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8"/>
  </p:normalViewPr>
  <p:slideViewPr>
    <p:cSldViewPr snapToGrid="0">
      <p:cViewPr varScale="1">
        <p:scale>
          <a:sx n="88" d="100"/>
          <a:sy n="88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0902D-27F3-4CCB-A550-271B6F6621E2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52C3578-987F-4B6B-A514-11BB2153B434}">
      <dgm:prSet/>
      <dgm:spPr/>
      <dgm:t>
        <a:bodyPr/>
        <a:lstStyle/>
        <a:p>
          <a:r>
            <a:rPr lang="en-US"/>
            <a:t>Understand</a:t>
          </a:r>
        </a:p>
      </dgm:t>
    </dgm:pt>
    <dgm:pt modelId="{EB03A318-8477-4776-B31A-5E80BBFC0552}" type="parTrans" cxnId="{03DA5C7D-766C-495C-911A-93E496490C3E}">
      <dgm:prSet/>
      <dgm:spPr/>
      <dgm:t>
        <a:bodyPr/>
        <a:lstStyle/>
        <a:p>
          <a:endParaRPr lang="en-US"/>
        </a:p>
      </dgm:t>
    </dgm:pt>
    <dgm:pt modelId="{7E967D66-41E9-48AB-AFCC-1891DBF6894D}" type="sibTrans" cxnId="{03DA5C7D-766C-495C-911A-93E496490C3E}">
      <dgm:prSet/>
      <dgm:spPr/>
      <dgm:t>
        <a:bodyPr/>
        <a:lstStyle/>
        <a:p>
          <a:endParaRPr lang="en-US"/>
        </a:p>
      </dgm:t>
    </dgm:pt>
    <dgm:pt modelId="{AD97E71B-D409-4C55-A228-C69F486C6053}">
      <dgm:prSet/>
      <dgm:spPr/>
      <dgm:t>
        <a:bodyPr/>
        <a:lstStyle/>
        <a:p>
          <a:r>
            <a:rPr lang="en-US"/>
            <a:t>Understand AAA concepts: Authentication, Authorization, Accounting, and Nonrepudiation</a:t>
          </a:r>
        </a:p>
      </dgm:t>
    </dgm:pt>
    <dgm:pt modelId="{8E34D510-A815-4BA8-8990-31312F969E98}" type="parTrans" cxnId="{002907B1-1C8F-4697-B92C-0A1132A32FBF}">
      <dgm:prSet/>
      <dgm:spPr/>
      <dgm:t>
        <a:bodyPr/>
        <a:lstStyle/>
        <a:p>
          <a:endParaRPr lang="en-US"/>
        </a:p>
      </dgm:t>
    </dgm:pt>
    <dgm:pt modelId="{6FC7C446-4453-4F49-8733-123708F814CA}" type="sibTrans" cxnId="{002907B1-1C8F-4697-B92C-0A1132A32FBF}">
      <dgm:prSet/>
      <dgm:spPr/>
      <dgm:t>
        <a:bodyPr/>
        <a:lstStyle/>
        <a:p>
          <a:endParaRPr lang="en-US"/>
        </a:p>
      </dgm:t>
    </dgm:pt>
    <dgm:pt modelId="{AAF34A7A-BA3A-47E5-BB95-D601FAA676F3}">
      <dgm:prSet/>
      <dgm:spPr/>
      <dgm:t>
        <a:bodyPr/>
        <a:lstStyle/>
        <a:p>
          <a:r>
            <a:rPr lang="en-US"/>
            <a:t>Learn about</a:t>
          </a:r>
        </a:p>
      </dgm:t>
    </dgm:pt>
    <dgm:pt modelId="{B7E6FEBB-9E8D-47B1-A544-38DF90EA6164}" type="parTrans" cxnId="{71A56982-EA41-41EA-8923-7E2E3E77934F}">
      <dgm:prSet/>
      <dgm:spPr/>
      <dgm:t>
        <a:bodyPr/>
        <a:lstStyle/>
        <a:p>
          <a:endParaRPr lang="en-US"/>
        </a:p>
      </dgm:t>
    </dgm:pt>
    <dgm:pt modelId="{8DD6B1AE-C998-496E-B4D6-B806F296C8C4}" type="sibTrans" cxnId="{71A56982-EA41-41EA-8923-7E2E3E77934F}">
      <dgm:prSet/>
      <dgm:spPr/>
      <dgm:t>
        <a:bodyPr/>
        <a:lstStyle/>
        <a:p>
          <a:endParaRPr lang="en-US"/>
        </a:p>
      </dgm:t>
    </dgm:pt>
    <dgm:pt modelId="{96B51C4E-DDEA-4814-9617-A5148369AEFD}">
      <dgm:prSet/>
      <dgm:spPr/>
      <dgm:t>
        <a:bodyPr/>
        <a:lstStyle/>
        <a:p>
          <a:r>
            <a:rPr lang="en-US"/>
            <a:t>Learn about Access Control mechanisms</a:t>
          </a:r>
        </a:p>
      </dgm:t>
    </dgm:pt>
    <dgm:pt modelId="{B1BBD435-5422-4863-A63B-E472C0E4DA7C}" type="parTrans" cxnId="{CB4582B5-9A32-40CC-9949-CD8A624BD2BF}">
      <dgm:prSet/>
      <dgm:spPr/>
      <dgm:t>
        <a:bodyPr/>
        <a:lstStyle/>
        <a:p>
          <a:endParaRPr lang="en-US"/>
        </a:p>
      </dgm:t>
    </dgm:pt>
    <dgm:pt modelId="{26F8997C-735D-46FA-BD6F-48E9E8C4072B}" type="sibTrans" cxnId="{CB4582B5-9A32-40CC-9949-CD8A624BD2BF}">
      <dgm:prSet/>
      <dgm:spPr/>
      <dgm:t>
        <a:bodyPr/>
        <a:lstStyle/>
        <a:p>
          <a:endParaRPr lang="en-US"/>
        </a:p>
      </dgm:t>
    </dgm:pt>
    <dgm:pt modelId="{FEA01960-5F5C-4126-9A26-DD1E83C877F6}">
      <dgm:prSet/>
      <dgm:spPr/>
      <dgm:t>
        <a:bodyPr/>
        <a:lstStyle/>
        <a:p>
          <a:r>
            <a:rPr lang="en-US"/>
            <a:t>Understand</a:t>
          </a:r>
        </a:p>
      </dgm:t>
    </dgm:pt>
    <dgm:pt modelId="{EA13C2BE-0689-4FD5-8A8B-371DC0889ACB}" type="parTrans" cxnId="{665DB93D-B8A1-449A-99FA-6724AB03FD59}">
      <dgm:prSet/>
      <dgm:spPr/>
      <dgm:t>
        <a:bodyPr/>
        <a:lstStyle/>
        <a:p>
          <a:endParaRPr lang="en-US"/>
        </a:p>
      </dgm:t>
    </dgm:pt>
    <dgm:pt modelId="{790578A2-C256-48E9-8566-63CBF8AF7047}" type="sibTrans" cxnId="{665DB93D-B8A1-449A-99FA-6724AB03FD59}">
      <dgm:prSet/>
      <dgm:spPr/>
      <dgm:t>
        <a:bodyPr/>
        <a:lstStyle/>
        <a:p>
          <a:endParaRPr lang="en-US"/>
        </a:p>
      </dgm:t>
    </dgm:pt>
    <dgm:pt modelId="{E87A0837-FFD3-4D38-947E-46A4B5588C5B}">
      <dgm:prSet/>
      <dgm:spPr/>
      <dgm:t>
        <a:bodyPr/>
        <a:lstStyle/>
        <a:p>
          <a:r>
            <a:rPr lang="en-US"/>
            <a:t>Understand Authentication methods and factors</a:t>
          </a:r>
        </a:p>
      </dgm:t>
    </dgm:pt>
    <dgm:pt modelId="{21B315DB-DDEA-471D-9B73-C6BA08E5BC70}" type="parTrans" cxnId="{898A99BB-C85F-4C60-8B11-979176854CB3}">
      <dgm:prSet/>
      <dgm:spPr/>
      <dgm:t>
        <a:bodyPr/>
        <a:lstStyle/>
        <a:p>
          <a:endParaRPr lang="en-US"/>
        </a:p>
      </dgm:t>
    </dgm:pt>
    <dgm:pt modelId="{5205EC3D-A608-4D34-BDE6-1315992E2333}" type="sibTrans" cxnId="{898A99BB-C85F-4C60-8B11-979176854CB3}">
      <dgm:prSet/>
      <dgm:spPr/>
      <dgm:t>
        <a:bodyPr/>
        <a:lstStyle/>
        <a:p>
          <a:endParaRPr lang="en-US"/>
        </a:p>
      </dgm:t>
    </dgm:pt>
    <dgm:pt modelId="{1C4360F2-B9C7-47A0-9824-A57A3464DE60}">
      <dgm:prSet/>
      <dgm:spPr/>
      <dgm:t>
        <a:bodyPr/>
        <a:lstStyle/>
        <a:p>
          <a:r>
            <a:rPr lang="en-US"/>
            <a:t>Explore</a:t>
          </a:r>
        </a:p>
      </dgm:t>
    </dgm:pt>
    <dgm:pt modelId="{2C25794B-5FE9-4A98-803B-54F8ECD5BE15}" type="parTrans" cxnId="{41ED95CC-82EB-4AF4-8E89-C5D0CE86F116}">
      <dgm:prSet/>
      <dgm:spPr/>
      <dgm:t>
        <a:bodyPr/>
        <a:lstStyle/>
        <a:p>
          <a:endParaRPr lang="en-US"/>
        </a:p>
      </dgm:t>
    </dgm:pt>
    <dgm:pt modelId="{B07C7A8D-ED68-45D2-BF59-40C0D32FE85F}" type="sibTrans" cxnId="{41ED95CC-82EB-4AF4-8E89-C5D0CE86F116}">
      <dgm:prSet/>
      <dgm:spPr/>
      <dgm:t>
        <a:bodyPr/>
        <a:lstStyle/>
        <a:p>
          <a:endParaRPr lang="en-US"/>
        </a:p>
      </dgm:t>
    </dgm:pt>
    <dgm:pt modelId="{C9653996-F980-47E2-AA84-C7C99F54A65B}">
      <dgm:prSet/>
      <dgm:spPr/>
      <dgm:t>
        <a:bodyPr/>
        <a:lstStyle/>
        <a:p>
          <a:r>
            <a:rPr lang="en-US"/>
            <a:t>Explore Authorization models</a:t>
          </a:r>
        </a:p>
      </dgm:t>
    </dgm:pt>
    <dgm:pt modelId="{E59BCE26-8FAC-48CB-8893-D2CBAB370C7B}" type="parTrans" cxnId="{88A76D99-0463-4665-93B7-90F076DAECCC}">
      <dgm:prSet/>
      <dgm:spPr/>
      <dgm:t>
        <a:bodyPr/>
        <a:lstStyle/>
        <a:p>
          <a:endParaRPr lang="en-US"/>
        </a:p>
      </dgm:t>
    </dgm:pt>
    <dgm:pt modelId="{48E40EA5-A710-4E94-A4F9-E05B09048B8D}" type="sibTrans" cxnId="{88A76D99-0463-4665-93B7-90F076DAECCC}">
      <dgm:prSet/>
      <dgm:spPr/>
      <dgm:t>
        <a:bodyPr/>
        <a:lstStyle/>
        <a:p>
          <a:endParaRPr lang="en-US"/>
        </a:p>
      </dgm:t>
    </dgm:pt>
    <dgm:pt modelId="{858B9FC4-8F40-4CAD-A039-209E759CFA71}">
      <dgm:prSet/>
      <dgm:spPr/>
      <dgm:t>
        <a:bodyPr/>
        <a:lstStyle/>
        <a:p>
          <a:r>
            <a:rPr lang="en-US"/>
            <a:t>Learn about</a:t>
          </a:r>
        </a:p>
      </dgm:t>
    </dgm:pt>
    <dgm:pt modelId="{0A3E9B25-D247-4C15-96D0-05F7E9C583AF}" type="parTrans" cxnId="{F82BA250-D403-413E-9108-4859BCB5DDE7}">
      <dgm:prSet/>
      <dgm:spPr/>
      <dgm:t>
        <a:bodyPr/>
        <a:lstStyle/>
        <a:p>
          <a:endParaRPr lang="en-US"/>
        </a:p>
      </dgm:t>
    </dgm:pt>
    <dgm:pt modelId="{2068867F-C760-46F1-A550-8C55458EBAAC}" type="sibTrans" cxnId="{F82BA250-D403-413E-9108-4859BCB5DDE7}">
      <dgm:prSet/>
      <dgm:spPr/>
      <dgm:t>
        <a:bodyPr/>
        <a:lstStyle/>
        <a:p>
          <a:endParaRPr lang="en-US"/>
        </a:p>
      </dgm:t>
    </dgm:pt>
    <dgm:pt modelId="{40632233-AD5A-4D45-B710-5C30D55F0427}">
      <dgm:prSet/>
      <dgm:spPr/>
      <dgm:t>
        <a:bodyPr/>
        <a:lstStyle/>
        <a:p>
          <a:r>
            <a:rPr lang="en-US"/>
            <a:t>Learn about Nonrepudiation techniques</a:t>
          </a:r>
        </a:p>
      </dgm:t>
    </dgm:pt>
    <dgm:pt modelId="{3E07D049-F5CF-41BF-90A4-4FCB0D39E48A}" type="parTrans" cxnId="{336AB832-435D-44D3-B9D2-71504B29C154}">
      <dgm:prSet/>
      <dgm:spPr/>
      <dgm:t>
        <a:bodyPr/>
        <a:lstStyle/>
        <a:p>
          <a:endParaRPr lang="en-US"/>
        </a:p>
      </dgm:t>
    </dgm:pt>
    <dgm:pt modelId="{684A6A5D-B0CF-4545-9799-1A96B4C3AF8B}" type="sibTrans" cxnId="{336AB832-435D-44D3-B9D2-71504B29C154}">
      <dgm:prSet/>
      <dgm:spPr/>
      <dgm:t>
        <a:bodyPr/>
        <a:lstStyle/>
        <a:p>
          <a:endParaRPr lang="en-US"/>
        </a:p>
      </dgm:t>
    </dgm:pt>
    <dgm:pt modelId="{CE22F6AF-6082-4F1E-B410-6AA8B81DB157}">
      <dgm:prSet/>
      <dgm:spPr/>
      <dgm:t>
        <a:bodyPr/>
        <a:lstStyle/>
        <a:p>
          <a:r>
            <a:rPr lang="en-US"/>
            <a:t>Understand</a:t>
          </a:r>
        </a:p>
      </dgm:t>
    </dgm:pt>
    <dgm:pt modelId="{240E0E9F-3D55-4F15-88E3-169AA648315D}" type="parTrans" cxnId="{E225B05C-42C5-4897-A55C-338EFE5BF659}">
      <dgm:prSet/>
      <dgm:spPr/>
      <dgm:t>
        <a:bodyPr/>
        <a:lstStyle/>
        <a:p>
          <a:endParaRPr lang="en-US"/>
        </a:p>
      </dgm:t>
    </dgm:pt>
    <dgm:pt modelId="{A0485CD5-13CD-40E1-9627-4D3A4B46AAC2}" type="sibTrans" cxnId="{E225B05C-42C5-4897-A55C-338EFE5BF659}">
      <dgm:prSet/>
      <dgm:spPr/>
      <dgm:t>
        <a:bodyPr/>
        <a:lstStyle/>
        <a:p>
          <a:endParaRPr lang="en-US"/>
        </a:p>
      </dgm:t>
    </dgm:pt>
    <dgm:pt modelId="{DC7BD6E4-3982-4160-955E-C9CF6593EBCC}">
      <dgm:prSet/>
      <dgm:spPr/>
      <dgm:t>
        <a:bodyPr/>
        <a:lstStyle/>
        <a:p>
          <a:r>
            <a:rPr lang="en-US"/>
            <a:t>Understand the role of Accounting in IT security</a:t>
          </a:r>
        </a:p>
      </dgm:t>
    </dgm:pt>
    <dgm:pt modelId="{048D50FF-B0A4-44D3-8ED7-1BF15EB90307}" type="parTrans" cxnId="{3F1384E1-E5BE-45C5-A5BB-D06C6C3C404D}">
      <dgm:prSet/>
      <dgm:spPr/>
      <dgm:t>
        <a:bodyPr/>
        <a:lstStyle/>
        <a:p>
          <a:endParaRPr lang="en-US"/>
        </a:p>
      </dgm:t>
    </dgm:pt>
    <dgm:pt modelId="{C67DE34D-F979-47D6-8568-57A30BC24E36}" type="sibTrans" cxnId="{3F1384E1-E5BE-45C5-A5BB-D06C6C3C404D}">
      <dgm:prSet/>
      <dgm:spPr/>
      <dgm:t>
        <a:bodyPr/>
        <a:lstStyle/>
        <a:p>
          <a:endParaRPr lang="en-US"/>
        </a:p>
      </dgm:t>
    </dgm:pt>
    <dgm:pt modelId="{A07DEE3A-C571-414D-836F-E9170296E1EB}" type="pres">
      <dgm:prSet presAssocID="{4520902D-27F3-4CCB-A550-271B6F6621E2}" presName="Name0" presStyleCnt="0">
        <dgm:presLayoutVars>
          <dgm:dir/>
          <dgm:animLvl val="lvl"/>
          <dgm:resizeHandles val="exact"/>
        </dgm:presLayoutVars>
      </dgm:prSet>
      <dgm:spPr/>
    </dgm:pt>
    <dgm:pt modelId="{EE71FACB-C27E-E546-891B-0AB41C53CC27}" type="pres">
      <dgm:prSet presAssocID="{552C3578-987F-4B6B-A514-11BB2153B434}" presName="linNode" presStyleCnt="0"/>
      <dgm:spPr/>
    </dgm:pt>
    <dgm:pt modelId="{4CF16B67-F1B4-6A44-9349-60AF83D05BC9}" type="pres">
      <dgm:prSet presAssocID="{552C3578-987F-4B6B-A514-11BB2153B434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54C0D015-8C3D-3E4B-873A-F1555CC5E167}" type="pres">
      <dgm:prSet presAssocID="{552C3578-987F-4B6B-A514-11BB2153B434}" presName="descendantText" presStyleLbl="alignNode1" presStyleIdx="0" presStyleCnt="6">
        <dgm:presLayoutVars>
          <dgm:bulletEnabled/>
        </dgm:presLayoutVars>
      </dgm:prSet>
      <dgm:spPr/>
    </dgm:pt>
    <dgm:pt modelId="{F3736E5D-F77A-B647-B174-01DC34F891A3}" type="pres">
      <dgm:prSet presAssocID="{7E967D66-41E9-48AB-AFCC-1891DBF6894D}" presName="sp" presStyleCnt="0"/>
      <dgm:spPr/>
    </dgm:pt>
    <dgm:pt modelId="{A63EC8A7-943A-784C-BE27-EBD244AACB8A}" type="pres">
      <dgm:prSet presAssocID="{AAF34A7A-BA3A-47E5-BB95-D601FAA676F3}" presName="linNode" presStyleCnt="0"/>
      <dgm:spPr/>
    </dgm:pt>
    <dgm:pt modelId="{4B284037-91E8-4347-81A9-59E49135BEBC}" type="pres">
      <dgm:prSet presAssocID="{AAF34A7A-BA3A-47E5-BB95-D601FAA676F3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EA8DE90C-8955-AC49-961F-6A4161388EB1}" type="pres">
      <dgm:prSet presAssocID="{AAF34A7A-BA3A-47E5-BB95-D601FAA676F3}" presName="descendantText" presStyleLbl="alignNode1" presStyleIdx="1" presStyleCnt="6">
        <dgm:presLayoutVars>
          <dgm:bulletEnabled/>
        </dgm:presLayoutVars>
      </dgm:prSet>
      <dgm:spPr/>
    </dgm:pt>
    <dgm:pt modelId="{1D395744-7F5E-EB43-95AF-F7DE9F36C980}" type="pres">
      <dgm:prSet presAssocID="{8DD6B1AE-C998-496E-B4D6-B806F296C8C4}" presName="sp" presStyleCnt="0"/>
      <dgm:spPr/>
    </dgm:pt>
    <dgm:pt modelId="{5EC65058-D18B-274C-8980-152801BD490A}" type="pres">
      <dgm:prSet presAssocID="{FEA01960-5F5C-4126-9A26-DD1E83C877F6}" presName="linNode" presStyleCnt="0"/>
      <dgm:spPr/>
    </dgm:pt>
    <dgm:pt modelId="{4DA72B47-5996-D047-9BA3-4A3E1A267F5B}" type="pres">
      <dgm:prSet presAssocID="{FEA01960-5F5C-4126-9A26-DD1E83C877F6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304FFA6A-EAFA-8E47-94C4-1E03618286FB}" type="pres">
      <dgm:prSet presAssocID="{FEA01960-5F5C-4126-9A26-DD1E83C877F6}" presName="descendantText" presStyleLbl="alignNode1" presStyleIdx="2" presStyleCnt="6">
        <dgm:presLayoutVars>
          <dgm:bulletEnabled/>
        </dgm:presLayoutVars>
      </dgm:prSet>
      <dgm:spPr/>
    </dgm:pt>
    <dgm:pt modelId="{930AAE01-7E35-9D4E-8D15-F56DED8EF104}" type="pres">
      <dgm:prSet presAssocID="{790578A2-C256-48E9-8566-63CBF8AF7047}" presName="sp" presStyleCnt="0"/>
      <dgm:spPr/>
    </dgm:pt>
    <dgm:pt modelId="{BF75788D-6E56-5148-BADC-2F13B04D9AEE}" type="pres">
      <dgm:prSet presAssocID="{1C4360F2-B9C7-47A0-9824-A57A3464DE60}" presName="linNode" presStyleCnt="0"/>
      <dgm:spPr/>
    </dgm:pt>
    <dgm:pt modelId="{3506F4CC-5738-0B46-ADD1-B6435E1FD7BD}" type="pres">
      <dgm:prSet presAssocID="{1C4360F2-B9C7-47A0-9824-A57A3464DE60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BEDEB845-B826-3D4C-B286-6045DEDB1DF2}" type="pres">
      <dgm:prSet presAssocID="{1C4360F2-B9C7-47A0-9824-A57A3464DE60}" presName="descendantText" presStyleLbl="alignNode1" presStyleIdx="3" presStyleCnt="6">
        <dgm:presLayoutVars>
          <dgm:bulletEnabled/>
        </dgm:presLayoutVars>
      </dgm:prSet>
      <dgm:spPr/>
    </dgm:pt>
    <dgm:pt modelId="{0C0AF8DC-5B66-6044-81BC-84984980FD34}" type="pres">
      <dgm:prSet presAssocID="{B07C7A8D-ED68-45D2-BF59-40C0D32FE85F}" presName="sp" presStyleCnt="0"/>
      <dgm:spPr/>
    </dgm:pt>
    <dgm:pt modelId="{83019298-2345-2242-A322-91AC3ED0F1D5}" type="pres">
      <dgm:prSet presAssocID="{858B9FC4-8F40-4CAD-A039-209E759CFA71}" presName="linNode" presStyleCnt="0"/>
      <dgm:spPr/>
    </dgm:pt>
    <dgm:pt modelId="{8FC4ED42-E820-E247-B28B-3FFEFA25EF64}" type="pres">
      <dgm:prSet presAssocID="{858B9FC4-8F40-4CAD-A039-209E759CFA71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1DE5DEBC-B73F-EE4A-939E-3BD3A7252D4B}" type="pres">
      <dgm:prSet presAssocID="{858B9FC4-8F40-4CAD-A039-209E759CFA71}" presName="descendantText" presStyleLbl="alignNode1" presStyleIdx="4" presStyleCnt="6">
        <dgm:presLayoutVars>
          <dgm:bulletEnabled/>
        </dgm:presLayoutVars>
      </dgm:prSet>
      <dgm:spPr/>
    </dgm:pt>
    <dgm:pt modelId="{5D425E06-EFED-654C-B727-4EF7546578CC}" type="pres">
      <dgm:prSet presAssocID="{2068867F-C760-46F1-A550-8C55458EBAAC}" presName="sp" presStyleCnt="0"/>
      <dgm:spPr/>
    </dgm:pt>
    <dgm:pt modelId="{8D1EA13D-0A3F-D544-A7AC-F05DAEE1A227}" type="pres">
      <dgm:prSet presAssocID="{CE22F6AF-6082-4F1E-B410-6AA8B81DB157}" presName="linNode" presStyleCnt="0"/>
      <dgm:spPr/>
    </dgm:pt>
    <dgm:pt modelId="{AE173658-085F-CF4E-A61D-3672F703ECA1}" type="pres">
      <dgm:prSet presAssocID="{CE22F6AF-6082-4F1E-B410-6AA8B81DB157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B137B85E-AB9B-9240-9FC6-38B5718AE9F0}" type="pres">
      <dgm:prSet presAssocID="{CE22F6AF-6082-4F1E-B410-6AA8B81DB157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FCA64A0D-1FFC-7744-8B1D-C846EA3CDB12}" type="presOf" srcId="{1C4360F2-B9C7-47A0-9824-A57A3464DE60}" destId="{3506F4CC-5738-0B46-ADD1-B6435E1FD7BD}" srcOrd="0" destOrd="0" presId="urn:microsoft.com/office/officeart/2016/7/layout/VerticalHollowActionList"/>
    <dgm:cxn modelId="{6ACF7314-C8BA-1048-B748-F33B460F9EF8}" type="presOf" srcId="{FEA01960-5F5C-4126-9A26-DD1E83C877F6}" destId="{4DA72B47-5996-D047-9BA3-4A3E1A267F5B}" srcOrd="0" destOrd="0" presId="urn:microsoft.com/office/officeart/2016/7/layout/VerticalHollowActionList"/>
    <dgm:cxn modelId="{E757C727-875B-7A41-9906-E97ED77E9323}" type="presOf" srcId="{E87A0837-FFD3-4D38-947E-46A4B5588C5B}" destId="{304FFA6A-EAFA-8E47-94C4-1E03618286FB}" srcOrd="0" destOrd="0" presId="urn:microsoft.com/office/officeart/2016/7/layout/VerticalHollowActionList"/>
    <dgm:cxn modelId="{336AB832-435D-44D3-B9D2-71504B29C154}" srcId="{858B9FC4-8F40-4CAD-A039-209E759CFA71}" destId="{40632233-AD5A-4D45-B710-5C30D55F0427}" srcOrd="0" destOrd="0" parTransId="{3E07D049-F5CF-41BF-90A4-4FCB0D39E48A}" sibTransId="{684A6A5D-B0CF-4545-9799-1A96B4C3AF8B}"/>
    <dgm:cxn modelId="{4655EA39-2C85-E347-AE1C-E3C2D834FC3D}" type="presOf" srcId="{858B9FC4-8F40-4CAD-A039-209E759CFA71}" destId="{8FC4ED42-E820-E247-B28B-3FFEFA25EF64}" srcOrd="0" destOrd="0" presId="urn:microsoft.com/office/officeart/2016/7/layout/VerticalHollowActionList"/>
    <dgm:cxn modelId="{665DB93D-B8A1-449A-99FA-6724AB03FD59}" srcId="{4520902D-27F3-4CCB-A550-271B6F6621E2}" destId="{FEA01960-5F5C-4126-9A26-DD1E83C877F6}" srcOrd="2" destOrd="0" parTransId="{EA13C2BE-0689-4FD5-8A8B-371DC0889ACB}" sibTransId="{790578A2-C256-48E9-8566-63CBF8AF7047}"/>
    <dgm:cxn modelId="{F82BA250-D403-413E-9108-4859BCB5DDE7}" srcId="{4520902D-27F3-4CCB-A550-271B6F6621E2}" destId="{858B9FC4-8F40-4CAD-A039-209E759CFA71}" srcOrd="4" destOrd="0" parTransId="{0A3E9B25-D247-4C15-96D0-05F7E9C583AF}" sibTransId="{2068867F-C760-46F1-A550-8C55458EBAAC}"/>
    <dgm:cxn modelId="{E225B05C-42C5-4897-A55C-338EFE5BF659}" srcId="{4520902D-27F3-4CCB-A550-271B6F6621E2}" destId="{CE22F6AF-6082-4F1E-B410-6AA8B81DB157}" srcOrd="5" destOrd="0" parTransId="{240E0E9F-3D55-4F15-88E3-169AA648315D}" sibTransId="{A0485CD5-13CD-40E1-9627-4D3A4B46AAC2}"/>
    <dgm:cxn modelId="{03DA5C7D-766C-495C-911A-93E496490C3E}" srcId="{4520902D-27F3-4CCB-A550-271B6F6621E2}" destId="{552C3578-987F-4B6B-A514-11BB2153B434}" srcOrd="0" destOrd="0" parTransId="{EB03A318-8477-4776-B31A-5E80BBFC0552}" sibTransId="{7E967D66-41E9-48AB-AFCC-1891DBF6894D}"/>
    <dgm:cxn modelId="{71A56982-EA41-41EA-8923-7E2E3E77934F}" srcId="{4520902D-27F3-4CCB-A550-271B6F6621E2}" destId="{AAF34A7A-BA3A-47E5-BB95-D601FAA676F3}" srcOrd="1" destOrd="0" parTransId="{B7E6FEBB-9E8D-47B1-A544-38DF90EA6164}" sibTransId="{8DD6B1AE-C998-496E-B4D6-B806F296C8C4}"/>
    <dgm:cxn modelId="{20A32688-39DE-EC48-AC95-EA47BBEEAEDC}" type="presOf" srcId="{552C3578-987F-4B6B-A514-11BB2153B434}" destId="{4CF16B67-F1B4-6A44-9349-60AF83D05BC9}" srcOrd="0" destOrd="0" presId="urn:microsoft.com/office/officeart/2016/7/layout/VerticalHollowActionList"/>
    <dgm:cxn modelId="{1EF87F8D-D6ED-5740-8585-AE770450ED8A}" type="presOf" srcId="{AD97E71B-D409-4C55-A228-C69F486C6053}" destId="{54C0D015-8C3D-3E4B-873A-F1555CC5E167}" srcOrd="0" destOrd="0" presId="urn:microsoft.com/office/officeart/2016/7/layout/VerticalHollowActionList"/>
    <dgm:cxn modelId="{E97FF093-DF26-E748-8D43-15E2382AA53D}" type="presOf" srcId="{CE22F6AF-6082-4F1E-B410-6AA8B81DB157}" destId="{AE173658-085F-CF4E-A61D-3672F703ECA1}" srcOrd="0" destOrd="0" presId="urn:microsoft.com/office/officeart/2016/7/layout/VerticalHollowActionList"/>
    <dgm:cxn modelId="{88A76D99-0463-4665-93B7-90F076DAECCC}" srcId="{1C4360F2-B9C7-47A0-9824-A57A3464DE60}" destId="{C9653996-F980-47E2-AA84-C7C99F54A65B}" srcOrd="0" destOrd="0" parTransId="{E59BCE26-8FAC-48CB-8893-D2CBAB370C7B}" sibTransId="{48E40EA5-A710-4E94-A4F9-E05B09048B8D}"/>
    <dgm:cxn modelId="{002907B1-1C8F-4697-B92C-0A1132A32FBF}" srcId="{552C3578-987F-4B6B-A514-11BB2153B434}" destId="{AD97E71B-D409-4C55-A228-C69F486C6053}" srcOrd="0" destOrd="0" parTransId="{8E34D510-A815-4BA8-8990-31312F969E98}" sibTransId="{6FC7C446-4453-4F49-8733-123708F814CA}"/>
    <dgm:cxn modelId="{CB4582B5-9A32-40CC-9949-CD8A624BD2BF}" srcId="{AAF34A7A-BA3A-47E5-BB95-D601FAA676F3}" destId="{96B51C4E-DDEA-4814-9617-A5148369AEFD}" srcOrd="0" destOrd="0" parTransId="{B1BBD435-5422-4863-A63B-E472C0E4DA7C}" sibTransId="{26F8997C-735D-46FA-BD6F-48E9E8C4072B}"/>
    <dgm:cxn modelId="{FCA2BAB5-5E14-5449-AD11-1654068739B9}" type="presOf" srcId="{DC7BD6E4-3982-4160-955E-C9CF6593EBCC}" destId="{B137B85E-AB9B-9240-9FC6-38B5718AE9F0}" srcOrd="0" destOrd="0" presId="urn:microsoft.com/office/officeart/2016/7/layout/VerticalHollowActionList"/>
    <dgm:cxn modelId="{898A99BB-C85F-4C60-8B11-979176854CB3}" srcId="{FEA01960-5F5C-4126-9A26-DD1E83C877F6}" destId="{E87A0837-FFD3-4D38-947E-46A4B5588C5B}" srcOrd="0" destOrd="0" parTransId="{21B315DB-DDEA-471D-9B73-C6BA08E5BC70}" sibTransId="{5205EC3D-A608-4D34-BDE6-1315992E2333}"/>
    <dgm:cxn modelId="{28C5BEBD-5E89-6B4D-B30C-B481234E601E}" type="presOf" srcId="{C9653996-F980-47E2-AA84-C7C99F54A65B}" destId="{BEDEB845-B826-3D4C-B286-6045DEDB1DF2}" srcOrd="0" destOrd="0" presId="urn:microsoft.com/office/officeart/2016/7/layout/VerticalHollowActionList"/>
    <dgm:cxn modelId="{38EF17CB-A05D-B445-BF2D-6F6A9DE4C175}" type="presOf" srcId="{96B51C4E-DDEA-4814-9617-A5148369AEFD}" destId="{EA8DE90C-8955-AC49-961F-6A4161388EB1}" srcOrd="0" destOrd="0" presId="urn:microsoft.com/office/officeart/2016/7/layout/VerticalHollowActionList"/>
    <dgm:cxn modelId="{41ED95CC-82EB-4AF4-8E89-C5D0CE86F116}" srcId="{4520902D-27F3-4CCB-A550-271B6F6621E2}" destId="{1C4360F2-B9C7-47A0-9824-A57A3464DE60}" srcOrd="3" destOrd="0" parTransId="{2C25794B-5FE9-4A98-803B-54F8ECD5BE15}" sibTransId="{B07C7A8D-ED68-45D2-BF59-40C0D32FE85F}"/>
    <dgm:cxn modelId="{3F1384E1-E5BE-45C5-A5BB-D06C6C3C404D}" srcId="{CE22F6AF-6082-4F1E-B410-6AA8B81DB157}" destId="{DC7BD6E4-3982-4160-955E-C9CF6593EBCC}" srcOrd="0" destOrd="0" parTransId="{048D50FF-B0A4-44D3-8ED7-1BF15EB90307}" sibTransId="{C67DE34D-F979-47D6-8568-57A30BC24E36}"/>
    <dgm:cxn modelId="{206533E9-0CEB-1248-9FE9-BCE3B64F9C46}" type="presOf" srcId="{4520902D-27F3-4CCB-A550-271B6F6621E2}" destId="{A07DEE3A-C571-414D-836F-E9170296E1EB}" srcOrd="0" destOrd="0" presId="urn:microsoft.com/office/officeart/2016/7/layout/VerticalHollowActionList"/>
    <dgm:cxn modelId="{5EB494ED-531A-3142-8289-6DC1803C3DA1}" type="presOf" srcId="{AAF34A7A-BA3A-47E5-BB95-D601FAA676F3}" destId="{4B284037-91E8-4347-81A9-59E49135BEBC}" srcOrd="0" destOrd="0" presId="urn:microsoft.com/office/officeart/2016/7/layout/VerticalHollowActionList"/>
    <dgm:cxn modelId="{D80866FE-8245-C348-ABCB-8B9DADB72229}" type="presOf" srcId="{40632233-AD5A-4D45-B710-5C30D55F0427}" destId="{1DE5DEBC-B73F-EE4A-939E-3BD3A7252D4B}" srcOrd="0" destOrd="0" presId="urn:microsoft.com/office/officeart/2016/7/layout/VerticalHollowActionList"/>
    <dgm:cxn modelId="{8217A52B-B89D-924D-9416-588AFEDE4E16}" type="presParOf" srcId="{A07DEE3A-C571-414D-836F-E9170296E1EB}" destId="{EE71FACB-C27E-E546-891B-0AB41C53CC27}" srcOrd="0" destOrd="0" presId="urn:microsoft.com/office/officeart/2016/7/layout/VerticalHollowActionList"/>
    <dgm:cxn modelId="{5918A5AD-C1DC-0642-A22D-7FD6A01C10A9}" type="presParOf" srcId="{EE71FACB-C27E-E546-891B-0AB41C53CC27}" destId="{4CF16B67-F1B4-6A44-9349-60AF83D05BC9}" srcOrd="0" destOrd="0" presId="urn:microsoft.com/office/officeart/2016/7/layout/VerticalHollowActionList"/>
    <dgm:cxn modelId="{A74EF88F-D6BA-C746-A7CC-C0E40DB22DD7}" type="presParOf" srcId="{EE71FACB-C27E-E546-891B-0AB41C53CC27}" destId="{54C0D015-8C3D-3E4B-873A-F1555CC5E167}" srcOrd="1" destOrd="0" presId="urn:microsoft.com/office/officeart/2016/7/layout/VerticalHollowActionList"/>
    <dgm:cxn modelId="{C8D62F01-386B-9B4E-A06F-32425242F738}" type="presParOf" srcId="{A07DEE3A-C571-414D-836F-E9170296E1EB}" destId="{F3736E5D-F77A-B647-B174-01DC34F891A3}" srcOrd="1" destOrd="0" presId="urn:microsoft.com/office/officeart/2016/7/layout/VerticalHollowActionList"/>
    <dgm:cxn modelId="{D9E546FC-C555-A64A-892D-97A28412F2EB}" type="presParOf" srcId="{A07DEE3A-C571-414D-836F-E9170296E1EB}" destId="{A63EC8A7-943A-784C-BE27-EBD244AACB8A}" srcOrd="2" destOrd="0" presId="urn:microsoft.com/office/officeart/2016/7/layout/VerticalHollowActionList"/>
    <dgm:cxn modelId="{4CFE3B24-6084-8B4E-B7F3-938DF10F1B88}" type="presParOf" srcId="{A63EC8A7-943A-784C-BE27-EBD244AACB8A}" destId="{4B284037-91E8-4347-81A9-59E49135BEBC}" srcOrd="0" destOrd="0" presId="urn:microsoft.com/office/officeart/2016/7/layout/VerticalHollowActionList"/>
    <dgm:cxn modelId="{C0BBEB19-ACFC-E445-B67F-682E9F5B10D2}" type="presParOf" srcId="{A63EC8A7-943A-784C-BE27-EBD244AACB8A}" destId="{EA8DE90C-8955-AC49-961F-6A4161388EB1}" srcOrd="1" destOrd="0" presId="urn:microsoft.com/office/officeart/2016/7/layout/VerticalHollowActionList"/>
    <dgm:cxn modelId="{F6A6FBE9-1E76-634B-B274-6ABC8969E613}" type="presParOf" srcId="{A07DEE3A-C571-414D-836F-E9170296E1EB}" destId="{1D395744-7F5E-EB43-95AF-F7DE9F36C980}" srcOrd="3" destOrd="0" presId="urn:microsoft.com/office/officeart/2016/7/layout/VerticalHollowActionList"/>
    <dgm:cxn modelId="{973248A0-44BB-704B-BFC3-BBA2B5A45144}" type="presParOf" srcId="{A07DEE3A-C571-414D-836F-E9170296E1EB}" destId="{5EC65058-D18B-274C-8980-152801BD490A}" srcOrd="4" destOrd="0" presId="urn:microsoft.com/office/officeart/2016/7/layout/VerticalHollowActionList"/>
    <dgm:cxn modelId="{979669D3-8991-A047-84E1-366D32635551}" type="presParOf" srcId="{5EC65058-D18B-274C-8980-152801BD490A}" destId="{4DA72B47-5996-D047-9BA3-4A3E1A267F5B}" srcOrd="0" destOrd="0" presId="urn:microsoft.com/office/officeart/2016/7/layout/VerticalHollowActionList"/>
    <dgm:cxn modelId="{C2CBA0B9-F0CD-8547-9E29-69AC4DC972E9}" type="presParOf" srcId="{5EC65058-D18B-274C-8980-152801BD490A}" destId="{304FFA6A-EAFA-8E47-94C4-1E03618286FB}" srcOrd="1" destOrd="0" presId="urn:microsoft.com/office/officeart/2016/7/layout/VerticalHollowActionList"/>
    <dgm:cxn modelId="{CAC9427B-DEE3-784B-83B2-E6A6534435B1}" type="presParOf" srcId="{A07DEE3A-C571-414D-836F-E9170296E1EB}" destId="{930AAE01-7E35-9D4E-8D15-F56DED8EF104}" srcOrd="5" destOrd="0" presId="urn:microsoft.com/office/officeart/2016/7/layout/VerticalHollowActionList"/>
    <dgm:cxn modelId="{A4AAFBEF-9556-544F-88ED-15FBC7609B97}" type="presParOf" srcId="{A07DEE3A-C571-414D-836F-E9170296E1EB}" destId="{BF75788D-6E56-5148-BADC-2F13B04D9AEE}" srcOrd="6" destOrd="0" presId="urn:microsoft.com/office/officeart/2016/7/layout/VerticalHollowActionList"/>
    <dgm:cxn modelId="{73031549-B409-4E42-B363-319B35C95ABF}" type="presParOf" srcId="{BF75788D-6E56-5148-BADC-2F13B04D9AEE}" destId="{3506F4CC-5738-0B46-ADD1-B6435E1FD7BD}" srcOrd="0" destOrd="0" presId="urn:microsoft.com/office/officeart/2016/7/layout/VerticalHollowActionList"/>
    <dgm:cxn modelId="{217EED26-BC02-5D4A-8680-C00C59145A43}" type="presParOf" srcId="{BF75788D-6E56-5148-BADC-2F13B04D9AEE}" destId="{BEDEB845-B826-3D4C-B286-6045DEDB1DF2}" srcOrd="1" destOrd="0" presId="urn:microsoft.com/office/officeart/2016/7/layout/VerticalHollowActionList"/>
    <dgm:cxn modelId="{D70747A8-7962-CA46-B9CD-9BF915F3E803}" type="presParOf" srcId="{A07DEE3A-C571-414D-836F-E9170296E1EB}" destId="{0C0AF8DC-5B66-6044-81BC-84984980FD34}" srcOrd="7" destOrd="0" presId="urn:microsoft.com/office/officeart/2016/7/layout/VerticalHollowActionList"/>
    <dgm:cxn modelId="{3548CA6D-7AA5-5B44-815E-4FFDF9DEAFCE}" type="presParOf" srcId="{A07DEE3A-C571-414D-836F-E9170296E1EB}" destId="{83019298-2345-2242-A322-91AC3ED0F1D5}" srcOrd="8" destOrd="0" presId="urn:microsoft.com/office/officeart/2016/7/layout/VerticalHollowActionList"/>
    <dgm:cxn modelId="{3E2345E6-E7D2-7B4A-971C-16CD26E6C142}" type="presParOf" srcId="{83019298-2345-2242-A322-91AC3ED0F1D5}" destId="{8FC4ED42-E820-E247-B28B-3FFEFA25EF64}" srcOrd="0" destOrd="0" presId="urn:microsoft.com/office/officeart/2016/7/layout/VerticalHollowActionList"/>
    <dgm:cxn modelId="{F5B20997-C010-D846-8AB9-779DCD237727}" type="presParOf" srcId="{83019298-2345-2242-A322-91AC3ED0F1D5}" destId="{1DE5DEBC-B73F-EE4A-939E-3BD3A7252D4B}" srcOrd="1" destOrd="0" presId="urn:microsoft.com/office/officeart/2016/7/layout/VerticalHollowActionList"/>
    <dgm:cxn modelId="{34B74D4C-6F61-9F4B-B376-B4A82808FDD2}" type="presParOf" srcId="{A07DEE3A-C571-414D-836F-E9170296E1EB}" destId="{5D425E06-EFED-654C-B727-4EF7546578CC}" srcOrd="9" destOrd="0" presId="urn:microsoft.com/office/officeart/2016/7/layout/VerticalHollowActionList"/>
    <dgm:cxn modelId="{6753510E-4608-BC4B-AA67-1C2F3D2FCEC9}" type="presParOf" srcId="{A07DEE3A-C571-414D-836F-E9170296E1EB}" destId="{8D1EA13D-0A3F-D544-A7AC-F05DAEE1A227}" srcOrd="10" destOrd="0" presId="urn:microsoft.com/office/officeart/2016/7/layout/VerticalHollowActionList"/>
    <dgm:cxn modelId="{2811B7C5-38EC-5641-9F58-84F4D543232B}" type="presParOf" srcId="{8D1EA13D-0A3F-D544-A7AC-F05DAEE1A227}" destId="{AE173658-085F-CF4E-A61D-3672F703ECA1}" srcOrd="0" destOrd="0" presId="urn:microsoft.com/office/officeart/2016/7/layout/VerticalHollowActionList"/>
    <dgm:cxn modelId="{E53276F1-EEB9-6042-9538-C84BA58177C7}" type="presParOf" srcId="{8D1EA13D-0A3F-D544-A7AC-F05DAEE1A227}" destId="{B137B85E-AB9B-9240-9FC6-38B5718AE9F0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DA4F2-095C-4E46-B015-AC344315B5C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36233D8-FF69-43A2-B79E-5E2B1E58F8F8}">
      <dgm:prSet/>
      <dgm:spPr/>
      <dgm:t>
        <a:bodyPr/>
        <a:lstStyle/>
        <a:p>
          <a:pPr>
            <a:defRPr cap="all"/>
          </a:pPr>
          <a:r>
            <a:rPr lang="en-US" b="1"/>
            <a:t>AAA:</a:t>
          </a:r>
          <a:r>
            <a:rPr lang="en-US"/>
            <a:t> Stands for Authentication, Authorization, and Accounting</a:t>
          </a:r>
        </a:p>
      </dgm:t>
    </dgm:pt>
    <dgm:pt modelId="{06B429D7-985D-4CC1-875F-EC91792C8D75}" type="parTrans" cxnId="{CBC2EAA0-F51D-4921-831A-355C174AF3EA}">
      <dgm:prSet/>
      <dgm:spPr/>
      <dgm:t>
        <a:bodyPr/>
        <a:lstStyle/>
        <a:p>
          <a:endParaRPr lang="en-US"/>
        </a:p>
      </dgm:t>
    </dgm:pt>
    <dgm:pt modelId="{57E6502D-51A7-460F-85C8-DCB35447EAC8}" type="sibTrans" cxnId="{CBC2EAA0-F51D-4921-831A-355C174AF3EA}">
      <dgm:prSet/>
      <dgm:spPr/>
      <dgm:t>
        <a:bodyPr/>
        <a:lstStyle/>
        <a:p>
          <a:endParaRPr lang="en-US"/>
        </a:p>
      </dgm:t>
    </dgm:pt>
    <dgm:pt modelId="{36B5B056-37A5-4F13-B02D-78FCC77622A4}">
      <dgm:prSet/>
      <dgm:spPr/>
      <dgm:t>
        <a:bodyPr/>
        <a:lstStyle/>
        <a:p>
          <a:pPr>
            <a:defRPr cap="all"/>
          </a:pPr>
          <a:r>
            <a:rPr lang="en-US" b="1"/>
            <a:t>Purpose:</a:t>
          </a:r>
          <a:r>
            <a:rPr lang="en-US"/>
            <a:t> Ensures secure access to resources and accountability</a:t>
          </a:r>
        </a:p>
      </dgm:t>
    </dgm:pt>
    <dgm:pt modelId="{15B1C9BD-6178-408A-ACFA-C007A78E33CA}" type="parTrans" cxnId="{8EFD7D7A-1B1F-4D9E-B857-1A2D58D27717}">
      <dgm:prSet/>
      <dgm:spPr/>
      <dgm:t>
        <a:bodyPr/>
        <a:lstStyle/>
        <a:p>
          <a:endParaRPr lang="en-US"/>
        </a:p>
      </dgm:t>
    </dgm:pt>
    <dgm:pt modelId="{62E73018-D480-49FE-B8C0-7583368ED604}" type="sibTrans" cxnId="{8EFD7D7A-1B1F-4D9E-B857-1A2D58D27717}">
      <dgm:prSet/>
      <dgm:spPr/>
      <dgm:t>
        <a:bodyPr/>
        <a:lstStyle/>
        <a:p>
          <a:endParaRPr lang="en-US"/>
        </a:p>
      </dgm:t>
    </dgm:pt>
    <dgm:pt modelId="{01F89AF2-4C25-4F1A-9A32-B6FC49A929DB}">
      <dgm:prSet/>
      <dgm:spPr/>
      <dgm:t>
        <a:bodyPr/>
        <a:lstStyle/>
        <a:p>
          <a:pPr>
            <a:defRPr cap="all"/>
          </a:pPr>
          <a:r>
            <a:rPr lang="en-US" b="1"/>
            <a:t>Importance:</a:t>
          </a:r>
          <a:r>
            <a:rPr lang="en-US"/>
            <a:t> Critical for IT systems and network security</a:t>
          </a:r>
        </a:p>
      </dgm:t>
    </dgm:pt>
    <dgm:pt modelId="{884B8581-2ACB-4E48-933A-AAAB0264EA54}" type="parTrans" cxnId="{7C0D7CB5-5106-4046-A92B-16DEB2434104}">
      <dgm:prSet/>
      <dgm:spPr/>
      <dgm:t>
        <a:bodyPr/>
        <a:lstStyle/>
        <a:p>
          <a:endParaRPr lang="en-US"/>
        </a:p>
      </dgm:t>
    </dgm:pt>
    <dgm:pt modelId="{54F2CACB-22A1-492B-8F94-E7E3C2045BAD}" type="sibTrans" cxnId="{7C0D7CB5-5106-4046-A92B-16DEB2434104}">
      <dgm:prSet/>
      <dgm:spPr/>
      <dgm:t>
        <a:bodyPr/>
        <a:lstStyle/>
        <a:p>
          <a:endParaRPr lang="en-US"/>
        </a:p>
      </dgm:t>
    </dgm:pt>
    <dgm:pt modelId="{37916F6C-9E30-42F5-AD62-6A00505E3F53}" type="pres">
      <dgm:prSet presAssocID="{E7DDA4F2-095C-4E46-B015-AC344315B5CC}" presName="root" presStyleCnt="0">
        <dgm:presLayoutVars>
          <dgm:dir/>
          <dgm:resizeHandles val="exact"/>
        </dgm:presLayoutVars>
      </dgm:prSet>
      <dgm:spPr/>
    </dgm:pt>
    <dgm:pt modelId="{509071A2-C088-40FE-9029-F1909EFF010C}" type="pres">
      <dgm:prSet presAssocID="{936233D8-FF69-43A2-B79E-5E2B1E58F8F8}" presName="compNode" presStyleCnt="0"/>
      <dgm:spPr/>
    </dgm:pt>
    <dgm:pt modelId="{2C1D01A4-395E-44D4-AF33-3DD2C9349698}" type="pres">
      <dgm:prSet presAssocID="{936233D8-FF69-43A2-B79E-5E2B1E58F8F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1376A57-9EC0-4FD1-8BC2-CCFD9DBBD84B}" type="pres">
      <dgm:prSet presAssocID="{936233D8-FF69-43A2-B79E-5E2B1E58F8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BCAC9053-0C02-438A-B77B-70DF0B03907A}" type="pres">
      <dgm:prSet presAssocID="{936233D8-FF69-43A2-B79E-5E2B1E58F8F8}" presName="spaceRect" presStyleCnt="0"/>
      <dgm:spPr/>
    </dgm:pt>
    <dgm:pt modelId="{B205E231-E742-4243-A537-3333056F20BD}" type="pres">
      <dgm:prSet presAssocID="{936233D8-FF69-43A2-B79E-5E2B1E58F8F8}" presName="textRect" presStyleLbl="revTx" presStyleIdx="0" presStyleCnt="3">
        <dgm:presLayoutVars>
          <dgm:chMax val="1"/>
          <dgm:chPref val="1"/>
        </dgm:presLayoutVars>
      </dgm:prSet>
      <dgm:spPr/>
    </dgm:pt>
    <dgm:pt modelId="{789BC7F9-E035-4109-862C-49E53752B145}" type="pres">
      <dgm:prSet presAssocID="{57E6502D-51A7-460F-85C8-DCB35447EAC8}" presName="sibTrans" presStyleCnt="0"/>
      <dgm:spPr/>
    </dgm:pt>
    <dgm:pt modelId="{37F316F9-6F87-4297-BB84-D9B306D5F9B7}" type="pres">
      <dgm:prSet presAssocID="{36B5B056-37A5-4F13-B02D-78FCC77622A4}" presName="compNode" presStyleCnt="0"/>
      <dgm:spPr/>
    </dgm:pt>
    <dgm:pt modelId="{8C0E475F-08CA-41AF-B372-D231767A863D}" type="pres">
      <dgm:prSet presAssocID="{36B5B056-37A5-4F13-B02D-78FCC77622A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BA3AFA2-ACCA-42BF-BF96-F0CB29BCB6B4}" type="pres">
      <dgm:prSet presAssocID="{36B5B056-37A5-4F13-B02D-78FCC77622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BD9D9C9-C9A7-436F-B18F-39450C3A59A9}" type="pres">
      <dgm:prSet presAssocID="{36B5B056-37A5-4F13-B02D-78FCC77622A4}" presName="spaceRect" presStyleCnt="0"/>
      <dgm:spPr/>
    </dgm:pt>
    <dgm:pt modelId="{6532506E-D44E-4968-970B-6E24FFEF3323}" type="pres">
      <dgm:prSet presAssocID="{36B5B056-37A5-4F13-B02D-78FCC77622A4}" presName="textRect" presStyleLbl="revTx" presStyleIdx="1" presStyleCnt="3">
        <dgm:presLayoutVars>
          <dgm:chMax val="1"/>
          <dgm:chPref val="1"/>
        </dgm:presLayoutVars>
      </dgm:prSet>
      <dgm:spPr/>
    </dgm:pt>
    <dgm:pt modelId="{6408F168-2FEC-40C8-8944-BC04EFCB4EFF}" type="pres">
      <dgm:prSet presAssocID="{62E73018-D480-49FE-B8C0-7583368ED604}" presName="sibTrans" presStyleCnt="0"/>
      <dgm:spPr/>
    </dgm:pt>
    <dgm:pt modelId="{87EA4707-DF4F-48B5-9F71-6E7434DBE748}" type="pres">
      <dgm:prSet presAssocID="{01F89AF2-4C25-4F1A-9A32-B6FC49A929DB}" presName="compNode" presStyleCnt="0"/>
      <dgm:spPr/>
    </dgm:pt>
    <dgm:pt modelId="{8B85C793-9B9D-4F44-83A3-651A4D981777}" type="pres">
      <dgm:prSet presAssocID="{01F89AF2-4C25-4F1A-9A32-B6FC49A929DB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C6B9DA9-3E79-4D60-ACE3-6E7E08554E93}" type="pres">
      <dgm:prSet presAssocID="{01F89AF2-4C25-4F1A-9A32-B6FC49A929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ECFFDD4F-9E78-4658-863D-EDDD9DEF98BF}" type="pres">
      <dgm:prSet presAssocID="{01F89AF2-4C25-4F1A-9A32-B6FC49A929DB}" presName="spaceRect" presStyleCnt="0"/>
      <dgm:spPr/>
    </dgm:pt>
    <dgm:pt modelId="{BA340480-6D4D-43F7-A3C7-EEEBC4A43F7A}" type="pres">
      <dgm:prSet presAssocID="{01F89AF2-4C25-4F1A-9A32-B6FC49A929D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339E820-5B0E-4EFE-A154-E8BCF5F5E5EB}" type="presOf" srcId="{E7DDA4F2-095C-4E46-B015-AC344315B5CC}" destId="{37916F6C-9E30-42F5-AD62-6A00505E3F53}" srcOrd="0" destOrd="0" presId="urn:microsoft.com/office/officeart/2018/5/layout/IconLeafLabelList"/>
    <dgm:cxn modelId="{3F701454-9CE1-4239-A3ED-5D92C580F799}" type="presOf" srcId="{936233D8-FF69-43A2-B79E-5E2B1E58F8F8}" destId="{B205E231-E742-4243-A537-3333056F20BD}" srcOrd="0" destOrd="0" presId="urn:microsoft.com/office/officeart/2018/5/layout/IconLeafLabelList"/>
    <dgm:cxn modelId="{507A5475-E767-4B60-92E3-DAB55361519C}" type="presOf" srcId="{36B5B056-37A5-4F13-B02D-78FCC77622A4}" destId="{6532506E-D44E-4968-970B-6E24FFEF3323}" srcOrd="0" destOrd="0" presId="urn:microsoft.com/office/officeart/2018/5/layout/IconLeafLabelList"/>
    <dgm:cxn modelId="{8EFD7D7A-1B1F-4D9E-B857-1A2D58D27717}" srcId="{E7DDA4F2-095C-4E46-B015-AC344315B5CC}" destId="{36B5B056-37A5-4F13-B02D-78FCC77622A4}" srcOrd="1" destOrd="0" parTransId="{15B1C9BD-6178-408A-ACFA-C007A78E33CA}" sibTransId="{62E73018-D480-49FE-B8C0-7583368ED604}"/>
    <dgm:cxn modelId="{260E7682-156E-436C-9641-C16C2922C930}" type="presOf" srcId="{01F89AF2-4C25-4F1A-9A32-B6FC49A929DB}" destId="{BA340480-6D4D-43F7-A3C7-EEEBC4A43F7A}" srcOrd="0" destOrd="0" presId="urn:microsoft.com/office/officeart/2018/5/layout/IconLeafLabelList"/>
    <dgm:cxn modelId="{CBC2EAA0-F51D-4921-831A-355C174AF3EA}" srcId="{E7DDA4F2-095C-4E46-B015-AC344315B5CC}" destId="{936233D8-FF69-43A2-B79E-5E2B1E58F8F8}" srcOrd="0" destOrd="0" parTransId="{06B429D7-985D-4CC1-875F-EC91792C8D75}" sibTransId="{57E6502D-51A7-460F-85C8-DCB35447EAC8}"/>
    <dgm:cxn modelId="{7C0D7CB5-5106-4046-A92B-16DEB2434104}" srcId="{E7DDA4F2-095C-4E46-B015-AC344315B5CC}" destId="{01F89AF2-4C25-4F1A-9A32-B6FC49A929DB}" srcOrd="2" destOrd="0" parTransId="{884B8581-2ACB-4E48-933A-AAAB0264EA54}" sibTransId="{54F2CACB-22A1-492B-8F94-E7E3C2045BAD}"/>
    <dgm:cxn modelId="{6484076F-93FE-4525-B053-082DA68FEF3E}" type="presParOf" srcId="{37916F6C-9E30-42F5-AD62-6A00505E3F53}" destId="{509071A2-C088-40FE-9029-F1909EFF010C}" srcOrd="0" destOrd="0" presId="urn:microsoft.com/office/officeart/2018/5/layout/IconLeafLabelList"/>
    <dgm:cxn modelId="{78CCD34D-9947-458F-BF96-77470BF91759}" type="presParOf" srcId="{509071A2-C088-40FE-9029-F1909EFF010C}" destId="{2C1D01A4-395E-44D4-AF33-3DD2C9349698}" srcOrd="0" destOrd="0" presId="urn:microsoft.com/office/officeart/2018/5/layout/IconLeafLabelList"/>
    <dgm:cxn modelId="{307D60EF-69D9-4CE1-BFDD-577FEA416072}" type="presParOf" srcId="{509071A2-C088-40FE-9029-F1909EFF010C}" destId="{01376A57-9EC0-4FD1-8BC2-CCFD9DBBD84B}" srcOrd="1" destOrd="0" presId="urn:microsoft.com/office/officeart/2018/5/layout/IconLeafLabelList"/>
    <dgm:cxn modelId="{C02A8F35-41B5-4D5C-BEF1-7DB53F2027C3}" type="presParOf" srcId="{509071A2-C088-40FE-9029-F1909EFF010C}" destId="{BCAC9053-0C02-438A-B77B-70DF0B03907A}" srcOrd="2" destOrd="0" presId="urn:microsoft.com/office/officeart/2018/5/layout/IconLeafLabelList"/>
    <dgm:cxn modelId="{E9A8F566-D095-49EB-9405-F0B44B2466D0}" type="presParOf" srcId="{509071A2-C088-40FE-9029-F1909EFF010C}" destId="{B205E231-E742-4243-A537-3333056F20BD}" srcOrd="3" destOrd="0" presId="urn:microsoft.com/office/officeart/2018/5/layout/IconLeafLabelList"/>
    <dgm:cxn modelId="{65A0EAB8-3435-4675-ACBB-CD2420E828D1}" type="presParOf" srcId="{37916F6C-9E30-42F5-AD62-6A00505E3F53}" destId="{789BC7F9-E035-4109-862C-49E53752B145}" srcOrd="1" destOrd="0" presId="urn:microsoft.com/office/officeart/2018/5/layout/IconLeafLabelList"/>
    <dgm:cxn modelId="{61F22B9C-6DFA-4C1F-B592-B5EE90121F6D}" type="presParOf" srcId="{37916F6C-9E30-42F5-AD62-6A00505E3F53}" destId="{37F316F9-6F87-4297-BB84-D9B306D5F9B7}" srcOrd="2" destOrd="0" presId="urn:microsoft.com/office/officeart/2018/5/layout/IconLeafLabelList"/>
    <dgm:cxn modelId="{59B3F9F3-CE4E-4273-8C7F-710884CB23E8}" type="presParOf" srcId="{37F316F9-6F87-4297-BB84-D9B306D5F9B7}" destId="{8C0E475F-08CA-41AF-B372-D231767A863D}" srcOrd="0" destOrd="0" presId="urn:microsoft.com/office/officeart/2018/5/layout/IconLeafLabelList"/>
    <dgm:cxn modelId="{4E95921F-5494-41AC-9D4E-DE61DBDB8750}" type="presParOf" srcId="{37F316F9-6F87-4297-BB84-D9B306D5F9B7}" destId="{0BA3AFA2-ACCA-42BF-BF96-F0CB29BCB6B4}" srcOrd="1" destOrd="0" presId="urn:microsoft.com/office/officeart/2018/5/layout/IconLeafLabelList"/>
    <dgm:cxn modelId="{5F9D9E1D-A63D-4786-9F52-516534968A5D}" type="presParOf" srcId="{37F316F9-6F87-4297-BB84-D9B306D5F9B7}" destId="{9BD9D9C9-C9A7-436F-B18F-39450C3A59A9}" srcOrd="2" destOrd="0" presId="urn:microsoft.com/office/officeart/2018/5/layout/IconLeafLabelList"/>
    <dgm:cxn modelId="{07F3EA60-B6B6-49F7-95B9-CA3E922359EA}" type="presParOf" srcId="{37F316F9-6F87-4297-BB84-D9B306D5F9B7}" destId="{6532506E-D44E-4968-970B-6E24FFEF3323}" srcOrd="3" destOrd="0" presId="urn:microsoft.com/office/officeart/2018/5/layout/IconLeafLabelList"/>
    <dgm:cxn modelId="{DD42B309-B35A-415D-BBD3-79D9B0D6B7C6}" type="presParOf" srcId="{37916F6C-9E30-42F5-AD62-6A00505E3F53}" destId="{6408F168-2FEC-40C8-8944-BC04EFCB4EFF}" srcOrd="3" destOrd="0" presId="urn:microsoft.com/office/officeart/2018/5/layout/IconLeafLabelList"/>
    <dgm:cxn modelId="{10C860D8-00D0-426C-B44B-52CB6BC5EC64}" type="presParOf" srcId="{37916F6C-9E30-42F5-AD62-6A00505E3F53}" destId="{87EA4707-DF4F-48B5-9F71-6E7434DBE748}" srcOrd="4" destOrd="0" presId="urn:microsoft.com/office/officeart/2018/5/layout/IconLeafLabelList"/>
    <dgm:cxn modelId="{4A7ACDDA-36FC-42F5-AC78-CBB2374ACA0F}" type="presParOf" srcId="{87EA4707-DF4F-48B5-9F71-6E7434DBE748}" destId="{8B85C793-9B9D-4F44-83A3-651A4D981777}" srcOrd="0" destOrd="0" presId="urn:microsoft.com/office/officeart/2018/5/layout/IconLeafLabelList"/>
    <dgm:cxn modelId="{E2D679E4-5112-4693-8A94-ADAD743F91C9}" type="presParOf" srcId="{87EA4707-DF4F-48B5-9F71-6E7434DBE748}" destId="{8C6B9DA9-3E79-4D60-ACE3-6E7E08554E93}" srcOrd="1" destOrd="0" presId="urn:microsoft.com/office/officeart/2018/5/layout/IconLeafLabelList"/>
    <dgm:cxn modelId="{C02956FA-AC86-4305-90E2-97165D50D7B1}" type="presParOf" srcId="{87EA4707-DF4F-48B5-9F71-6E7434DBE748}" destId="{ECFFDD4F-9E78-4658-863D-EDDD9DEF98BF}" srcOrd="2" destOrd="0" presId="urn:microsoft.com/office/officeart/2018/5/layout/IconLeafLabelList"/>
    <dgm:cxn modelId="{1F17E86B-6DD9-40FE-8571-DDF168733293}" type="presParOf" srcId="{87EA4707-DF4F-48B5-9F71-6E7434DBE748}" destId="{BA340480-6D4D-43F7-A3C7-EEEBC4A43F7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49F43-F928-41B4-B384-6DA28EB9985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73BC42A-7B10-4B0C-84DB-7A4B737C30D2}">
      <dgm:prSet/>
      <dgm:spPr/>
      <dgm:t>
        <a:bodyPr/>
        <a:lstStyle/>
        <a:p>
          <a:r>
            <a:rPr lang="en-US" b="1"/>
            <a:t>Definition:</a:t>
          </a:r>
          <a:r>
            <a:rPr lang="en-US"/>
            <a:t> Combines at least two different factors for stronger security</a:t>
          </a:r>
        </a:p>
      </dgm:t>
    </dgm:pt>
    <dgm:pt modelId="{3CDDECA3-AD0D-4F16-AB0A-130A53F41350}" type="parTrans" cxnId="{25DC3C55-6E42-4C23-B7BE-0A23D5757752}">
      <dgm:prSet/>
      <dgm:spPr/>
      <dgm:t>
        <a:bodyPr/>
        <a:lstStyle/>
        <a:p>
          <a:endParaRPr lang="en-US"/>
        </a:p>
      </dgm:t>
    </dgm:pt>
    <dgm:pt modelId="{BC580E93-8B7F-4F8D-876A-3F74604A0805}" type="sibTrans" cxnId="{25DC3C55-6E42-4C23-B7BE-0A23D575775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821D821A-8F5F-40FD-9E2D-5CFE0F818C3C}">
      <dgm:prSet/>
      <dgm:spPr/>
      <dgm:t>
        <a:bodyPr/>
        <a:lstStyle/>
        <a:p>
          <a:r>
            <a:rPr lang="en-US" b="1"/>
            <a:t>Example:</a:t>
          </a:r>
          <a:r>
            <a:rPr lang="en-US"/>
            <a:t> Smartcard (something you have) + Fingerprint (something you are)</a:t>
          </a:r>
        </a:p>
      </dgm:t>
    </dgm:pt>
    <dgm:pt modelId="{14F08E50-E0CD-486B-AB60-36EAE4D8586C}" type="parTrans" cxnId="{B753BF20-E61E-4379-8D11-9E2318A8A662}">
      <dgm:prSet/>
      <dgm:spPr/>
      <dgm:t>
        <a:bodyPr/>
        <a:lstStyle/>
        <a:p>
          <a:endParaRPr lang="en-US"/>
        </a:p>
      </dgm:t>
    </dgm:pt>
    <dgm:pt modelId="{5A1BB5DC-BBCA-4021-9350-070807D82096}" type="sibTrans" cxnId="{B753BF20-E61E-4379-8D11-9E2318A8A66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DA872AAD-0DD3-437A-AE07-8A838F7E4EE5}">
      <dgm:prSet/>
      <dgm:spPr/>
      <dgm:t>
        <a:bodyPr/>
        <a:lstStyle/>
        <a:p>
          <a:r>
            <a:rPr lang="en-US" b="1"/>
            <a:t>Common Mistake:</a:t>
          </a:r>
          <a:r>
            <a:rPr lang="en-US"/>
            <a:t> Using two factors from the </a:t>
          </a:r>
          <a:r>
            <a:rPr lang="en-US" b="1"/>
            <a:t>same category</a:t>
          </a:r>
          <a:r>
            <a:rPr lang="en-US"/>
            <a:t> (e.g., password + PIN)</a:t>
          </a:r>
        </a:p>
      </dgm:t>
    </dgm:pt>
    <dgm:pt modelId="{1D3524D2-DA40-488F-90C0-E90360F0F2A0}" type="parTrans" cxnId="{7CDD6878-6FD1-4E14-A5BD-57A3C371BC54}">
      <dgm:prSet/>
      <dgm:spPr/>
      <dgm:t>
        <a:bodyPr/>
        <a:lstStyle/>
        <a:p>
          <a:endParaRPr lang="en-US"/>
        </a:p>
      </dgm:t>
    </dgm:pt>
    <dgm:pt modelId="{762AA163-FB53-4C9F-84BB-420AE424E6DD}" type="sibTrans" cxnId="{7CDD6878-6FD1-4E14-A5BD-57A3C371BC5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666BB6B6-19E2-4581-8895-7EB6366CCAC7}">
      <dgm:prSet/>
      <dgm:spPr/>
      <dgm:t>
        <a:bodyPr/>
        <a:lstStyle/>
        <a:p>
          <a:r>
            <a:rPr lang="en-US" b="1"/>
            <a:t>Exam Tip:</a:t>
          </a:r>
          <a:r>
            <a:rPr lang="en-US"/>
            <a:t> Always combine </a:t>
          </a:r>
          <a:r>
            <a:rPr lang="en-US" b="1"/>
            <a:t>different types</a:t>
          </a:r>
          <a:r>
            <a:rPr lang="en-US"/>
            <a:t> of authentication factors.</a:t>
          </a:r>
        </a:p>
      </dgm:t>
    </dgm:pt>
    <dgm:pt modelId="{B7760B4A-8242-4221-9A00-E7919EB4C6EA}" type="parTrans" cxnId="{4E9C673C-0C5C-4EFB-A720-F1A19E24CBB0}">
      <dgm:prSet/>
      <dgm:spPr/>
      <dgm:t>
        <a:bodyPr/>
        <a:lstStyle/>
        <a:p>
          <a:endParaRPr lang="en-US"/>
        </a:p>
      </dgm:t>
    </dgm:pt>
    <dgm:pt modelId="{290FE83B-807D-4A67-BBF0-0B28260D6FE3}" type="sibTrans" cxnId="{4E9C673C-0C5C-4EFB-A720-F1A19E24CBB0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6E1F8500-9ABA-2646-B251-2AB5AB6ECF4D}" type="pres">
      <dgm:prSet presAssocID="{E7849F43-F928-41B4-B384-6DA28EB99853}" presName="Name0" presStyleCnt="0">
        <dgm:presLayoutVars>
          <dgm:animLvl val="lvl"/>
          <dgm:resizeHandles val="exact"/>
        </dgm:presLayoutVars>
      </dgm:prSet>
      <dgm:spPr/>
    </dgm:pt>
    <dgm:pt modelId="{1B6DE217-A3E4-B64D-B74B-C0CDE5FA3C2A}" type="pres">
      <dgm:prSet presAssocID="{873BC42A-7B10-4B0C-84DB-7A4B737C30D2}" presName="compositeNode" presStyleCnt="0">
        <dgm:presLayoutVars>
          <dgm:bulletEnabled val="1"/>
        </dgm:presLayoutVars>
      </dgm:prSet>
      <dgm:spPr/>
    </dgm:pt>
    <dgm:pt modelId="{9E394D93-AE77-CB4D-88BC-E1476E66F7B7}" type="pres">
      <dgm:prSet presAssocID="{873BC42A-7B10-4B0C-84DB-7A4B737C30D2}" presName="bgRect" presStyleLbl="alignNode1" presStyleIdx="0" presStyleCnt="4"/>
      <dgm:spPr/>
    </dgm:pt>
    <dgm:pt modelId="{37E905FC-7084-A347-840D-102D09B31A44}" type="pres">
      <dgm:prSet presAssocID="{BC580E93-8B7F-4F8D-876A-3F74604A0805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285905EA-3F7C-5F42-A55D-465633E6D70E}" type="pres">
      <dgm:prSet presAssocID="{873BC42A-7B10-4B0C-84DB-7A4B737C30D2}" presName="nodeRect" presStyleLbl="alignNode1" presStyleIdx="0" presStyleCnt="4">
        <dgm:presLayoutVars>
          <dgm:bulletEnabled val="1"/>
        </dgm:presLayoutVars>
      </dgm:prSet>
      <dgm:spPr/>
    </dgm:pt>
    <dgm:pt modelId="{CC7D8E5C-522E-D04D-B694-B071ABD01F75}" type="pres">
      <dgm:prSet presAssocID="{BC580E93-8B7F-4F8D-876A-3F74604A0805}" presName="sibTrans" presStyleCnt="0"/>
      <dgm:spPr/>
    </dgm:pt>
    <dgm:pt modelId="{B067383A-CD79-3B4F-B543-AE3046549976}" type="pres">
      <dgm:prSet presAssocID="{821D821A-8F5F-40FD-9E2D-5CFE0F818C3C}" presName="compositeNode" presStyleCnt="0">
        <dgm:presLayoutVars>
          <dgm:bulletEnabled val="1"/>
        </dgm:presLayoutVars>
      </dgm:prSet>
      <dgm:spPr/>
    </dgm:pt>
    <dgm:pt modelId="{E25E7492-919E-B046-A946-267124BAAFCD}" type="pres">
      <dgm:prSet presAssocID="{821D821A-8F5F-40FD-9E2D-5CFE0F818C3C}" presName="bgRect" presStyleLbl="alignNode1" presStyleIdx="1" presStyleCnt="4"/>
      <dgm:spPr/>
    </dgm:pt>
    <dgm:pt modelId="{4B24478E-54C3-6441-AAB2-65BCB57D030F}" type="pres">
      <dgm:prSet presAssocID="{5A1BB5DC-BBCA-4021-9350-070807D82096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A1106CB6-D2A1-7E44-8D6F-49F7387FA265}" type="pres">
      <dgm:prSet presAssocID="{821D821A-8F5F-40FD-9E2D-5CFE0F818C3C}" presName="nodeRect" presStyleLbl="alignNode1" presStyleIdx="1" presStyleCnt="4">
        <dgm:presLayoutVars>
          <dgm:bulletEnabled val="1"/>
        </dgm:presLayoutVars>
      </dgm:prSet>
      <dgm:spPr/>
    </dgm:pt>
    <dgm:pt modelId="{706E7C01-3C25-334C-805E-AEC3CB123721}" type="pres">
      <dgm:prSet presAssocID="{5A1BB5DC-BBCA-4021-9350-070807D82096}" presName="sibTrans" presStyleCnt="0"/>
      <dgm:spPr/>
    </dgm:pt>
    <dgm:pt modelId="{D7F64B04-331E-2044-8B43-9622E752EDD4}" type="pres">
      <dgm:prSet presAssocID="{DA872AAD-0DD3-437A-AE07-8A838F7E4EE5}" presName="compositeNode" presStyleCnt="0">
        <dgm:presLayoutVars>
          <dgm:bulletEnabled val="1"/>
        </dgm:presLayoutVars>
      </dgm:prSet>
      <dgm:spPr/>
    </dgm:pt>
    <dgm:pt modelId="{051FACC7-5886-884A-940E-78C173677A96}" type="pres">
      <dgm:prSet presAssocID="{DA872AAD-0DD3-437A-AE07-8A838F7E4EE5}" presName="bgRect" presStyleLbl="alignNode1" presStyleIdx="2" presStyleCnt="4"/>
      <dgm:spPr/>
    </dgm:pt>
    <dgm:pt modelId="{036F20DC-06D9-6445-A96A-BF396DF63833}" type="pres">
      <dgm:prSet presAssocID="{762AA163-FB53-4C9F-84BB-420AE424E6DD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ED7B0BD-C052-204A-8F37-772F3A43E6F3}" type="pres">
      <dgm:prSet presAssocID="{DA872AAD-0DD3-437A-AE07-8A838F7E4EE5}" presName="nodeRect" presStyleLbl="alignNode1" presStyleIdx="2" presStyleCnt="4">
        <dgm:presLayoutVars>
          <dgm:bulletEnabled val="1"/>
        </dgm:presLayoutVars>
      </dgm:prSet>
      <dgm:spPr/>
    </dgm:pt>
    <dgm:pt modelId="{473A246E-7A58-AD49-88AE-7530A0A8D43D}" type="pres">
      <dgm:prSet presAssocID="{762AA163-FB53-4C9F-84BB-420AE424E6DD}" presName="sibTrans" presStyleCnt="0"/>
      <dgm:spPr/>
    </dgm:pt>
    <dgm:pt modelId="{F40F7231-CD59-544E-BA43-FB8344277ED2}" type="pres">
      <dgm:prSet presAssocID="{666BB6B6-19E2-4581-8895-7EB6366CCAC7}" presName="compositeNode" presStyleCnt="0">
        <dgm:presLayoutVars>
          <dgm:bulletEnabled val="1"/>
        </dgm:presLayoutVars>
      </dgm:prSet>
      <dgm:spPr/>
    </dgm:pt>
    <dgm:pt modelId="{4F189E5E-1601-E74B-9DAF-A1CC32A6D914}" type="pres">
      <dgm:prSet presAssocID="{666BB6B6-19E2-4581-8895-7EB6366CCAC7}" presName="bgRect" presStyleLbl="alignNode1" presStyleIdx="3" presStyleCnt="4"/>
      <dgm:spPr/>
    </dgm:pt>
    <dgm:pt modelId="{64D2C12C-5D85-674D-A87C-3AF2909383C0}" type="pres">
      <dgm:prSet presAssocID="{290FE83B-807D-4A67-BBF0-0B28260D6FE3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63E99B2A-8A87-BA48-9975-F99A832F554F}" type="pres">
      <dgm:prSet presAssocID="{666BB6B6-19E2-4581-8895-7EB6366CCAC7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ABB49209-B00D-BF40-B8D7-A84CB37E89F6}" type="presOf" srcId="{666BB6B6-19E2-4581-8895-7EB6366CCAC7}" destId="{63E99B2A-8A87-BA48-9975-F99A832F554F}" srcOrd="1" destOrd="0" presId="urn:microsoft.com/office/officeart/2016/7/layout/LinearBlockProcessNumbered"/>
    <dgm:cxn modelId="{ADA03F10-E6F2-3B42-A7B9-4577556F0BC7}" type="presOf" srcId="{5A1BB5DC-BBCA-4021-9350-070807D82096}" destId="{4B24478E-54C3-6441-AAB2-65BCB57D030F}" srcOrd="0" destOrd="0" presId="urn:microsoft.com/office/officeart/2016/7/layout/LinearBlockProcessNumbered"/>
    <dgm:cxn modelId="{B753BF20-E61E-4379-8D11-9E2318A8A662}" srcId="{E7849F43-F928-41B4-B384-6DA28EB99853}" destId="{821D821A-8F5F-40FD-9E2D-5CFE0F818C3C}" srcOrd="1" destOrd="0" parTransId="{14F08E50-E0CD-486B-AB60-36EAE4D8586C}" sibTransId="{5A1BB5DC-BBCA-4021-9350-070807D82096}"/>
    <dgm:cxn modelId="{1EE47125-7BAB-9D41-BEFD-F759D4479DD2}" type="presOf" srcId="{BC580E93-8B7F-4F8D-876A-3F74604A0805}" destId="{37E905FC-7084-A347-840D-102D09B31A44}" srcOrd="0" destOrd="0" presId="urn:microsoft.com/office/officeart/2016/7/layout/LinearBlockProcessNumbered"/>
    <dgm:cxn modelId="{50F0B226-78CA-AE41-83C5-000D42CA3403}" type="presOf" srcId="{290FE83B-807D-4A67-BBF0-0B28260D6FE3}" destId="{64D2C12C-5D85-674D-A87C-3AF2909383C0}" srcOrd="0" destOrd="0" presId="urn:microsoft.com/office/officeart/2016/7/layout/LinearBlockProcessNumbered"/>
    <dgm:cxn modelId="{92B01528-F5A0-1C47-9DBE-E01E8F8974A2}" type="presOf" srcId="{873BC42A-7B10-4B0C-84DB-7A4B737C30D2}" destId="{285905EA-3F7C-5F42-A55D-465633E6D70E}" srcOrd="1" destOrd="0" presId="urn:microsoft.com/office/officeart/2016/7/layout/LinearBlockProcessNumbered"/>
    <dgm:cxn modelId="{CEF91F30-19F4-104B-B7E5-9AFE84A51396}" type="presOf" srcId="{666BB6B6-19E2-4581-8895-7EB6366CCAC7}" destId="{4F189E5E-1601-E74B-9DAF-A1CC32A6D914}" srcOrd="0" destOrd="0" presId="urn:microsoft.com/office/officeart/2016/7/layout/LinearBlockProcessNumbered"/>
    <dgm:cxn modelId="{4E9C673C-0C5C-4EFB-A720-F1A19E24CBB0}" srcId="{E7849F43-F928-41B4-B384-6DA28EB99853}" destId="{666BB6B6-19E2-4581-8895-7EB6366CCAC7}" srcOrd="3" destOrd="0" parTransId="{B7760B4A-8242-4221-9A00-E7919EB4C6EA}" sibTransId="{290FE83B-807D-4A67-BBF0-0B28260D6FE3}"/>
    <dgm:cxn modelId="{ED031053-BB99-0A42-AB72-1AF8F1986665}" type="presOf" srcId="{E7849F43-F928-41B4-B384-6DA28EB99853}" destId="{6E1F8500-9ABA-2646-B251-2AB5AB6ECF4D}" srcOrd="0" destOrd="0" presId="urn:microsoft.com/office/officeart/2016/7/layout/LinearBlockProcessNumbered"/>
    <dgm:cxn modelId="{25DC3C55-6E42-4C23-B7BE-0A23D5757752}" srcId="{E7849F43-F928-41B4-B384-6DA28EB99853}" destId="{873BC42A-7B10-4B0C-84DB-7A4B737C30D2}" srcOrd="0" destOrd="0" parTransId="{3CDDECA3-AD0D-4F16-AB0A-130A53F41350}" sibTransId="{BC580E93-8B7F-4F8D-876A-3F74604A0805}"/>
    <dgm:cxn modelId="{7CDD6878-6FD1-4E14-A5BD-57A3C371BC54}" srcId="{E7849F43-F928-41B4-B384-6DA28EB99853}" destId="{DA872AAD-0DD3-437A-AE07-8A838F7E4EE5}" srcOrd="2" destOrd="0" parTransId="{1D3524D2-DA40-488F-90C0-E90360F0F2A0}" sibTransId="{762AA163-FB53-4C9F-84BB-420AE424E6DD}"/>
    <dgm:cxn modelId="{14E67981-302D-234C-ADE1-EA098DC577DF}" type="presOf" srcId="{762AA163-FB53-4C9F-84BB-420AE424E6DD}" destId="{036F20DC-06D9-6445-A96A-BF396DF63833}" srcOrd="0" destOrd="0" presId="urn:microsoft.com/office/officeart/2016/7/layout/LinearBlockProcessNumbered"/>
    <dgm:cxn modelId="{0329AF92-2029-D34C-9A59-5C630641A1AB}" type="presOf" srcId="{821D821A-8F5F-40FD-9E2D-5CFE0F818C3C}" destId="{A1106CB6-D2A1-7E44-8D6F-49F7387FA265}" srcOrd="1" destOrd="0" presId="urn:microsoft.com/office/officeart/2016/7/layout/LinearBlockProcessNumbered"/>
    <dgm:cxn modelId="{314A1693-24B6-DD40-A294-6F4C7E4006DA}" type="presOf" srcId="{821D821A-8F5F-40FD-9E2D-5CFE0F818C3C}" destId="{E25E7492-919E-B046-A946-267124BAAFCD}" srcOrd="0" destOrd="0" presId="urn:microsoft.com/office/officeart/2016/7/layout/LinearBlockProcessNumbered"/>
    <dgm:cxn modelId="{CBBA88A7-A738-7E40-961C-E500C1A1450C}" type="presOf" srcId="{873BC42A-7B10-4B0C-84DB-7A4B737C30D2}" destId="{9E394D93-AE77-CB4D-88BC-E1476E66F7B7}" srcOrd="0" destOrd="0" presId="urn:microsoft.com/office/officeart/2016/7/layout/LinearBlockProcessNumbered"/>
    <dgm:cxn modelId="{54993EB3-981A-6A44-A439-C5F6CC2C3FAD}" type="presOf" srcId="{DA872AAD-0DD3-437A-AE07-8A838F7E4EE5}" destId="{051FACC7-5886-884A-940E-78C173677A96}" srcOrd="0" destOrd="0" presId="urn:microsoft.com/office/officeart/2016/7/layout/LinearBlockProcessNumbered"/>
    <dgm:cxn modelId="{7F8773E6-A58D-6F46-B90D-514B20A1B5CB}" type="presOf" srcId="{DA872AAD-0DD3-437A-AE07-8A838F7E4EE5}" destId="{3ED7B0BD-C052-204A-8F37-772F3A43E6F3}" srcOrd="1" destOrd="0" presId="urn:microsoft.com/office/officeart/2016/7/layout/LinearBlockProcessNumbered"/>
    <dgm:cxn modelId="{A85B4ACD-30AB-E449-AEC5-ACBD75C2A9EC}" type="presParOf" srcId="{6E1F8500-9ABA-2646-B251-2AB5AB6ECF4D}" destId="{1B6DE217-A3E4-B64D-B74B-C0CDE5FA3C2A}" srcOrd="0" destOrd="0" presId="urn:microsoft.com/office/officeart/2016/7/layout/LinearBlockProcessNumbered"/>
    <dgm:cxn modelId="{3F8BBED3-34E2-7E41-869E-B1E7CC21865D}" type="presParOf" srcId="{1B6DE217-A3E4-B64D-B74B-C0CDE5FA3C2A}" destId="{9E394D93-AE77-CB4D-88BC-E1476E66F7B7}" srcOrd="0" destOrd="0" presId="urn:microsoft.com/office/officeart/2016/7/layout/LinearBlockProcessNumbered"/>
    <dgm:cxn modelId="{1E3ADEFB-527F-4141-BD36-B15F92E68325}" type="presParOf" srcId="{1B6DE217-A3E4-B64D-B74B-C0CDE5FA3C2A}" destId="{37E905FC-7084-A347-840D-102D09B31A44}" srcOrd="1" destOrd="0" presId="urn:microsoft.com/office/officeart/2016/7/layout/LinearBlockProcessNumbered"/>
    <dgm:cxn modelId="{0233D8F5-9CCE-CB4E-AD1F-4DA37E89E5B0}" type="presParOf" srcId="{1B6DE217-A3E4-B64D-B74B-C0CDE5FA3C2A}" destId="{285905EA-3F7C-5F42-A55D-465633E6D70E}" srcOrd="2" destOrd="0" presId="urn:microsoft.com/office/officeart/2016/7/layout/LinearBlockProcessNumbered"/>
    <dgm:cxn modelId="{8DC35356-BDE2-024D-93C6-557D7BC25A33}" type="presParOf" srcId="{6E1F8500-9ABA-2646-B251-2AB5AB6ECF4D}" destId="{CC7D8E5C-522E-D04D-B694-B071ABD01F75}" srcOrd="1" destOrd="0" presId="urn:microsoft.com/office/officeart/2016/7/layout/LinearBlockProcessNumbered"/>
    <dgm:cxn modelId="{C79C7D32-42D2-484C-BF26-B35DFF9A0AFA}" type="presParOf" srcId="{6E1F8500-9ABA-2646-B251-2AB5AB6ECF4D}" destId="{B067383A-CD79-3B4F-B543-AE3046549976}" srcOrd="2" destOrd="0" presId="urn:microsoft.com/office/officeart/2016/7/layout/LinearBlockProcessNumbered"/>
    <dgm:cxn modelId="{3B065FDE-B79D-134B-B7F7-1A32DD58FCF5}" type="presParOf" srcId="{B067383A-CD79-3B4F-B543-AE3046549976}" destId="{E25E7492-919E-B046-A946-267124BAAFCD}" srcOrd="0" destOrd="0" presId="urn:microsoft.com/office/officeart/2016/7/layout/LinearBlockProcessNumbered"/>
    <dgm:cxn modelId="{37E9B236-9BA6-544F-A3F8-8DCDA1D99883}" type="presParOf" srcId="{B067383A-CD79-3B4F-B543-AE3046549976}" destId="{4B24478E-54C3-6441-AAB2-65BCB57D030F}" srcOrd="1" destOrd="0" presId="urn:microsoft.com/office/officeart/2016/7/layout/LinearBlockProcessNumbered"/>
    <dgm:cxn modelId="{E7CFCF8F-3F26-6C4F-A00E-ADB5984E5084}" type="presParOf" srcId="{B067383A-CD79-3B4F-B543-AE3046549976}" destId="{A1106CB6-D2A1-7E44-8D6F-49F7387FA265}" srcOrd="2" destOrd="0" presId="urn:microsoft.com/office/officeart/2016/7/layout/LinearBlockProcessNumbered"/>
    <dgm:cxn modelId="{DAA33FB9-AA35-3D42-BC7A-62F3652C6343}" type="presParOf" srcId="{6E1F8500-9ABA-2646-B251-2AB5AB6ECF4D}" destId="{706E7C01-3C25-334C-805E-AEC3CB123721}" srcOrd="3" destOrd="0" presId="urn:microsoft.com/office/officeart/2016/7/layout/LinearBlockProcessNumbered"/>
    <dgm:cxn modelId="{94E019F1-5547-8F47-81BF-16B23BE47678}" type="presParOf" srcId="{6E1F8500-9ABA-2646-B251-2AB5AB6ECF4D}" destId="{D7F64B04-331E-2044-8B43-9622E752EDD4}" srcOrd="4" destOrd="0" presId="urn:microsoft.com/office/officeart/2016/7/layout/LinearBlockProcessNumbered"/>
    <dgm:cxn modelId="{A2FFF006-A803-8F4F-8389-60E8400A5192}" type="presParOf" srcId="{D7F64B04-331E-2044-8B43-9622E752EDD4}" destId="{051FACC7-5886-884A-940E-78C173677A96}" srcOrd="0" destOrd="0" presId="urn:microsoft.com/office/officeart/2016/7/layout/LinearBlockProcessNumbered"/>
    <dgm:cxn modelId="{3651D5F5-279B-5A47-BC8E-58D6534916CC}" type="presParOf" srcId="{D7F64B04-331E-2044-8B43-9622E752EDD4}" destId="{036F20DC-06D9-6445-A96A-BF396DF63833}" srcOrd="1" destOrd="0" presId="urn:microsoft.com/office/officeart/2016/7/layout/LinearBlockProcessNumbered"/>
    <dgm:cxn modelId="{2A3D1792-CCB4-4543-97A3-DD4CA48D8075}" type="presParOf" srcId="{D7F64B04-331E-2044-8B43-9622E752EDD4}" destId="{3ED7B0BD-C052-204A-8F37-772F3A43E6F3}" srcOrd="2" destOrd="0" presId="urn:microsoft.com/office/officeart/2016/7/layout/LinearBlockProcessNumbered"/>
    <dgm:cxn modelId="{FF974373-2FAA-A940-AC06-8A69C2BEB34A}" type="presParOf" srcId="{6E1F8500-9ABA-2646-B251-2AB5AB6ECF4D}" destId="{473A246E-7A58-AD49-88AE-7530A0A8D43D}" srcOrd="5" destOrd="0" presId="urn:microsoft.com/office/officeart/2016/7/layout/LinearBlockProcessNumbered"/>
    <dgm:cxn modelId="{E5F974A5-EB48-7C4E-AD17-74FE9BA13B85}" type="presParOf" srcId="{6E1F8500-9ABA-2646-B251-2AB5AB6ECF4D}" destId="{F40F7231-CD59-544E-BA43-FB8344277ED2}" srcOrd="6" destOrd="0" presId="urn:microsoft.com/office/officeart/2016/7/layout/LinearBlockProcessNumbered"/>
    <dgm:cxn modelId="{DE1667F0-5428-164B-B414-F56F971ED297}" type="presParOf" srcId="{F40F7231-CD59-544E-BA43-FB8344277ED2}" destId="{4F189E5E-1601-E74B-9DAF-A1CC32A6D914}" srcOrd="0" destOrd="0" presId="urn:microsoft.com/office/officeart/2016/7/layout/LinearBlockProcessNumbered"/>
    <dgm:cxn modelId="{E4FAB28E-D45A-B14B-B7A8-01650FAA25CE}" type="presParOf" srcId="{F40F7231-CD59-544E-BA43-FB8344277ED2}" destId="{64D2C12C-5D85-674D-A87C-3AF2909383C0}" srcOrd="1" destOrd="0" presId="urn:microsoft.com/office/officeart/2016/7/layout/LinearBlockProcessNumbered"/>
    <dgm:cxn modelId="{F76678AF-03A5-524A-BB04-DC7D771CB250}" type="presParOf" srcId="{F40F7231-CD59-544E-BA43-FB8344277ED2}" destId="{63E99B2A-8A87-BA48-9975-F99A832F554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33FB45-5A15-4482-8B17-A88D89C49C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885CB7-7F8F-40E9-A60A-8F54AB96588C}">
      <dgm:prSet/>
      <dgm:spPr/>
      <dgm:t>
        <a:bodyPr/>
        <a:lstStyle/>
        <a:p>
          <a:r>
            <a:rPr lang="en-US" b="1"/>
            <a:t>Definition:</a:t>
          </a:r>
          <a:r>
            <a:rPr lang="en-US"/>
            <a:t> Logging in once to access multiple resources</a:t>
          </a:r>
        </a:p>
      </dgm:t>
    </dgm:pt>
    <dgm:pt modelId="{45265922-42C7-4FEB-B10A-2B9A3A53A427}" type="parTrans" cxnId="{57899010-8C69-4255-B677-056C98B29411}">
      <dgm:prSet/>
      <dgm:spPr/>
      <dgm:t>
        <a:bodyPr/>
        <a:lstStyle/>
        <a:p>
          <a:endParaRPr lang="en-US"/>
        </a:p>
      </dgm:t>
    </dgm:pt>
    <dgm:pt modelId="{E05B4CAA-71E0-46E5-B867-1A9BB9FACB73}" type="sibTrans" cxnId="{57899010-8C69-4255-B677-056C98B29411}">
      <dgm:prSet/>
      <dgm:spPr/>
      <dgm:t>
        <a:bodyPr/>
        <a:lstStyle/>
        <a:p>
          <a:endParaRPr lang="en-US"/>
        </a:p>
      </dgm:t>
    </dgm:pt>
    <dgm:pt modelId="{103BFFA1-A284-407F-9997-34909D6FE2D8}">
      <dgm:prSet/>
      <dgm:spPr/>
      <dgm:t>
        <a:bodyPr/>
        <a:lstStyle/>
        <a:p>
          <a:r>
            <a:rPr lang="en-US" b="1"/>
            <a:t>Benefit:</a:t>
          </a:r>
          <a:r>
            <a:rPr lang="en-US"/>
            <a:t> Increases usability by reducing login frequency</a:t>
          </a:r>
        </a:p>
      </dgm:t>
    </dgm:pt>
    <dgm:pt modelId="{26F28662-429D-44C1-A2C1-FC2C7DC76E93}" type="parTrans" cxnId="{9EFA4A1E-376D-4CF1-99A0-C18ECB8A02E6}">
      <dgm:prSet/>
      <dgm:spPr/>
      <dgm:t>
        <a:bodyPr/>
        <a:lstStyle/>
        <a:p>
          <a:endParaRPr lang="en-US"/>
        </a:p>
      </dgm:t>
    </dgm:pt>
    <dgm:pt modelId="{5774C194-11C2-4B24-995F-19CE046AF404}" type="sibTrans" cxnId="{9EFA4A1E-376D-4CF1-99A0-C18ECB8A02E6}">
      <dgm:prSet/>
      <dgm:spPr/>
      <dgm:t>
        <a:bodyPr/>
        <a:lstStyle/>
        <a:p>
          <a:endParaRPr lang="en-US"/>
        </a:p>
      </dgm:t>
    </dgm:pt>
    <dgm:pt modelId="{18D9DD85-ED14-4CA7-A0C9-76B7D2AA15B4}">
      <dgm:prSet/>
      <dgm:spPr/>
      <dgm:t>
        <a:bodyPr/>
        <a:lstStyle/>
        <a:p>
          <a:r>
            <a:rPr lang="en-US" b="1"/>
            <a:t>Limitation:</a:t>
          </a:r>
          <a:r>
            <a:rPr lang="en-US"/>
            <a:t> If compromised, </a:t>
          </a:r>
          <a:r>
            <a:rPr lang="en-US" b="1"/>
            <a:t>multiple resources are at risk</a:t>
          </a:r>
          <a:endParaRPr lang="en-US"/>
        </a:p>
      </dgm:t>
    </dgm:pt>
    <dgm:pt modelId="{874ECF4A-0ABC-4044-B300-A4FD69351549}" type="parTrans" cxnId="{A85C8D7C-A1E7-4C1F-B5FE-AEBBAE7F0310}">
      <dgm:prSet/>
      <dgm:spPr/>
      <dgm:t>
        <a:bodyPr/>
        <a:lstStyle/>
        <a:p>
          <a:endParaRPr lang="en-US"/>
        </a:p>
      </dgm:t>
    </dgm:pt>
    <dgm:pt modelId="{47660158-181D-4272-A4DE-FD217765310B}" type="sibTrans" cxnId="{A85C8D7C-A1E7-4C1F-B5FE-AEBBAE7F0310}">
      <dgm:prSet/>
      <dgm:spPr/>
      <dgm:t>
        <a:bodyPr/>
        <a:lstStyle/>
        <a:p>
          <a:endParaRPr lang="en-US"/>
        </a:p>
      </dgm:t>
    </dgm:pt>
    <dgm:pt modelId="{B8A5BF75-0CE3-451C-808A-A60DC92626B7}" type="pres">
      <dgm:prSet presAssocID="{B533FB45-5A15-4482-8B17-A88D89C49C9C}" presName="root" presStyleCnt="0">
        <dgm:presLayoutVars>
          <dgm:dir/>
          <dgm:resizeHandles val="exact"/>
        </dgm:presLayoutVars>
      </dgm:prSet>
      <dgm:spPr/>
    </dgm:pt>
    <dgm:pt modelId="{6EBB41F5-1359-4964-8531-C79D22EC8BDC}" type="pres">
      <dgm:prSet presAssocID="{BA885CB7-7F8F-40E9-A60A-8F54AB96588C}" presName="compNode" presStyleCnt="0"/>
      <dgm:spPr/>
    </dgm:pt>
    <dgm:pt modelId="{94C4B7C6-6E37-479D-8F2D-FE33B8EAF6A1}" type="pres">
      <dgm:prSet presAssocID="{BA885CB7-7F8F-40E9-A60A-8F54AB96588C}" presName="bgRect" presStyleLbl="bgShp" presStyleIdx="0" presStyleCnt="3"/>
      <dgm:spPr/>
    </dgm:pt>
    <dgm:pt modelId="{6E48069C-4921-4EAE-A3E1-FCF875E26D3D}" type="pres">
      <dgm:prSet presAssocID="{BA885CB7-7F8F-40E9-A60A-8F54AB96588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orce Management"/>
        </a:ext>
      </dgm:extLst>
    </dgm:pt>
    <dgm:pt modelId="{F9CF804C-E4E7-4CE9-8936-E3BC871ED0BB}" type="pres">
      <dgm:prSet presAssocID="{BA885CB7-7F8F-40E9-A60A-8F54AB96588C}" presName="spaceRect" presStyleCnt="0"/>
      <dgm:spPr/>
    </dgm:pt>
    <dgm:pt modelId="{9BCD9DE5-7BC9-4A94-B1F2-B8276E275526}" type="pres">
      <dgm:prSet presAssocID="{BA885CB7-7F8F-40E9-A60A-8F54AB96588C}" presName="parTx" presStyleLbl="revTx" presStyleIdx="0" presStyleCnt="3">
        <dgm:presLayoutVars>
          <dgm:chMax val="0"/>
          <dgm:chPref val="0"/>
        </dgm:presLayoutVars>
      </dgm:prSet>
      <dgm:spPr/>
    </dgm:pt>
    <dgm:pt modelId="{4B05B4B8-40EC-41AE-BFE8-8686AFB3F60E}" type="pres">
      <dgm:prSet presAssocID="{E05B4CAA-71E0-46E5-B867-1A9BB9FACB73}" presName="sibTrans" presStyleCnt="0"/>
      <dgm:spPr/>
    </dgm:pt>
    <dgm:pt modelId="{FAB1DDC1-AB09-4A06-999F-4B92464FB662}" type="pres">
      <dgm:prSet presAssocID="{103BFFA1-A284-407F-9997-34909D6FE2D8}" presName="compNode" presStyleCnt="0"/>
      <dgm:spPr/>
    </dgm:pt>
    <dgm:pt modelId="{371E64AB-BC16-4B56-A136-C30EC87981A5}" type="pres">
      <dgm:prSet presAssocID="{103BFFA1-A284-407F-9997-34909D6FE2D8}" presName="bgRect" presStyleLbl="bgShp" presStyleIdx="1" presStyleCnt="3"/>
      <dgm:spPr/>
    </dgm:pt>
    <dgm:pt modelId="{8D5B9AF5-EAE3-4B66-9AFE-A0004BFE43C1}" type="pres">
      <dgm:prSet presAssocID="{103BFFA1-A284-407F-9997-34909D6FE2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Tower"/>
        </a:ext>
      </dgm:extLst>
    </dgm:pt>
    <dgm:pt modelId="{D2DEFC38-9010-49F5-A76C-16E40B3E7DE8}" type="pres">
      <dgm:prSet presAssocID="{103BFFA1-A284-407F-9997-34909D6FE2D8}" presName="spaceRect" presStyleCnt="0"/>
      <dgm:spPr/>
    </dgm:pt>
    <dgm:pt modelId="{99219A9C-645C-4A22-ABF6-E4CE0DCE285B}" type="pres">
      <dgm:prSet presAssocID="{103BFFA1-A284-407F-9997-34909D6FE2D8}" presName="parTx" presStyleLbl="revTx" presStyleIdx="1" presStyleCnt="3">
        <dgm:presLayoutVars>
          <dgm:chMax val="0"/>
          <dgm:chPref val="0"/>
        </dgm:presLayoutVars>
      </dgm:prSet>
      <dgm:spPr/>
    </dgm:pt>
    <dgm:pt modelId="{3E1726C0-EAE8-4BAC-A04C-2B311BE5F51B}" type="pres">
      <dgm:prSet presAssocID="{5774C194-11C2-4B24-995F-19CE046AF404}" presName="sibTrans" presStyleCnt="0"/>
      <dgm:spPr/>
    </dgm:pt>
    <dgm:pt modelId="{DD61BB5F-4271-4D42-A8D8-A964B8FB72C6}" type="pres">
      <dgm:prSet presAssocID="{18D9DD85-ED14-4CA7-A0C9-76B7D2AA15B4}" presName="compNode" presStyleCnt="0"/>
      <dgm:spPr/>
    </dgm:pt>
    <dgm:pt modelId="{22C1A7FF-226E-4220-8604-E54E871E2932}" type="pres">
      <dgm:prSet presAssocID="{18D9DD85-ED14-4CA7-A0C9-76B7D2AA15B4}" presName="bgRect" presStyleLbl="bgShp" presStyleIdx="2" presStyleCnt="3"/>
      <dgm:spPr/>
    </dgm:pt>
    <dgm:pt modelId="{8CBA424F-7676-480C-A2C6-9E40F860251C}" type="pres">
      <dgm:prSet presAssocID="{18D9DD85-ED14-4CA7-A0C9-76B7D2AA15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6A6553AA-0CEA-4417-BC7F-3587D0D2086A}" type="pres">
      <dgm:prSet presAssocID="{18D9DD85-ED14-4CA7-A0C9-76B7D2AA15B4}" presName="spaceRect" presStyleCnt="0"/>
      <dgm:spPr/>
    </dgm:pt>
    <dgm:pt modelId="{F51140CC-0815-46C0-BE14-C8AC882A4C63}" type="pres">
      <dgm:prSet presAssocID="{18D9DD85-ED14-4CA7-A0C9-76B7D2AA15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899010-8C69-4255-B677-056C98B29411}" srcId="{B533FB45-5A15-4482-8B17-A88D89C49C9C}" destId="{BA885CB7-7F8F-40E9-A60A-8F54AB96588C}" srcOrd="0" destOrd="0" parTransId="{45265922-42C7-4FEB-B10A-2B9A3A53A427}" sibTransId="{E05B4CAA-71E0-46E5-B867-1A9BB9FACB73}"/>
    <dgm:cxn modelId="{9EFA4A1E-376D-4CF1-99A0-C18ECB8A02E6}" srcId="{B533FB45-5A15-4482-8B17-A88D89C49C9C}" destId="{103BFFA1-A284-407F-9997-34909D6FE2D8}" srcOrd="1" destOrd="0" parTransId="{26F28662-429D-44C1-A2C1-FC2C7DC76E93}" sibTransId="{5774C194-11C2-4B24-995F-19CE046AF404}"/>
    <dgm:cxn modelId="{0353A050-36FA-495C-A934-FA23E739EEA6}" type="presOf" srcId="{103BFFA1-A284-407F-9997-34909D6FE2D8}" destId="{99219A9C-645C-4A22-ABF6-E4CE0DCE285B}" srcOrd="0" destOrd="0" presId="urn:microsoft.com/office/officeart/2018/2/layout/IconVerticalSolidList"/>
    <dgm:cxn modelId="{A85C8D7C-A1E7-4C1F-B5FE-AEBBAE7F0310}" srcId="{B533FB45-5A15-4482-8B17-A88D89C49C9C}" destId="{18D9DD85-ED14-4CA7-A0C9-76B7D2AA15B4}" srcOrd="2" destOrd="0" parTransId="{874ECF4A-0ABC-4044-B300-A4FD69351549}" sibTransId="{47660158-181D-4272-A4DE-FD217765310B}"/>
    <dgm:cxn modelId="{34FC2E9B-B31F-47A4-989E-069242B45294}" type="presOf" srcId="{18D9DD85-ED14-4CA7-A0C9-76B7D2AA15B4}" destId="{F51140CC-0815-46C0-BE14-C8AC882A4C63}" srcOrd="0" destOrd="0" presId="urn:microsoft.com/office/officeart/2018/2/layout/IconVerticalSolidList"/>
    <dgm:cxn modelId="{C27E0BA7-4720-49F1-B68D-7136ED1A3CD5}" type="presOf" srcId="{B533FB45-5A15-4482-8B17-A88D89C49C9C}" destId="{B8A5BF75-0CE3-451C-808A-A60DC92626B7}" srcOrd="0" destOrd="0" presId="urn:microsoft.com/office/officeart/2018/2/layout/IconVerticalSolidList"/>
    <dgm:cxn modelId="{BC1465F1-5BBF-435C-8503-E924F33864C1}" type="presOf" srcId="{BA885CB7-7F8F-40E9-A60A-8F54AB96588C}" destId="{9BCD9DE5-7BC9-4A94-B1F2-B8276E275526}" srcOrd="0" destOrd="0" presId="urn:microsoft.com/office/officeart/2018/2/layout/IconVerticalSolidList"/>
    <dgm:cxn modelId="{AFEA1EDB-3CBB-467B-B625-F05C5F68A87B}" type="presParOf" srcId="{B8A5BF75-0CE3-451C-808A-A60DC92626B7}" destId="{6EBB41F5-1359-4964-8531-C79D22EC8BDC}" srcOrd="0" destOrd="0" presId="urn:microsoft.com/office/officeart/2018/2/layout/IconVerticalSolidList"/>
    <dgm:cxn modelId="{D8839F72-3E6B-4BD7-80FB-38C7D38FF7F4}" type="presParOf" srcId="{6EBB41F5-1359-4964-8531-C79D22EC8BDC}" destId="{94C4B7C6-6E37-479D-8F2D-FE33B8EAF6A1}" srcOrd="0" destOrd="0" presId="urn:microsoft.com/office/officeart/2018/2/layout/IconVerticalSolidList"/>
    <dgm:cxn modelId="{1C8B2D89-8D12-47AA-B89A-4DCA93178E45}" type="presParOf" srcId="{6EBB41F5-1359-4964-8531-C79D22EC8BDC}" destId="{6E48069C-4921-4EAE-A3E1-FCF875E26D3D}" srcOrd="1" destOrd="0" presId="urn:microsoft.com/office/officeart/2018/2/layout/IconVerticalSolidList"/>
    <dgm:cxn modelId="{8CC644A3-3A92-4005-8F98-F2520A2AF2CE}" type="presParOf" srcId="{6EBB41F5-1359-4964-8531-C79D22EC8BDC}" destId="{F9CF804C-E4E7-4CE9-8936-E3BC871ED0BB}" srcOrd="2" destOrd="0" presId="urn:microsoft.com/office/officeart/2018/2/layout/IconVerticalSolidList"/>
    <dgm:cxn modelId="{AE3EF93C-E94A-423F-8B19-57F7EF53DA28}" type="presParOf" srcId="{6EBB41F5-1359-4964-8531-C79D22EC8BDC}" destId="{9BCD9DE5-7BC9-4A94-B1F2-B8276E275526}" srcOrd="3" destOrd="0" presId="urn:microsoft.com/office/officeart/2018/2/layout/IconVerticalSolidList"/>
    <dgm:cxn modelId="{D90D9D24-C532-4708-8B40-01946250BB57}" type="presParOf" srcId="{B8A5BF75-0CE3-451C-808A-A60DC92626B7}" destId="{4B05B4B8-40EC-41AE-BFE8-8686AFB3F60E}" srcOrd="1" destOrd="0" presId="urn:microsoft.com/office/officeart/2018/2/layout/IconVerticalSolidList"/>
    <dgm:cxn modelId="{1A8CF695-CD6B-4C6B-9E22-94224B58B7E5}" type="presParOf" srcId="{B8A5BF75-0CE3-451C-808A-A60DC92626B7}" destId="{FAB1DDC1-AB09-4A06-999F-4B92464FB662}" srcOrd="2" destOrd="0" presId="urn:microsoft.com/office/officeart/2018/2/layout/IconVerticalSolidList"/>
    <dgm:cxn modelId="{083C7995-4D3C-4316-A60E-78C44C60D20F}" type="presParOf" srcId="{FAB1DDC1-AB09-4A06-999F-4B92464FB662}" destId="{371E64AB-BC16-4B56-A136-C30EC87981A5}" srcOrd="0" destOrd="0" presId="urn:microsoft.com/office/officeart/2018/2/layout/IconVerticalSolidList"/>
    <dgm:cxn modelId="{69BEC262-E99A-4DAC-AD58-1CB77EA99341}" type="presParOf" srcId="{FAB1DDC1-AB09-4A06-999F-4B92464FB662}" destId="{8D5B9AF5-EAE3-4B66-9AFE-A0004BFE43C1}" srcOrd="1" destOrd="0" presId="urn:microsoft.com/office/officeart/2018/2/layout/IconVerticalSolidList"/>
    <dgm:cxn modelId="{30387A31-DF0A-45D1-A198-3D3BD61C4D9C}" type="presParOf" srcId="{FAB1DDC1-AB09-4A06-999F-4B92464FB662}" destId="{D2DEFC38-9010-49F5-A76C-16E40B3E7DE8}" srcOrd="2" destOrd="0" presId="urn:microsoft.com/office/officeart/2018/2/layout/IconVerticalSolidList"/>
    <dgm:cxn modelId="{DC215FF5-9844-44E7-9BC6-87788BC8C2B9}" type="presParOf" srcId="{FAB1DDC1-AB09-4A06-999F-4B92464FB662}" destId="{99219A9C-645C-4A22-ABF6-E4CE0DCE285B}" srcOrd="3" destOrd="0" presId="urn:microsoft.com/office/officeart/2018/2/layout/IconVerticalSolidList"/>
    <dgm:cxn modelId="{DDD5B797-210E-4C78-A85A-50B088911162}" type="presParOf" srcId="{B8A5BF75-0CE3-451C-808A-A60DC92626B7}" destId="{3E1726C0-EAE8-4BAC-A04C-2B311BE5F51B}" srcOrd="3" destOrd="0" presId="urn:microsoft.com/office/officeart/2018/2/layout/IconVerticalSolidList"/>
    <dgm:cxn modelId="{614C1428-824F-4C11-B983-159A570F15AA}" type="presParOf" srcId="{B8A5BF75-0CE3-451C-808A-A60DC92626B7}" destId="{DD61BB5F-4271-4D42-A8D8-A964B8FB72C6}" srcOrd="4" destOrd="0" presId="urn:microsoft.com/office/officeart/2018/2/layout/IconVerticalSolidList"/>
    <dgm:cxn modelId="{ECFEF618-045F-444B-8076-BEA6052A7285}" type="presParOf" srcId="{DD61BB5F-4271-4D42-A8D8-A964B8FB72C6}" destId="{22C1A7FF-226E-4220-8604-E54E871E2932}" srcOrd="0" destOrd="0" presId="urn:microsoft.com/office/officeart/2018/2/layout/IconVerticalSolidList"/>
    <dgm:cxn modelId="{2DCE57F8-8382-4E1C-952D-C8788FAFA426}" type="presParOf" srcId="{DD61BB5F-4271-4D42-A8D8-A964B8FB72C6}" destId="{8CBA424F-7676-480C-A2C6-9E40F860251C}" srcOrd="1" destOrd="0" presId="urn:microsoft.com/office/officeart/2018/2/layout/IconVerticalSolidList"/>
    <dgm:cxn modelId="{7B68920A-BF3A-4D02-BB69-57C5412378A0}" type="presParOf" srcId="{DD61BB5F-4271-4D42-A8D8-A964B8FB72C6}" destId="{6A6553AA-0CEA-4417-BC7F-3587D0D2086A}" srcOrd="2" destOrd="0" presId="urn:microsoft.com/office/officeart/2018/2/layout/IconVerticalSolidList"/>
    <dgm:cxn modelId="{9D01A66B-D480-4EE1-BDB9-BDE3D9E61E4F}" type="presParOf" srcId="{DD61BB5F-4271-4D42-A8D8-A964B8FB72C6}" destId="{F51140CC-0815-46C0-BE14-C8AC882A4C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E2A2BD-668E-40CE-B763-6959B6F21C1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10C40F-4D66-416D-A3E7-47B68F18201B}">
      <dgm:prSet/>
      <dgm:spPr/>
      <dgm:t>
        <a:bodyPr/>
        <a:lstStyle/>
        <a:p>
          <a:r>
            <a:rPr lang="en-US" b="1"/>
            <a:t>User Accounts:</a:t>
          </a:r>
          <a:r>
            <a:rPr lang="en-US"/>
            <a:t> Standard accounts for routine tasks</a:t>
          </a:r>
        </a:p>
      </dgm:t>
    </dgm:pt>
    <dgm:pt modelId="{7795D488-0EAE-4A59-ABFC-A685FCFCC8B1}" type="parTrans" cxnId="{B456ACF4-9F74-4BF7-B0EE-8B6B38F3B549}">
      <dgm:prSet/>
      <dgm:spPr/>
      <dgm:t>
        <a:bodyPr/>
        <a:lstStyle/>
        <a:p>
          <a:endParaRPr lang="en-US"/>
        </a:p>
      </dgm:t>
    </dgm:pt>
    <dgm:pt modelId="{DCB03DE9-7072-49D2-B9D8-82423592C9F9}" type="sibTrans" cxnId="{B456ACF4-9F74-4BF7-B0EE-8B6B38F3B549}">
      <dgm:prSet/>
      <dgm:spPr/>
      <dgm:t>
        <a:bodyPr/>
        <a:lstStyle/>
        <a:p>
          <a:endParaRPr lang="en-US"/>
        </a:p>
      </dgm:t>
    </dgm:pt>
    <dgm:pt modelId="{794BD30F-FCD4-4E7C-AD35-46EB2D3C7F37}">
      <dgm:prSet/>
      <dgm:spPr/>
      <dgm:t>
        <a:bodyPr/>
        <a:lstStyle/>
        <a:p>
          <a:r>
            <a:rPr lang="en-US" b="1"/>
            <a:t>Administrator Accounts:</a:t>
          </a:r>
          <a:r>
            <a:rPr lang="en-US"/>
            <a:t> High-level access, tightly controlled</a:t>
          </a:r>
        </a:p>
      </dgm:t>
    </dgm:pt>
    <dgm:pt modelId="{6A568540-3087-4F2F-ACE4-46C971D1F4D4}" type="parTrans" cxnId="{A70A53FC-BC8D-454F-B8C2-58E75AEE4072}">
      <dgm:prSet/>
      <dgm:spPr/>
      <dgm:t>
        <a:bodyPr/>
        <a:lstStyle/>
        <a:p>
          <a:endParaRPr lang="en-US"/>
        </a:p>
      </dgm:t>
    </dgm:pt>
    <dgm:pt modelId="{98052755-90B2-4130-98ED-9C01BEE0AF48}" type="sibTrans" cxnId="{A70A53FC-BC8D-454F-B8C2-58E75AEE4072}">
      <dgm:prSet/>
      <dgm:spPr/>
      <dgm:t>
        <a:bodyPr/>
        <a:lstStyle/>
        <a:p>
          <a:endParaRPr lang="en-US"/>
        </a:p>
      </dgm:t>
    </dgm:pt>
    <dgm:pt modelId="{C78BA626-C757-4833-901E-B7A5F177A0B5}">
      <dgm:prSet/>
      <dgm:spPr/>
      <dgm:t>
        <a:bodyPr/>
        <a:lstStyle/>
        <a:p>
          <a:r>
            <a:rPr lang="en-US" b="1"/>
            <a:t>Guest Accounts:</a:t>
          </a:r>
          <a:r>
            <a:rPr lang="en-US"/>
            <a:t> Temporary access, limited permissions</a:t>
          </a:r>
        </a:p>
      </dgm:t>
    </dgm:pt>
    <dgm:pt modelId="{AFE1E2F3-46F1-4CE6-A3E6-5EC2188C3E79}" type="parTrans" cxnId="{EB247670-C988-4F00-97BF-3A11E40444B1}">
      <dgm:prSet/>
      <dgm:spPr/>
      <dgm:t>
        <a:bodyPr/>
        <a:lstStyle/>
        <a:p>
          <a:endParaRPr lang="en-US"/>
        </a:p>
      </dgm:t>
    </dgm:pt>
    <dgm:pt modelId="{E415B0D5-E556-496B-982C-C7154D92F234}" type="sibTrans" cxnId="{EB247670-C988-4F00-97BF-3A11E40444B1}">
      <dgm:prSet/>
      <dgm:spPr/>
      <dgm:t>
        <a:bodyPr/>
        <a:lstStyle/>
        <a:p>
          <a:endParaRPr lang="en-US"/>
        </a:p>
      </dgm:t>
    </dgm:pt>
    <dgm:pt modelId="{009CCFD3-EA35-4E35-A695-1F56658506A1}">
      <dgm:prSet/>
      <dgm:spPr/>
      <dgm:t>
        <a:bodyPr/>
        <a:lstStyle/>
        <a:p>
          <a:r>
            <a:rPr lang="en-US" b="1"/>
            <a:t>Shared/Generic Accounts:</a:t>
          </a:r>
          <a:r>
            <a:rPr lang="en-US"/>
            <a:t> Multiple users, hard to track (not recommended)</a:t>
          </a:r>
        </a:p>
      </dgm:t>
    </dgm:pt>
    <dgm:pt modelId="{B6EBA2F1-45CB-4EA4-A914-4C65B56BFC0A}" type="parTrans" cxnId="{C120AF29-E212-4498-98AA-E018C7C2DB40}">
      <dgm:prSet/>
      <dgm:spPr/>
      <dgm:t>
        <a:bodyPr/>
        <a:lstStyle/>
        <a:p>
          <a:endParaRPr lang="en-US"/>
        </a:p>
      </dgm:t>
    </dgm:pt>
    <dgm:pt modelId="{52C75123-C66D-402E-A970-53EE3F50E362}" type="sibTrans" cxnId="{C120AF29-E212-4498-98AA-E018C7C2DB40}">
      <dgm:prSet/>
      <dgm:spPr/>
      <dgm:t>
        <a:bodyPr/>
        <a:lstStyle/>
        <a:p>
          <a:endParaRPr lang="en-US"/>
        </a:p>
      </dgm:t>
    </dgm:pt>
    <dgm:pt modelId="{22BFE1EA-E810-4477-B660-02182CD464C2}">
      <dgm:prSet/>
      <dgm:spPr/>
      <dgm:t>
        <a:bodyPr/>
        <a:lstStyle/>
        <a:p>
          <a:r>
            <a:rPr lang="en-US" b="1"/>
            <a:t>Service Accounts:</a:t>
          </a:r>
          <a:r>
            <a:rPr lang="en-US"/>
            <a:t> Used by applications, not for human interaction</a:t>
          </a:r>
        </a:p>
      </dgm:t>
    </dgm:pt>
    <dgm:pt modelId="{B13D1ED9-E87A-4C48-BE74-760DB3682FDB}" type="parTrans" cxnId="{7A7885C0-84EB-4E1C-A27B-587A93E1E4D9}">
      <dgm:prSet/>
      <dgm:spPr/>
      <dgm:t>
        <a:bodyPr/>
        <a:lstStyle/>
        <a:p>
          <a:endParaRPr lang="en-US"/>
        </a:p>
      </dgm:t>
    </dgm:pt>
    <dgm:pt modelId="{D967FDE8-9F97-42CE-9C10-B094B3945731}" type="sibTrans" cxnId="{7A7885C0-84EB-4E1C-A27B-587A93E1E4D9}">
      <dgm:prSet/>
      <dgm:spPr/>
      <dgm:t>
        <a:bodyPr/>
        <a:lstStyle/>
        <a:p>
          <a:endParaRPr lang="en-US"/>
        </a:p>
      </dgm:t>
    </dgm:pt>
    <dgm:pt modelId="{2071993E-CA06-4F3E-964A-4E5E79DE55EA}">
      <dgm:prSet/>
      <dgm:spPr/>
      <dgm:t>
        <a:bodyPr/>
        <a:lstStyle/>
        <a:p>
          <a:r>
            <a:rPr lang="en-US" b="1"/>
            <a:t>Best Practice:</a:t>
          </a:r>
          <a:r>
            <a:rPr lang="en-US"/>
            <a:t> Monitor and restrict administrator and service accounts.</a:t>
          </a:r>
        </a:p>
      </dgm:t>
    </dgm:pt>
    <dgm:pt modelId="{705C03A4-02EF-419B-9185-5147BF0146D9}" type="parTrans" cxnId="{C11E614F-26C4-4379-AF7F-CB9934D9DE47}">
      <dgm:prSet/>
      <dgm:spPr/>
      <dgm:t>
        <a:bodyPr/>
        <a:lstStyle/>
        <a:p>
          <a:endParaRPr lang="en-US"/>
        </a:p>
      </dgm:t>
    </dgm:pt>
    <dgm:pt modelId="{FC54DB39-62F1-4DE3-9455-F2F32F5B683D}" type="sibTrans" cxnId="{C11E614F-26C4-4379-AF7F-CB9934D9DE47}">
      <dgm:prSet/>
      <dgm:spPr/>
      <dgm:t>
        <a:bodyPr/>
        <a:lstStyle/>
        <a:p>
          <a:endParaRPr lang="en-US"/>
        </a:p>
      </dgm:t>
    </dgm:pt>
    <dgm:pt modelId="{B10F39A2-8176-F24D-BF65-2DFE3EEFD006}" type="pres">
      <dgm:prSet presAssocID="{73E2A2BD-668E-40CE-B763-6959B6F21C17}" presName="Name0" presStyleCnt="0">
        <dgm:presLayoutVars>
          <dgm:dir/>
          <dgm:resizeHandles val="exact"/>
        </dgm:presLayoutVars>
      </dgm:prSet>
      <dgm:spPr/>
    </dgm:pt>
    <dgm:pt modelId="{D966475F-003F-6243-A127-680A30141D60}" type="pres">
      <dgm:prSet presAssocID="{7310C40F-4D66-416D-A3E7-47B68F18201B}" presName="node" presStyleLbl="node1" presStyleIdx="0" presStyleCnt="6">
        <dgm:presLayoutVars>
          <dgm:bulletEnabled val="1"/>
        </dgm:presLayoutVars>
      </dgm:prSet>
      <dgm:spPr/>
    </dgm:pt>
    <dgm:pt modelId="{9EDA02B4-7352-784C-BF59-95BC76833CFB}" type="pres">
      <dgm:prSet presAssocID="{DCB03DE9-7072-49D2-B9D8-82423592C9F9}" presName="sibTrans" presStyleLbl="sibTrans1D1" presStyleIdx="0" presStyleCnt="5"/>
      <dgm:spPr/>
    </dgm:pt>
    <dgm:pt modelId="{AF06ADAC-8394-4748-B9F1-7497332C1DD0}" type="pres">
      <dgm:prSet presAssocID="{DCB03DE9-7072-49D2-B9D8-82423592C9F9}" presName="connectorText" presStyleLbl="sibTrans1D1" presStyleIdx="0" presStyleCnt="5"/>
      <dgm:spPr/>
    </dgm:pt>
    <dgm:pt modelId="{3C482C00-D6F1-9449-9B02-F1D9EC56E97F}" type="pres">
      <dgm:prSet presAssocID="{794BD30F-FCD4-4E7C-AD35-46EB2D3C7F37}" presName="node" presStyleLbl="node1" presStyleIdx="1" presStyleCnt="6">
        <dgm:presLayoutVars>
          <dgm:bulletEnabled val="1"/>
        </dgm:presLayoutVars>
      </dgm:prSet>
      <dgm:spPr/>
    </dgm:pt>
    <dgm:pt modelId="{784D9272-267E-5B4F-B0E2-41FBB83CC537}" type="pres">
      <dgm:prSet presAssocID="{98052755-90B2-4130-98ED-9C01BEE0AF48}" presName="sibTrans" presStyleLbl="sibTrans1D1" presStyleIdx="1" presStyleCnt="5"/>
      <dgm:spPr/>
    </dgm:pt>
    <dgm:pt modelId="{8B32D710-1932-0B47-A9A7-5362734CD3D7}" type="pres">
      <dgm:prSet presAssocID="{98052755-90B2-4130-98ED-9C01BEE0AF48}" presName="connectorText" presStyleLbl="sibTrans1D1" presStyleIdx="1" presStyleCnt="5"/>
      <dgm:spPr/>
    </dgm:pt>
    <dgm:pt modelId="{A1783350-2FD3-A746-9A6A-9080CBF1FF53}" type="pres">
      <dgm:prSet presAssocID="{C78BA626-C757-4833-901E-B7A5F177A0B5}" presName="node" presStyleLbl="node1" presStyleIdx="2" presStyleCnt="6">
        <dgm:presLayoutVars>
          <dgm:bulletEnabled val="1"/>
        </dgm:presLayoutVars>
      </dgm:prSet>
      <dgm:spPr/>
    </dgm:pt>
    <dgm:pt modelId="{18C0D9F8-DDDE-4149-A78C-DFDB6F9C9A97}" type="pres">
      <dgm:prSet presAssocID="{E415B0D5-E556-496B-982C-C7154D92F234}" presName="sibTrans" presStyleLbl="sibTrans1D1" presStyleIdx="2" presStyleCnt="5"/>
      <dgm:spPr/>
    </dgm:pt>
    <dgm:pt modelId="{B9AA170A-DF51-0145-BDF0-1FA8C6EB3B88}" type="pres">
      <dgm:prSet presAssocID="{E415B0D5-E556-496B-982C-C7154D92F234}" presName="connectorText" presStyleLbl="sibTrans1D1" presStyleIdx="2" presStyleCnt="5"/>
      <dgm:spPr/>
    </dgm:pt>
    <dgm:pt modelId="{AFC4350D-CF2B-AC40-9AA0-290802528726}" type="pres">
      <dgm:prSet presAssocID="{009CCFD3-EA35-4E35-A695-1F56658506A1}" presName="node" presStyleLbl="node1" presStyleIdx="3" presStyleCnt="6">
        <dgm:presLayoutVars>
          <dgm:bulletEnabled val="1"/>
        </dgm:presLayoutVars>
      </dgm:prSet>
      <dgm:spPr/>
    </dgm:pt>
    <dgm:pt modelId="{851D7008-411B-E742-9BE2-2A8D8E58B626}" type="pres">
      <dgm:prSet presAssocID="{52C75123-C66D-402E-A970-53EE3F50E362}" presName="sibTrans" presStyleLbl="sibTrans1D1" presStyleIdx="3" presStyleCnt="5"/>
      <dgm:spPr/>
    </dgm:pt>
    <dgm:pt modelId="{5349DA42-4D6E-5448-869C-1D9837E01E35}" type="pres">
      <dgm:prSet presAssocID="{52C75123-C66D-402E-A970-53EE3F50E362}" presName="connectorText" presStyleLbl="sibTrans1D1" presStyleIdx="3" presStyleCnt="5"/>
      <dgm:spPr/>
    </dgm:pt>
    <dgm:pt modelId="{ABBAA51C-B04E-484A-9043-1F32246C8168}" type="pres">
      <dgm:prSet presAssocID="{22BFE1EA-E810-4477-B660-02182CD464C2}" presName="node" presStyleLbl="node1" presStyleIdx="4" presStyleCnt="6">
        <dgm:presLayoutVars>
          <dgm:bulletEnabled val="1"/>
        </dgm:presLayoutVars>
      </dgm:prSet>
      <dgm:spPr/>
    </dgm:pt>
    <dgm:pt modelId="{8EBE7C0C-CD0B-E544-ABFB-F0529A234752}" type="pres">
      <dgm:prSet presAssocID="{D967FDE8-9F97-42CE-9C10-B094B3945731}" presName="sibTrans" presStyleLbl="sibTrans1D1" presStyleIdx="4" presStyleCnt="5"/>
      <dgm:spPr/>
    </dgm:pt>
    <dgm:pt modelId="{11089F78-3632-B64C-95FB-1A717DE8281D}" type="pres">
      <dgm:prSet presAssocID="{D967FDE8-9F97-42CE-9C10-B094B3945731}" presName="connectorText" presStyleLbl="sibTrans1D1" presStyleIdx="4" presStyleCnt="5"/>
      <dgm:spPr/>
    </dgm:pt>
    <dgm:pt modelId="{0DFC73DB-F2A6-B84B-A417-2428B3015277}" type="pres">
      <dgm:prSet presAssocID="{2071993E-CA06-4F3E-964A-4E5E79DE55EA}" presName="node" presStyleLbl="node1" presStyleIdx="5" presStyleCnt="6">
        <dgm:presLayoutVars>
          <dgm:bulletEnabled val="1"/>
        </dgm:presLayoutVars>
      </dgm:prSet>
      <dgm:spPr/>
    </dgm:pt>
  </dgm:ptLst>
  <dgm:cxnLst>
    <dgm:cxn modelId="{ED8AB418-65C8-F340-A975-56EE80F4AAA1}" type="presOf" srcId="{22BFE1EA-E810-4477-B660-02182CD464C2}" destId="{ABBAA51C-B04E-484A-9043-1F32246C8168}" srcOrd="0" destOrd="0" presId="urn:microsoft.com/office/officeart/2016/7/layout/RepeatingBendingProcessNew"/>
    <dgm:cxn modelId="{73EB1A1A-371D-A14D-BE10-E804365FEBA5}" type="presOf" srcId="{DCB03DE9-7072-49D2-B9D8-82423592C9F9}" destId="{AF06ADAC-8394-4748-B9F1-7497332C1DD0}" srcOrd="1" destOrd="0" presId="urn:microsoft.com/office/officeart/2016/7/layout/RepeatingBendingProcessNew"/>
    <dgm:cxn modelId="{C120AF29-E212-4498-98AA-E018C7C2DB40}" srcId="{73E2A2BD-668E-40CE-B763-6959B6F21C17}" destId="{009CCFD3-EA35-4E35-A695-1F56658506A1}" srcOrd="3" destOrd="0" parTransId="{B6EBA2F1-45CB-4EA4-A914-4C65B56BFC0A}" sibTransId="{52C75123-C66D-402E-A970-53EE3F50E362}"/>
    <dgm:cxn modelId="{1EE58D2A-8C37-F147-997F-F92AFCEA8581}" type="presOf" srcId="{7310C40F-4D66-416D-A3E7-47B68F18201B}" destId="{D966475F-003F-6243-A127-680A30141D60}" srcOrd="0" destOrd="0" presId="urn:microsoft.com/office/officeart/2016/7/layout/RepeatingBendingProcessNew"/>
    <dgm:cxn modelId="{D28F2D33-53FF-6440-943F-CC9F85B0659D}" type="presOf" srcId="{73E2A2BD-668E-40CE-B763-6959B6F21C17}" destId="{B10F39A2-8176-F24D-BF65-2DFE3EEFD006}" srcOrd="0" destOrd="0" presId="urn:microsoft.com/office/officeart/2016/7/layout/RepeatingBendingProcessNew"/>
    <dgm:cxn modelId="{51861E46-73D4-C14E-AC6F-1EF2EFDDE571}" type="presOf" srcId="{E415B0D5-E556-496B-982C-C7154D92F234}" destId="{18C0D9F8-DDDE-4149-A78C-DFDB6F9C9A97}" srcOrd="0" destOrd="0" presId="urn:microsoft.com/office/officeart/2016/7/layout/RepeatingBendingProcessNew"/>
    <dgm:cxn modelId="{C11E614F-26C4-4379-AF7F-CB9934D9DE47}" srcId="{73E2A2BD-668E-40CE-B763-6959B6F21C17}" destId="{2071993E-CA06-4F3E-964A-4E5E79DE55EA}" srcOrd="5" destOrd="0" parTransId="{705C03A4-02EF-419B-9185-5147BF0146D9}" sibTransId="{FC54DB39-62F1-4DE3-9455-F2F32F5B683D}"/>
    <dgm:cxn modelId="{34417150-8A44-E44E-88A9-45330D96382C}" type="presOf" srcId="{98052755-90B2-4130-98ED-9C01BEE0AF48}" destId="{784D9272-267E-5B4F-B0E2-41FBB83CC537}" srcOrd="0" destOrd="0" presId="urn:microsoft.com/office/officeart/2016/7/layout/RepeatingBendingProcessNew"/>
    <dgm:cxn modelId="{4F9D535C-C205-F344-AC99-1EECEF01C396}" type="presOf" srcId="{52C75123-C66D-402E-A970-53EE3F50E362}" destId="{5349DA42-4D6E-5448-869C-1D9837E01E35}" srcOrd="1" destOrd="0" presId="urn:microsoft.com/office/officeart/2016/7/layout/RepeatingBendingProcessNew"/>
    <dgm:cxn modelId="{4C181E5F-038D-EA43-8C85-BBA63329075F}" type="presOf" srcId="{E415B0D5-E556-496B-982C-C7154D92F234}" destId="{B9AA170A-DF51-0145-BDF0-1FA8C6EB3B88}" srcOrd="1" destOrd="0" presId="urn:microsoft.com/office/officeart/2016/7/layout/RepeatingBendingProcessNew"/>
    <dgm:cxn modelId="{9A2E3B69-A19F-9D41-8505-95DF372E9489}" type="presOf" srcId="{D967FDE8-9F97-42CE-9C10-B094B3945731}" destId="{8EBE7C0C-CD0B-E544-ABFB-F0529A234752}" srcOrd="0" destOrd="0" presId="urn:microsoft.com/office/officeart/2016/7/layout/RepeatingBendingProcessNew"/>
    <dgm:cxn modelId="{50588069-655F-E444-A894-2291D4EB449E}" type="presOf" srcId="{794BD30F-FCD4-4E7C-AD35-46EB2D3C7F37}" destId="{3C482C00-D6F1-9449-9B02-F1D9EC56E97F}" srcOrd="0" destOrd="0" presId="urn:microsoft.com/office/officeart/2016/7/layout/RepeatingBendingProcessNew"/>
    <dgm:cxn modelId="{F912566B-F4C8-524C-9D3E-F58AF1D8166E}" type="presOf" srcId="{D967FDE8-9F97-42CE-9C10-B094B3945731}" destId="{11089F78-3632-B64C-95FB-1A717DE8281D}" srcOrd="1" destOrd="0" presId="urn:microsoft.com/office/officeart/2016/7/layout/RepeatingBendingProcessNew"/>
    <dgm:cxn modelId="{EB247670-C988-4F00-97BF-3A11E40444B1}" srcId="{73E2A2BD-668E-40CE-B763-6959B6F21C17}" destId="{C78BA626-C757-4833-901E-B7A5F177A0B5}" srcOrd="2" destOrd="0" parTransId="{AFE1E2F3-46F1-4CE6-A3E6-5EC2188C3E79}" sibTransId="{E415B0D5-E556-496B-982C-C7154D92F234}"/>
    <dgm:cxn modelId="{4826F286-CD2B-1E4A-B9E7-069AC1CE9A46}" type="presOf" srcId="{2071993E-CA06-4F3E-964A-4E5E79DE55EA}" destId="{0DFC73DB-F2A6-B84B-A417-2428B3015277}" srcOrd="0" destOrd="0" presId="urn:microsoft.com/office/officeart/2016/7/layout/RepeatingBendingProcessNew"/>
    <dgm:cxn modelId="{CDC9FCA7-5259-5545-A449-EDC3295C5933}" type="presOf" srcId="{98052755-90B2-4130-98ED-9C01BEE0AF48}" destId="{8B32D710-1932-0B47-A9A7-5362734CD3D7}" srcOrd="1" destOrd="0" presId="urn:microsoft.com/office/officeart/2016/7/layout/RepeatingBendingProcessNew"/>
    <dgm:cxn modelId="{7E0444BC-2B34-6C43-B4E1-E908D50A42FD}" type="presOf" srcId="{52C75123-C66D-402E-A970-53EE3F50E362}" destId="{851D7008-411B-E742-9BE2-2A8D8E58B626}" srcOrd="0" destOrd="0" presId="urn:microsoft.com/office/officeart/2016/7/layout/RepeatingBendingProcessNew"/>
    <dgm:cxn modelId="{7A7885C0-84EB-4E1C-A27B-587A93E1E4D9}" srcId="{73E2A2BD-668E-40CE-B763-6959B6F21C17}" destId="{22BFE1EA-E810-4477-B660-02182CD464C2}" srcOrd="4" destOrd="0" parTransId="{B13D1ED9-E87A-4C48-BE74-760DB3682FDB}" sibTransId="{D967FDE8-9F97-42CE-9C10-B094B3945731}"/>
    <dgm:cxn modelId="{B5C7E5CD-78F5-B842-8516-21E847077386}" type="presOf" srcId="{009CCFD3-EA35-4E35-A695-1F56658506A1}" destId="{AFC4350D-CF2B-AC40-9AA0-290802528726}" srcOrd="0" destOrd="0" presId="urn:microsoft.com/office/officeart/2016/7/layout/RepeatingBendingProcessNew"/>
    <dgm:cxn modelId="{B13535D2-46AF-5B44-9640-95FB3F1B917E}" type="presOf" srcId="{DCB03DE9-7072-49D2-B9D8-82423592C9F9}" destId="{9EDA02B4-7352-784C-BF59-95BC76833CFB}" srcOrd="0" destOrd="0" presId="urn:microsoft.com/office/officeart/2016/7/layout/RepeatingBendingProcessNew"/>
    <dgm:cxn modelId="{B456ACF4-9F74-4BF7-B0EE-8B6B38F3B549}" srcId="{73E2A2BD-668E-40CE-B763-6959B6F21C17}" destId="{7310C40F-4D66-416D-A3E7-47B68F18201B}" srcOrd="0" destOrd="0" parTransId="{7795D488-0EAE-4A59-ABFC-A685FCFCC8B1}" sibTransId="{DCB03DE9-7072-49D2-B9D8-82423592C9F9}"/>
    <dgm:cxn modelId="{79CD16F5-4BF5-AC4C-AB82-3D0A9BEEA09F}" type="presOf" srcId="{C78BA626-C757-4833-901E-B7A5F177A0B5}" destId="{A1783350-2FD3-A746-9A6A-9080CBF1FF53}" srcOrd="0" destOrd="0" presId="urn:microsoft.com/office/officeart/2016/7/layout/RepeatingBendingProcessNew"/>
    <dgm:cxn modelId="{A70A53FC-BC8D-454F-B8C2-58E75AEE4072}" srcId="{73E2A2BD-668E-40CE-B763-6959B6F21C17}" destId="{794BD30F-FCD4-4E7C-AD35-46EB2D3C7F37}" srcOrd="1" destOrd="0" parTransId="{6A568540-3087-4F2F-ACE4-46C971D1F4D4}" sibTransId="{98052755-90B2-4130-98ED-9C01BEE0AF48}"/>
    <dgm:cxn modelId="{E64D7BEF-2694-DF46-BB57-A97BE4937090}" type="presParOf" srcId="{B10F39A2-8176-F24D-BF65-2DFE3EEFD006}" destId="{D966475F-003F-6243-A127-680A30141D60}" srcOrd="0" destOrd="0" presId="urn:microsoft.com/office/officeart/2016/7/layout/RepeatingBendingProcessNew"/>
    <dgm:cxn modelId="{4A421DCD-8172-B141-B638-496958C8E27E}" type="presParOf" srcId="{B10F39A2-8176-F24D-BF65-2DFE3EEFD006}" destId="{9EDA02B4-7352-784C-BF59-95BC76833CFB}" srcOrd="1" destOrd="0" presId="urn:microsoft.com/office/officeart/2016/7/layout/RepeatingBendingProcessNew"/>
    <dgm:cxn modelId="{2DC54E4B-C692-724C-A861-199165668977}" type="presParOf" srcId="{9EDA02B4-7352-784C-BF59-95BC76833CFB}" destId="{AF06ADAC-8394-4748-B9F1-7497332C1DD0}" srcOrd="0" destOrd="0" presId="urn:microsoft.com/office/officeart/2016/7/layout/RepeatingBendingProcessNew"/>
    <dgm:cxn modelId="{ED9044FE-2420-034F-B285-6A762A67A6F9}" type="presParOf" srcId="{B10F39A2-8176-F24D-BF65-2DFE3EEFD006}" destId="{3C482C00-D6F1-9449-9B02-F1D9EC56E97F}" srcOrd="2" destOrd="0" presId="urn:microsoft.com/office/officeart/2016/7/layout/RepeatingBendingProcessNew"/>
    <dgm:cxn modelId="{A43AB57D-C3D3-9846-A178-6DC36962764C}" type="presParOf" srcId="{B10F39A2-8176-F24D-BF65-2DFE3EEFD006}" destId="{784D9272-267E-5B4F-B0E2-41FBB83CC537}" srcOrd="3" destOrd="0" presId="urn:microsoft.com/office/officeart/2016/7/layout/RepeatingBendingProcessNew"/>
    <dgm:cxn modelId="{B7BB0322-6C30-FB4E-950E-626867D6713D}" type="presParOf" srcId="{784D9272-267E-5B4F-B0E2-41FBB83CC537}" destId="{8B32D710-1932-0B47-A9A7-5362734CD3D7}" srcOrd="0" destOrd="0" presId="urn:microsoft.com/office/officeart/2016/7/layout/RepeatingBendingProcessNew"/>
    <dgm:cxn modelId="{AC322F36-D3C5-DB41-993A-C653DFDE2FB2}" type="presParOf" srcId="{B10F39A2-8176-F24D-BF65-2DFE3EEFD006}" destId="{A1783350-2FD3-A746-9A6A-9080CBF1FF53}" srcOrd="4" destOrd="0" presId="urn:microsoft.com/office/officeart/2016/7/layout/RepeatingBendingProcessNew"/>
    <dgm:cxn modelId="{1EEBCAAD-0B66-BA4A-8565-B524EB6EB490}" type="presParOf" srcId="{B10F39A2-8176-F24D-BF65-2DFE3EEFD006}" destId="{18C0D9F8-DDDE-4149-A78C-DFDB6F9C9A97}" srcOrd="5" destOrd="0" presId="urn:microsoft.com/office/officeart/2016/7/layout/RepeatingBendingProcessNew"/>
    <dgm:cxn modelId="{14B0CC11-E52C-F94C-A2C4-DAC8D7C4F805}" type="presParOf" srcId="{18C0D9F8-DDDE-4149-A78C-DFDB6F9C9A97}" destId="{B9AA170A-DF51-0145-BDF0-1FA8C6EB3B88}" srcOrd="0" destOrd="0" presId="urn:microsoft.com/office/officeart/2016/7/layout/RepeatingBendingProcessNew"/>
    <dgm:cxn modelId="{8CAEC2E1-559D-7F48-B754-FE0EEBCD53C5}" type="presParOf" srcId="{B10F39A2-8176-F24D-BF65-2DFE3EEFD006}" destId="{AFC4350D-CF2B-AC40-9AA0-290802528726}" srcOrd="6" destOrd="0" presId="urn:microsoft.com/office/officeart/2016/7/layout/RepeatingBendingProcessNew"/>
    <dgm:cxn modelId="{86EEA117-99BD-AC46-A6DD-646C4B6A0A43}" type="presParOf" srcId="{B10F39A2-8176-F24D-BF65-2DFE3EEFD006}" destId="{851D7008-411B-E742-9BE2-2A8D8E58B626}" srcOrd="7" destOrd="0" presId="urn:microsoft.com/office/officeart/2016/7/layout/RepeatingBendingProcessNew"/>
    <dgm:cxn modelId="{EBE4C8A7-2668-B44F-84F7-44AF21B384C7}" type="presParOf" srcId="{851D7008-411B-E742-9BE2-2A8D8E58B626}" destId="{5349DA42-4D6E-5448-869C-1D9837E01E35}" srcOrd="0" destOrd="0" presId="urn:microsoft.com/office/officeart/2016/7/layout/RepeatingBendingProcessNew"/>
    <dgm:cxn modelId="{6A5396D2-CFFF-3F40-987C-1F219C53F3C1}" type="presParOf" srcId="{B10F39A2-8176-F24D-BF65-2DFE3EEFD006}" destId="{ABBAA51C-B04E-484A-9043-1F32246C8168}" srcOrd="8" destOrd="0" presId="urn:microsoft.com/office/officeart/2016/7/layout/RepeatingBendingProcessNew"/>
    <dgm:cxn modelId="{8F8D80B4-A2C0-8043-86E2-EF4C4EAA1F93}" type="presParOf" srcId="{B10F39A2-8176-F24D-BF65-2DFE3EEFD006}" destId="{8EBE7C0C-CD0B-E544-ABFB-F0529A234752}" srcOrd="9" destOrd="0" presId="urn:microsoft.com/office/officeart/2016/7/layout/RepeatingBendingProcessNew"/>
    <dgm:cxn modelId="{FD060128-742D-FA44-B00E-AA3ECFE7306B}" type="presParOf" srcId="{8EBE7C0C-CD0B-E544-ABFB-F0529A234752}" destId="{11089F78-3632-B64C-95FB-1A717DE8281D}" srcOrd="0" destOrd="0" presId="urn:microsoft.com/office/officeart/2016/7/layout/RepeatingBendingProcessNew"/>
    <dgm:cxn modelId="{A3D2E9E2-2C1D-0945-8D42-E0F885467E74}" type="presParOf" srcId="{B10F39A2-8176-F24D-BF65-2DFE3EEFD006}" destId="{0DFC73DB-F2A6-B84B-A417-2428B301527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EDED48-EBBA-4205-AE2D-497531AAD3C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C9EED7-3833-4629-9D9E-95DEDFB1E32C}">
      <dgm:prSet/>
      <dgm:spPr/>
      <dgm:t>
        <a:bodyPr/>
        <a:lstStyle/>
        <a:p>
          <a:r>
            <a:rPr lang="en-US" b="1"/>
            <a:t>Enforce Least Privilege:</a:t>
          </a:r>
          <a:r>
            <a:rPr lang="en-US"/>
            <a:t> Minimize user permissions</a:t>
          </a:r>
        </a:p>
      </dgm:t>
    </dgm:pt>
    <dgm:pt modelId="{9A67913B-5267-483C-AB9C-CCF8F661A42C}" type="parTrans" cxnId="{E18B10DA-7E80-4BC7-A3D8-7D7C255B8C62}">
      <dgm:prSet/>
      <dgm:spPr/>
      <dgm:t>
        <a:bodyPr/>
        <a:lstStyle/>
        <a:p>
          <a:endParaRPr lang="en-US"/>
        </a:p>
      </dgm:t>
    </dgm:pt>
    <dgm:pt modelId="{246A7ED9-0F47-4E1B-BF52-0976473855B8}" type="sibTrans" cxnId="{E18B10DA-7E80-4BC7-A3D8-7D7C255B8C6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4ECEA08-5A52-4DA3-908D-A7B5685DAE82}">
      <dgm:prSet/>
      <dgm:spPr/>
      <dgm:t>
        <a:bodyPr/>
        <a:lstStyle/>
        <a:p>
          <a:r>
            <a:rPr lang="en-US" b="1"/>
            <a:t>Implement MFA:</a:t>
          </a:r>
          <a:r>
            <a:rPr lang="en-US"/>
            <a:t> Reduce risks of single-factor authentication</a:t>
          </a:r>
        </a:p>
      </dgm:t>
    </dgm:pt>
    <dgm:pt modelId="{2F1A12CF-5871-411A-BA41-20133461D5DA}" type="parTrans" cxnId="{5EE0EFE1-816D-4490-81F3-D5B54A48ADED}">
      <dgm:prSet/>
      <dgm:spPr/>
      <dgm:t>
        <a:bodyPr/>
        <a:lstStyle/>
        <a:p>
          <a:endParaRPr lang="en-US"/>
        </a:p>
      </dgm:t>
    </dgm:pt>
    <dgm:pt modelId="{721F8415-048F-4F8B-8F60-B690780D28EF}" type="sibTrans" cxnId="{5EE0EFE1-816D-4490-81F3-D5B54A48ADE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88A8F72-76DE-4393-9817-8817950EC2F7}">
      <dgm:prSet/>
      <dgm:spPr/>
      <dgm:t>
        <a:bodyPr/>
        <a:lstStyle/>
        <a:p>
          <a:r>
            <a:rPr lang="en-US" b="1"/>
            <a:t>Monitor Accounts:</a:t>
          </a:r>
          <a:r>
            <a:rPr lang="en-US"/>
            <a:t> Keep logs of privileged account activities</a:t>
          </a:r>
        </a:p>
      </dgm:t>
    </dgm:pt>
    <dgm:pt modelId="{88EBD494-0F65-4FF0-A129-164260364246}" type="parTrans" cxnId="{C7218F1B-6C7A-454F-9D06-0C628B2DC8B2}">
      <dgm:prSet/>
      <dgm:spPr/>
      <dgm:t>
        <a:bodyPr/>
        <a:lstStyle/>
        <a:p>
          <a:endParaRPr lang="en-US"/>
        </a:p>
      </dgm:t>
    </dgm:pt>
    <dgm:pt modelId="{C57A40E3-7889-412E-85DB-B503CD0354D3}" type="sibTrans" cxnId="{C7218F1B-6C7A-454F-9D06-0C628B2DC8B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767181C-14C8-43A7-A193-E458E35A8870}">
      <dgm:prSet/>
      <dgm:spPr/>
      <dgm:t>
        <a:bodyPr/>
        <a:lstStyle/>
        <a:p>
          <a:r>
            <a:rPr lang="en-US" b="1"/>
            <a:t>Enable SSO with Caution:</a:t>
          </a:r>
          <a:r>
            <a:rPr lang="en-US"/>
            <a:t> Improve usability while securing access</a:t>
          </a:r>
        </a:p>
      </dgm:t>
    </dgm:pt>
    <dgm:pt modelId="{6FE899A6-C108-4257-9776-44856E18BB98}" type="parTrans" cxnId="{DF198DCD-598F-4BF3-8D01-CD17EBC5945D}">
      <dgm:prSet/>
      <dgm:spPr/>
      <dgm:t>
        <a:bodyPr/>
        <a:lstStyle/>
        <a:p>
          <a:endParaRPr lang="en-US"/>
        </a:p>
      </dgm:t>
    </dgm:pt>
    <dgm:pt modelId="{86917E5D-86F2-4B26-B9C9-08B4C5033622}" type="sibTrans" cxnId="{DF198DCD-598F-4BF3-8D01-CD17EBC5945D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B76AA90-9A5B-4EFE-990B-D4C0D11C838A}">
      <dgm:prSet/>
      <dgm:spPr/>
      <dgm:t>
        <a:bodyPr/>
        <a:lstStyle/>
        <a:p>
          <a:r>
            <a:rPr lang="en-US" b="1"/>
            <a:t>Exam Tip:</a:t>
          </a:r>
          <a:r>
            <a:rPr lang="en-US"/>
            <a:t> Understand the differences between </a:t>
          </a:r>
          <a:r>
            <a:rPr lang="en-US" b="1"/>
            <a:t>MFA and SSO</a:t>
          </a:r>
          <a:r>
            <a:rPr lang="en-US"/>
            <a:t>.</a:t>
          </a:r>
        </a:p>
      </dgm:t>
    </dgm:pt>
    <dgm:pt modelId="{F70FDEAF-A983-49A7-B329-A9F34CE17265}" type="parTrans" cxnId="{567CE34A-39E9-437D-9916-09A9FE47849D}">
      <dgm:prSet/>
      <dgm:spPr/>
      <dgm:t>
        <a:bodyPr/>
        <a:lstStyle/>
        <a:p>
          <a:endParaRPr lang="en-US"/>
        </a:p>
      </dgm:t>
    </dgm:pt>
    <dgm:pt modelId="{914D0BAF-E4DB-48A4-9418-F0E27D3D472F}" type="sibTrans" cxnId="{567CE34A-39E9-437D-9916-09A9FE47849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1224D001-1780-2C42-87CE-CC7328E7F54B}" type="pres">
      <dgm:prSet presAssocID="{A1EDED48-EBBA-4205-AE2D-497531AAD3C2}" presName="Name0" presStyleCnt="0">
        <dgm:presLayoutVars>
          <dgm:animLvl val="lvl"/>
          <dgm:resizeHandles val="exact"/>
        </dgm:presLayoutVars>
      </dgm:prSet>
      <dgm:spPr/>
    </dgm:pt>
    <dgm:pt modelId="{EA7D37D2-56DE-5A4A-92DB-B960C9B8EFAD}" type="pres">
      <dgm:prSet presAssocID="{C5C9EED7-3833-4629-9D9E-95DEDFB1E32C}" presName="compositeNode" presStyleCnt="0">
        <dgm:presLayoutVars>
          <dgm:bulletEnabled val="1"/>
        </dgm:presLayoutVars>
      </dgm:prSet>
      <dgm:spPr/>
    </dgm:pt>
    <dgm:pt modelId="{E4E15D58-9486-B24A-888A-47ABF156E452}" type="pres">
      <dgm:prSet presAssocID="{C5C9EED7-3833-4629-9D9E-95DEDFB1E32C}" presName="bgRect" presStyleLbl="bgAccFollowNode1" presStyleIdx="0" presStyleCnt="5"/>
      <dgm:spPr/>
    </dgm:pt>
    <dgm:pt modelId="{D239C449-C115-3140-BBCD-D59DDC689A00}" type="pres">
      <dgm:prSet presAssocID="{246A7ED9-0F47-4E1B-BF52-0976473855B8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309D1215-1DF7-1047-A9D8-CEB406BE77C1}" type="pres">
      <dgm:prSet presAssocID="{C5C9EED7-3833-4629-9D9E-95DEDFB1E32C}" presName="bottomLine" presStyleLbl="alignNode1" presStyleIdx="1" presStyleCnt="10">
        <dgm:presLayoutVars/>
      </dgm:prSet>
      <dgm:spPr/>
    </dgm:pt>
    <dgm:pt modelId="{71DC807B-DAC9-624A-8EEF-F0AF13213218}" type="pres">
      <dgm:prSet presAssocID="{C5C9EED7-3833-4629-9D9E-95DEDFB1E32C}" presName="nodeText" presStyleLbl="bgAccFollowNode1" presStyleIdx="0" presStyleCnt="5">
        <dgm:presLayoutVars>
          <dgm:bulletEnabled val="1"/>
        </dgm:presLayoutVars>
      </dgm:prSet>
      <dgm:spPr/>
    </dgm:pt>
    <dgm:pt modelId="{79E1DDFC-9482-E643-8ABF-261CE9E74386}" type="pres">
      <dgm:prSet presAssocID="{246A7ED9-0F47-4E1B-BF52-0976473855B8}" presName="sibTrans" presStyleCnt="0"/>
      <dgm:spPr/>
    </dgm:pt>
    <dgm:pt modelId="{55EE9165-9296-6546-BC0F-64A575F129EF}" type="pres">
      <dgm:prSet presAssocID="{A4ECEA08-5A52-4DA3-908D-A7B5685DAE82}" presName="compositeNode" presStyleCnt="0">
        <dgm:presLayoutVars>
          <dgm:bulletEnabled val="1"/>
        </dgm:presLayoutVars>
      </dgm:prSet>
      <dgm:spPr/>
    </dgm:pt>
    <dgm:pt modelId="{96EF9EA1-1D2E-BD4C-8E22-1CA565C11605}" type="pres">
      <dgm:prSet presAssocID="{A4ECEA08-5A52-4DA3-908D-A7B5685DAE82}" presName="bgRect" presStyleLbl="bgAccFollowNode1" presStyleIdx="1" presStyleCnt="5"/>
      <dgm:spPr/>
    </dgm:pt>
    <dgm:pt modelId="{9457F9B0-4A85-B54F-A088-0027F1052947}" type="pres">
      <dgm:prSet presAssocID="{721F8415-048F-4F8B-8F60-B690780D28EF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0F9B3400-BB85-4E4D-9531-CA2622A37D7D}" type="pres">
      <dgm:prSet presAssocID="{A4ECEA08-5A52-4DA3-908D-A7B5685DAE82}" presName="bottomLine" presStyleLbl="alignNode1" presStyleIdx="3" presStyleCnt="10">
        <dgm:presLayoutVars/>
      </dgm:prSet>
      <dgm:spPr/>
    </dgm:pt>
    <dgm:pt modelId="{ADCD084B-72B9-8143-B364-1D76AEBBAFD3}" type="pres">
      <dgm:prSet presAssocID="{A4ECEA08-5A52-4DA3-908D-A7B5685DAE82}" presName="nodeText" presStyleLbl="bgAccFollowNode1" presStyleIdx="1" presStyleCnt="5">
        <dgm:presLayoutVars>
          <dgm:bulletEnabled val="1"/>
        </dgm:presLayoutVars>
      </dgm:prSet>
      <dgm:spPr/>
    </dgm:pt>
    <dgm:pt modelId="{B1420F5D-C66F-914E-AAC3-20E6AB6A35CD}" type="pres">
      <dgm:prSet presAssocID="{721F8415-048F-4F8B-8F60-B690780D28EF}" presName="sibTrans" presStyleCnt="0"/>
      <dgm:spPr/>
    </dgm:pt>
    <dgm:pt modelId="{2D05F15A-3900-9E4A-8B8E-A0D5A985330D}" type="pres">
      <dgm:prSet presAssocID="{588A8F72-76DE-4393-9817-8817950EC2F7}" presName="compositeNode" presStyleCnt="0">
        <dgm:presLayoutVars>
          <dgm:bulletEnabled val="1"/>
        </dgm:presLayoutVars>
      </dgm:prSet>
      <dgm:spPr/>
    </dgm:pt>
    <dgm:pt modelId="{622B2502-DF5B-2240-A7B9-B8BB5696BD66}" type="pres">
      <dgm:prSet presAssocID="{588A8F72-76DE-4393-9817-8817950EC2F7}" presName="bgRect" presStyleLbl="bgAccFollowNode1" presStyleIdx="2" presStyleCnt="5"/>
      <dgm:spPr/>
    </dgm:pt>
    <dgm:pt modelId="{04F84977-F5B2-E141-8D8F-8BCE57C1942E}" type="pres">
      <dgm:prSet presAssocID="{C57A40E3-7889-412E-85DB-B503CD0354D3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CB2902C-61AD-4B4E-8BB2-9B8248BF7D48}" type="pres">
      <dgm:prSet presAssocID="{588A8F72-76DE-4393-9817-8817950EC2F7}" presName="bottomLine" presStyleLbl="alignNode1" presStyleIdx="5" presStyleCnt="10">
        <dgm:presLayoutVars/>
      </dgm:prSet>
      <dgm:spPr/>
    </dgm:pt>
    <dgm:pt modelId="{2B0CF91A-8E78-C745-83E8-9EE3AAC3AFB0}" type="pres">
      <dgm:prSet presAssocID="{588A8F72-76DE-4393-9817-8817950EC2F7}" presName="nodeText" presStyleLbl="bgAccFollowNode1" presStyleIdx="2" presStyleCnt="5">
        <dgm:presLayoutVars>
          <dgm:bulletEnabled val="1"/>
        </dgm:presLayoutVars>
      </dgm:prSet>
      <dgm:spPr/>
    </dgm:pt>
    <dgm:pt modelId="{0441ABD5-EC02-2847-A544-8D8E19807AB5}" type="pres">
      <dgm:prSet presAssocID="{C57A40E3-7889-412E-85DB-B503CD0354D3}" presName="sibTrans" presStyleCnt="0"/>
      <dgm:spPr/>
    </dgm:pt>
    <dgm:pt modelId="{6F822A1B-F924-6D40-962A-98086DFF8872}" type="pres">
      <dgm:prSet presAssocID="{6767181C-14C8-43A7-A193-E458E35A8870}" presName="compositeNode" presStyleCnt="0">
        <dgm:presLayoutVars>
          <dgm:bulletEnabled val="1"/>
        </dgm:presLayoutVars>
      </dgm:prSet>
      <dgm:spPr/>
    </dgm:pt>
    <dgm:pt modelId="{4B16940B-CCB1-514C-9E80-DEE136D1773E}" type="pres">
      <dgm:prSet presAssocID="{6767181C-14C8-43A7-A193-E458E35A8870}" presName="bgRect" presStyleLbl="bgAccFollowNode1" presStyleIdx="3" presStyleCnt="5"/>
      <dgm:spPr/>
    </dgm:pt>
    <dgm:pt modelId="{89AD296F-CCE4-BB4B-BD72-64EB8E4F341A}" type="pres">
      <dgm:prSet presAssocID="{86917E5D-86F2-4B26-B9C9-08B4C5033622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D18690A0-0C8D-AC4B-9B3A-E14979F4A099}" type="pres">
      <dgm:prSet presAssocID="{6767181C-14C8-43A7-A193-E458E35A8870}" presName="bottomLine" presStyleLbl="alignNode1" presStyleIdx="7" presStyleCnt="10">
        <dgm:presLayoutVars/>
      </dgm:prSet>
      <dgm:spPr/>
    </dgm:pt>
    <dgm:pt modelId="{0155782D-1D32-624E-888D-B5413295FFFB}" type="pres">
      <dgm:prSet presAssocID="{6767181C-14C8-43A7-A193-E458E35A8870}" presName="nodeText" presStyleLbl="bgAccFollowNode1" presStyleIdx="3" presStyleCnt="5">
        <dgm:presLayoutVars>
          <dgm:bulletEnabled val="1"/>
        </dgm:presLayoutVars>
      </dgm:prSet>
      <dgm:spPr/>
    </dgm:pt>
    <dgm:pt modelId="{81AC9AEA-510B-C84B-AE0E-BB9BA05A8226}" type="pres">
      <dgm:prSet presAssocID="{86917E5D-86F2-4B26-B9C9-08B4C5033622}" presName="sibTrans" presStyleCnt="0"/>
      <dgm:spPr/>
    </dgm:pt>
    <dgm:pt modelId="{D425D87E-F1DD-BF4A-B1C1-FF4C88B5AE3F}" type="pres">
      <dgm:prSet presAssocID="{BB76AA90-9A5B-4EFE-990B-D4C0D11C838A}" presName="compositeNode" presStyleCnt="0">
        <dgm:presLayoutVars>
          <dgm:bulletEnabled val="1"/>
        </dgm:presLayoutVars>
      </dgm:prSet>
      <dgm:spPr/>
    </dgm:pt>
    <dgm:pt modelId="{1CE32CEE-B043-6040-B92B-B0CEA06FC317}" type="pres">
      <dgm:prSet presAssocID="{BB76AA90-9A5B-4EFE-990B-D4C0D11C838A}" presName="bgRect" presStyleLbl="bgAccFollowNode1" presStyleIdx="4" presStyleCnt="5"/>
      <dgm:spPr/>
    </dgm:pt>
    <dgm:pt modelId="{BBD3DED7-54E8-E745-A95F-AA2DA4BF95C4}" type="pres">
      <dgm:prSet presAssocID="{914D0BAF-E4DB-48A4-9418-F0E27D3D472F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3BB2BAB3-7287-A54A-98DE-E78DB9E16D4D}" type="pres">
      <dgm:prSet presAssocID="{BB76AA90-9A5B-4EFE-990B-D4C0D11C838A}" presName="bottomLine" presStyleLbl="alignNode1" presStyleIdx="9" presStyleCnt="10">
        <dgm:presLayoutVars/>
      </dgm:prSet>
      <dgm:spPr/>
    </dgm:pt>
    <dgm:pt modelId="{B4D6A3B3-B2EF-C740-B286-18116DF96514}" type="pres">
      <dgm:prSet presAssocID="{BB76AA90-9A5B-4EFE-990B-D4C0D11C838A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D8D4C712-D80F-6342-B981-EAE0CCF81DEC}" type="presOf" srcId="{6767181C-14C8-43A7-A193-E458E35A8870}" destId="{0155782D-1D32-624E-888D-B5413295FFFB}" srcOrd="1" destOrd="0" presId="urn:microsoft.com/office/officeart/2016/7/layout/BasicLinearProcessNumbered"/>
    <dgm:cxn modelId="{C7218F1B-6C7A-454F-9D06-0C628B2DC8B2}" srcId="{A1EDED48-EBBA-4205-AE2D-497531AAD3C2}" destId="{588A8F72-76DE-4393-9817-8817950EC2F7}" srcOrd="2" destOrd="0" parTransId="{88EBD494-0F65-4FF0-A129-164260364246}" sibTransId="{C57A40E3-7889-412E-85DB-B503CD0354D3}"/>
    <dgm:cxn modelId="{D700C71D-DD5E-2C47-B98F-C20D0F0F4C1B}" type="presOf" srcId="{588A8F72-76DE-4393-9817-8817950EC2F7}" destId="{622B2502-DF5B-2240-A7B9-B8BB5696BD66}" srcOrd="0" destOrd="0" presId="urn:microsoft.com/office/officeart/2016/7/layout/BasicLinearProcessNumbered"/>
    <dgm:cxn modelId="{79CD6B27-BC95-4A49-A0DB-1A9053AD5160}" type="presOf" srcId="{246A7ED9-0F47-4E1B-BF52-0976473855B8}" destId="{D239C449-C115-3140-BBCD-D59DDC689A00}" srcOrd="0" destOrd="0" presId="urn:microsoft.com/office/officeart/2016/7/layout/BasicLinearProcessNumbered"/>
    <dgm:cxn modelId="{F5FA113E-9585-714D-9C21-D68CD14A24B9}" type="presOf" srcId="{721F8415-048F-4F8B-8F60-B690780D28EF}" destId="{9457F9B0-4A85-B54F-A088-0027F1052947}" srcOrd="0" destOrd="0" presId="urn:microsoft.com/office/officeart/2016/7/layout/BasicLinearProcessNumbered"/>
    <dgm:cxn modelId="{89976F43-F7AE-3042-B8F9-468E7DD50289}" type="presOf" srcId="{C5C9EED7-3833-4629-9D9E-95DEDFB1E32C}" destId="{E4E15D58-9486-B24A-888A-47ABF156E452}" srcOrd="0" destOrd="0" presId="urn:microsoft.com/office/officeart/2016/7/layout/BasicLinearProcessNumbered"/>
    <dgm:cxn modelId="{48188743-5BF3-5243-8055-87F4B8B667A3}" type="presOf" srcId="{A1EDED48-EBBA-4205-AE2D-497531AAD3C2}" destId="{1224D001-1780-2C42-87CE-CC7328E7F54B}" srcOrd="0" destOrd="0" presId="urn:microsoft.com/office/officeart/2016/7/layout/BasicLinearProcessNumbered"/>
    <dgm:cxn modelId="{567CE34A-39E9-437D-9916-09A9FE47849D}" srcId="{A1EDED48-EBBA-4205-AE2D-497531AAD3C2}" destId="{BB76AA90-9A5B-4EFE-990B-D4C0D11C838A}" srcOrd="4" destOrd="0" parTransId="{F70FDEAF-A983-49A7-B329-A9F34CE17265}" sibTransId="{914D0BAF-E4DB-48A4-9418-F0E27D3D472F}"/>
    <dgm:cxn modelId="{38B1FF53-4832-2D4D-91F2-645863A28489}" type="presOf" srcId="{86917E5D-86F2-4B26-B9C9-08B4C5033622}" destId="{89AD296F-CCE4-BB4B-BD72-64EB8E4F341A}" srcOrd="0" destOrd="0" presId="urn:microsoft.com/office/officeart/2016/7/layout/BasicLinearProcessNumbered"/>
    <dgm:cxn modelId="{4C95E858-420F-CB48-B3FF-373C677FFEDA}" type="presOf" srcId="{A4ECEA08-5A52-4DA3-908D-A7B5685DAE82}" destId="{ADCD084B-72B9-8143-B364-1D76AEBBAFD3}" srcOrd="1" destOrd="0" presId="urn:microsoft.com/office/officeart/2016/7/layout/BasicLinearProcessNumbered"/>
    <dgm:cxn modelId="{58D8295C-6B61-1547-A0E3-28C041B360D2}" type="presOf" srcId="{588A8F72-76DE-4393-9817-8817950EC2F7}" destId="{2B0CF91A-8E78-C745-83E8-9EE3AAC3AFB0}" srcOrd="1" destOrd="0" presId="urn:microsoft.com/office/officeart/2016/7/layout/BasicLinearProcessNumbered"/>
    <dgm:cxn modelId="{66767E62-0239-5240-8BE7-A45374C53985}" type="presOf" srcId="{A4ECEA08-5A52-4DA3-908D-A7B5685DAE82}" destId="{96EF9EA1-1D2E-BD4C-8E22-1CA565C11605}" srcOrd="0" destOrd="0" presId="urn:microsoft.com/office/officeart/2016/7/layout/BasicLinearProcessNumbered"/>
    <dgm:cxn modelId="{D5040C68-7C24-6A43-80F2-A23DFD11EC6B}" type="presOf" srcId="{BB76AA90-9A5B-4EFE-990B-D4C0D11C838A}" destId="{1CE32CEE-B043-6040-B92B-B0CEA06FC317}" srcOrd="0" destOrd="0" presId="urn:microsoft.com/office/officeart/2016/7/layout/BasicLinearProcessNumbered"/>
    <dgm:cxn modelId="{C07EF268-5789-674F-8896-8960A8C87C7F}" type="presOf" srcId="{914D0BAF-E4DB-48A4-9418-F0E27D3D472F}" destId="{BBD3DED7-54E8-E745-A95F-AA2DA4BF95C4}" srcOrd="0" destOrd="0" presId="urn:microsoft.com/office/officeart/2016/7/layout/BasicLinearProcessNumbered"/>
    <dgm:cxn modelId="{F92A7071-BEAF-1240-B3BE-11E5116FEC5C}" type="presOf" srcId="{C57A40E3-7889-412E-85DB-B503CD0354D3}" destId="{04F84977-F5B2-E141-8D8F-8BCE57C1942E}" srcOrd="0" destOrd="0" presId="urn:microsoft.com/office/officeart/2016/7/layout/BasicLinearProcessNumbered"/>
    <dgm:cxn modelId="{5800988E-851E-C940-A3CC-B160F5FDDE99}" type="presOf" srcId="{6767181C-14C8-43A7-A193-E458E35A8870}" destId="{4B16940B-CCB1-514C-9E80-DEE136D1773E}" srcOrd="0" destOrd="0" presId="urn:microsoft.com/office/officeart/2016/7/layout/BasicLinearProcessNumbered"/>
    <dgm:cxn modelId="{DF198DCD-598F-4BF3-8D01-CD17EBC5945D}" srcId="{A1EDED48-EBBA-4205-AE2D-497531AAD3C2}" destId="{6767181C-14C8-43A7-A193-E458E35A8870}" srcOrd="3" destOrd="0" parTransId="{6FE899A6-C108-4257-9776-44856E18BB98}" sibTransId="{86917E5D-86F2-4B26-B9C9-08B4C5033622}"/>
    <dgm:cxn modelId="{E18B10DA-7E80-4BC7-A3D8-7D7C255B8C62}" srcId="{A1EDED48-EBBA-4205-AE2D-497531AAD3C2}" destId="{C5C9EED7-3833-4629-9D9E-95DEDFB1E32C}" srcOrd="0" destOrd="0" parTransId="{9A67913B-5267-483C-AB9C-CCF8F661A42C}" sibTransId="{246A7ED9-0F47-4E1B-BF52-0976473855B8}"/>
    <dgm:cxn modelId="{03C073DC-1695-6B45-B488-606AC3E709BB}" type="presOf" srcId="{BB76AA90-9A5B-4EFE-990B-D4C0D11C838A}" destId="{B4D6A3B3-B2EF-C740-B286-18116DF96514}" srcOrd="1" destOrd="0" presId="urn:microsoft.com/office/officeart/2016/7/layout/BasicLinearProcessNumbered"/>
    <dgm:cxn modelId="{5EE0EFE1-816D-4490-81F3-D5B54A48ADED}" srcId="{A1EDED48-EBBA-4205-AE2D-497531AAD3C2}" destId="{A4ECEA08-5A52-4DA3-908D-A7B5685DAE82}" srcOrd="1" destOrd="0" parTransId="{2F1A12CF-5871-411A-BA41-20133461D5DA}" sibTransId="{721F8415-048F-4F8B-8F60-B690780D28EF}"/>
    <dgm:cxn modelId="{C565C9FC-787D-8646-BD9B-510CA3CC8F71}" type="presOf" srcId="{C5C9EED7-3833-4629-9D9E-95DEDFB1E32C}" destId="{71DC807B-DAC9-624A-8EEF-F0AF13213218}" srcOrd="1" destOrd="0" presId="urn:microsoft.com/office/officeart/2016/7/layout/BasicLinearProcessNumbered"/>
    <dgm:cxn modelId="{56FF8F7A-BE39-BA42-A159-6DC4C507F020}" type="presParOf" srcId="{1224D001-1780-2C42-87CE-CC7328E7F54B}" destId="{EA7D37D2-56DE-5A4A-92DB-B960C9B8EFAD}" srcOrd="0" destOrd="0" presId="urn:microsoft.com/office/officeart/2016/7/layout/BasicLinearProcessNumbered"/>
    <dgm:cxn modelId="{440C345B-CD90-1842-9192-6C472168B1C6}" type="presParOf" srcId="{EA7D37D2-56DE-5A4A-92DB-B960C9B8EFAD}" destId="{E4E15D58-9486-B24A-888A-47ABF156E452}" srcOrd="0" destOrd="0" presId="urn:microsoft.com/office/officeart/2016/7/layout/BasicLinearProcessNumbered"/>
    <dgm:cxn modelId="{69435D88-91B3-CD43-8972-E08DD76ADA6B}" type="presParOf" srcId="{EA7D37D2-56DE-5A4A-92DB-B960C9B8EFAD}" destId="{D239C449-C115-3140-BBCD-D59DDC689A00}" srcOrd="1" destOrd="0" presId="urn:microsoft.com/office/officeart/2016/7/layout/BasicLinearProcessNumbered"/>
    <dgm:cxn modelId="{84FEF7BF-F136-F341-AFFC-046B7CA15AA5}" type="presParOf" srcId="{EA7D37D2-56DE-5A4A-92DB-B960C9B8EFAD}" destId="{309D1215-1DF7-1047-A9D8-CEB406BE77C1}" srcOrd="2" destOrd="0" presId="urn:microsoft.com/office/officeart/2016/7/layout/BasicLinearProcessNumbered"/>
    <dgm:cxn modelId="{32E23341-6E7E-5941-97C6-8FFE39140702}" type="presParOf" srcId="{EA7D37D2-56DE-5A4A-92DB-B960C9B8EFAD}" destId="{71DC807B-DAC9-624A-8EEF-F0AF13213218}" srcOrd="3" destOrd="0" presId="urn:microsoft.com/office/officeart/2016/7/layout/BasicLinearProcessNumbered"/>
    <dgm:cxn modelId="{2A022508-3DC8-C047-87BE-9442C5EBACB0}" type="presParOf" srcId="{1224D001-1780-2C42-87CE-CC7328E7F54B}" destId="{79E1DDFC-9482-E643-8ABF-261CE9E74386}" srcOrd="1" destOrd="0" presId="urn:microsoft.com/office/officeart/2016/7/layout/BasicLinearProcessNumbered"/>
    <dgm:cxn modelId="{9FC9617F-C7AB-2F4F-AD06-7D57E68EA294}" type="presParOf" srcId="{1224D001-1780-2C42-87CE-CC7328E7F54B}" destId="{55EE9165-9296-6546-BC0F-64A575F129EF}" srcOrd="2" destOrd="0" presId="urn:microsoft.com/office/officeart/2016/7/layout/BasicLinearProcessNumbered"/>
    <dgm:cxn modelId="{7017371D-1267-7F44-92DC-35878316ECED}" type="presParOf" srcId="{55EE9165-9296-6546-BC0F-64A575F129EF}" destId="{96EF9EA1-1D2E-BD4C-8E22-1CA565C11605}" srcOrd="0" destOrd="0" presId="urn:microsoft.com/office/officeart/2016/7/layout/BasicLinearProcessNumbered"/>
    <dgm:cxn modelId="{A2615D4C-E1B8-F946-80D8-70DEEA41712D}" type="presParOf" srcId="{55EE9165-9296-6546-BC0F-64A575F129EF}" destId="{9457F9B0-4A85-B54F-A088-0027F1052947}" srcOrd="1" destOrd="0" presId="urn:microsoft.com/office/officeart/2016/7/layout/BasicLinearProcessNumbered"/>
    <dgm:cxn modelId="{51780EA6-9225-2D40-88C2-F720B658BC2E}" type="presParOf" srcId="{55EE9165-9296-6546-BC0F-64A575F129EF}" destId="{0F9B3400-BB85-4E4D-9531-CA2622A37D7D}" srcOrd="2" destOrd="0" presId="urn:microsoft.com/office/officeart/2016/7/layout/BasicLinearProcessNumbered"/>
    <dgm:cxn modelId="{65DCFA89-4739-4C40-93A9-A8A61FCB675A}" type="presParOf" srcId="{55EE9165-9296-6546-BC0F-64A575F129EF}" destId="{ADCD084B-72B9-8143-B364-1D76AEBBAFD3}" srcOrd="3" destOrd="0" presId="urn:microsoft.com/office/officeart/2016/7/layout/BasicLinearProcessNumbered"/>
    <dgm:cxn modelId="{F94261AC-9C97-6A45-B2C0-A84F5BB34C73}" type="presParOf" srcId="{1224D001-1780-2C42-87CE-CC7328E7F54B}" destId="{B1420F5D-C66F-914E-AAC3-20E6AB6A35CD}" srcOrd="3" destOrd="0" presId="urn:microsoft.com/office/officeart/2016/7/layout/BasicLinearProcessNumbered"/>
    <dgm:cxn modelId="{B5B52863-8A3F-8147-8AA3-B2A413D3DD42}" type="presParOf" srcId="{1224D001-1780-2C42-87CE-CC7328E7F54B}" destId="{2D05F15A-3900-9E4A-8B8E-A0D5A985330D}" srcOrd="4" destOrd="0" presId="urn:microsoft.com/office/officeart/2016/7/layout/BasicLinearProcessNumbered"/>
    <dgm:cxn modelId="{94761EFF-9370-2640-A6E0-FEAF7F291AF2}" type="presParOf" srcId="{2D05F15A-3900-9E4A-8B8E-A0D5A985330D}" destId="{622B2502-DF5B-2240-A7B9-B8BB5696BD66}" srcOrd="0" destOrd="0" presId="urn:microsoft.com/office/officeart/2016/7/layout/BasicLinearProcessNumbered"/>
    <dgm:cxn modelId="{7327218D-EDA1-1947-8018-326F4264136A}" type="presParOf" srcId="{2D05F15A-3900-9E4A-8B8E-A0D5A985330D}" destId="{04F84977-F5B2-E141-8D8F-8BCE57C1942E}" srcOrd="1" destOrd="0" presId="urn:microsoft.com/office/officeart/2016/7/layout/BasicLinearProcessNumbered"/>
    <dgm:cxn modelId="{85829C37-62B6-984D-89BE-453380BDDA8A}" type="presParOf" srcId="{2D05F15A-3900-9E4A-8B8E-A0D5A985330D}" destId="{2CB2902C-61AD-4B4E-8BB2-9B8248BF7D48}" srcOrd="2" destOrd="0" presId="urn:microsoft.com/office/officeart/2016/7/layout/BasicLinearProcessNumbered"/>
    <dgm:cxn modelId="{7DFB63D9-8261-8B4A-A40A-443F579F67F3}" type="presParOf" srcId="{2D05F15A-3900-9E4A-8B8E-A0D5A985330D}" destId="{2B0CF91A-8E78-C745-83E8-9EE3AAC3AFB0}" srcOrd="3" destOrd="0" presId="urn:microsoft.com/office/officeart/2016/7/layout/BasicLinearProcessNumbered"/>
    <dgm:cxn modelId="{522CCD26-CD57-0A4F-AB6F-0E9037410105}" type="presParOf" srcId="{1224D001-1780-2C42-87CE-CC7328E7F54B}" destId="{0441ABD5-EC02-2847-A544-8D8E19807AB5}" srcOrd="5" destOrd="0" presId="urn:microsoft.com/office/officeart/2016/7/layout/BasicLinearProcessNumbered"/>
    <dgm:cxn modelId="{CB525430-9CD7-E648-A48A-9F9D4A536EBC}" type="presParOf" srcId="{1224D001-1780-2C42-87CE-CC7328E7F54B}" destId="{6F822A1B-F924-6D40-962A-98086DFF8872}" srcOrd="6" destOrd="0" presId="urn:microsoft.com/office/officeart/2016/7/layout/BasicLinearProcessNumbered"/>
    <dgm:cxn modelId="{AE5FDDA6-73C2-8948-A468-B99AD45CB808}" type="presParOf" srcId="{6F822A1B-F924-6D40-962A-98086DFF8872}" destId="{4B16940B-CCB1-514C-9E80-DEE136D1773E}" srcOrd="0" destOrd="0" presId="urn:microsoft.com/office/officeart/2016/7/layout/BasicLinearProcessNumbered"/>
    <dgm:cxn modelId="{5880E02E-7731-D748-A12C-551F07A0D06F}" type="presParOf" srcId="{6F822A1B-F924-6D40-962A-98086DFF8872}" destId="{89AD296F-CCE4-BB4B-BD72-64EB8E4F341A}" srcOrd="1" destOrd="0" presId="urn:microsoft.com/office/officeart/2016/7/layout/BasicLinearProcessNumbered"/>
    <dgm:cxn modelId="{48A04BEB-8032-5B49-A1AB-5DA30132A09E}" type="presParOf" srcId="{6F822A1B-F924-6D40-962A-98086DFF8872}" destId="{D18690A0-0C8D-AC4B-9B3A-E14979F4A099}" srcOrd="2" destOrd="0" presId="urn:microsoft.com/office/officeart/2016/7/layout/BasicLinearProcessNumbered"/>
    <dgm:cxn modelId="{0BFBAA6C-7CDC-4E4D-8BBF-F09096BEEAE1}" type="presParOf" srcId="{6F822A1B-F924-6D40-962A-98086DFF8872}" destId="{0155782D-1D32-624E-888D-B5413295FFFB}" srcOrd="3" destOrd="0" presId="urn:microsoft.com/office/officeart/2016/7/layout/BasicLinearProcessNumbered"/>
    <dgm:cxn modelId="{83ED813F-41A8-6C48-9DA9-5C37CFFC701B}" type="presParOf" srcId="{1224D001-1780-2C42-87CE-CC7328E7F54B}" destId="{81AC9AEA-510B-C84B-AE0E-BB9BA05A8226}" srcOrd="7" destOrd="0" presId="urn:microsoft.com/office/officeart/2016/7/layout/BasicLinearProcessNumbered"/>
    <dgm:cxn modelId="{11E42F6B-257F-664B-BA7E-15B559A4A85C}" type="presParOf" srcId="{1224D001-1780-2C42-87CE-CC7328E7F54B}" destId="{D425D87E-F1DD-BF4A-B1C1-FF4C88B5AE3F}" srcOrd="8" destOrd="0" presId="urn:microsoft.com/office/officeart/2016/7/layout/BasicLinearProcessNumbered"/>
    <dgm:cxn modelId="{FC198C07-2160-F94D-8256-F316378918B9}" type="presParOf" srcId="{D425D87E-F1DD-BF4A-B1C1-FF4C88B5AE3F}" destId="{1CE32CEE-B043-6040-B92B-B0CEA06FC317}" srcOrd="0" destOrd="0" presId="urn:microsoft.com/office/officeart/2016/7/layout/BasicLinearProcessNumbered"/>
    <dgm:cxn modelId="{A374E77E-0406-D744-8FCE-C93DF37594F9}" type="presParOf" srcId="{D425D87E-F1DD-BF4A-B1C1-FF4C88B5AE3F}" destId="{BBD3DED7-54E8-E745-A95F-AA2DA4BF95C4}" srcOrd="1" destOrd="0" presId="urn:microsoft.com/office/officeart/2016/7/layout/BasicLinearProcessNumbered"/>
    <dgm:cxn modelId="{189936EA-1849-A84D-819E-54575C6DAA1F}" type="presParOf" srcId="{D425D87E-F1DD-BF4A-B1C1-FF4C88B5AE3F}" destId="{3BB2BAB3-7287-A54A-98DE-E78DB9E16D4D}" srcOrd="2" destOrd="0" presId="urn:microsoft.com/office/officeart/2016/7/layout/BasicLinearProcessNumbered"/>
    <dgm:cxn modelId="{A759C935-6C66-854C-8295-86CA78FF831F}" type="presParOf" srcId="{D425D87E-F1DD-BF4A-B1C1-FF4C88B5AE3F}" destId="{B4D6A3B3-B2EF-C740-B286-18116DF9651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4615E2-2F25-495C-B4FC-181F0A184C9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229B36-5382-457D-A275-73E9D79F75C0}">
      <dgm:prSet/>
      <dgm:spPr/>
      <dgm:t>
        <a:bodyPr/>
        <a:lstStyle/>
        <a:p>
          <a:r>
            <a:rPr lang="en-US" b="1"/>
            <a:t>What is authentication?</a:t>
          </a:r>
          <a:r>
            <a:rPr lang="en-US"/>
            <a:t> (C. Verifying an identity claim)</a:t>
          </a:r>
        </a:p>
      </dgm:t>
    </dgm:pt>
    <dgm:pt modelId="{11EDEABD-B017-4B4E-9F87-4118ABB7D149}" type="parTrans" cxnId="{17943C2B-87A7-4D5F-A33D-0358A9272EB4}">
      <dgm:prSet/>
      <dgm:spPr/>
      <dgm:t>
        <a:bodyPr/>
        <a:lstStyle/>
        <a:p>
          <a:endParaRPr lang="en-US"/>
        </a:p>
      </dgm:t>
    </dgm:pt>
    <dgm:pt modelId="{DFF8E7CA-F200-4196-9DBB-2EE380695050}" type="sibTrans" cxnId="{17943C2B-87A7-4D5F-A33D-0358A9272EB4}">
      <dgm:prSet/>
      <dgm:spPr/>
      <dgm:t>
        <a:bodyPr/>
        <a:lstStyle/>
        <a:p>
          <a:endParaRPr lang="en-US"/>
        </a:p>
      </dgm:t>
    </dgm:pt>
    <dgm:pt modelId="{EC4EED67-960E-4F0C-B7AE-5E5FF94D0D1D}">
      <dgm:prSet/>
      <dgm:spPr/>
      <dgm:t>
        <a:bodyPr/>
        <a:lstStyle/>
        <a:p>
          <a:r>
            <a:rPr lang="en-US" b="1"/>
            <a:t>What does least privilege achieve?</a:t>
          </a:r>
          <a:r>
            <a:rPr lang="en-US"/>
            <a:t> (B. Limiting access to only what is necessary)</a:t>
          </a:r>
        </a:p>
      </dgm:t>
    </dgm:pt>
    <dgm:pt modelId="{301CBE6B-4AED-4A89-9E1D-1270EE13CCD5}" type="parTrans" cxnId="{F868D62B-A1E3-40A2-90B1-BB9D4B618E7C}">
      <dgm:prSet/>
      <dgm:spPr/>
      <dgm:t>
        <a:bodyPr/>
        <a:lstStyle/>
        <a:p>
          <a:endParaRPr lang="en-US"/>
        </a:p>
      </dgm:t>
    </dgm:pt>
    <dgm:pt modelId="{A65555A6-E27F-4246-89CF-DBCC13D0918F}" type="sibTrans" cxnId="{F868D62B-A1E3-40A2-90B1-BB9D4B618E7C}">
      <dgm:prSet/>
      <dgm:spPr/>
      <dgm:t>
        <a:bodyPr/>
        <a:lstStyle/>
        <a:p>
          <a:endParaRPr lang="en-US"/>
        </a:p>
      </dgm:t>
    </dgm:pt>
    <dgm:pt modelId="{2BDA53C0-4E35-4275-B8E9-01C016AFB266}">
      <dgm:prSet/>
      <dgm:spPr/>
      <dgm:t>
        <a:bodyPr/>
        <a:lstStyle/>
        <a:p>
          <a:r>
            <a:rPr lang="en-US" b="1"/>
            <a:t>Example of MFA?</a:t>
          </a:r>
          <a:r>
            <a:rPr lang="en-US"/>
            <a:t> (B. Fingerprint and key fob)</a:t>
          </a:r>
        </a:p>
      </dgm:t>
    </dgm:pt>
    <dgm:pt modelId="{5E6270D6-4CD6-45E1-A81A-BCA93C6DFC0A}" type="parTrans" cxnId="{C1215CB3-B624-4635-B915-9AF49D9CF8BA}">
      <dgm:prSet/>
      <dgm:spPr/>
      <dgm:t>
        <a:bodyPr/>
        <a:lstStyle/>
        <a:p>
          <a:endParaRPr lang="en-US"/>
        </a:p>
      </dgm:t>
    </dgm:pt>
    <dgm:pt modelId="{64C6EFCA-9D25-4FB4-A46A-09FA53578AB3}" type="sibTrans" cxnId="{C1215CB3-B624-4635-B915-9AF49D9CF8BA}">
      <dgm:prSet/>
      <dgm:spPr/>
      <dgm:t>
        <a:bodyPr/>
        <a:lstStyle/>
        <a:p>
          <a:endParaRPr lang="en-US"/>
        </a:p>
      </dgm:t>
    </dgm:pt>
    <dgm:pt modelId="{E07CAEDA-CAD1-4BC1-BE27-DE7AD34AACE1}">
      <dgm:prSet/>
      <dgm:spPr/>
      <dgm:t>
        <a:bodyPr/>
        <a:lstStyle/>
        <a:p>
          <a:r>
            <a:rPr lang="en-US" b="1"/>
            <a:t>Most common authentication factor?</a:t>
          </a:r>
          <a:r>
            <a:rPr lang="en-US"/>
            <a:t> (C. Something you know)</a:t>
          </a:r>
        </a:p>
      </dgm:t>
    </dgm:pt>
    <dgm:pt modelId="{B9B766D9-03ED-42CF-9AA4-1F3DF0EE9238}" type="parTrans" cxnId="{D3E37746-2866-4131-B286-7F2983A425C6}">
      <dgm:prSet/>
      <dgm:spPr/>
      <dgm:t>
        <a:bodyPr/>
        <a:lstStyle/>
        <a:p>
          <a:endParaRPr lang="en-US"/>
        </a:p>
      </dgm:t>
    </dgm:pt>
    <dgm:pt modelId="{F737DDD0-699C-437C-ACA4-D3387D952F12}" type="sibTrans" cxnId="{D3E37746-2866-4131-B286-7F2983A425C6}">
      <dgm:prSet/>
      <dgm:spPr/>
      <dgm:t>
        <a:bodyPr/>
        <a:lstStyle/>
        <a:p>
          <a:endParaRPr lang="en-US"/>
        </a:p>
      </dgm:t>
    </dgm:pt>
    <dgm:pt modelId="{6093D0DD-29EA-43A5-92F6-EF3EF436971D}">
      <dgm:prSet/>
      <dgm:spPr/>
      <dgm:t>
        <a:bodyPr/>
        <a:lstStyle/>
        <a:p>
          <a:r>
            <a:rPr lang="en-US" b="1"/>
            <a:t>Example of nonrepudiation?</a:t>
          </a:r>
          <a:r>
            <a:rPr lang="en-US"/>
            <a:t> (B. Digital signature on a contract)</a:t>
          </a:r>
        </a:p>
      </dgm:t>
    </dgm:pt>
    <dgm:pt modelId="{486FFE0F-69A5-4CC4-A5E2-61905C63AB36}" type="parTrans" cxnId="{25426DF8-7122-4B70-A9C7-1528D38C518D}">
      <dgm:prSet/>
      <dgm:spPr/>
      <dgm:t>
        <a:bodyPr/>
        <a:lstStyle/>
        <a:p>
          <a:endParaRPr lang="en-US"/>
        </a:p>
      </dgm:t>
    </dgm:pt>
    <dgm:pt modelId="{3945DFE8-A4C5-4E73-B17F-FA8F99144CE1}" type="sibTrans" cxnId="{25426DF8-7122-4B70-A9C7-1528D38C518D}">
      <dgm:prSet/>
      <dgm:spPr/>
      <dgm:t>
        <a:bodyPr/>
        <a:lstStyle/>
        <a:p>
          <a:endParaRPr lang="en-US"/>
        </a:p>
      </dgm:t>
    </dgm:pt>
    <dgm:pt modelId="{2212E08D-035E-F447-A43B-FD5E7E7C22F2}" type="pres">
      <dgm:prSet presAssocID="{C14615E2-2F25-495C-B4FC-181F0A184C92}" presName="outerComposite" presStyleCnt="0">
        <dgm:presLayoutVars>
          <dgm:chMax val="5"/>
          <dgm:dir/>
          <dgm:resizeHandles val="exact"/>
        </dgm:presLayoutVars>
      </dgm:prSet>
      <dgm:spPr/>
    </dgm:pt>
    <dgm:pt modelId="{D09381A4-CFC4-5947-BB52-0E916B9A46EC}" type="pres">
      <dgm:prSet presAssocID="{C14615E2-2F25-495C-B4FC-181F0A184C92}" presName="dummyMaxCanvas" presStyleCnt="0">
        <dgm:presLayoutVars/>
      </dgm:prSet>
      <dgm:spPr/>
    </dgm:pt>
    <dgm:pt modelId="{FC02E6F4-858D-7740-89A5-F7C6DFB6A183}" type="pres">
      <dgm:prSet presAssocID="{C14615E2-2F25-495C-B4FC-181F0A184C92}" presName="FiveNodes_1" presStyleLbl="node1" presStyleIdx="0" presStyleCnt="5">
        <dgm:presLayoutVars>
          <dgm:bulletEnabled val="1"/>
        </dgm:presLayoutVars>
      </dgm:prSet>
      <dgm:spPr/>
    </dgm:pt>
    <dgm:pt modelId="{7D8FB06D-5FBC-1A4D-867B-F86AC705D5DF}" type="pres">
      <dgm:prSet presAssocID="{C14615E2-2F25-495C-B4FC-181F0A184C92}" presName="FiveNodes_2" presStyleLbl="node1" presStyleIdx="1" presStyleCnt="5">
        <dgm:presLayoutVars>
          <dgm:bulletEnabled val="1"/>
        </dgm:presLayoutVars>
      </dgm:prSet>
      <dgm:spPr/>
    </dgm:pt>
    <dgm:pt modelId="{26F0F7B6-FB65-A848-B7B1-A0BFAEDCD388}" type="pres">
      <dgm:prSet presAssocID="{C14615E2-2F25-495C-B4FC-181F0A184C92}" presName="FiveNodes_3" presStyleLbl="node1" presStyleIdx="2" presStyleCnt="5">
        <dgm:presLayoutVars>
          <dgm:bulletEnabled val="1"/>
        </dgm:presLayoutVars>
      </dgm:prSet>
      <dgm:spPr/>
    </dgm:pt>
    <dgm:pt modelId="{06451AA9-CC12-6643-B310-4E25A864C535}" type="pres">
      <dgm:prSet presAssocID="{C14615E2-2F25-495C-B4FC-181F0A184C92}" presName="FiveNodes_4" presStyleLbl="node1" presStyleIdx="3" presStyleCnt="5">
        <dgm:presLayoutVars>
          <dgm:bulletEnabled val="1"/>
        </dgm:presLayoutVars>
      </dgm:prSet>
      <dgm:spPr/>
    </dgm:pt>
    <dgm:pt modelId="{C3C0BF15-C568-F849-99BB-DD55C6336C62}" type="pres">
      <dgm:prSet presAssocID="{C14615E2-2F25-495C-B4FC-181F0A184C92}" presName="FiveNodes_5" presStyleLbl="node1" presStyleIdx="4" presStyleCnt="5">
        <dgm:presLayoutVars>
          <dgm:bulletEnabled val="1"/>
        </dgm:presLayoutVars>
      </dgm:prSet>
      <dgm:spPr/>
    </dgm:pt>
    <dgm:pt modelId="{65E6C3DC-CA8F-064E-8481-A07F476CFCC4}" type="pres">
      <dgm:prSet presAssocID="{C14615E2-2F25-495C-B4FC-181F0A184C92}" presName="FiveConn_1-2" presStyleLbl="fgAccFollowNode1" presStyleIdx="0" presStyleCnt="4">
        <dgm:presLayoutVars>
          <dgm:bulletEnabled val="1"/>
        </dgm:presLayoutVars>
      </dgm:prSet>
      <dgm:spPr/>
    </dgm:pt>
    <dgm:pt modelId="{13E4F9F0-5272-E441-B855-8CD63620F12F}" type="pres">
      <dgm:prSet presAssocID="{C14615E2-2F25-495C-B4FC-181F0A184C92}" presName="FiveConn_2-3" presStyleLbl="fgAccFollowNode1" presStyleIdx="1" presStyleCnt="4">
        <dgm:presLayoutVars>
          <dgm:bulletEnabled val="1"/>
        </dgm:presLayoutVars>
      </dgm:prSet>
      <dgm:spPr/>
    </dgm:pt>
    <dgm:pt modelId="{9E12FB17-13DF-B540-8368-4D3C574EDB1F}" type="pres">
      <dgm:prSet presAssocID="{C14615E2-2F25-495C-B4FC-181F0A184C92}" presName="FiveConn_3-4" presStyleLbl="fgAccFollowNode1" presStyleIdx="2" presStyleCnt="4">
        <dgm:presLayoutVars>
          <dgm:bulletEnabled val="1"/>
        </dgm:presLayoutVars>
      </dgm:prSet>
      <dgm:spPr/>
    </dgm:pt>
    <dgm:pt modelId="{46A53577-6D1F-6E49-8F19-92C2B4E63EF6}" type="pres">
      <dgm:prSet presAssocID="{C14615E2-2F25-495C-B4FC-181F0A184C92}" presName="FiveConn_4-5" presStyleLbl="fgAccFollowNode1" presStyleIdx="3" presStyleCnt="4">
        <dgm:presLayoutVars>
          <dgm:bulletEnabled val="1"/>
        </dgm:presLayoutVars>
      </dgm:prSet>
      <dgm:spPr/>
    </dgm:pt>
    <dgm:pt modelId="{68A74095-39DA-2046-88D9-E5B2D17BC512}" type="pres">
      <dgm:prSet presAssocID="{C14615E2-2F25-495C-B4FC-181F0A184C92}" presName="FiveNodes_1_text" presStyleLbl="node1" presStyleIdx="4" presStyleCnt="5">
        <dgm:presLayoutVars>
          <dgm:bulletEnabled val="1"/>
        </dgm:presLayoutVars>
      </dgm:prSet>
      <dgm:spPr/>
    </dgm:pt>
    <dgm:pt modelId="{B1DB3F2E-BFF7-6A43-8E47-8B766C4C9C4C}" type="pres">
      <dgm:prSet presAssocID="{C14615E2-2F25-495C-B4FC-181F0A184C92}" presName="FiveNodes_2_text" presStyleLbl="node1" presStyleIdx="4" presStyleCnt="5">
        <dgm:presLayoutVars>
          <dgm:bulletEnabled val="1"/>
        </dgm:presLayoutVars>
      </dgm:prSet>
      <dgm:spPr/>
    </dgm:pt>
    <dgm:pt modelId="{3F583247-A88C-7249-91E0-D7579D1E15CB}" type="pres">
      <dgm:prSet presAssocID="{C14615E2-2F25-495C-B4FC-181F0A184C92}" presName="FiveNodes_3_text" presStyleLbl="node1" presStyleIdx="4" presStyleCnt="5">
        <dgm:presLayoutVars>
          <dgm:bulletEnabled val="1"/>
        </dgm:presLayoutVars>
      </dgm:prSet>
      <dgm:spPr/>
    </dgm:pt>
    <dgm:pt modelId="{973BEA5F-1AA9-A244-B1BD-8F5302E15731}" type="pres">
      <dgm:prSet presAssocID="{C14615E2-2F25-495C-B4FC-181F0A184C92}" presName="FiveNodes_4_text" presStyleLbl="node1" presStyleIdx="4" presStyleCnt="5">
        <dgm:presLayoutVars>
          <dgm:bulletEnabled val="1"/>
        </dgm:presLayoutVars>
      </dgm:prSet>
      <dgm:spPr/>
    </dgm:pt>
    <dgm:pt modelId="{51A5D307-A737-DA48-9538-0F6B963B7406}" type="pres">
      <dgm:prSet presAssocID="{C14615E2-2F25-495C-B4FC-181F0A184C9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4D5CA00-34B0-2144-ACCE-F10EFB114610}" type="presOf" srcId="{A65555A6-E27F-4246-89CF-DBCC13D0918F}" destId="{13E4F9F0-5272-E441-B855-8CD63620F12F}" srcOrd="0" destOrd="0" presId="urn:microsoft.com/office/officeart/2005/8/layout/vProcess5"/>
    <dgm:cxn modelId="{111FCF02-1C4A-A645-AFA7-1A7BD8896C7E}" type="presOf" srcId="{E07CAEDA-CAD1-4BC1-BE27-DE7AD34AACE1}" destId="{06451AA9-CC12-6643-B310-4E25A864C535}" srcOrd="0" destOrd="0" presId="urn:microsoft.com/office/officeart/2005/8/layout/vProcess5"/>
    <dgm:cxn modelId="{8D93F511-9438-1345-83C9-98FB30C54BED}" type="presOf" srcId="{E07CAEDA-CAD1-4BC1-BE27-DE7AD34AACE1}" destId="{973BEA5F-1AA9-A244-B1BD-8F5302E15731}" srcOrd="1" destOrd="0" presId="urn:microsoft.com/office/officeart/2005/8/layout/vProcess5"/>
    <dgm:cxn modelId="{74034E27-4F62-444E-A44A-35F7DF9BC2F8}" type="presOf" srcId="{F737DDD0-699C-437C-ACA4-D3387D952F12}" destId="{46A53577-6D1F-6E49-8F19-92C2B4E63EF6}" srcOrd="0" destOrd="0" presId="urn:microsoft.com/office/officeart/2005/8/layout/vProcess5"/>
    <dgm:cxn modelId="{17943C2B-87A7-4D5F-A33D-0358A9272EB4}" srcId="{C14615E2-2F25-495C-B4FC-181F0A184C92}" destId="{3F229B36-5382-457D-A275-73E9D79F75C0}" srcOrd="0" destOrd="0" parTransId="{11EDEABD-B017-4B4E-9F87-4118ABB7D149}" sibTransId="{DFF8E7CA-F200-4196-9DBB-2EE380695050}"/>
    <dgm:cxn modelId="{F868D62B-A1E3-40A2-90B1-BB9D4B618E7C}" srcId="{C14615E2-2F25-495C-B4FC-181F0A184C92}" destId="{EC4EED67-960E-4F0C-B7AE-5E5FF94D0D1D}" srcOrd="1" destOrd="0" parTransId="{301CBE6B-4AED-4A89-9E1D-1270EE13CCD5}" sibTransId="{A65555A6-E27F-4246-89CF-DBCC13D0918F}"/>
    <dgm:cxn modelId="{CF5F4D30-B9C6-9445-97F1-18AA0FF82C8A}" type="presOf" srcId="{3F229B36-5382-457D-A275-73E9D79F75C0}" destId="{68A74095-39DA-2046-88D9-E5B2D17BC512}" srcOrd="1" destOrd="0" presId="urn:microsoft.com/office/officeart/2005/8/layout/vProcess5"/>
    <dgm:cxn modelId="{D3E37746-2866-4131-B286-7F2983A425C6}" srcId="{C14615E2-2F25-495C-B4FC-181F0A184C92}" destId="{E07CAEDA-CAD1-4BC1-BE27-DE7AD34AACE1}" srcOrd="3" destOrd="0" parTransId="{B9B766D9-03ED-42CF-9AA4-1F3DF0EE9238}" sibTransId="{F737DDD0-699C-437C-ACA4-D3387D952F12}"/>
    <dgm:cxn modelId="{573DDE5E-3155-A841-BC32-EA66F2DF1C1E}" type="presOf" srcId="{6093D0DD-29EA-43A5-92F6-EF3EF436971D}" destId="{51A5D307-A737-DA48-9538-0F6B963B7406}" srcOrd="1" destOrd="0" presId="urn:microsoft.com/office/officeart/2005/8/layout/vProcess5"/>
    <dgm:cxn modelId="{8BEBDF7F-A3C1-E447-9623-1EC9EED68ACA}" type="presOf" srcId="{EC4EED67-960E-4F0C-B7AE-5E5FF94D0D1D}" destId="{7D8FB06D-5FBC-1A4D-867B-F86AC705D5DF}" srcOrd="0" destOrd="0" presId="urn:microsoft.com/office/officeart/2005/8/layout/vProcess5"/>
    <dgm:cxn modelId="{A6B83B82-CA83-E446-A7A5-8366DDD105E9}" type="presOf" srcId="{6093D0DD-29EA-43A5-92F6-EF3EF436971D}" destId="{C3C0BF15-C568-F849-99BB-DD55C6336C62}" srcOrd="0" destOrd="0" presId="urn:microsoft.com/office/officeart/2005/8/layout/vProcess5"/>
    <dgm:cxn modelId="{2C89EF88-AD7A-0042-869A-0EDE4922F363}" type="presOf" srcId="{2BDA53C0-4E35-4275-B8E9-01C016AFB266}" destId="{3F583247-A88C-7249-91E0-D7579D1E15CB}" srcOrd="1" destOrd="0" presId="urn:microsoft.com/office/officeart/2005/8/layout/vProcess5"/>
    <dgm:cxn modelId="{3D66FB9E-F2B9-EC4A-AA87-826F87F96824}" type="presOf" srcId="{3F229B36-5382-457D-A275-73E9D79F75C0}" destId="{FC02E6F4-858D-7740-89A5-F7C6DFB6A183}" srcOrd="0" destOrd="0" presId="urn:microsoft.com/office/officeart/2005/8/layout/vProcess5"/>
    <dgm:cxn modelId="{AB4876AF-C59E-4140-B19E-21D885FA1E58}" type="presOf" srcId="{DFF8E7CA-F200-4196-9DBB-2EE380695050}" destId="{65E6C3DC-CA8F-064E-8481-A07F476CFCC4}" srcOrd="0" destOrd="0" presId="urn:microsoft.com/office/officeart/2005/8/layout/vProcess5"/>
    <dgm:cxn modelId="{C1215CB3-B624-4635-B915-9AF49D9CF8BA}" srcId="{C14615E2-2F25-495C-B4FC-181F0A184C92}" destId="{2BDA53C0-4E35-4275-B8E9-01C016AFB266}" srcOrd="2" destOrd="0" parTransId="{5E6270D6-4CD6-45E1-A81A-BCA93C6DFC0A}" sibTransId="{64C6EFCA-9D25-4FB4-A46A-09FA53578AB3}"/>
    <dgm:cxn modelId="{64FFFBB4-41E6-1242-82E2-402F745AA272}" type="presOf" srcId="{EC4EED67-960E-4F0C-B7AE-5E5FF94D0D1D}" destId="{B1DB3F2E-BFF7-6A43-8E47-8B766C4C9C4C}" srcOrd="1" destOrd="0" presId="urn:microsoft.com/office/officeart/2005/8/layout/vProcess5"/>
    <dgm:cxn modelId="{6C91A2C9-6360-D64C-B241-81CC2428B449}" type="presOf" srcId="{C14615E2-2F25-495C-B4FC-181F0A184C92}" destId="{2212E08D-035E-F447-A43B-FD5E7E7C22F2}" srcOrd="0" destOrd="0" presId="urn:microsoft.com/office/officeart/2005/8/layout/vProcess5"/>
    <dgm:cxn modelId="{82F124D7-EF79-2947-ADCF-F0868862F70E}" type="presOf" srcId="{64C6EFCA-9D25-4FB4-A46A-09FA53578AB3}" destId="{9E12FB17-13DF-B540-8368-4D3C574EDB1F}" srcOrd="0" destOrd="0" presId="urn:microsoft.com/office/officeart/2005/8/layout/vProcess5"/>
    <dgm:cxn modelId="{BE5A34D7-5B8A-4B40-931B-4577C7F538EF}" type="presOf" srcId="{2BDA53C0-4E35-4275-B8E9-01C016AFB266}" destId="{26F0F7B6-FB65-A848-B7B1-A0BFAEDCD388}" srcOrd="0" destOrd="0" presId="urn:microsoft.com/office/officeart/2005/8/layout/vProcess5"/>
    <dgm:cxn modelId="{25426DF8-7122-4B70-A9C7-1528D38C518D}" srcId="{C14615E2-2F25-495C-B4FC-181F0A184C92}" destId="{6093D0DD-29EA-43A5-92F6-EF3EF436971D}" srcOrd="4" destOrd="0" parTransId="{486FFE0F-69A5-4CC4-A5E2-61905C63AB36}" sibTransId="{3945DFE8-A4C5-4E73-B17F-FA8F99144CE1}"/>
    <dgm:cxn modelId="{7F2D1666-53BE-AA44-A814-E48D9ECFF7E8}" type="presParOf" srcId="{2212E08D-035E-F447-A43B-FD5E7E7C22F2}" destId="{D09381A4-CFC4-5947-BB52-0E916B9A46EC}" srcOrd="0" destOrd="0" presId="urn:microsoft.com/office/officeart/2005/8/layout/vProcess5"/>
    <dgm:cxn modelId="{6BDAE465-137F-6A4C-996B-F45B6A298FA6}" type="presParOf" srcId="{2212E08D-035E-F447-A43B-FD5E7E7C22F2}" destId="{FC02E6F4-858D-7740-89A5-F7C6DFB6A183}" srcOrd="1" destOrd="0" presId="urn:microsoft.com/office/officeart/2005/8/layout/vProcess5"/>
    <dgm:cxn modelId="{0A1DF502-EF0E-1B45-9D2B-33F7A7FA25E7}" type="presParOf" srcId="{2212E08D-035E-F447-A43B-FD5E7E7C22F2}" destId="{7D8FB06D-5FBC-1A4D-867B-F86AC705D5DF}" srcOrd="2" destOrd="0" presId="urn:microsoft.com/office/officeart/2005/8/layout/vProcess5"/>
    <dgm:cxn modelId="{13126088-9987-DF4A-8754-70A68B82C793}" type="presParOf" srcId="{2212E08D-035E-F447-A43B-FD5E7E7C22F2}" destId="{26F0F7B6-FB65-A848-B7B1-A0BFAEDCD388}" srcOrd="3" destOrd="0" presId="urn:microsoft.com/office/officeart/2005/8/layout/vProcess5"/>
    <dgm:cxn modelId="{639DBC05-2AE5-6247-AFDA-D7DAC1EC9344}" type="presParOf" srcId="{2212E08D-035E-F447-A43B-FD5E7E7C22F2}" destId="{06451AA9-CC12-6643-B310-4E25A864C535}" srcOrd="4" destOrd="0" presId="urn:microsoft.com/office/officeart/2005/8/layout/vProcess5"/>
    <dgm:cxn modelId="{90E0D068-61E0-F04B-B355-458B34BA4A76}" type="presParOf" srcId="{2212E08D-035E-F447-A43B-FD5E7E7C22F2}" destId="{C3C0BF15-C568-F849-99BB-DD55C6336C62}" srcOrd="5" destOrd="0" presId="urn:microsoft.com/office/officeart/2005/8/layout/vProcess5"/>
    <dgm:cxn modelId="{C7CF1869-3D0B-3A4F-8E60-F900D229823B}" type="presParOf" srcId="{2212E08D-035E-F447-A43B-FD5E7E7C22F2}" destId="{65E6C3DC-CA8F-064E-8481-A07F476CFCC4}" srcOrd="6" destOrd="0" presId="urn:microsoft.com/office/officeart/2005/8/layout/vProcess5"/>
    <dgm:cxn modelId="{170C6383-E3E4-CE45-B6A2-E89651A903A0}" type="presParOf" srcId="{2212E08D-035E-F447-A43B-FD5E7E7C22F2}" destId="{13E4F9F0-5272-E441-B855-8CD63620F12F}" srcOrd="7" destOrd="0" presId="urn:microsoft.com/office/officeart/2005/8/layout/vProcess5"/>
    <dgm:cxn modelId="{43D7A6CC-03EF-4B48-9FB4-7D6A51170213}" type="presParOf" srcId="{2212E08D-035E-F447-A43B-FD5E7E7C22F2}" destId="{9E12FB17-13DF-B540-8368-4D3C574EDB1F}" srcOrd="8" destOrd="0" presId="urn:microsoft.com/office/officeart/2005/8/layout/vProcess5"/>
    <dgm:cxn modelId="{4B04960D-6DC4-E14C-BFBC-6CD995C5831E}" type="presParOf" srcId="{2212E08D-035E-F447-A43B-FD5E7E7C22F2}" destId="{46A53577-6D1F-6E49-8F19-92C2B4E63EF6}" srcOrd="9" destOrd="0" presId="urn:microsoft.com/office/officeart/2005/8/layout/vProcess5"/>
    <dgm:cxn modelId="{A768445C-2F4B-1249-9915-0662D4CAC076}" type="presParOf" srcId="{2212E08D-035E-F447-A43B-FD5E7E7C22F2}" destId="{68A74095-39DA-2046-88D9-E5B2D17BC512}" srcOrd="10" destOrd="0" presId="urn:microsoft.com/office/officeart/2005/8/layout/vProcess5"/>
    <dgm:cxn modelId="{3241BE72-3E54-754C-9E11-B77195A58C9E}" type="presParOf" srcId="{2212E08D-035E-F447-A43B-FD5E7E7C22F2}" destId="{B1DB3F2E-BFF7-6A43-8E47-8B766C4C9C4C}" srcOrd="11" destOrd="0" presId="urn:microsoft.com/office/officeart/2005/8/layout/vProcess5"/>
    <dgm:cxn modelId="{F0C48CD8-BCF1-8048-B6C5-FE8B002A5E20}" type="presParOf" srcId="{2212E08D-035E-F447-A43B-FD5E7E7C22F2}" destId="{3F583247-A88C-7249-91E0-D7579D1E15CB}" srcOrd="12" destOrd="0" presId="urn:microsoft.com/office/officeart/2005/8/layout/vProcess5"/>
    <dgm:cxn modelId="{E5A7C228-B467-C84C-B779-C3817B2376F4}" type="presParOf" srcId="{2212E08D-035E-F447-A43B-FD5E7E7C22F2}" destId="{973BEA5F-1AA9-A244-B1BD-8F5302E15731}" srcOrd="13" destOrd="0" presId="urn:microsoft.com/office/officeart/2005/8/layout/vProcess5"/>
    <dgm:cxn modelId="{B8D36A60-1D37-8948-9F26-52FD8F13677D}" type="presParOf" srcId="{2212E08D-035E-F447-A43B-FD5E7E7C22F2}" destId="{51A5D307-A737-DA48-9538-0F6B963B74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AA41FF-9099-440E-8E09-79CE32CE5F6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A549A4D-6CFA-4BF3-A3C1-A56AB52B9869}">
      <dgm:prSet/>
      <dgm:spPr/>
      <dgm:t>
        <a:bodyPr/>
        <a:lstStyle/>
        <a:p>
          <a:r>
            <a:rPr lang="en-US" b="1"/>
            <a:t>Password and PIN together constitute MFA:</a:t>
          </a:r>
          <a:r>
            <a:rPr lang="en-US"/>
            <a:t> </a:t>
          </a:r>
          <a:r>
            <a:rPr lang="en-US" b="1"/>
            <a:t>False</a:t>
          </a:r>
          <a:endParaRPr lang="en-US"/>
        </a:p>
      </dgm:t>
    </dgm:pt>
    <dgm:pt modelId="{0D0B2FFC-C7A0-4582-809E-5C3B6B96EE4A}" type="parTrans" cxnId="{02790979-AAF8-4733-9485-79DA95697841}">
      <dgm:prSet/>
      <dgm:spPr/>
      <dgm:t>
        <a:bodyPr/>
        <a:lstStyle/>
        <a:p>
          <a:endParaRPr lang="en-US"/>
        </a:p>
      </dgm:t>
    </dgm:pt>
    <dgm:pt modelId="{220CEFA6-5BF0-4BF9-B94B-CF00BEEACE9B}" type="sibTrans" cxnId="{02790979-AAF8-4733-9485-79DA9569784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D56149D-582B-4D91-AEA0-E4679B1114B9}">
      <dgm:prSet/>
      <dgm:spPr/>
      <dgm:t>
        <a:bodyPr/>
        <a:lstStyle/>
        <a:p>
          <a:r>
            <a:rPr lang="en-US" b="1"/>
            <a:t>RBAC simplifies permission management:</a:t>
          </a:r>
          <a:r>
            <a:rPr lang="en-US"/>
            <a:t> </a:t>
          </a:r>
          <a:r>
            <a:rPr lang="en-US" b="1"/>
            <a:t>True</a:t>
          </a:r>
          <a:endParaRPr lang="en-US"/>
        </a:p>
      </dgm:t>
    </dgm:pt>
    <dgm:pt modelId="{2BC16EF4-4C5F-4125-8084-E4AF58A61DA8}" type="parTrans" cxnId="{F929A239-C6F8-42BE-B2FA-B60080B6EE47}">
      <dgm:prSet/>
      <dgm:spPr/>
      <dgm:t>
        <a:bodyPr/>
        <a:lstStyle/>
        <a:p>
          <a:endParaRPr lang="en-US"/>
        </a:p>
      </dgm:t>
    </dgm:pt>
    <dgm:pt modelId="{4223C628-48AD-4D7D-8429-81D14A98C482}" type="sibTrans" cxnId="{F929A239-C6F8-42BE-B2FA-B60080B6EE4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0DD1CAB-FA34-455D-89A9-FB774A3B011C}">
      <dgm:prSet/>
      <dgm:spPr/>
      <dgm:t>
        <a:bodyPr/>
        <a:lstStyle/>
        <a:p>
          <a:r>
            <a:rPr lang="en-US" b="1"/>
            <a:t>Digital signatures provide nonrepudiation:</a:t>
          </a:r>
          <a:r>
            <a:rPr lang="en-US"/>
            <a:t> </a:t>
          </a:r>
          <a:r>
            <a:rPr lang="en-US" b="1"/>
            <a:t>True</a:t>
          </a:r>
          <a:endParaRPr lang="en-US"/>
        </a:p>
      </dgm:t>
    </dgm:pt>
    <dgm:pt modelId="{9267AC5E-32CC-4F77-A661-487133436A05}" type="parTrans" cxnId="{449B2CF8-B99C-4465-8F2D-D04E20346040}">
      <dgm:prSet/>
      <dgm:spPr/>
      <dgm:t>
        <a:bodyPr/>
        <a:lstStyle/>
        <a:p>
          <a:endParaRPr lang="en-US"/>
        </a:p>
      </dgm:t>
    </dgm:pt>
    <dgm:pt modelId="{E5B93B02-B4B7-40A3-96C3-830AFC102A06}" type="sibTrans" cxnId="{449B2CF8-B99C-4465-8F2D-D04E2034604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6F37114-F53A-414E-8AC2-D77E1D2AD1FE}">
      <dgm:prSet/>
      <dgm:spPr/>
      <dgm:t>
        <a:bodyPr/>
        <a:lstStyle/>
        <a:p>
          <a:r>
            <a:rPr lang="en-US" b="1"/>
            <a:t>Smartcard + biometric scan is MFA:</a:t>
          </a:r>
          <a:r>
            <a:rPr lang="en-US"/>
            <a:t> </a:t>
          </a:r>
          <a:r>
            <a:rPr lang="en-US" b="1"/>
            <a:t>True</a:t>
          </a:r>
          <a:endParaRPr lang="en-US"/>
        </a:p>
      </dgm:t>
    </dgm:pt>
    <dgm:pt modelId="{FF928A91-8B98-4EC8-9EF6-4C2204B709A8}" type="parTrans" cxnId="{E9E5CF74-133C-4F1C-BCA9-3846E1EEF7DA}">
      <dgm:prSet/>
      <dgm:spPr/>
      <dgm:t>
        <a:bodyPr/>
        <a:lstStyle/>
        <a:p>
          <a:endParaRPr lang="en-US"/>
        </a:p>
      </dgm:t>
    </dgm:pt>
    <dgm:pt modelId="{403B4DD4-5FE0-4C02-9D99-25CAFAE31DDE}" type="sibTrans" cxnId="{E9E5CF74-133C-4F1C-BCA9-3846E1EEF7DA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E8DBF9F8-8A34-4C9D-973B-369C5A8FB726}">
      <dgm:prSet/>
      <dgm:spPr/>
      <dgm:t>
        <a:bodyPr/>
        <a:lstStyle/>
        <a:p>
          <a:r>
            <a:rPr lang="en-US" b="1"/>
            <a:t>Nonrepudiation ensures actions cannot be denied:</a:t>
          </a:r>
          <a:r>
            <a:rPr lang="en-US"/>
            <a:t> </a:t>
          </a:r>
          <a:r>
            <a:rPr lang="en-US" b="1"/>
            <a:t>True</a:t>
          </a:r>
          <a:endParaRPr lang="en-US"/>
        </a:p>
      </dgm:t>
    </dgm:pt>
    <dgm:pt modelId="{E4E5C9E5-3942-4AC3-9CD7-0DD05EB34B40}" type="parTrans" cxnId="{5E8B2CEF-2717-42F7-B0A6-2824FFDEDEF2}">
      <dgm:prSet/>
      <dgm:spPr/>
      <dgm:t>
        <a:bodyPr/>
        <a:lstStyle/>
        <a:p>
          <a:endParaRPr lang="en-US"/>
        </a:p>
      </dgm:t>
    </dgm:pt>
    <dgm:pt modelId="{3353E55E-2C5A-43CB-AD1E-A706CE1169CE}" type="sibTrans" cxnId="{5E8B2CEF-2717-42F7-B0A6-2824FFDEDEF2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0E207A31-6FBD-6745-9366-187859B2AE8E}" type="pres">
      <dgm:prSet presAssocID="{6DAA41FF-9099-440E-8E09-79CE32CE5F6A}" presName="Name0" presStyleCnt="0">
        <dgm:presLayoutVars>
          <dgm:animLvl val="lvl"/>
          <dgm:resizeHandles val="exact"/>
        </dgm:presLayoutVars>
      </dgm:prSet>
      <dgm:spPr/>
    </dgm:pt>
    <dgm:pt modelId="{380464E0-204F-284C-810F-30677F7B1FAD}" type="pres">
      <dgm:prSet presAssocID="{8A549A4D-6CFA-4BF3-A3C1-A56AB52B9869}" presName="compositeNode" presStyleCnt="0">
        <dgm:presLayoutVars>
          <dgm:bulletEnabled val="1"/>
        </dgm:presLayoutVars>
      </dgm:prSet>
      <dgm:spPr/>
    </dgm:pt>
    <dgm:pt modelId="{AA5409A6-CA16-834E-BADF-68AFB9614D46}" type="pres">
      <dgm:prSet presAssocID="{8A549A4D-6CFA-4BF3-A3C1-A56AB52B9869}" presName="bgRect" presStyleLbl="alignNode1" presStyleIdx="0" presStyleCnt="5"/>
      <dgm:spPr/>
    </dgm:pt>
    <dgm:pt modelId="{A28530EA-05D8-DF49-B4CB-81AC12197CEA}" type="pres">
      <dgm:prSet presAssocID="{220CEFA6-5BF0-4BF9-B94B-CF00BEEACE9B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0DA1887B-9FD0-8644-AEF7-46C6094F0C16}" type="pres">
      <dgm:prSet presAssocID="{8A549A4D-6CFA-4BF3-A3C1-A56AB52B9869}" presName="nodeRect" presStyleLbl="alignNode1" presStyleIdx="0" presStyleCnt="5">
        <dgm:presLayoutVars>
          <dgm:bulletEnabled val="1"/>
        </dgm:presLayoutVars>
      </dgm:prSet>
      <dgm:spPr/>
    </dgm:pt>
    <dgm:pt modelId="{880BC7F9-A44F-5D4A-A79A-58E4AABE69A0}" type="pres">
      <dgm:prSet presAssocID="{220CEFA6-5BF0-4BF9-B94B-CF00BEEACE9B}" presName="sibTrans" presStyleCnt="0"/>
      <dgm:spPr/>
    </dgm:pt>
    <dgm:pt modelId="{70450812-EE2A-8543-9777-7B93EADEA6E5}" type="pres">
      <dgm:prSet presAssocID="{2D56149D-582B-4D91-AEA0-E4679B1114B9}" presName="compositeNode" presStyleCnt="0">
        <dgm:presLayoutVars>
          <dgm:bulletEnabled val="1"/>
        </dgm:presLayoutVars>
      </dgm:prSet>
      <dgm:spPr/>
    </dgm:pt>
    <dgm:pt modelId="{F92081A9-F87D-FE46-A4E9-2CAAE698E4A6}" type="pres">
      <dgm:prSet presAssocID="{2D56149D-582B-4D91-AEA0-E4679B1114B9}" presName="bgRect" presStyleLbl="alignNode1" presStyleIdx="1" presStyleCnt="5"/>
      <dgm:spPr/>
    </dgm:pt>
    <dgm:pt modelId="{58D65A18-F2B2-5B45-9FE0-3681FC575FC3}" type="pres">
      <dgm:prSet presAssocID="{4223C628-48AD-4D7D-8429-81D14A98C482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2C20D675-F201-DE48-BEF0-3EE49211B77B}" type="pres">
      <dgm:prSet presAssocID="{2D56149D-582B-4D91-AEA0-E4679B1114B9}" presName="nodeRect" presStyleLbl="alignNode1" presStyleIdx="1" presStyleCnt="5">
        <dgm:presLayoutVars>
          <dgm:bulletEnabled val="1"/>
        </dgm:presLayoutVars>
      </dgm:prSet>
      <dgm:spPr/>
    </dgm:pt>
    <dgm:pt modelId="{41A25659-E1F7-D240-A10F-66FD9B0F53A9}" type="pres">
      <dgm:prSet presAssocID="{4223C628-48AD-4D7D-8429-81D14A98C482}" presName="sibTrans" presStyleCnt="0"/>
      <dgm:spPr/>
    </dgm:pt>
    <dgm:pt modelId="{0DF07AD4-29C4-5643-8E55-06EBDE4FC439}" type="pres">
      <dgm:prSet presAssocID="{B0DD1CAB-FA34-455D-89A9-FB774A3B011C}" presName="compositeNode" presStyleCnt="0">
        <dgm:presLayoutVars>
          <dgm:bulletEnabled val="1"/>
        </dgm:presLayoutVars>
      </dgm:prSet>
      <dgm:spPr/>
    </dgm:pt>
    <dgm:pt modelId="{001FA0D2-97F9-E443-A66A-D677192C488D}" type="pres">
      <dgm:prSet presAssocID="{B0DD1CAB-FA34-455D-89A9-FB774A3B011C}" presName="bgRect" presStyleLbl="alignNode1" presStyleIdx="2" presStyleCnt="5"/>
      <dgm:spPr/>
    </dgm:pt>
    <dgm:pt modelId="{2D4BDBBA-DA37-8148-9821-4E55327369ED}" type="pres">
      <dgm:prSet presAssocID="{E5B93B02-B4B7-40A3-96C3-830AFC102A06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7C90D091-CF6B-A441-A569-C1BDA6CA52D6}" type="pres">
      <dgm:prSet presAssocID="{B0DD1CAB-FA34-455D-89A9-FB774A3B011C}" presName="nodeRect" presStyleLbl="alignNode1" presStyleIdx="2" presStyleCnt="5">
        <dgm:presLayoutVars>
          <dgm:bulletEnabled val="1"/>
        </dgm:presLayoutVars>
      </dgm:prSet>
      <dgm:spPr/>
    </dgm:pt>
    <dgm:pt modelId="{D00E4ABB-ADB9-DE4D-A16B-38A09F5EAB5B}" type="pres">
      <dgm:prSet presAssocID="{E5B93B02-B4B7-40A3-96C3-830AFC102A06}" presName="sibTrans" presStyleCnt="0"/>
      <dgm:spPr/>
    </dgm:pt>
    <dgm:pt modelId="{93BDFAA9-A737-D24E-B88B-617A6031E5F5}" type="pres">
      <dgm:prSet presAssocID="{26F37114-F53A-414E-8AC2-D77E1D2AD1FE}" presName="compositeNode" presStyleCnt="0">
        <dgm:presLayoutVars>
          <dgm:bulletEnabled val="1"/>
        </dgm:presLayoutVars>
      </dgm:prSet>
      <dgm:spPr/>
    </dgm:pt>
    <dgm:pt modelId="{E36B46A6-4F6D-4F45-B426-4B46F9436DFD}" type="pres">
      <dgm:prSet presAssocID="{26F37114-F53A-414E-8AC2-D77E1D2AD1FE}" presName="bgRect" presStyleLbl="alignNode1" presStyleIdx="3" presStyleCnt="5"/>
      <dgm:spPr/>
    </dgm:pt>
    <dgm:pt modelId="{ECAF80E0-933C-2649-8CA8-2D5C95C927CC}" type="pres">
      <dgm:prSet presAssocID="{403B4DD4-5FE0-4C02-9D99-25CAFAE31DDE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AA97B65A-F3D4-494F-A207-12C02DB76B99}" type="pres">
      <dgm:prSet presAssocID="{26F37114-F53A-414E-8AC2-D77E1D2AD1FE}" presName="nodeRect" presStyleLbl="alignNode1" presStyleIdx="3" presStyleCnt="5">
        <dgm:presLayoutVars>
          <dgm:bulletEnabled val="1"/>
        </dgm:presLayoutVars>
      </dgm:prSet>
      <dgm:spPr/>
    </dgm:pt>
    <dgm:pt modelId="{52711999-B42D-C34F-9105-2EF6699416D2}" type="pres">
      <dgm:prSet presAssocID="{403B4DD4-5FE0-4C02-9D99-25CAFAE31DDE}" presName="sibTrans" presStyleCnt="0"/>
      <dgm:spPr/>
    </dgm:pt>
    <dgm:pt modelId="{186AB873-E463-F247-9AE8-DC6ACCBE873B}" type="pres">
      <dgm:prSet presAssocID="{E8DBF9F8-8A34-4C9D-973B-369C5A8FB726}" presName="compositeNode" presStyleCnt="0">
        <dgm:presLayoutVars>
          <dgm:bulletEnabled val="1"/>
        </dgm:presLayoutVars>
      </dgm:prSet>
      <dgm:spPr/>
    </dgm:pt>
    <dgm:pt modelId="{1C6D0D63-61DF-3641-ABB0-ADB947B8037A}" type="pres">
      <dgm:prSet presAssocID="{E8DBF9F8-8A34-4C9D-973B-369C5A8FB726}" presName="bgRect" presStyleLbl="alignNode1" presStyleIdx="4" presStyleCnt="5"/>
      <dgm:spPr/>
    </dgm:pt>
    <dgm:pt modelId="{99B23382-E3AF-9A40-ACEE-F7646D3E5BC4}" type="pres">
      <dgm:prSet presAssocID="{3353E55E-2C5A-43CB-AD1E-A706CE1169CE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9CCE115A-9538-064E-A179-374AAA4D016A}" type="pres">
      <dgm:prSet presAssocID="{E8DBF9F8-8A34-4C9D-973B-369C5A8FB726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339A0E08-EFB5-5941-ABCA-D9C14C101DCA}" type="presOf" srcId="{8A549A4D-6CFA-4BF3-A3C1-A56AB52B9869}" destId="{0DA1887B-9FD0-8644-AEF7-46C6094F0C16}" srcOrd="1" destOrd="0" presId="urn:microsoft.com/office/officeart/2016/7/layout/LinearBlockProcessNumbered"/>
    <dgm:cxn modelId="{2F697316-A293-8447-9306-E32975E1D76F}" type="presOf" srcId="{B0DD1CAB-FA34-455D-89A9-FB774A3B011C}" destId="{7C90D091-CF6B-A441-A569-C1BDA6CA52D6}" srcOrd="1" destOrd="0" presId="urn:microsoft.com/office/officeart/2016/7/layout/LinearBlockProcessNumbered"/>
    <dgm:cxn modelId="{7F6FA725-AF5E-8640-A492-E56A06AFDCD1}" type="presOf" srcId="{6DAA41FF-9099-440E-8E09-79CE32CE5F6A}" destId="{0E207A31-6FBD-6745-9366-187859B2AE8E}" srcOrd="0" destOrd="0" presId="urn:microsoft.com/office/officeart/2016/7/layout/LinearBlockProcessNumbered"/>
    <dgm:cxn modelId="{09B0F437-50C4-3E4F-AA17-B3B0C8D5974E}" type="presOf" srcId="{4223C628-48AD-4D7D-8429-81D14A98C482}" destId="{58D65A18-F2B2-5B45-9FE0-3681FC575FC3}" srcOrd="0" destOrd="0" presId="urn:microsoft.com/office/officeart/2016/7/layout/LinearBlockProcessNumbered"/>
    <dgm:cxn modelId="{F929A239-C6F8-42BE-B2FA-B60080B6EE47}" srcId="{6DAA41FF-9099-440E-8E09-79CE32CE5F6A}" destId="{2D56149D-582B-4D91-AEA0-E4679B1114B9}" srcOrd="1" destOrd="0" parTransId="{2BC16EF4-4C5F-4125-8084-E4AF58A61DA8}" sibTransId="{4223C628-48AD-4D7D-8429-81D14A98C482}"/>
    <dgm:cxn modelId="{7FA46F42-F7ED-AF46-89EE-B81AB952BA70}" type="presOf" srcId="{B0DD1CAB-FA34-455D-89A9-FB774A3B011C}" destId="{001FA0D2-97F9-E443-A66A-D677192C488D}" srcOrd="0" destOrd="0" presId="urn:microsoft.com/office/officeart/2016/7/layout/LinearBlockProcessNumbered"/>
    <dgm:cxn modelId="{9D1A8F42-A8FC-4047-90D6-913C8C61C6E2}" type="presOf" srcId="{220CEFA6-5BF0-4BF9-B94B-CF00BEEACE9B}" destId="{A28530EA-05D8-DF49-B4CB-81AC12197CEA}" srcOrd="0" destOrd="0" presId="urn:microsoft.com/office/officeart/2016/7/layout/LinearBlockProcessNumbered"/>
    <dgm:cxn modelId="{FD0E3C4C-54AA-8246-897E-75DB17A0AA61}" type="presOf" srcId="{E8DBF9F8-8A34-4C9D-973B-369C5A8FB726}" destId="{9CCE115A-9538-064E-A179-374AAA4D016A}" srcOrd="1" destOrd="0" presId="urn:microsoft.com/office/officeart/2016/7/layout/LinearBlockProcessNumbered"/>
    <dgm:cxn modelId="{E9E5CF74-133C-4F1C-BCA9-3846E1EEF7DA}" srcId="{6DAA41FF-9099-440E-8E09-79CE32CE5F6A}" destId="{26F37114-F53A-414E-8AC2-D77E1D2AD1FE}" srcOrd="3" destOrd="0" parTransId="{FF928A91-8B98-4EC8-9EF6-4C2204B709A8}" sibTransId="{403B4DD4-5FE0-4C02-9D99-25CAFAE31DDE}"/>
    <dgm:cxn modelId="{02790979-AAF8-4733-9485-79DA95697841}" srcId="{6DAA41FF-9099-440E-8E09-79CE32CE5F6A}" destId="{8A549A4D-6CFA-4BF3-A3C1-A56AB52B9869}" srcOrd="0" destOrd="0" parTransId="{0D0B2FFC-C7A0-4582-809E-5C3B6B96EE4A}" sibTransId="{220CEFA6-5BF0-4BF9-B94B-CF00BEEACE9B}"/>
    <dgm:cxn modelId="{BBA21091-31DB-8B46-9554-84CE39BE8E94}" type="presOf" srcId="{26F37114-F53A-414E-8AC2-D77E1D2AD1FE}" destId="{E36B46A6-4F6D-4F45-B426-4B46F9436DFD}" srcOrd="0" destOrd="0" presId="urn:microsoft.com/office/officeart/2016/7/layout/LinearBlockProcessNumbered"/>
    <dgm:cxn modelId="{385A7C9C-65E3-5948-8FF4-708D282F4F8E}" type="presOf" srcId="{E5B93B02-B4B7-40A3-96C3-830AFC102A06}" destId="{2D4BDBBA-DA37-8148-9821-4E55327369ED}" srcOrd="0" destOrd="0" presId="urn:microsoft.com/office/officeart/2016/7/layout/LinearBlockProcessNumbered"/>
    <dgm:cxn modelId="{A85A63AC-9D60-4148-940B-9B54DEBF25C2}" type="presOf" srcId="{E8DBF9F8-8A34-4C9D-973B-369C5A8FB726}" destId="{1C6D0D63-61DF-3641-ABB0-ADB947B8037A}" srcOrd="0" destOrd="0" presId="urn:microsoft.com/office/officeart/2016/7/layout/LinearBlockProcessNumbered"/>
    <dgm:cxn modelId="{ABE6A6B1-C507-C945-8E2E-90AC67F9E2F8}" type="presOf" srcId="{3353E55E-2C5A-43CB-AD1E-A706CE1169CE}" destId="{99B23382-E3AF-9A40-ACEE-F7646D3E5BC4}" srcOrd="0" destOrd="0" presId="urn:microsoft.com/office/officeart/2016/7/layout/LinearBlockProcessNumbered"/>
    <dgm:cxn modelId="{4118C0CF-3AF5-1843-9E3D-82A39316EBBE}" type="presOf" srcId="{2D56149D-582B-4D91-AEA0-E4679B1114B9}" destId="{2C20D675-F201-DE48-BEF0-3EE49211B77B}" srcOrd="1" destOrd="0" presId="urn:microsoft.com/office/officeart/2016/7/layout/LinearBlockProcessNumbered"/>
    <dgm:cxn modelId="{24B87DD3-3721-1B4A-BE07-B76C00200A7A}" type="presOf" srcId="{403B4DD4-5FE0-4C02-9D99-25CAFAE31DDE}" destId="{ECAF80E0-933C-2649-8CA8-2D5C95C927CC}" srcOrd="0" destOrd="0" presId="urn:microsoft.com/office/officeart/2016/7/layout/LinearBlockProcessNumbered"/>
    <dgm:cxn modelId="{0D2B9FD5-436A-A647-ACAD-C852EE1A0FD0}" type="presOf" srcId="{26F37114-F53A-414E-8AC2-D77E1D2AD1FE}" destId="{AA97B65A-F3D4-494F-A207-12C02DB76B99}" srcOrd="1" destOrd="0" presId="urn:microsoft.com/office/officeart/2016/7/layout/LinearBlockProcessNumbered"/>
    <dgm:cxn modelId="{AFAA04D6-88F8-7940-99B3-5E880B2018BA}" type="presOf" srcId="{8A549A4D-6CFA-4BF3-A3C1-A56AB52B9869}" destId="{AA5409A6-CA16-834E-BADF-68AFB9614D46}" srcOrd="0" destOrd="0" presId="urn:microsoft.com/office/officeart/2016/7/layout/LinearBlockProcessNumbered"/>
    <dgm:cxn modelId="{5E8B2CEF-2717-42F7-B0A6-2824FFDEDEF2}" srcId="{6DAA41FF-9099-440E-8E09-79CE32CE5F6A}" destId="{E8DBF9F8-8A34-4C9D-973B-369C5A8FB726}" srcOrd="4" destOrd="0" parTransId="{E4E5C9E5-3942-4AC3-9CD7-0DD05EB34B40}" sibTransId="{3353E55E-2C5A-43CB-AD1E-A706CE1169CE}"/>
    <dgm:cxn modelId="{F1C01CF4-7D05-1348-8CEE-1FB6F1029B23}" type="presOf" srcId="{2D56149D-582B-4D91-AEA0-E4679B1114B9}" destId="{F92081A9-F87D-FE46-A4E9-2CAAE698E4A6}" srcOrd="0" destOrd="0" presId="urn:microsoft.com/office/officeart/2016/7/layout/LinearBlockProcessNumbered"/>
    <dgm:cxn modelId="{449B2CF8-B99C-4465-8F2D-D04E20346040}" srcId="{6DAA41FF-9099-440E-8E09-79CE32CE5F6A}" destId="{B0DD1CAB-FA34-455D-89A9-FB774A3B011C}" srcOrd="2" destOrd="0" parTransId="{9267AC5E-32CC-4F77-A661-487133436A05}" sibTransId="{E5B93B02-B4B7-40A3-96C3-830AFC102A06}"/>
    <dgm:cxn modelId="{F2A9C44A-3E20-014A-BFC9-774F5DAE9511}" type="presParOf" srcId="{0E207A31-6FBD-6745-9366-187859B2AE8E}" destId="{380464E0-204F-284C-810F-30677F7B1FAD}" srcOrd="0" destOrd="0" presId="urn:microsoft.com/office/officeart/2016/7/layout/LinearBlockProcessNumbered"/>
    <dgm:cxn modelId="{58DBD3B4-6D7C-9145-AFD5-09BF1E27BF01}" type="presParOf" srcId="{380464E0-204F-284C-810F-30677F7B1FAD}" destId="{AA5409A6-CA16-834E-BADF-68AFB9614D46}" srcOrd="0" destOrd="0" presId="urn:microsoft.com/office/officeart/2016/7/layout/LinearBlockProcessNumbered"/>
    <dgm:cxn modelId="{4D327706-F033-0F48-A109-8EF55C1BDF7C}" type="presParOf" srcId="{380464E0-204F-284C-810F-30677F7B1FAD}" destId="{A28530EA-05D8-DF49-B4CB-81AC12197CEA}" srcOrd="1" destOrd="0" presId="urn:microsoft.com/office/officeart/2016/7/layout/LinearBlockProcessNumbered"/>
    <dgm:cxn modelId="{558367A0-A5A5-994C-A9F6-4EF96BAF3D87}" type="presParOf" srcId="{380464E0-204F-284C-810F-30677F7B1FAD}" destId="{0DA1887B-9FD0-8644-AEF7-46C6094F0C16}" srcOrd="2" destOrd="0" presId="urn:microsoft.com/office/officeart/2016/7/layout/LinearBlockProcessNumbered"/>
    <dgm:cxn modelId="{C2D5B337-4ECD-5041-91CD-2DFB7F61E51C}" type="presParOf" srcId="{0E207A31-6FBD-6745-9366-187859B2AE8E}" destId="{880BC7F9-A44F-5D4A-A79A-58E4AABE69A0}" srcOrd="1" destOrd="0" presId="urn:microsoft.com/office/officeart/2016/7/layout/LinearBlockProcessNumbered"/>
    <dgm:cxn modelId="{62D7E1EA-B198-8045-956B-8656A4F8C5F3}" type="presParOf" srcId="{0E207A31-6FBD-6745-9366-187859B2AE8E}" destId="{70450812-EE2A-8543-9777-7B93EADEA6E5}" srcOrd="2" destOrd="0" presId="urn:microsoft.com/office/officeart/2016/7/layout/LinearBlockProcessNumbered"/>
    <dgm:cxn modelId="{0E299E4C-58CF-4141-8EC9-A60AE1C8A774}" type="presParOf" srcId="{70450812-EE2A-8543-9777-7B93EADEA6E5}" destId="{F92081A9-F87D-FE46-A4E9-2CAAE698E4A6}" srcOrd="0" destOrd="0" presId="urn:microsoft.com/office/officeart/2016/7/layout/LinearBlockProcessNumbered"/>
    <dgm:cxn modelId="{7F3F6646-BB18-C24B-B073-694EC052C424}" type="presParOf" srcId="{70450812-EE2A-8543-9777-7B93EADEA6E5}" destId="{58D65A18-F2B2-5B45-9FE0-3681FC575FC3}" srcOrd="1" destOrd="0" presId="urn:microsoft.com/office/officeart/2016/7/layout/LinearBlockProcessNumbered"/>
    <dgm:cxn modelId="{23BA3F78-F310-A648-8028-32CB738113C2}" type="presParOf" srcId="{70450812-EE2A-8543-9777-7B93EADEA6E5}" destId="{2C20D675-F201-DE48-BEF0-3EE49211B77B}" srcOrd="2" destOrd="0" presId="urn:microsoft.com/office/officeart/2016/7/layout/LinearBlockProcessNumbered"/>
    <dgm:cxn modelId="{6CFC460B-6D75-A64E-B55D-079DA82F8823}" type="presParOf" srcId="{0E207A31-6FBD-6745-9366-187859B2AE8E}" destId="{41A25659-E1F7-D240-A10F-66FD9B0F53A9}" srcOrd="3" destOrd="0" presId="urn:microsoft.com/office/officeart/2016/7/layout/LinearBlockProcessNumbered"/>
    <dgm:cxn modelId="{039B427D-C836-7441-87B6-8DCAAA8BFF8E}" type="presParOf" srcId="{0E207A31-6FBD-6745-9366-187859B2AE8E}" destId="{0DF07AD4-29C4-5643-8E55-06EBDE4FC439}" srcOrd="4" destOrd="0" presId="urn:microsoft.com/office/officeart/2016/7/layout/LinearBlockProcessNumbered"/>
    <dgm:cxn modelId="{EB45EFEE-7283-EB47-BE12-FE45C030E605}" type="presParOf" srcId="{0DF07AD4-29C4-5643-8E55-06EBDE4FC439}" destId="{001FA0D2-97F9-E443-A66A-D677192C488D}" srcOrd="0" destOrd="0" presId="urn:microsoft.com/office/officeart/2016/7/layout/LinearBlockProcessNumbered"/>
    <dgm:cxn modelId="{5A84B731-71A6-DF4B-8B62-AB47C07E9A55}" type="presParOf" srcId="{0DF07AD4-29C4-5643-8E55-06EBDE4FC439}" destId="{2D4BDBBA-DA37-8148-9821-4E55327369ED}" srcOrd="1" destOrd="0" presId="urn:microsoft.com/office/officeart/2016/7/layout/LinearBlockProcessNumbered"/>
    <dgm:cxn modelId="{04C57760-8CFA-874D-AA74-E97108384539}" type="presParOf" srcId="{0DF07AD4-29C4-5643-8E55-06EBDE4FC439}" destId="{7C90D091-CF6B-A441-A569-C1BDA6CA52D6}" srcOrd="2" destOrd="0" presId="urn:microsoft.com/office/officeart/2016/7/layout/LinearBlockProcessNumbered"/>
    <dgm:cxn modelId="{F3AC6EA0-A6BA-2348-A433-CE4174496DC0}" type="presParOf" srcId="{0E207A31-6FBD-6745-9366-187859B2AE8E}" destId="{D00E4ABB-ADB9-DE4D-A16B-38A09F5EAB5B}" srcOrd="5" destOrd="0" presId="urn:microsoft.com/office/officeart/2016/7/layout/LinearBlockProcessNumbered"/>
    <dgm:cxn modelId="{72F79C6A-2AD9-3D46-9045-5F919329710E}" type="presParOf" srcId="{0E207A31-6FBD-6745-9366-187859B2AE8E}" destId="{93BDFAA9-A737-D24E-B88B-617A6031E5F5}" srcOrd="6" destOrd="0" presId="urn:microsoft.com/office/officeart/2016/7/layout/LinearBlockProcessNumbered"/>
    <dgm:cxn modelId="{9E03C9B9-A0B8-8146-9878-E26F12DDC962}" type="presParOf" srcId="{93BDFAA9-A737-D24E-B88B-617A6031E5F5}" destId="{E36B46A6-4F6D-4F45-B426-4B46F9436DFD}" srcOrd="0" destOrd="0" presId="urn:microsoft.com/office/officeart/2016/7/layout/LinearBlockProcessNumbered"/>
    <dgm:cxn modelId="{96074A30-D35C-EE44-9DD0-745A1C2B5418}" type="presParOf" srcId="{93BDFAA9-A737-D24E-B88B-617A6031E5F5}" destId="{ECAF80E0-933C-2649-8CA8-2D5C95C927CC}" srcOrd="1" destOrd="0" presId="urn:microsoft.com/office/officeart/2016/7/layout/LinearBlockProcessNumbered"/>
    <dgm:cxn modelId="{0B182EC7-CDB3-F148-9BFE-ECEA0B421935}" type="presParOf" srcId="{93BDFAA9-A737-D24E-B88B-617A6031E5F5}" destId="{AA97B65A-F3D4-494F-A207-12C02DB76B99}" srcOrd="2" destOrd="0" presId="urn:microsoft.com/office/officeart/2016/7/layout/LinearBlockProcessNumbered"/>
    <dgm:cxn modelId="{B21A3763-ED9C-2E4B-8ADE-FCCDFA1A53ED}" type="presParOf" srcId="{0E207A31-6FBD-6745-9366-187859B2AE8E}" destId="{52711999-B42D-C34F-9105-2EF6699416D2}" srcOrd="7" destOrd="0" presId="urn:microsoft.com/office/officeart/2016/7/layout/LinearBlockProcessNumbered"/>
    <dgm:cxn modelId="{115CEF7B-9BED-874E-BC66-12102537DC77}" type="presParOf" srcId="{0E207A31-6FBD-6745-9366-187859B2AE8E}" destId="{186AB873-E463-F247-9AE8-DC6ACCBE873B}" srcOrd="8" destOrd="0" presId="urn:microsoft.com/office/officeart/2016/7/layout/LinearBlockProcessNumbered"/>
    <dgm:cxn modelId="{CD692D62-9F04-A545-8126-156953606AEF}" type="presParOf" srcId="{186AB873-E463-F247-9AE8-DC6ACCBE873B}" destId="{1C6D0D63-61DF-3641-ABB0-ADB947B8037A}" srcOrd="0" destOrd="0" presId="urn:microsoft.com/office/officeart/2016/7/layout/LinearBlockProcessNumbered"/>
    <dgm:cxn modelId="{3F2BBEDC-A4B9-964F-9BF8-D07911B71380}" type="presParOf" srcId="{186AB873-E463-F247-9AE8-DC6ACCBE873B}" destId="{99B23382-E3AF-9A40-ACEE-F7646D3E5BC4}" srcOrd="1" destOrd="0" presId="urn:microsoft.com/office/officeart/2016/7/layout/LinearBlockProcessNumbered"/>
    <dgm:cxn modelId="{9F42F8C6-078D-4347-840A-DCC3999DC1F6}" type="presParOf" srcId="{186AB873-E463-F247-9AE8-DC6ACCBE873B}" destId="{9CCE115A-9538-064E-A179-374AAA4D016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802DA5-72A9-4EAA-99A6-475F0EE703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58BBB1B-9A26-4CC6-A72C-8FC3DF771AD4}">
      <dgm:prSet/>
      <dgm:spPr/>
      <dgm:t>
        <a:bodyPr/>
        <a:lstStyle/>
        <a:p>
          <a:pPr>
            <a:defRPr cap="all"/>
          </a:pPr>
          <a:r>
            <a:rPr lang="en-US" b="1"/>
            <a:t>AAA Principles:</a:t>
          </a:r>
          <a:r>
            <a:rPr lang="en-US"/>
            <a:t> Authentication, Authorization, Accounting</a:t>
          </a:r>
        </a:p>
      </dgm:t>
    </dgm:pt>
    <dgm:pt modelId="{E7D99EDE-9ABF-4CC2-A063-07C104FC3D54}" type="parTrans" cxnId="{BB7B2DCB-C11C-496F-B7B1-029794A9CC4A}">
      <dgm:prSet/>
      <dgm:spPr/>
      <dgm:t>
        <a:bodyPr/>
        <a:lstStyle/>
        <a:p>
          <a:endParaRPr lang="en-US"/>
        </a:p>
      </dgm:t>
    </dgm:pt>
    <dgm:pt modelId="{21CF8205-2962-487F-936E-64C643E06A9E}" type="sibTrans" cxnId="{BB7B2DCB-C11C-496F-B7B1-029794A9CC4A}">
      <dgm:prSet/>
      <dgm:spPr/>
      <dgm:t>
        <a:bodyPr/>
        <a:lstStyle/>
        <a:p>
          <a:endParaRPr lang="en-US"/>
        </a:p>
      </dgm:t>
    </dgm:pt>
    <dgm:pt modelId="{8B6E474A-F08F-4BE6-9B16-C6B85DA72D22}">
      <dgm:prSet/>
      <dgm:spPr/>
      <dgm:t>
        <a:bodyPr/>
        <a:lstStyle/>
        <a:p>
          <a:pPr>
            <a:defRPr cap="all"/>
          </a:pPr>
          <a:r>
            <a:rPr lang="en-US" b="1"/>
            <a:t>MFA:</a:t>
          </a:r>
          <a:r>
            <a:rPr lang="en-US"/>
            <a:t> Combines different factors for secure access</a:t>
          </a:r>
        </a:p>
      </dgm:t>
    </dgm:pt>
    <dgm:pt modelId="{F9C531EF-2B58-46AE-BA2B-9606CFE81055}" type="parTrans" cxnId="{9B702E2F-C545-4A19-8CA6-7C64A13FC6B7}">
      <dgm:prSet/>
      <dgm:spPr/>
      <dgm:t>
        <a:bodyPr/>
        <a:lstStyle/>
        <a:p>
          <a:endParaRPr lang="en-US"/>
        </a:p>
      </dgm:t>
    </dgm:pt>
    <dgm:pt modelId="{1ED2A14D-678A-46ED-9D24-CFC5A618619D}" type="sibTrans" cxnId="{9B702E2F-C545-4A19-8CA6-7C64A13FC6B7}">
      <dgm:prSet/>
      <dgm:spPr/>
      <dgm:t>
        <a:bodyPr/>
        <a:lstStyle/>
        <a:p>
          <a:endParaRPr lang="en-US"/>
        </a:p>
      </dgm:t>
    </dgm:pt>
    <dgm:pt modelId="{67381AF8-FB68-4FDA-84C7-0D0388556217}">
      <dgm:prSet/>
      <dgm:spPr/>
      <dgm:t>
        <a:bodyPr/>
        <a:lstStyle/>
        <a:p>
          <a:pPr>
            <a:defRPr cap="all"/>
          </a:pPr>
          <a:r>
            <a:rPr lang="en-US" b="1"/>
            <a:t>Nonrepudiation:</a:t>
          </a:r>
          <a:r>
            <a:rPr lang="en-US"/>
            <a:t> Provides proof of action and accountability</a:t>
          </a:r>
        </a:p>
      </dgm:t>
    </dgm:pt>
    <dgm:pt modelId="{316A544B-1BFD-4BCD-BB4A-966AAAC111C2}" type="parTrans" cxnId="{C03DE519-AFF3-4338-A6B5-3FAC0D4E3949}">
      <dgm:prSet/>
      <dgm:spPr/>
      <dgm:t>
        <a:bodyPr/>
        <a:lstStyle/>
        <a:p>
          <a:endParaRPr lang="en-US"/>
        </a:p>
      </dgm:t>
    </dgm:pt>
    <dgm:pt modelId="{FC95C84C-68C9-4EDE-9B0B-C77B08784EE7}" type="sibTrans" cxnId="{C03DE519-AFF3-4338-A6B5-3FAC0D4E3949}">
      <dgm:prSet/>
      <dgm:spPr/>
      <dgm:t>
        <a:bodyPr/>
        <a:lstStyle/>
        <a:p>
          <a:endParaRPr lang="en-US"/>
        </a:p>
      </dgm:t>
    </dgm:pt>
    <dgm:pt modelId="{1283685B-43C7-447B-8E8A-3E0AB93DFF23}">
      <dgm:prSet/>
      <dgm:spPr/>
      <dgm:t>
        <a:bodyPr/>
        <a:lstStyle/>
        <a:p>
          <a:pPr>
            <a:defRPr cap="all"/>
          </a:pPr>
          <a:r>
            <a:rPr lang="en-US" b="1"/>
            <a:t>Authorization Models:</a:t>
          </a:r>
          <a:r>
            <a:rPr lang="en-US"/>
            <a:t> MAC, DAC, RBAC</a:t>
          </a:r>
        </a:p>
      </dgm:t>
    </dgm:pt>
    <dgm:pt modelId="{BA539DD1-ED3F-4208-A44C-0B8421E734B4}" type="parTrans" cxnId="{AEF58C97-E741-45F0-806C-2CF984FE7704}">
      <dgm:prSet/>
      <dgm:spPr/>
      <dgm:t>
        <a:bodyPr/>
        <a:lstStyle/>
        <a:p>
          <a:endParaRPr lang="en-US"/>
        </a:p>
      </dgm:t>
    </dgm:pt>
    <dgm:pt modelId="{D6538455-D431-4E53-84BF-7865E67C2284}" type="sibTrans" cxnId="{AEF58C97-E741-45F0-806C-2CF984FE7704}">
      <dgm:prSet/>
      <dgm:spPr/>
      <dgm:t>
        <a:bodyPr/>
        <a:lstStyle/>
        <a:p>
          <a:endParaRPr lang="en-US"/>
        </a:p>
      </dgm:t>
    </dgm:pt>
    <dgm:pt modelId="{1488A808-3887-439E-AA47-3D693A1CE82E}">
      <dgm:prSet/>
      <dgm:spPr/>
      <dgm:t>
        <a:bodyPr/>
        <a:lstStyle/>
        <a:p>
          <a:pPr>
            <a:defRPr cap="all"/>
          </a:pPr>
          <a:r>
            <a:rPr lang="en-US" b="1"/>
            <a:t>Account Types:</a:t>
          </a:r>
          <a:r>
            <a:rPr lang="en-US"/>
            <a:t> User, Admin, Guest, Shared, Service</a:t>
          </a:r>
        </a:p>
      </dgm:t>
    </dgm:pt>
    <dgm:pt modelId="{8594FCA8-DDB0-4A11-9498-A42D6C7F3267}" type="parTrans" cxnId="{0C074B8A-EBE3-42D0-A5D9-8FF4FAA695E7}">
      <dgm:prSet/>
      <dgm:spPr/>
      <dgm:t>
        <a:bodyPr/>
        <a:lstStyle/>
        <a:p>
          <a:endParaRPr lang="en-US"/>
        </a:p>
      </dgm:t>
    </dgm:pt>
    <dgm:pt modelId="{2F516577-6C8C-453A-853A-E4D87C3C51AA}" type="sibTrans" cxnId="{0C074B8A-EBE3-42D0-A5D9-8FF4FAA695E7}">
      <dgm:prSet/>
      <dgm:spPr/>
      <dgm:t>
        <a:bodyPr/>
        <a:lstStyle/>
        <a:p>
          <a:endParaRPr lang="en-US"/>
        </a:p>
      </dgm:t>
    </dgm:pt>
    <dgm:pt modelId="{8E9A6D3C-D787-42BF-94C8-7514908ECED2}" type="pres">
      <dgm:prSet presAssocID="{3A802DA5-72A9-4EAA-99A6-475F0EE70305}" presName="root" presStyleCnt="0">
        <dgm:presLayoutVars>
          <dgm:dir/>
          <dgm:resizeHandles val="exact"/>
        </dgm:presLayoutVars>
      </dgm:prSet>
      <dgm:spPr/>
    </dgm:pt>
    <dgm:pt modelId="{5ACBAB03-D9B5-4CFE-AD76-2D368844E2BC}" type="pres">
      <dgm:prSet presAssocID="{058BBB1B-9A26-4CC6-A72C-8FC3DF771AD4}" presName="compNode" presStyleCnt="0"/>
      <dgm:spPr/>
    </dgm:pt>
    <dgm:pt modelId="{61319D8F-5DA0-4576-A7FC-83840EDC14D3}" type="pres">
      <dgm:prSet presAssocID="{058BBB1B-9A26-4CC6-A72C-8FC3DF771AD4}" presName="iconBgRect" presStyleLbl="bgShp" presStyleIdx="0" presStyleCnt="5"/>
      <dgm:spPr/>
    </dgm:pt>
    <dgm:pt modelId="{ACD46BC8-189D-4DB2-A20E-585BDBB0C203}" type="pres">
      <dgm:prSet presAssocID="{058BBB1B-9A26-4CC6-A72C-8FC3DF771AD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39E2C891-31EB-4563-8AEF-9F0A34EC45A2}" type="pres">
      <dgm:prSet presAssocID="{058BBB1B-9A26-4CC6-A72C-8FC3DF771AD4}" presName="spaceRect" presStyleCnt="0"/>
      <dgm:spPr/>
    </dgm:pt>
    <dgm:pt modelId="{6CABC674-9B1E-4689-896F-BC0103307D43}" type="pres">
      <dgm:prSet presAssocID="{058BBB1B-9A26-4CC6-A72C-8FC3DF771AD4}" presName="textRect" presStyleLbl="revTx" presStyleIdx="0" presStyleCnt="5">
        <dgm:presLayoutVars>
          <dgm:chMax val="1"/>
          <dgm:chPref val="1"/>
        </dgm:presLayoutVars>
      </dgm:prSet>
      <dgm:spPr/>
    </dgm:pt>
    <dgm:pt modelId="{C86B5235-0535-4A1A-B7AB-7D1583D7F6BD}" type="pres">
      <dgm:prSet presAssocID="{21CF8205-2962-487F-936E-64C643E06A9E}" presName="sibTrans" presStyleCnt="0"/>
      <dgm:spPr/>
    </dgm:pt>
    <dgm:pt modelId="{59E34A5F-7CAC-4D26-9849-7BFA83E87DB5}" type="pres">
      <dgm:prSet presAssocID="{8B6E474A-F08F-4BE6-9B16-C6B85DA72D22}" presName="compNode" presStyleCnt="0"/>
      <dgm:spPr/>
    </dgm:pt>
    <dgm:pt modelId="{892CA7C2-8E0F-4616-913A-CDC0C46AEAD8}" type="pres">
      <dgm:prSet presAssocID="{8B6E474A-F08F-4BE6-9B16-C6B85DA72D22}" presName="iconBgRect" presStyleLbl="bgShp" presStyleIdx="1" presStyleCnt="5"/>
      <dgm:spPr/>
    </dgm:pt>
    <dgm:pt modelId="{541F0B3F-F211-43AD-B4CD-132B9BB88ACE}" type="pres">
      <dgm:prSet presAssocID="{8B6E474A-F08F-4BE6-9B16-C6B85DA72D2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B097AC5-2EA1-41CF-80C7-3AFC9AF03AA9}" type="pres">
      <dgm:prSet presAssocID="{8B6E474A-F08F-4BE6-9B16-C6B85DA72D22}" presName="spaceRect" presStyleCnt="0"/>
      <dgm:spPr/>
    </dgm:pt>
    <dgm:pt modelId="{D1960297-2988-42D9-8720-353C44F6AB26}" type="pres">
      <dgm:prSet presAssocID="{8B6E474A-F08F-4BE6-9B16-C6B85DA72D22}" presName="textRect" presStyleLbl="revTx" presStyleIdx="1" presStyleCnt="5">
        <dgm:presLayoutVars>
          <dgm:chMax val="1"/>
          <dgm:chPref val="1"/>
        </dgm:presLayoutVars>
      </dgm:prSet>
      <dgm:spPr/>
    </dgm:pt>
    <dgm:pt modelId="{CBAF1684-B6F3-4FDD-964D-C044E7F1B446}" type="pres">
      <dgm:prSet presAssocID="{1ED2A14D-678A-46ED-9D24-CFC5A618619D}" presName="sibTrans" presStyleCnt="0"/>
      <dgm:spPr/>
    </dgm:pt>
    <dgm:pt modelId="{571E8782-A505-4C8C-B091-1F54E23A5D31}" type="pres">
      <dgm:prSet presAssocID="{67381AF8-FB68-4FDA-84C7-0D0388556217}" presName="compNode" presStyleCnt="0"/>
      <dgm:spPr/>
    </dgm:pt>
    <dgm:pt modelId="{8A549D96-3FE2-4AA4-AD7A-268019AEF72E}" type="pres">
      <dgm:prSet presAssocID="{67381AF8-FB68-4FDA-84C7-0D0388556217}" presName="iconBgRect" presStyleLbl="bgShp" presStyleIdx="2" presStyleCnt="5"/>
      <dgm:spPr/>
    </dgm:pt>
    <dgm:pt modelId="{8384A9E8-E761-4CDD-82AD-C386F1BB09D0}" type="pres">
      <dgm:prSet presAssocID="{67381AF8-FB68-4FDA-84C7-0D038855621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C99FDFC0-1602-464C-AEDA-23895BE4C94C}" type="pres">
      <dgm:prSet presAssocID="{67381AF8-FB68-4FDA-84C7-0D0388556217}" presName="spaceRect" presStyleCnt="0"/>
      <dgm:spPr/>
    </dgm:pt>
    <dgm:pt modelId="{64481C08-0808-4756-8303-7709BCE1CD1C}" type="pres">
      <dgm:prSet presAssocID="{67381AF8-FB68-4FDA-84C7-0D0388556217}" presName="textRect" presStyleLbl="revTx" presStyleIdx="2" presStyleCnt="5">
        <dgm:presLayoutVars>
          <dgm:chMax val="1"/>
          <dgm:chPref val="1"/>
        </dgm:presLayoutVars>
      </dgm:prSet>
      <dgm:spPr/>
    </dgm:pt>
    <dgm:pt modelId="{591D8DD2-BD7E-4170-A293-EB5C83A51C76}" type="pres">
      <dgm:prSet presAssocID="{FC95C84C-68C9-4EDE-9B0B-C77B08784EE7}" presName="sibTrans" presStyleCnt="0"/>
      <dgm:spPr/>
    </dgm:pt>
    <dgm:pt modelId="{4C9105A0-D0A2-45E5-9400-03ED8BB5B000}" type="pres">
      <dgm:prSet presAssocID="{1283685B-43C7-447B-8E8A-3E0AB93DFF23}" presName="compNode" presStyleCnt="0"/>
      <dgm:spPr/>
    </dgm:pt>
    <dgm:pt modelId="{A82706D2-222C-4A5C-83F8-709430DD2A41}" type="pres">
      <dgm:prSet presAssocID="{1283685B-43C7-447B-8E8A-3E0AB93DFF23}" presName="iconBgRect" presStyleLbl="bgShp" presStyleIdx="3" presStyleCnt="5"/>
      <dgm:spPr/>
    </dgm:pt>
    <dgm:pt modelId="{ECB68F3D-68F8-4134-91E9-950F12D134A4}" type="pres">
      <dgm:prSet presAssocID="{1283685B-43C7-447B-8E8A-3E0AB93DFF2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DEC6CC5-F7FD-497B-A535-31F4ADE9C04F}" type="pres">
      <dgm:prSet presAssocID="{1283685B-43C7-447B-8E8A-3E0AB93DFF23}" presName="spaceRect" presStyleCnt="0"/>
      <dgm:spPr/>
    </dgm:pt>
    <dgm:pt modelId="{168A57D3-7440-4C55-A5D1-69BC39F415B5}" type="pres">
      <dgm:prSet presAssocID="{1283685B-43C7-447B-8E8A-3E0AB93DFF23}" presName="textRect" presStyleLbl="revTx" presStyleIdx="3" presStyleCnt="5">
        <dgm:presLayoutVars>
          <dgm:chMax val="1"/>
          <dgm:chPref val="1"/>
        </dgm:presLayoutVars>
      </dgm:prSet>
      <dgm:spPr/>
    </dgm:pt>
    <dgm:pt modelId="{3A58D94C-61DB-4F2A-B9D4-9902636C7BD7}" type="pres">
      <dgm:prSet presAssocID="{D6538455-D431-4E53-84BF-7865E67C2284}" presName="sibTrans" presStyleCnt="0"/>
      <dgm:spPr/>
    </dgm:pt>
    <dgm:pt modelId="{17B32BA3-5B55-4DAE-BED6-29A974E49866}" type="pres">
      <dgm:prSet presAssocID="{1488A808-3887-439E-AA47-3D693A1CE82E}" presName="compNode" presStyleCnt="0"/>
      <dgm:spPr/>
    </dgm:pt>
    <dgm:pt modelId="{66272384-3C1E-4992-8FC9-B74F97A37173}" type="pres">
      <dgm:prSet presAssocID="{1488A808-3887-439E-AA47-3D693A1CE82E}" presName="iconBgRect" presStyleLbl="bgShp" presStyleIdx="4" presStyleCnt="5"/>
      <dgm:spPr/>
    </dgm:pt>
    <dgm:pt modelId="{57130827-AB7E-4E30-BB80-D39731A7A456}" type="pres">
      <dgm:prSet presAssocID="{1488A808-3887-439E-AA47-3D693A1CE82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9B97FC65-B5DE-4170-8F16-600CED49D179}" type="pres">
      <dgm:prSet presAssocID="{1488A808-3887-439E-AA47-3D693A1CE82E}" presName="spaceRect" presStyleCnt="0"/>
      <dgm:spPr/>
    </dgm:pt>
    <dgm:pt modelId="{D5775B4E-10FD-4C22-9BC9-E046EBF9D786}" type="pres">
      <dgm:prSet presAssocID="{1488A808-3887-439E-AA47-3D693A1CE82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6BB030F-AD45-4001-8E34-27A26C7641C3}" type="presOf" srcId="{3A802DA5-72A9-4EAA-99A6-475F0EE70305}" destId="{8E9A6D3C-D787-42BF-94C8-7514908ECED2}" srcOrd="0" destOrd="0" presId="urn:microsoft.com/office/officeart/2018/5/layout/IconCircleLabelList"/>
    <dgm:cxn modelId="{C03DE519-AFF3-4338-A6B5-3FAC0D4E3949}" srcId="{3A802DA5-72A9-4EAA-99A6-475F0EE70305}" destId="{67381AF8-FB68-4FDA-84C7-0D0388556217}" srcOrd="2" destOrd="0" parTransId="{316A544B-1BFD-4BCD-BB4A-966AAAC111C2}" sibTransId="{FC95C84C-68C9-4EDE-9B0B-C77B08784EE7}"/>
    <dgm:cxn modelId="{9B702E2F-C545-4A19-8CA6-7C64A13FC6B7}" srcId="{3A802DA5-72A9-4EAA-99A6-475F0EE70305}" destId="{8B6E474A-F08F-4BE6-9B16-C6B85DA72D22}" srcOrd="1" destOrd="0" parTransId="{F9C531EF-2B58-46AE-BA2B-9606CFE81055}" sibTransId="{1ED2A14D-678A-46ED-9D24-CFC5A618619D}"/>
    <dgm:cxn modelId="{0C074B8A-EBE3-42D0-A5D9-8FF4FAA695E7}" srcId="{3A802DA5-72A9-4EAA-99A6-475F0EE70305}" destId="{1488A808-3887-439E-AA47-3D693A1CE82E}" srcOrd="4" destOrd="0" parTransId="{8594FCA8-DDB0-4A11-9498-A42D6C7F3267}" sibTransId="{2F516577-6C8C-453A-853A-E4D87C3C51AA}"/>
    <dgm:cxn modelId="{AEF58C97-E741-45F0-806C-2CF984FE7704}" srcId="{3A802DA5-72A9-4EAA-99A6-475F0EE70305}" destId="{1283685B-43C7-447B-8E8A-3E0AB93DFF23}" srcOrd="3" destOrd="0" parTransId="{BA539DD1-ED3F-4208-A44C-0B8421E734B4}" sibTransId="{D6538455-D431-4E53-84BF-7865E67C2284}"/>
    <dgm:cxn modelId="{E83091AA-3608-4C8A-96F6-976D1B34DA6E}" type="presOf" srcId="{67381AF8-FB68-4FDA-84C7-0D0388556217}" destId="{64481C08-0808-4756-8303-7709BCE1CD1C}" srcOrd="0" destOrd="0" presId="urn:microsoft.com/office/officeart/2018/5/layout/IconCircleLabelList"/>
    <dgm:cxn modelId="{F4CCC4B1-4E95-4281-9725-7B9BB08F143F}" type="presOf" srcId="{058BBB1B-9A26-4CC6-A72C-8FC3DF771AD4}" destId="{6CABC674-9B1E-4689-896F-BC0103307D43}" srcOrd="0" destOrd="0" presId="urn:microsoft.com/office/officeart/2018/5/layout/IconCircleLabelList"/>
    <dgm:cxn modelId="{5F886DC6-7B34-4A72-8E6E-C02426DA5A7D}" type="presOf" srcId="{1283685B-43C7-447B-8E8A-3E0AB93DFF23}" destId="{168A57D3-7440-4C55-A5D1-69BC39F415B5}" srcOrd="0" destOrd="0" presId="urn:microsoft.com/office/officeart/2018/5/layout/IconCircleLabelList"/>
    <dgm:cxn modelId="{BB7B2DCB-C11C-496F-B7B1-029794A9CC4A}" srcId="{3A802DA5-72A9-4EAA-99A6-475F0EE70305}" destId="{058BBB1B-9A26-4CC6-A72C-8FC3DF771AD4}" srcOrd="0" destOrd="0" parTransId="{E7D99EDE-9ABF-4CC2-A063-07C104FC3D54}" sibTransId="{21CF8205-2962-487F-936E-64C643E06A9E}"/>
    <dgm:cxn modelId="{98D33CE6-C75E-49C7-A165-CF35DC639D41}" type="presOf" srcId="{8B6E474A-F08F-4BE6-9B16-C6B85DA72D22}" destId="{D1960297-2988-42D9-8720-353C44F6AB26}" srcOrd="0" destOrd="0" presId="urn:microsoft.com/office/officeart/2018/5/layout/IconCircleLabelList"/>
    <dgm:cxn modelId="{4641B2F0-2323-4559-AD82-62259C6AC554}" type="presOf" srcId="{1488A808-3887-439E-AA47-3D693A1CE82E}" destId="{D5775B4E-10FD-4C22-9BC9-E046EBF9D786}" srcOrd="0" destOrd="0" presId="urn:microsoft.com/office/officeart/2018/5/layout/IconCircleLabelList"/>
    <dgm:cxn modelId="{07A721F0-B7D5-489F-A589-F7F28D83E1FE}" type="presParOf" srcId="{8E9A6D3C-D787-42BF-94C8-7514908ECED2}" destId="{5ACBAB03-D9B5-4CFE-AD76-2D368844E2BC}" srcOrd="0" destOrd="0" presId="urn:microsoft.com/office/officeart/2018/5/layout/IconCircleLabelList"/>
    <dgm:cxn modelId="{BD05AD19-20A3-4D90-A7B1-7B50F56CAC9C}" type="presParOf" srcId="{5ACBAB03-D9B5-4CFE-AD76-2D368844E2BC}" destId="{61319D8F-5DA0-4576-A7FC-83840EDC14D3}" srcOrd="0" destOrd="0" presId="urn:microsoft.com/office/officeart/2018/5/layout/IconCircleLabelList"/>
    <dgm:cxn modelId="{32564EC5-20E7-41E8-BAA9-DDFE35098108}" type="presParOf" srcId="{5ACBAB03-D9B5-4CFE-AD76-2D368844E2BC}" destId="{ACD46BC8-189D-4DB2-A20E-585BDBB0C203}" srcOrd="1" destOrd="0" presId="urn:microsoft.com/office/officeart/2018/5/layout/IconCircleLabelList"/>
    <dgm:cxn modelId="{4E5A57B1-CC80-4074-9EF1-5A05A1F6A325}" type="presParOf" srcId="{5ACBAB03-D9B5-4CFE-AD76-2D368844E2BC}" destId="{39E2C891-31EB-4563-8AEF-9F0A34EC45A2}" srcOrd="2" destOrd="0" presId="urn:microsoft.com/office/officeart/2018/5/layout/IconCircleLabelList"/>
    <dgm:cxn modelId="{C3842927-3FE3-4623-A3B4-3BFEFD1A76E0}" type="presParOf" srcId="{5ACBAB03-D9B5-4CFE-AD76-2D368844E2BC}" destId="{6CABC674-9B1E-4689-896F-BC0103307D43}" srcOrd="3" destOrd="0" presId="urn:microsoft.com/office/officeart/2018/5/layout/IconCircleLabelList"/>
    <dgm:cxn modelId="{73526933-4800-463B-B823-3E9D389B6025}" type="presParOf" srcId="{8E9A6D3C-D787-42BF-94C8-7514908ECED2}" destId="{C86B5235-0535-4A1A-B7AB-7D1583D7F6BD}" srcOrd="1" destOrd="0" presId="urn:microsoft.com/office/officeart/2018/5/layout/IconCircleLabelList"/>
    <dgm:cxn modelId="{CC515F8E-7C64-4A50-BEF2-0308B969088C}" type="presParOf" srcId="{8E9A6D3C-D787-42BF-94C8-7514908ECED2}" destId="{59E34A5F-7CAC-4D26-9849-7BFA83E87DB5}" srcOrd="2" destOrd="0" presId="urn:microsoft.com/office/officeart/2018/5/layout/IconCircleLabelList"/>
    <dgm:cxn modelId="{396C7E0B-291E-4007-96E0-EDD55464F3E7}" type="presParOf" srcId="{59E34A5F-7CAC-4D26-9849-7BFA83E87DB5}" destId="{892CA7C2-8E0F-4616-913A-CDC0C46AEAD8}" srcOrd="0" destOrd="0" presId="urn:microsoft.com/office/officeart/2018/5/layout/IconCircleLabelList"/>
    <dgm:cxn modelId="{BAF63EBC-F9CC-4133-8BD6-53C775AE869E}" type="presParOf" srcId="{59E34A5F-7CAC-4D26-9849-7BFA83E87DB5}" destId="{541F0B3F-F211-43AD-B4CD-132B9BB88ACE}" srcOrd="1" destOrd="0" presId="urn:microsoft.com/office/officeart/2018/5/layout/IconCircleLabelList"/>
    <dgm:cxn modelId="{11D548B9-373D-4CAF-BC5D-C29B5F702A79}" type="presParOf" srcId="{59E34A5F-7CAC-4D26-9849-7BFA83E87DB5}" destId="{8B097AC5-2EA1-41CF-80C7-3AFC9AF03AA9}" srcOrd="2" destOrd="0" presId="urn:microsoft.com/office/officeart/2018/5/layout/IconCircleLabelList"/>
    <dgm:cxn modelId="{A5D07401-F29A-4D23-8BCB-CA970C7D2BBD}" type="presParOf" srcId="{59E34A5F-7CAC-4D26-9849-7BFA83E87DB5}" destId="{D1960297-2988-42D9-8720-353C44F6AB26}" srcOrd="3" destOrd="0" presId="urn:microsoft.com/office/officeart/2018/5/layout/IconCircleLabelList"/>
    <dgm:cxn modelId="{05B0F9F1-3709-4A4F-AC2B-CBBD04021050}" type="presParOf" srcId="{8E9A6D3C-D787-42BF-94C8-7514908ECED2}" destId="{CBAF1684-B6F3-4FDD-964D-C044E7F1B446}" srcOrd="3" destOrd="0" presId="urn:microsoft.com/office/officeart/2018/5/layout/IconCircleLabelList"/>
    <dgm:cxn modelId="{9957DA99-3FB6-48E9-9493-553C886519CA}" type="presParOf" srcId="{8E9A6D3C-D787-42BF-94C8-7514908ECED2}" destId="{571E8782-A505-4C8C-B091-1F54E23A5D31}" srcOrd="4" destOrd="0" presId="urn:microsoft.com/office/officeart/2018/5/layout/IconCircleLabelList"/>
    <dgm:cxn modelId="{730FDA78-886E-41C0-9F45-F04BFCE89F27}" type="presParOf" srcId="{571E8782-A505-4C8C-B091-1F54E23A5D31}" destId="{8A549D96-3FE2-4AA4-AD7A-268019AEF72E}" srcOrd="0" destOrd="0" presId="urn:microsoft.com/office/officeart/2018/5/layout/IconCircleLabelList"/>
    <dgm:cxn modelId="{EFAE2941-2DD1-4941-871D-45BAB044D854}" type="presParOf" srcId="{571E8782-A505-4C8C-B091-1F54E23A5D31}" destId="{8384A9E8-E761-4CDD-82AD-C386F1BB09D0}" srcOrd="1" destOrd="0" presId="urn:microsoft.com/office/officeart/2018/5/layout/IconCircleLabelList"/>
    <dgm:cxn modelId="{3CEA9471-6DE7-406E-ADA0-9EE3871AA72B}" type="presParOf" srcId="{571E8782-A505-4C8C-B091-1F54E23A5D31}" destId="{C99FDFC0-1602-464C-AEDA-23895BE4C94C}" srcOrd="2" destOrd="0" presId="urn:microsoft.com/office/officeart/2018/5/layout/IconCircleLabelList"/>
    <dgm:cxn modelId="{9F072374-6439-463E-8299-89D0C687D14F}" type="presParOf" srcId="{571E8782-A505-4C8C-B091-1F54E23A5D31}" destId="{64481C08-0808-4756-8303-7709BCE1CD1C}" srcOrd="3" destOrd="0" presId="urn:microsoft.com/office/officeart/2018/5/layout/IconCircleLabelList"/>
    <dgm:cxn modelId="{29830DD2-3F36-41A1-99A9-5C1742FC8527}" type="presParOf" srcId="{8E9A6D3C-D787-42BF-94C8-7514908ECED2}" destId="{591D8DD2-BD7E-4170-A293-EB5C83A51C76}" srcOrd="5" destOrd="0" presId="urn:microsoft.com/office/officeart/2018/5/layout/IconCircleLabelList"/>
    <dgm:cxn modelId="{A8D5846F-7233-4EE1-B17E-57DF0D44FA85}" type="presParOf" srcId="{8E9A6D3C-D787-42BF-94C8-7514908ECED2}" destId="{4C9105A0-D0A2-45E5-9400-03ED8BB5B000}" srcOrd="6" destOrd="0" presId="urn:microsoft.com/office/officeart/2018/5/layout/IconCircleLabelList"/>
    <dgm:cxn modelId="{8A4C3BAB-0816-4721-B629-619D44643ED4}" type="presParOf" srcId="{4C9105A0-D0A2-45E5-9400-03ED8BB5B000}" destId="{A82706D2-222C-4A5C-83F8-709430DD2A41}" srcOrd="0" destOrd="0" presId="urn:microsoft.com/office/officeart/2018/5/layout/IconCircleLabelList"/>
    <dgm:cxn modelId="{078CD6A6-11E4-42EC-99FD-38104B9CF9F4}" type="presParOf" srcId="{4C9105A0-D0A2-45E5-9400-03ED8BB5B000}" destId="{ECB68F3D-68F8-4134-91E9-950F12D134A4}" srcOrd="1" destOrd="0" presId="urn:microsoft.com/office/officeart/2018/5/layout/IconCircleLabelList"/>
    <dgm:cxn modelId="{925C40F0-05A9-4801-B7D1-6095287D5BCD}" type="presParOf" srcId="{4C9105A0-D0A2-45E5-9400-03ED8BB5B000}" destId="{BDEC6CC5-F7FD-497B-A535-31F4ADE9C04F}" srcOrd="2" destOrd="0" presId="urn:microsoft.com/office/officeart/2018/5/layout/IconCircleLabelList"/>
    <dgm:cxn modelId="{B11BD714-E2F1-4FDB-B03F-0AC46102718E}" type="presParOf" srcId="{4C9105A0-D0A2-45E5-9400-03ED8BB5B000}" destId="{168A57D3-7440-4C55-A5D1-69BC39F415B5}" srcOrd="3" destOrd="0" presId="urn:microsoft.com/office/officeart/2018/5/layout/IconCircleLabelList"/>
    <dgm:cxn modelId="{F1A784FB-6EA6-4C03-897B-A07610354FFA}" type="presParOf" srcId="{8E9A6D3C-D787-42BF-94C8-7514908ECED2}" destId="{3A58D94C-61DB-4F2A-B9D4-9902636C7BD7}" srcOrd="7" destOrd="0" presId="urn:microsoft.com/office/officeart/2018/5/layout/IconCircleLabelList"/>
    <dgm:cxn modelId="{ABB567B0-7B81-476D-A571-4BB3B432098C}" type="presParOf" srcId="{8E9A6D3C-D787-42BF-94C8-7514908ECED2}" destId="{17B32BA3-5B55-4DAE-BED6-29A974E49866}" srcOrd="8" destOrd="0" presId="urn:microsoft.com/office/officeart/2018/5/layout/IconCircleLabelList"/>
    <dgm:cxn modelId="{F0378550-39A6-46F6-88BD-20E03AAC09A5}" type="presParOf" srcId="{17B32BA3-5B55-4DAE-BED6-29A974E49866}" destId="{66272384-3C1E-4992-8FC9-B74F97A37173}" srcOrd="0" destOrd="0" presId="urn:microsoft.com/office/officeart/2018/5/layout/IconCircleLabelList"/>
    <dgm:cxn modelId="{6E43DB37-2729-401B-B9B7-6EFB5013124A}" type="presParOf" srcId="{17B32BA3-5B55-4DAE-BED6-29A974E49866}" destId="{57130827-AB7E-4E30-BB80-D39731A7A456}" srcOrd="1" destOrd="0" presId="urn:microsoft.com/office/officeart/2018/5/layout/IconCircleLabelList"/>
    <dgm:cxn modelId="{88059500-A0B7-4BBC-A9D3-6B3959FEF436}" type="presParOf" srcId="{17B32BA3-5B55-4DAE-BED6-29A974E49866}" destId="{9B97FC65-B5DE-4170-8F16-600CED49D179}" srcOrd="2" destOrd="0" presId="urn:microsoft.com/office/officeart/2018/5/layout/IconCircleLabelList"/>
    <dgm:cxn modelId="{02912513-4D9D-4727-B8B5-496F1647F34B}" type="presParOf" srcId="{17B32BA3-5B55-4DAE-BED6-29A974E49866}" destId="{D5775B4E-10FD-4C22-9BC9-E046EBF9D78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0D015-8C3D-3E4B-873A-F1555CC5E167}">
      <dsp:nvSpPr>
        <dsp:cNvPr id="0" name=""/>
        <dsp:cNvSpPr/>
      </dsp:nvSpPr>
      <dsp:spPr>
        <a:xfrm>
          <a:off x="2072640" y="450"/>
          <a:ext cx="8290560" cy="585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60" tIns="148749" rIns="160860" bIns="1487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 AAA concepts: Authentication, Authorization, Accounting, and Nonrepudiation</a:t>
          </a:r>
        </a:p>
      </dsp:txBody>
      <dsp:txXfrm>
        <a:off x="2072640" y="450"/>
        <a:ext cx="8290560" cy="585627"/>
      </dsp:txXfrm>
    </dsp:sp>
    <dsp:sp modelId="{4CF16B67-F1B4-6A44-9349-60AF83D05BC9}">
      <dsp:nvSpPr>
        <dsp:cNvPr id="0" name=""/>
        <dsp:cNvSpPr/>
      </dsp:nvSpPr>
      <dsp:spPr>
        <a:xfrm>
          <a:off x="0" y="450"/>
          <a:ext cx="2072640" cy="58562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77" tIns="57847" rIns="109677" bIns="5784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</a:t>
          </a:r>
        </a:p>
      </dsp:txBody>
      <dsp:txXfrm>
        <a:off x="0" y="450"/>
        <a:ext cx="2072640" cy="585627"/>
      </dsp:txXfrm>
    </dsp:sp>
    <dsp:sp modelId="{EA8DE90C-8955-AC49-961F-6A4161388EB1}">
      <dsp:nvSpPr>
        <dsp:cNvPr id="0" name=""/>
        <dsp:cNvSpPr/>
      </dsp:nvSpPr>
      <dsp:spPr>
        <a:xfrm>
          <a:off x="2072640" y="621216"/>
          <a:ext cx="8290560" cy="585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60" tIns="148749" rIns="160860" bIns="1487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Learn about Access Control mechanisms</a:t>
          </a:r>
        </a:p>
      </dsp:txBody>
      <dsp:txXfrm>
        <a:off x="2072640" y="621216"/>
        <a:ext cx="8290560" cy="585627"/>
      </dsp:txXfrm>
    </dsp:sp>
    <dsp:sp modelId="{4B284037-91E8-4347-81A9-59E49135BEBC}">
      <dsp:nvSpPr>
        <dsp:cNvPr id="0" name=""/>
        <dsp:cNvSpPr/>
      </dsp:nvSpPr>
      <dsp:spPr>
        <a:xfrm>
          <a:off x="0" y="621216"/>
          <a:ext cx="2072640" cy="58562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77" tIns="57847" rIns="109677" bIns="5784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Learn about</a:t>
          </a:r>
        </a:p>
      </dsp:txBody>
      <dsp:txXfrm>
        <a:off x="0" y="621216"/>
        <a:ext cx="2072640" cy="585627"/>
      </dsp:txXfrm>
    </dsp:sp>
    <dsp:sp modelId="{304FFA6A-EAFA-8E47-94C4-1E03618286FB}">
      <dsp:nvSpPr>
        <dsp:cNvPr id="0" name=""/>
        <dsp:cNvSpPr/>
      </dsp:nvSpPr>
      <dsp:spPr>
        <a:xfrm>
          <a:off x="2072640" y="1241981"/>
          <a:ext cx="8290560" cy="585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60" tIns="148749" rIns="160860" bIns="1487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 Authentication methods and factors</a:t>
          </a:r>
        </a:p>
      </dsp:txBody>
      <dsp:txXfrm>
        <a:off x="2072640" y="1241981"/>
        <a:ext cx="8290560" cy="585627"/>
      </dsp:txXfrm>
    </dsp:sp>
    <dsp:sp modelId="{4DA72B47-5996-D047-9BA3-4A3E1A267F5B}">
      <dsp:nvSpPr>
        <dsp:cNvPr id="0" name=""/>
        <dsp:cNvSpPr/>
      </dsp:nvSpPr>
      <dsp:spPr>
        <a:xfrm>
          <a:off x="0" y="1241981"/>
          <a:ext cx="2072640" cy="58562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77" tIns="57847" rIns="109677" bIns="5784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</a:t>
          </a:r>
        </a:p>
      </dsp:txBody>
      <dsp:txXfrm>
        <a:off x="0" y="1241981"/>
        <a:ext cx="2072640" cy="585627"/>
      </dsp:txXfrm>
    </dsp:sp>
    <dsp:sp modelId="{BEDEB845-B826-3D4C-B286-6045DEDB1DF2}">
      <dsp:nvSpPr>
        <dsp:cNvPr id="0" name=""/>
        <dsp:cNvSpPr/>
      </dsp:nvSpPr>
      <dsp:spPr>
        <a:xfrm>
          <a:off x="2072640" y="1862747"/>
          <a:ext cx="8290560" cy="585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60" tIns="148749" rIns="160860" bIns="1487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Explore Authorization models</a:t>
          </a:r>
        </a:p>
      </dsp:txBody>
      <dsp:txXfrm>
        <a:off x="2072640" y="1862747"/>
        <a:ext cx="8290560" cy="585627"/>
      </dsp:txXfrm>
    </dsp:sp>
    <dsp:sp modelId="{3506F4CC-5738-0B46-ADD1-B6435E1FD7BD}">
      <dsp:nvSpPr>
        <dsp:cNvPr id="0" name=""/>
        <dsp:cNvSpPr/>
      </dsp:nvSpPr>
      <dsp:spPr>
        <a:xfrm>
          <a:off x="0" y="1862747"/>
          <a:ext cx="2072640" cy="58562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77" tIns="57847" rIns="109677" bIns="5784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Explore</a:t>
          </a:r>
        </a:p>
      </dsp:txBody>
      <dsp:txXfrm>
        <a:off x="0" y="1862747"/>
        <a:ext cx="2072640" cy="585627"/>
      </dsp:txXfrm>
    </dsp:sp>
    <dsp:sp modelId="{1DE5DEBC-B73F-EE4A-939E-3BD3A7252D4B}">
      <dsp:nvSpPr>
        <dsp:cNvPr id="0" name=""/>
        <dsp:cNvSpPr/>
      </dsp:nvSpPr>
      <dsp:spPr>
        <a:xfrm>
          <a:off x="2072640" y="2483512"/>
          <a:ext cx="8290560" cy="585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60" tIns="148749" rIns="160860" bIns="1487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Learn about Nonrepudiation techniques</a:t>
          </a:r>
        </a:p>
      </dsp:txBody>
      <dsp:txXfrm>
        <a:off x="2072640" y="2483512"/>
        <a:ext cx="8290560" cy="585627"/>
      </dsp:txXfrm>
    </dsp:sp>
    <dsp:sp modelId="{8FC4ED42-E820-E247-B28B-3FFEFA25EF64}">
      <dsp:nvSpPr>
        <dsp:cNvPr id="0" name=""/>
        <dsp:cNvSpPr/>
      </dsp:nvSpPr>
      <dsp:spPr>
        <a:xfrm>
          <a:off x="0" y="2483512"/>
          <a:ext cx="2072640" cy="58562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77" tIns="57847" rIns="109677" bIns="5784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Learn about</a:t>
          </a:r>
        </a:p>
      </dsp:txBody>
      <dsp:txXfrm>
        <a:off x="0" y="2483512"/>
        <a:ext cx="2072640" cy="585627"/>
      </dsp:txXfrm>
    </dsp:sp>
    <dsp:sp modelId="{B137B85E-AB9B-9240-9FC6-38B5718AE9F0}">
      <dsp:nvSpPr>
        <dsp:cNvPr id="0" name=""/>
        <dsp:cNvSpPr/>
      </dsp:nvSpPr>
      <dsp:spPr>
        <a:xfrm>
          <a:off x="2072640" y="3104278"/>
          <a:ext cx="8290560" cy="585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60" tIns="148749" rIns="160860" bIns="1487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 the role of Accounting in IT security</a:t>
          </a:r>
        </a:p>
      </dsp:txBody>
      <dsp:txXfrm>
        <a:off x="2072640" y="3104278"/>
        <a:ext cx="8290560" cy="585627"/>
      </dsp:txXfrm>
    </dsp:sp>
    <dsp:sp modelId="{AE173658-085F-CF4E-A61D-3672F703ECA1}">
      <dsp:nvSpPr>
        <dsp:cNvPr id="0" name=""/>
        <dsp:cNvSpPr/>
      </dsp:nvSpPr>
      <dsp:spPr>
        <a:xfrm>
          <a:off x="0" y="3104278"/>
          <a:ext cx="2072640" cy="58562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77" tIns="57847" rIns="109677" bIns="5784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</a:t>
          </a:r>
        </a:p>
      </dsp:txBody>
      <dsp:txXfrm>
        <a:off x="0" y="3104278"/>
        <a:ext cx="2072640" cy="58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D01A4-395E-44D4-AF33-3DD2C9349698}">
      <dsp:nvSpPr>
        <dsp:cNvPr id="0" name=""/>
        <dsp:cNvSpPr/>
      </dsp:nvSpPr>
      <dsp:spPr>
        <a:xfrm>
          <a:off x="686100" y="270178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76A57-9EC0-4FD1-8BC2-CCFD9DBBD84B}">
      <dsp:nvSpPr>
        <dsp:cNvPr id="0" name=""/>
        <dsp:cNvSpPr/>
      </dsp:nvSpPr>
      <dsp:spPr>
        <a:xfrm>
          <a:off x="1080975" y="665053"/>
          <a:ext cx="1063124" cy="1063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5E231-E742-4243-A537-3333056F20BD}">
      <dsp:nvSpPr>
        <dsp:cNvPr id="0" name=""/>
        <dsp:cNvSpPr/>
      </dsp:nvSpPr>
      <dsp:spPr>
        <a:xfrm>
          <a:off x="93787" y="270017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AAA:</a:t>
          </a:r>
          <a:r>
            <a:rPr lang="en-US" sz="1500" kern="1200"/>
            <a:t> Stands for Authentication, Authorization, and Accounting</a:t>
          </a:r>
        </a:p>
      </dsp:txBody>
      <dsp:txXfrm>
        <a:off x="93787" y="2700178"/>
        <a:ext cx="3037500" cy="720000"/>
      </dsp:txXfrm>
    </dsp:sp>
    <dsp:sp modelId="{8C0E475F-08CA-41AF-B372-D231767A863D}">
      <dsp:nvSpPr>
        <dsp:cNvPr id="0" name=""/>
        <dsp:cNvSpPr/>
      </dsp:nvSpPr>
      <dsp:spPr>
        <a:xfrm>
          <a:off x="4255162" y="270178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3AFA2-ACCA-42BF-BF96-F0CB29BCB6B4}">
      <dsp:nvSpPr>
        <dsp:cNvPr id="0" name=""/>
        <dsp:cNvSpPr/>
      </dsp:nvSpPr>
      <dsp:spPr>
        <a:xfrm>
          <a:off x="4650037" y="665053"/>
          <a:ext cx="1063124" cy="1063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2506E-D44E-4968-970B-6E24FFEF3323}">
      <dsp:nvSpPr>
        <dsp:cNvPr id="0" name=""/>
        <dsp:cNvSpPr/>
      </dsp:nvSpPr>
      <dsp:spPr>
        <a:xfrm>
          <a:off x="3662850" y="270017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Purpose:</a:t>
          </a:r>
          <a:r>
            <a:rPr lang="en-US" sz="1500" kern="1200"/>
            <a:t> Ensures secure access to resources and accountability</a:t>
          </a:r>
        </a:p>
      </dsp:txBody>
      <dsp:txXfrm>
        <a:off x="3662850" y="2700178"/>
        <a:ext cx="3037500" cy="720000"/>
      </dsp:txXfrm>
    </dsp:sp>
    <dsp:sp modelId="{8B85C793-9B9D-4F44-83A3-651A4D981777}">
      <dsp:nvSpPr>
        <dsp:cNvPr id="0" name=""/>
        <dsp:cNvSpPr/>
      </dsp:nvSpPr>
      <dsp:spPr>
        <a:xfrm>
          <a:off x="7824225" y="270178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B9DA9-3E79-4D60-ACE3-6E7E08554E93}">
      <dsp:nvSpPr>
        <dsp:cNvPr id="0" name=""/>
        <dsp:cNvSpPr/>
      </dsp:nvSpPr>
      <dsp:spPr>
        <a:xfrm>
          <a:off x="8219100" y="665053"/>
          <a:ext cx="1063124" cy="1063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40480-6D4D-43F7-A3C7-EEEBC4A43F7A}">
      <dsp:nvSpPr>
        <dsp:cNvPr id="0" name=""/>
        <dsp:cNvSpPr/>
      </dsp:nvSpPr>
      <dsp:spPr>
        <a:xfrm>
          <a:off x="7231912" y="270017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Importance:</a:t>
          </a:r>
          <a:r>
            <a:rPr lang="en-US" sz="1500" kern="1200"/>
            <a:t> Critical for IT systems and network security</a:t>
          </a:r>
        </a:p>
      </dsp:txBody>
      <dsp:txXfrm>
        <a:off x="7231912" y="2700178"/>
        <a:ext cx="3037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94D93-AE77-CB4D-88BC-E1476E66F7B7}">
      <dsp:nvSpPr>
        <dsp:cNvPr id="0" name=""/>
        <dsp:cNvSpPr/>
      </dsp:nvSpPr>
      <dsp:spPr>
        <a:xfrm>
          <a:off x="212" y="328322"/>
          <a:ext cx="2568514" cy="30822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0" rIns="25371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Definition:</a:t>
          </a:r>
          <a:r>
            <a:rPr lang="en-US" sz="1800" kern="1200"/>
            <a:t> Combines at least two different factors for stronger security</a:t>
          </a:r>
        </a:p>
      </dsp:txBody>
      <dsp:txXfrm>
        <a:off x="212" y="1561209"/>
        <a:ext cx="2568514" cy="1849330"/>
      </dsp:txXfrm>
    </dsp:sp>
    <dsp:sp modelId="{37E905FC-7084-A347-840D-102D09B31A44}">
      <dsp:nvSpPr>
        <dsp:cNvPr id="0" name=""/>
        <dsp:cNvSpPr/>
      </dsp:nvSpPr>
      <dsp:spPr>
        <a:xfrm>
          <a:off x="212" y="328322"/>
          <a:ext cx="2568514" cy="12328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165100" rIns="253712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01</a:t>
          </a:r>
        </a:p>
      </dsp:txBody>
      <dsp:txXfrm>
        <a:off x="212" y="328322"/>
        <a:ext cx="2568514" cy="1232887"/>
      </dsp:txXfrm>
    </dsp:sp>
    <dsp:sp modelId="{E25E7492-919E-B046-A946-267124BAAFCD}">
      <dsp:nvSpPr>
        <dsp:cNvPr id="0" name=""/>
        <dsp:cNvSpPr/>
      </dsp:nvSpPr>
      <dsp:spPr>
        <a:xfrm>
          <a:off x="2774208" y="328322"/>
          <a:ext cx="2568514" cy="30822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0" rIns="25371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Example:</a:t>
          </a:r>
          <a:r>
            <a:rPr lang="en-US" sz="1800" kern="1200"/>
            <a:t> Smartcard (something you have) + Fingerprint (something you are)</a:t>
          </a:r>
        </a:p>
      </dsp:txBody>
      <dsp:txXfrm>
        <a:off x="2774208" y="1561209"/>
        <a:ext cx="2568514" cy="1849330"/>
      </dsp:txXfrm>
    </dsp:sp>
    <dsp:sp modelId="{4B24478E-54C3-6441-AAB2-65BCB57D030F}">
      <dsp:nvSpPr>
        <dsp:cNvPr id="0" name=""/>
        <dsp:cNvSpPr/>
      </dsp:nvSpPr>
      <dsp:spPr>
        <a:xfrm>
          <a:off x="2774208" y="328322"/>
          <a:ext cx="2568514" cy="12328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165100" rIns="253712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02</a:t>
          </a:r>
        </a:p>
      </dsp:txBody>
      <dsp:txXfrm>
        <a:off x="2774208" y="328322"/>
        <a:ext cx="2568514" cy="1232887"/>
      </dsp:txXfrm>
    </dsp:sp>
    <dsp:sp modelId="{051FACC7-5886-884A-940E-78C173677A96}">
      <dsp:nvSpPr>
        <dsp:cNvPr id="0" name=""/>
        <dsp:cNvSpPr/>
      </dsp:nvSpPr>
      <dsp:spPr>
        <a:xfrm>
          <a:off x="5548205" y="328322"/>
          <a:ext cx="2568514" cy="30822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0" rIns="25371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Common Mistake:</a:t>
          </a:r>
          <a:r>
            <a:rPr lang="en-US" sz="1800" kern="1200"/>
            <a:t> Using two factors from the </a:t>
          </a:r>
          <a:r>
            <a:rPr lang="en-US" sz="1800" b="1" kern="1200"/>
            <a:t>same category</a:t>
          </a:r>
          <a:r>
            <a:rPr lang="en-US" sz="1800" kern="1200"/>
            <a:t> (e.g., password + PIN)</a:t>
          </a:r>
        </a:p>
      </dsp:txBody>
      <dsp:txXfrm>
        <a:off x="5548205" y="1561209"/>
        <a:ext cx="2568514" cy="1849330"/>
      </dsp:txXfrm>
    </dsp:sp>
    <dsp:sp modelId="{036F20DC-06D9-6445-A96A-BF396DF63833}">
      <dsp:nvSpPr>
        <dsp:cNvPr id="0" name=""/>
        <dsp:cNvSpPr/>
      </dsp:nvSpPr>
      <dsp:spPr>
        <a:xfrm>
          <a:off x="5548205" y="328322"/>
          <a:ext cx="2568514" cy="12328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165100" rIns="253712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03</a:t>
          </a:r>
        </a:p>
      </dsp:txBody>
      <dsp:txXfrm>
        <a:off x="5548205" y="328322"/>
        <a:ext cx="2568514" cy="1232887"/>
      </dsp:txXfrm>
    </dsp:sp>
    <dsp:sp modelId="{4F189E5E-1601-E74B-9DAF-A1CC32A6D914}">
      <dsp:nvSpPr>
        <dsp:cNvPr id="0" name=""/>
        <dsp:cNvSpPr/>
      </dsp:nvSpPr>
      <dsp:spPr>
        <a:xfrm>
          <a:off x="8322201" y="328322"/>
          <a:ext cx="2568514" cy="30822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0" rIns="25371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Exam Tip:</a:t>
          </a:r>
          <a:r>
            <a:rPr lang="en-US" sz="1800" kern="1200"/>
            <a:t> Always combine </a:t>
          </a:r>
          <a:r>
            <a:rPr lang="en-US" sz="1800" b="1" kern="1200"/>
            <a:t>different types</a:t>
          </a:r>
          <a:r>
            <a:rPr lang="en-US" sz="1800" kern="1200"/>
            <a:t> of authentication factors.</a:t>
          </a:r>
        </a:p>
      </dsp:txBody>
      <dsp:txXfrm>
        <a:off x="8322201" y="1561209"/>
        <a:ext cx="2568514" cy="1849330"/>
      </dsp:txXfrm>
    </dsp:sp>
    <dsp:sp modelId="{64D2C12C-5D85-674D-A87C-3AF2909383C0}">
      <dsp:nvSpPr>
        <dsp:cNvPr id="0" name=""/>
        <dsp:cNvSpPr/>
      </dsp:nvSpPr>
      <dsp:spPr>
        <a:xfrm>
          <a:off x="8322201" y="328322"/>
          <a:ext cx="2568514" cy="12328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12" tIns="165100" rIns="253712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04</a:t>
          </a:r>
        </a:p>
      </dsp:txBody>
      <dsp:txXfrm>
        <a:off x="8322201" y="328322"/>
        <a:ext cx="2568514" cy="1232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4B7C6-6E37-479D-8F2D-FE33B8EAF6A1}">
      <dsp:nvSpPr>
        <dsp:cNvPr id="0" name=""/>
        <dsp:cNvSpPr/>
      </dsp:nvSpPr>
      <dsp:spPr>
        <a:xfrm>
          <a:off x="0" y="623"/>
          <a:ext cx="7216416" cy="1460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8069C-4921-4EAE-A3E1-FCF875E26D3D}">
      <dsp:nvSpPr>
        <dsp:cNvPr id="0" name=""/>
        <dsp:cNvSpPr/>
      </dsp:nvSpPr>
      <dsp:spPr>
        <a:xfrm>
          <a:off x="441651" y="329124"/>
          <a:ext cx="803001" cy="8030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D9DE5-7BC9-4A94-B1F2-B8276E275526}">
      <dsp:nvSpPr>
        <dsp:cNvPr id="0" name=""/>
        <dsp:cNvSpPr/>
      </dsp:nvSpPr>
      <dsp:spPr>
        <a:xfrm>
          <a:off x="1686304" y="623"/>
          <a:ext cx="5530111" cy="1460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517" tIns="154517" rIns="154517" bIns="1545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Definition:</a:t>
          </a:r>
          <a:r>
            <a:rPr lang="en-US" sz="2500" kern="1200"/>
            <a:t> Logging in once to access multiple resources</a:t>
          </a:r>
        </a:p>
      </dsp:txBody>
      <dsp:txXfrm>
        <a:off x="1686304" y="623"/>
        <a:ext cx="5530111" cy="1460003"/>
      </dsp:txXfrm>
    </dsp:sp>
    <dsp:sp modelId="{371E64AB-BC16-4B56-A136-C30EC87981A5}">
      <dsp:nvSpPr>
        <dsp:cNvPr id="0" name=""/>
        <dsp:cNvSpPr/>
      </dsp:nvSpPr>
      <dsp:spPr>
        <a:xfrm>
          <a:off x="0" y="1825628"/>
          <a:ext cx="7216416" cy="1460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B9AF5-EAE3-4B66-9AFE-A0004BFE43C1}">
      <dsp:nvSpPr>
        <dsp:cNvPr id="0" name=""/>
        <dsp:cNvSpPr/>
      </dsp:nvSpPr>
      <dsp:spPr>
        <a:xfrm>
          <a:off x="441651" y="2154129"/>
          <a:ext cx="803001" cy="8030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19A9C-645C-4A22-ABF6-E4CE0DCE285B}">
      <dsp:nvSpPr>
        <dsp:cNvPr id="0" name=""/>
        <dsp:cNvSpPr/>
      </dsp:nvSpPr>
      <dsp:spPr>
        <a:xfrm>
          <a:off x="1686304" y="1825628"/>
          <a:ext cx="5530111" cy="1460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517" tIns="154517" rIns="154517" bIns="1545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Benefit:</a:t>
          </a:r>
          <a:r>
            <a:rPr lang="en-US" sz="2500" kern="1200"/>
            <a:t> Increases usability by reducing login frequency</a:t>
          </a:r>
        </a:p>
      </dsp:txBody>
      <dsp:txXfrm>
        <a:off x="1686304" y="1825628"/>
        <a:ext cx="5530111" cy="1460003"/>
      </dsp:txXfrm>
    </dsp:sp>
    <dsp:sp modelId="{22C1A7FF-226E-4220-8604-E54E871E2932}">
      <dsp:nvSpPr>
        <dsp:cNvPr id="0" name=""/>
        <dsp:cNvSpPr/>
      </dsp:nvSpPr>
      <dsp:spPr>
        <a:xfrm>
          <a:off x="0" y="3650632"/>
          <a:ext cx="7216416" cy="1460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A424F-7676-480C-A2C6-9E40F860251C}">
      <dsp:nvSpPr>
        <dsp:cNvPr id="0" name=""/>
        <dsp:cNvSpPr/>
      </dsp:nvSpPr>
      <dsp:spPr>
        <a:xfrm>
          <a:off x="441651" y="3979133"/>
          <a:ext cx="803001" cy="8030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140CC-0815-46C0-BE14-C8AC882A4C63}">
      <dsp:nvSpPr>
        <dsp:cNvPr id="0" name=""/>
        <dsp:cNvSpPr/>
      </dsp:nvSpPr>
      <dsp:spPr>
        <a:xfrm>
          <a:off x="1686304" y="3650632"/>
          <a:ext cx="5530111" cy="1460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517" tIns="154517" rIns="154517" bIns="1545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Limitation:</a:t>
          </a:r>
          <a:r>
            <a:rPr lang="en-US" sz="2500" kern="1200"/>
            <a:t> If compromised, </a:t>
          </a:r>
          <a:r>
            <a:rPr lang="en-US" sz="2500" b="1" kern="1200"/>
            <a:t>multiple resources are at risk</a:t>
          </a:r>
          <a:endParaRPr lang="en-US" sz="2500" kern="1200"/>
        </a:p>
      </dsp:txBody>
      <dsp:txXfrm>
        <a:off x="1686304" y="3650632"/>
        <a:ext cx="5530111" cy="1460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A02B4-7352-784C-BF59-95BC76833CFB}">
      <dsp:nvSpPr>
        <dsp:cNvPr id="0" name=""/>
        <dsp:cNvSpPr/>
      </dsp:nvSpPr>
      <dsp:spPr>
        <a:xfrm>
          <a:off x="3535651" y="739019"/>
          <a:ext cx="570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55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5899" y="781733"/>
        <a:ext cx="30057" cy="6011"/>
      </dsp:txXfrm>
    </dsp:sp>
    <dsp:sp modelId="{D966475F-003F-6243-A127-680A30141D60}">
      <dsp:nvSpPr>
        <dsp:cNvPr id="0" name=""/>
        <dsp:cNvSpPr/>
      </dsp:nvSpPr>
      <dsp:spPr>
        <a:xfrm>
          <a:off x="923734" y="624"/>
          <a:ext cx="2613716" cy="1568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74" tIns="134437" rIns="128074" bIns="1344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User Accounts:</a:t>
          </a:r>
          <a:r>
            <a:rPr lang="en-US" sz="2100" kern="1200"/>
            <a:t> Standard accounts for routine tasks</a:t>
          </a:r>
        </a:p>
      </dsp:txBody>
      <dsp:txXfrm>
        <a:off x="923734" y="624"/>
        <a:ext cx="2613716" cy="1568229"/>
      </dsp:txXfrm>
    </dsp:sp>
    <dsp:sp modelId="{784D9272-267E-5B4F-B0E2-41FBB83CC537}">
      <dsp:nvSpPr>
        <dsp:cNvPr id="0" name=""/>
        <dsp:cNvSpPr/>
      </dsp:nvSpPr>
      <dsp:spPr>
        <a:xfrm>
          <a:off x="6750522" y="739019"/>
          <a:ext cx="570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55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20771" y="781733"/>
        <a:ext cx="30057" cy="6011"/>
      </dsp:txXfrm>
    </dsp:sp>
    <dsp:sp modelId="{3C482C00-D6F1-9449-9B02-F1D9EC56E97F}">
      <dsp:nvSpPr>
        <dsp:cNvPr id="0" name=""/>
        <dsp:cNvSpPr/>
      </dsp:nvSpPr>
      <dsp:spPr>
        <a:xfrm>
          <a:off x="4138606" y="624"/>
          <a:ext cx="2613716" cy="1568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74" tIns="134437" rIns="128074" bIns="1344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Administrator Accounts:</a:t>
          </a:r>
          <a:r>
            <a:rPr lang="en-US" sz="2100" kern="1200"/>
            <a:t> High-level access, tightly controlled</a:t>
          </a:r>
        </a:p>
      </dsp:txBody>
      <dsp:txXfrm>
        <a:off x="4138606" y="624"/>
        <a:ext cx="2613716" cy="1568229"/>
      </dsp:txXfrm>
    </dsp:sp>
    <dsp:sp modelId="{18C0D9F8-DDDE-4149-A78C-DFDB6F9C9A97}">
      <dsp:nvSpPr>
        <dsp:cNvPr id="0" name=""/>
        <dsp:cNvSpPr/>
      </dsp:nvSpPr>
      <dsp:spPr>
        <a:xfrm>
          <a:off x="2230593" y="1567054"/>
          <a:ext cx="6429742" cy="570554"/>
        </a:xfrm>
        <a:custGeom>
          <a:avLst/>
          <a:gdLst/>
          <a:ahLst/>
          <a:cxnLst/>
          <a:rect l="0" t="0" r="0" b="0"/>
          <a:pathLst>
            <a:path>
              <a:moveTo>
                <a:pt x="6429742" y="0"/>
              </a:moveTo>
              <a:lnTo>
                <a:pt x="6429742" y="302377"/>
              </a:lnTo>
              <a:lnTo>
                <a:pt x="0" y="302377"/>
              </a:lnTo>
              <a:lnTo>
                <a:pt x="0" y="57055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84019" y="1849325"/>
        <a:ext cx="322889" cy="6011"/>
      </dsp:txXfrm>
    </dsp:sp>
    <dsp:sp modelId="{A1783350-2FD3-A746-9A6A-9080CBF1FF53}">
      <dsp:nvSpPr>
        <dsp:cNvPr id="0" name=""/>
        <dsp:cNvSpPr/>
      </dsp:nvSpPr>
      <dsp:spPr>
        <a:xfrm>
          <a:off x="7353477" y="624"/>
          <a:ext cx="2613716" cy="1568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74" tIns="134437" rIns="128074" bIns="1344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Guest Accounts:</a:t>
          </a:r>
          <a:r>
            <a:rPr lang="en-US" sz="2100" kern="1200"/>
            <a:t> Temporary access, limited permissions</a:t>
          </a:r>
        </a:p>
      </dsp:txBody>
      <dsp:txXfrm>
        <a:off x="7353477" y="624"/>
        <a:ext cx="2613716" cy="1568229"/>
      </dsp:txXfrm>
    </dsp:sp>
    <dsp:sp modelId="{851D7008-411B-E742-9BE2-2A8D8E58B626}">
      <dsp:nvSpPr>
        <dsp:cNvPr id="0" name=""/>
        <dsp:cNvSpPr/>
      </dsp:nvSpPr>
      <dsp:spPr>
        <a:xfrm>
          <a:off x="3535651" y="2908403"/>
          <a:ext cx="570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55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5899" y="2951118"/>
        <a:ext cx="30057" cy="6011"/>
      </dsp:txXfrm>
    </dsp:sp>
    <dsp:sp modelId="{AFC4350D-CF2B-AC40-9AA0-290802528726}">
      <dsp:nvSpPr>
        <dsp:cNvPr id="0" name=""/>
        <dsp:cNvSpPr/>
      </dsp:nvSpPr>
      <dsp:spPr>
        <a:xfrm>
          <a:off x="923734" y="2170008"/>
          <a:ext cx="2613716" cy="1568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74" tIns="134437" rIns="128074" bIns="1344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Shared/Generic Accounts:</a:t>
          </a:r>
          <a:r>
            <a:rPr lang="en-US" sz="2100" kern="1200"/>
            <a:t> Multiple users, hard to track (not recommended)</a:t>
          </a:r>
        </a:p>
      </dsp:txBody>
      <dsp:txXfrm>
        <a:off x="923734" y="2170008"/>
        <a:ext cx="2613716" cy="1568229"/>
      </dsp:txXfrm>
    </dsp:sp>
    <dsp:sp modelId="{8EBE7C0C-CD0B-E544-ABFB-F0529A234752}">
      <dsp:nvSpPr>
        <dsp:cNvPr id="0" name=""/>
        <dsp:cNvSpPr/>
      </dsp:nvSpPr>
      <dsp:spPr>
        <a:xfrm>
          <a:off x="6750522" y="2908403"/>
          <a:ext cx="570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55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20771" y="2951118"/>
        <a:ext cx="30057" cy="6011"/>
      </dsp:txXfrm>
    </dsp:sp>
    <dsp:sp modelId="{ABBAA51C-B04E-484A-9043-1F32246C8168}">
      <dsp:nvSpPr>
        <dsp:cNvPr id="0" name=""/>
        <dsp:cNvSpPr/>
      </dsp:nvSpPr>
      <dsp:spPr>
        <a:xfrm>
          <a:off x="4138606" y="2170008"/>
          <a:ext cx="2613716" cy="1568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74" tIns="134437" rIns="128074" bIns="1344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Service Accounts:</a:t>
          </a:r>
          <a:r>
            <a:rPr lang="en-US" sz="2100" kern="1200"/>
            <a:t> Used by applications, not for human interaction</a:t>
          </a:r>
        </a:p>
      </dsp:txBody>
      <dsp:txXfrm>
        <a:off x="4138606" y="2170008"/>
        <a:ext cx="2613716" cy="1568229"/>
      </dsp:txXfrm>
    </dsp:sp>
    <dsp:sp modelId="{0DFC73DB-F2A6-B84B-A417-2428B3015277}">
      <dsp:nvSpPr>
        <dsp:cNvPr id="0" name=""/>
        <dsp:cNvSpPr/>
      </dsp:nvSpPr>
      <dsp:spPr>
        <a:xfrm>
          <a:off x="7353477" y="2170008"/>
          <a:ext cx="2613716" cy="1568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74" tIns="134437" rIns="128074" bIns="1344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Best Practice:</a:t>
          </a:r>
          <a:r>
            <a:rPr lang="en-US" sz="2100" kern="1200"/>
            <a:t> Monitor and restrict administrator and service accounts.</a:t>
          </a:r>
        </a:p>
      </dsp:txBody>
      <dsp:txXfrm>
        <a:off x="7353477" y="2170008"/>
        <a:ext cx="2613716" cy="1568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15D58-9486-B24A-888A-47ABF156E452}">
      <dsp:nvSpPr>
        <dsp:cNvPr id="0" name=""/>
        <dsp:cNvSpPr/>
      </dsp:nvSpPr>
      <dsp:spPr>
        <a:xfrm>
          <a:off x="3722" y="458609"/>
          <a:ext cx="2015460" cy="28216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33" tIns="330200" rIns="15713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Enforce Least Privilege:</a:t>
          </a:r>
          <a:r>
            <a:rPr lang="en-US" sz="1500" kern="1200"/>
            <a:t> Minimize user permissions</a:t>
          </a:r>
        </a:p>
      </dsp:txBody>
      <dsp:txXfrm>
        <a:off x="3722" y="1530834"/>
        <a:ext cx="2015460" cy="1692986"/>
      </dsp:txXfrm>
    </dsp:sp>
    <dsp:sp modelId="{D239C449-C115-3140-BBCD-D59DDC689A00}">
      <dsp:nvSpPr>
        <dsp:cNvPr id="0" name=""/>
        <dsp:cNvSpPr/>
      </dsp:nvSpPr>
      <dsp:spPr>
        <a:xfrm>
          <a:off x="588205" y="740773"/>
          <a:ext cx="846493" cy="8464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96" tIns="12700" rIns="6599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</a:p>
      </dsp:txBody>
      <dsp:txXfrm>
        <a:off x="712171" y="864739"/>
        <a:ext cx="598561" cy="598561"/>
      </dsp:txXfrm>
    </dsp:sp>
    <dsp:sp modelId="{309D1215-1DF7-1047-A9D8-CEB406BE77C1}">
      <dsp:nvSpPr>
        <dsp:cNvPr id="0" name=""/>
        <dsp:cNvSpPr/>
      </dsp:nvSpPr>
      <dsp:spPr>
        <a:xfrm>
          <a:off x="3722" y="3280181"/>
          <a:ext cx="2015460" cy="72"/>
        </a:xfrm>
        <a:prstGeom prst="rect">
          <a:avLst/>
        </a:prstGeom>
        <a:solidFill>
          <a:schemeClr val="accent2">
            <a:hueOff val="785789"/>
            <a:satOff val="-2960"/>
            <a:lumOff val="2484"/>
            <a:alphaOff val="0"/>
          </a:schemeClr>
        </a:solidFill>
        <a:ln w="12700" cap="flat" cmpd="sng" algn="ctr">
          <a:solidFill>
            <a:schemeClr val="accent2">
              <a:hueOff val="785789"/>
              <a:satOff val="-2960"/>
              <a:lumOff val="24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F9EA1-1D2E-BD4C-8E22-1CA565C11605}">
      <dsp:nvSpPr>
        <dsp:cNvPr id="0" name=""/>
        <dsp:cNvSpPr/>
      </dsp:nvSpPr>
      <dsp:spPr>
        <a:xfrm>
          <a:off x="2220728" y="458609"/>
          <a:ext cx="2015460" cy="2821644"/>
        </a:xfrm>
        <a:prstGeom prst="rect">
          <a:avLst/>
        </a:prstGeom>
        <a:solidFill>
          <a:schemeClr val="accent2">
            <a:tint val="40000"/>
            <a:alpha val="90000"/>
            <a:hueOff val="1853719"/>
            <a:satOff val="-1852"/>
            <a:lumOff val="8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853719"/>
              <a:satOff val="-1852"/>
              <a:lumOff val="8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33" tIns="330200" rIns="15713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Implement MFA:</a:t>
          </a:r>
          <a:r>
            <a:rPr lang="en-US" sz="1500" kern="1200"/>
            <a:t> Reduce risks of single-factor authentication</a:t>
          </a:r>
        </a:p>
      </dsp:txBody>
      <dsp:txXfrm>
        <a:off x="2220728" y="1530834"/>
        <a:ext cx="2015460" cy="1692986"/>
      </dsp:txXfrm>
    </dsp:sp>
    <dsp:sp modelId="{9457F9B0-4A85-B54F-A088-0027F1052947}">
      <dsp:nvSpPr>
        <dsp:cNvPr id="0" name=""/>
        <dsp:cNvSpPr/>
      </dsp:nvSpPr>
      <dsp:spPr>
        <a:xfrm>
          <a:off x="2805211" y="740773"/>
          <a:ext cx="846493" cy="846493"/>
        </a:xfrm>
        <a:prstGeom prst="ellipse">
          <a:avLst/>
        </a:prstGeom>
        <a:solidFill>
          <a:schemeClr val="accent2">
            <a:hueOff val="1571577"/>
            <a:satOff val="-5920"/>
            <a:lumOff val="4967"/>
            <a:alphaOff val="0"/>
          </a:schemeClr>
        </a:solidFill>
        <a:ln w="12700" cap="flat" cmpd="sng" algn="ctr">
          <a:solidFill>
            <a:schemeClr val="accent2">
              <a:hueOff val="1571577"/>
              <a:satOff val="-5920"/>
              <a:lumOff val="4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96" tIns="12700" rIns="6599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2929177" y="864739"/>
        <a:ext cx="598561" cy="598561"/>
      </dsp:txXfrm>
    </dsp:sp>
    <dsp:sp modelId="{0F9B3400-BB85-4E4D-9531-CA2622A37D7D}">
      <dsp:nvSpPr>
        <dsp:cNvPr id="0" name=""/>
        <dsp:cNvSpPr/>
      </dsp:nvSpPr>
      <dsp:spPr>
        <a:xfrm>
          <a:off x="2220728" y="3280181"/>
          <a:ext cx="2015460" cy="72"/>
        </a:xfrm>
        <a:prstGeom prst="rect">
          <a:avLst/>
        </a:prstGeom>
        <a:solidFill>
          <a:schemeClr val="accent2">
            <a:hueOff val="2357366"/>
            <a:satOff val="-8879"/>
            <a:lumOff val="7451"/>
            <a:alphaOff val="0"/>
          </a:schemeClr>
        </a:solidFill>
        <a:ln w="12700" cap="flat" cmpd="sng" algn="ctr">
          <a:solidFill>
            <a:schemeClr val="accent2">
              <a:hueOff val="2357366"/>
              <a:satOff val="-8879"/>
              <a:lumOff val="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B2502-DF5B-2240-A7B9-B8BB5696BD66}">
      <dsp:nvSpPr>
        <dsp:cNvPr id="0" name=""/>
        <dsp:cNvSpPr/>
      </dsp:nvSpPr>
      <dsp:spPr>
        <a:xfrm>
          <a:off x="4437734" y="458609"/>
          <a:ext cx="2015460" cy="2821644"/>
        </a:xfrm>
        <a:prstGeom prst="rect">
          <a:avLst/>
        </a:prstGeom>
        <a:solidFill>
          <a:schemeClr val="accent2">
            <a:tint val="40000"/>
            <a:alpha val="90000"/>
            <a:hueOff val="3707437"/>
            <a:satOff val="-3703"/>
            <a:lumOff val="17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707437"/>
              <a:satOff val="-3703"/>
              <a:lumOff val="1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33" tIns="330200" rIns="15713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Monitor Accounts:</a:t>
          </a:r>
          <a:r>
            <a:rPr lang="en-US" sz="1500" kern="1200"/>
            <a:t> Keep logs of privileged account activities</a:t>
          </a:r>
        </a:p>
      </dsp:txBody>
      <dsp:txXfrm>
        <a:off x="4437734" y="1530834"/>
        <a:ext cx="2015460" cy="1692986"/>
      </dsp:txXfrm>
    </dsp:sp>
    <dsp:sp modelId="{04F84977-F5B2-E141-8D8F-8BCE57C1942E}">
      <dsp:nvSpPr>
        <dsp:cNvPr id="0" name=""/>
        <dsp:cNvSpPr/>
      </dsp:nvSpPr>
      <dsp:spPr>
        <a:xfrm>
          <a:off x="5022217" y="740773"/>
          <a:ext cx="846493" cy="846493"/>
        </a:xfrm>
        <a:prstGeom prst="ellipse">
          <a:avLst/>
        </a:prstGeom>
        <a:solidFill>
          <a:schemeClr val="accent2">
            <a:hueOff val="3143154"/>
            <a:satOff val="-11839"/>
            <a:lumOff val="9935"/>
            <a:alphaOff val="0"/>
          </a:schemeClr>
        </a:solidFill>
        <a:ln w="12700" cap="flat" cmpd="sng" algn="ctr">
          <a:solidFill>
            <a:schemeClr val="accent2">
              <a:hueOff val="3143154"/>
              <a:satOff val="-11839"/>
              <a:lumOff val="99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96" tIns="12700" rIns="6599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5146183" y="864739"/>
        <a:ext cx="598561" cy="598561"/>
      </dsp:txXfrm>
    </dsp:sp>
    <dsp:sp modelId="{2CB2902C-61AD-4B4E-8BB2-9B8248BF7D48}">
      <dsp:nvSpPr>
        <dsp:cNvPr id="0" name=""/>
        <dsp:cNvSpPr/>
      </dsp:nvSpPr>
      <dsp:spPr>
        <a:xfrm>
          <a:off x="4437734" y="3280181"/>
          <a:ext cx="2015460" cy="72"/>
        </a:xfrm>
        <a:prstGeom prst="rect">
          <a:avLst/>
        </a:prstGeom>
        <a:solidFill>
          <a:schemeClr val="accent2">
            <a:hueOff val="3928943"/>
            <a:satOff val="-14799"/>
            <a:lumOff val="12418"/>
            <a:alphaOff val="0"/>
          </a:schemeClr>
        </a:solidFill>
        <a:ln w="12700" cap="flat" cmpd="sng" algn="ctr">
          <a:solidFill>
            <a:schemeClr val="accent2">
              <a:hueOff val="3928943"/>
              <a:satOff val="-14799"/>
              <a:lumOff val="124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6940B-CCB1-514C-9E80-DEE136D1773E}">
      <dsp:nvSpPr>
        <dsp:cNvPr id="0" name=""/>
        <dsp:cNvSpPr/>
      </dsp:nvSpPr>
      <dsp:spPr>
        <a:xfrm>
          <a:off x="6654740" y="458609"/>
          <a:ext cx="2015460" cy="2821644"/>
        </a:xfrm>
        <a:prstGeom prst="rect">
          <a:avLst/>
        </a:prstGeom>
        <a:solidFill>
          <a:schemeClr val="accent2">
            <a:tint val="40000"/>
            <a:alpha val="90000"/>
            <a:hueOff val="5561156"/>
            <a:satOff val="-5555"/>
            <a:lumOff val="25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561156"/>
              <a:satOff val="-5555"/>
              <a:lumOff val="25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33" tIns="330200" rIns="15713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Enable SSO with Caution:</a:t>
          </a:r>
          <a:r>
            <a:rPr lang="en-US" sz="1500" kern="1200"/>
            <a:t> Improve usability while securing access</a:t>
          </a:r>
        </a:p>
      </dsp:txBody>
      <dsp:txXfrm>
        <a:off x="6654740" y="1530834"/>
        <a:ext cx="2015460" cy="1692986"/>
      </dsp:txXfrm>
    </dsp:sp>
    <dsp:sp modelId="{89AD296F-CCE4-BB4B-BD72-64EB8E4F341A}">
      <dsp:nvSpPr>
        <dsp:cNvPr id="0" name=""/>
        <dsp:cNvSpPr/>
      </dsp:nvSpPr>
      <dsp:spPr>
        <a:xfrm>
          <a:off x="7239223" y="740773"/>
          <a:ext cx="846493" cy="846493"/>
        </a:xfrm>
        <a:prstGeom prst="ellipse">
          <a:avLst/>
        </a:prstGeom>
        <a:solidFill>
          <a:schemeClr val="accent2">
            <a:hueOff val="4714731"/>
            <a:satOff val="-17759"/>
            <a:lumOff val="14902"/>
            <a:alphaOff val="0"/>
          </a:schemeClr>
        </a:solidFill>
        <a:ln w="12700" cap="flat" cmpd="sng" algn="ctr">
          <a:solidFill>
            <a:schemeClr val="accent2">
              <a:hueOff val="4714731"/>
              <a:satOff val="-17759"/>
              <a:lumOff val="1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96" tIns="12700" rIns="6599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4</a:t>
          </a:r>
        </a:p>
      </dsp:txBody>
      <dsp:txXfrm>
        <a:off x="7363189" y="864739"/>
        <a:ext cx="598561" cy="598561"/>
      </dsp:txXfrm>
    </dsp:sp>
    <dsp:sp modelId="{D18690A0-0C8D-AC4B-9B3A-E14979F4A099}">
      <dsp:nvSpPr>
        <dsp:cNvPr id="0" name=""/>
        <dsp:cNvSpPr/>
      </dsp:nvSpPr>
      <dsp:spPr>
        <a:xfrm>
          <a:off x="6654740" y="3280181"/>
          <a:ext cx="2015460" cy="72"/>
        </a:xfrm>
        <a:prstGeom prst="rect">
          <a:avLst/>
        </a:prstGeom>
        <a:solidFill>
          <a:schemeClr val="accent2">
            <a:hueOff val="5500520"/>
            <a:satOff val="-20718"/>
            <a:lumOff val="17386"/>
            <a:alphaOff val="0"/>
          </a:schemeClr>
        </a:solidFill>
        <a:ln w="12700" cap="flat" cmpd="sng" algn="ctr">
          <a:solidFill>
            <a:schemeClr val="accent2">
              <a:hueOff val="5500520"/>
              <a:satOff val="-20718"/>
              <a:lumOff val="173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2CEE-B043-6040-B92B-B0CEA06FC317}">
      <dsp:nvSpPr>
        <dsp:cNvPr id="0" name=""/>
        <dsp:cNvSpPr/>
      </dsp:nvSpPr>
      <dsp:spPr>
        <a:xfrm>
          <a:off x="8871746" y="458609"/>
          <a:ext cx="2015460" cy="2821644"/>
        </a:xfrm>
        <a:prstGeom prst="rect">
          <a:avLst/>
        </a:prstGeom>
        <a:solidFill>
          <a:schemeClr val="accent2">
            <a:tint val="40000"/>
            <a:alpha val="90000"/>
            <a:hueOff val="7414874"/>
            <a:satOff val="-7406"/>
            <a:lumOff val="34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414874"/>
              <a:satOff val="-7406"/>
              <a:lumOff val="3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33" tIns="330200" rIns="15713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Exam Tip:</a:t>
          </a:r>
          <a:r>
            <a:rPr lang="en-US" sz="1500" kern="1200"/>
            <a:t> Understand the differences between </a:t>
          </a:r>
          <a:r>
            <a:rPr lang="en-US" sz="1500" b="1" kern="1200"/>
            <a:t>MFA and SSO</a:t>
          </a:r>
          <a:r>
            <a:rPr lang="en-US" sz="1500" kern="1200"/>
            <a:t>.</a:t>
          </a:r>
        </a:p>
      </dsp:txBody>
      <dsp:txXfrm>
        <a:off x="8871746" y="1530834"/>
        <a:ext cx="2015460" cy="1692986"/>
      </dsp:txXfrm>
    </dsp:sp>
    <dsp:sp modelId="{BBD3DED7-54E8-E745-A95F-AA2DA4BF95C4}">
      <dsp:nvSpPr>
        <dsp:cNvPr id="0" name=""/>
        <dsp:cNvSpPr/>
      </dsp:nvSpPr>
      <dsp:spPr>
        <a:xfrm>
          <a:off x="9456229" y="740773"/>
          <a:ext cx="846493" cy="846493"/>
        </a:xfrm>
        <a:prstGeom prst="ellipse">
          <a:avLst/>
        </a:prstGeom>
        <a:solidFill>
          <a:schemeClr val="accent2">
            <a:hueOff val="6286309"/>
            <a:satOff val="-23678"/>
            <a:lumOff val="19869"/>
            <a:alphaOff val="0"/>
          </a:schemeClr>
        </a:solidFill>
        <a:ln w="12700" cap="flat" cmpd="sng" algn="ctr">
          <a:solidFill>
            <a:schemeClr val="accent2">
              <a:hueOff val="6286309"/>
              <a:satOff val="-23678"/>
              <a:lumOff val="198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96" tIns="12700" rIns="6599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5</a:t>
          </a:r>
        </a:p>
      </dsp:txBody>
      <dsp:txXfrm>
        <a:off x="9580195" y="864739"/>
        <a:ext cx="598561" cy="598561"/>
      </dsp:txXfrm>
    </dsp:sp>
    <dsp:sp modelId="{3BB2BAB3-7287-A54A-98DE-E78DB9E16D4D}">
      <dsp:nvSpPr>
        <dsp:cNvPr id="0" name=""/>
        <dsp:cNvSpPr/>
      </dsp:nvSpPr>
      <dsp:spPr>
        <a:xfrm>
          <a:off x="8871746" y="3280181"/>
          <a:ext cx="2015460" cy="72"/>
        </a:xfrm>
        <a:prstGeom prst="rec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accent2">
              <a:hueOff val="7072097"/>
              <a:satOff val="-26638"/>
              <a:lumOff val="2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2E6F4-858D-7740-89A5-F7C6DFB6A183}">
      <dsp:nvSpPr>
        <dsp:cNvPr id="0" name=""/>
        <dsp:cNvSpPr/>
      </dsp:nvSpPr>
      <dsp:spPr>
        <a:xfrm>
          <a:off x="0" y="0"/>
          <a:ext cx="5764002" cy="886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What is authentication?</a:t>
          </a:r>
          <a:r>
            <a:rPr lang="en-US" sz="1900" kern="1200"/>
            <a:t> (C. Verifying an identity claim)</a:t>
          </a:r>
        </a:p>
      </dsp:txBody>
      <dsp:txXfrm>
        <a:off x="25972" y="25972"/>
        <a:ext cx="4703395" cy="834793"/>
      </dsp:txXfrm>
    </dsp:sp>
    <dsp:sp modelId="{7D8FB06D-5FBC-1A4D-867B-F86AC705D5DF}">
      <dsp:nvSpPr>
        <dsp:cNvPr id="0" name=""/>
        <dsp:cNvSpPr/>
      </dsp:nvSpPr>
      <dsp:spPr>
        <a:xfrm>
          <a:off x="430428" y="1009895"/>
          <a:ext cx="5764002" cy="886737"/>
        </a:xfrm>
        <a:prstGeom prst="roundRect">
          <a:avLst>
            <a:gd name="adj" fmla="val 10000"/>
          </a:avLst>
        </a:prstGeom>
        <a:solidFill>
          <a:schemeClr val="accent2">
            <a:hueOff val="1768024"/>
            <a:satOff val="-6660"/>
            <a:lumOff val="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What does least privilege achieve?</a:t>
          </a:r>
          <a:r>
            <a:rPr lang="en-US" sz="1900" kern="1200"/>
            <a:t> (B. Limiting access to only what is necessary)</a:t>
          </a:r>
        </a:p>
      </dsp:txBody>
      <dsp:txXfrm>
        <a:off x="456400" y="1035867"/>
        <a:ext cx="4705250" cy="834793"/>
      </dsp:txXfrm>
    </dsp:sp>
    <dsp:sp modelId="{26F0F7B6-FB65-A848-B7B1-A0BFAEDCD388}">
      <dsp:nvSpPr>
        <dsp:cNvPr id="0" name=""/>
        <dsp:cNvSpPr/>
      </dsp:nvSpPr>
      <dsp:spPr>
        <a:xfrm>
          <a:off x="860857" y="2019790"/>
          <a:ext cx="5764002" cy="886737"/>
        </a:xfrm>
        <a:prstGeom prst="roundRect">
          <a:avLst>
            <a:gd name="adj" fmla="val 10000"/>
          </a:avLst>
        </a:prstGeom>
        <a:solidFill>
          <a:schemeClr val="accent2">
            <a:hueOff val="3536049"/>
            <a:satOff val="-13319"/>
            <a:lumOff val="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Example of MFA?</a:t>
          </a:r>
          <a:r>
            <a:rPr lang="en-US" sz="1900" kern="1200"/>
            <a:t> (B. Fingerprint and key fob)</a:t>
          </a:r>
        </a:p>
      </dsp:txBody>
      <dsp:txXfrm>
        <a:off x="886829" y="2045762"/>
        <a:ext cx="4705250" cy="834793"/>
      </dsp:txXfrm>
    </dsp:sp>
    <dsp:sp modelId="{06451AA9-CC12-6643-B310-4E25A864C535}">
      <dsp:nvSpPr>
        <dsp:cNvPr id="0" name=""/>
        <dsp:cNvSpPr/>
      </dsp:nvSpPr>
      <dsp:spPr>
        <a:xfrm>
          <a:off x="1291286" y="3029685"/>
          <a:ext cx="5764002" cy="886737"/>
        </a:xfrm>
        <a:prstGeom prst="roundRect">
          <a:avLst>
            <a:gd name="adj" fmla="val 10000"/>
          </a:avLst>
        </a:prstGeom>
        <a:solidFill>
          <a:schemeClr val="accent2">
            <a:hueOff val="5304073"/>
            <a:satOff val="-19979"/>
            <a:lumOff val="16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Most common authentication factor?</a:t>
          </a:r>
          <a:r>
            <a:rPr lang="en-US" sz="1900" kern="1200"/>
            <a:t> (C. Something you know)</a:t>
          </a:r>
        </a:p>
      </dsp:txBody>
      <dsp:txXfrm>
        <a:off x="1317258" y="3055657"/>
        <a:ext cx="4705250" cy="834793"/>
      </dsp:txXfrm>
    </dsp:sp>
    <dsp:sp modelId="{C3C0BF15-C568-F849-99BB-DD55C6336C62}">
      <dsp:nvSpPr>
        <dsp:cNvPr id="0" name=""/>
        <dsp:cNvSpPr/>
      </dsp:nvSpPr>
      <dsp:spPr>
        <a:xfrm>
          <a:off x="1721715" y="4039580"/>
          <a:ext cx="5764002" cy="886737"/>
        </a:xfrm>
        <a:prstGeom prst="roundRect">
          <a:avLst>
            <a:gd name="adj" fmla="val 10000"/>
          </a:avLst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Example of nonrepudiation?</a:t>
          </a:r>
          <a:r>
            <a:rPr lang="en-US" sz="1900" kern="1200"/>
            <a:t> (B. Digital signature on a contract)</a:t>
          </a:r>
        </a:p>
      </dsp:txBody>
      <dsp:txXfrm>
        <a:off x="1747687" y="4065552"/>
        <a:ext cx="4705250" cy="834793"/>
      </dsp:txXfrm>
    </dsp:sp>
    <dsp:sp modelId="{65E6C3DC-CA8F-064E-8481-A07F476CFCC4}">
      <dsp:nvSpPr>
        <dsp:cNvPr id="0" name=""/>
        <dsp:cNvSpPr/>
      </dsp:nvSpPr>
      <dsp:spPr>
        <a:xfrm>
          <a:off x="5187623" y="647810"/>
          <a:ext cx="576379" cy="576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317308" y="647810"/>
        <a:ext cx="317009" cy="433725"/>
      </dsp:txXfrm>
    </dsp:sp>
    <dsp:sp modelId="{13E4F9F0-5272-E441-B855-8CD63620F12F}">
      <dsp:nvSpPr>
        <dsp:cNvPr id="0" name=""/>
        <dsp:cNvSpPr/>
      </dsp:nvSpPr>
      <dsp:spPr>
        <a:xfrm>
          <a:off x="5618052" y="1657706"/>
          <a:ext cx="576379" cy="576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471625"/>
            <a:satOff val="-2469"/>
            <a:lumOff val="11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71625"/>
              <a:satOff val="-2469"/>
              <a:lumOff val="1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747737" y="1657706"/>
        <a:ext cx="317009" cy="433725"/>
      </dsp:txXfrm>
    </dsp:sp>
    <dsp:sp modelId="{9E12FB17-13DF-B540-8368-4D3C574EDB1F}">
      <dsp:nvSpPr>
        <dsp:cNvPr id="0" name=""/>
        <dsp:cNvSpPr/>
      </dsp:nvSpPr>
      <dsp:spPr>
        <a:xfrm>
          <a:off x="6048481" y="2652822"/>
          <a:ext cx="576379" cy="576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943250"/>
            <a:satOff val="-4937"/>
            <a:lumOff val="227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43250"/>
              <a:satOff val="-4937"/>
              <a:lumOff val="22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178166" y="2652822"/>
        <a:ext cx="317009" cy="433725"/>
      </dsp:txXfrm>
    </dsp:sp>
    <dsp:sp modelId="{46A53577-6D1F-6E49-8F19-92C2B4E63EF6}">
      <dsp:nvSpPr>
        <dsp:cNvPr id="0" name=""/>
        <dsp:cNvSpPr/>
      </dsp:nvSpPr>
      <dsp:spPr>
        <a:xfrm>
          <a:off x="6478910" y="3672570"/>
          <a:ext cx="576379" cy="576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7414874"/>
            <a:satOff val="-7406"/>
            <a:lumOff val="34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414874"/>
              <a:satOff val="-7406"/>
              <a:lumOff val="3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608595" y="3672570"/>
        <a:ext cx="317009" cy="4337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409A6-CA16-834E-BADF-68AFB9614D46}">
      <dsp:nvSpPr>
        <dsp:cNvPr id="0" name=""/>
        <dsp:cNvSpPr/>
      </dsp:nvSpPr>
      <dsp:spPr>
        <a:xfrm>
          <a:off x="6540" y="642609"/>
          <a:ext cx="2044708" cy="2453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72" tIns="0" rIns="2019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Password and PIN together constitute MFA:</a:t>
          </a:r>
          <a:r>
            <a:rPr lang="en-US" sz="1600" kern="1200"/>
            <a:t> </a:t>
          </a:r>
          <a:r>
            <a:rPr lang="en-US" sz="1600" b="1" kern="1200"/>
            <a:t>False</a:t>
          </a:r>
          <a:endParaRPr lang="en-US" sz="1600" kern="1200"/>
        </a:p>
      </dsp:txBody>
      <dsp:txXfrm>
        <a:off x="6540" y="1624069"/>
        <a:ext cx="2044708" cy="1472189"/>
      </dsp:txXfrm>
    </dsp:sp>
    <dsp:sp modelId="{A28530EA-05D8-DF49-B4CB-81AC12197CEA}">
      <dsp:nvSpPr>
        <dsp:cNvPr id="0" name=""/>
        <dsp:cNvSpPr/>
      </dsp:nvSpPr>
      <dsp:spPr>
        <a:xfrm>
          <a:off x="6540" y="642609"/>
          <a:ext cx="2044708" cy="9814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72" tIns="165100" rIns="201972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01</a:t>
          </a:r>
        </a:p>
      </dsp:txBody>
      <dsp:txXfrm>
        <a:off x="6540" y="642609"/>
        <a:ext cx="2044708" cy="981459"/>
      </dsp:txXfrm>
    </dsp:sp>
    <dsp:sp modelId="{F92081A9-F87D-FE46-A4E9-2CAAE698E4A6}">
      <dsp:nvSpPr>
        <dsp:cNvPr id="0" name=""/>
        <dsp:cNvSpPr/>
      </dsp:nvSpPr>
      <dsp:spPr>
        <a:xfrm>
          <a:off x="2214825" y="642609"/>
          <a:ext cx="2044708" cy="2453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72" tIns="0" rIns="2019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RBAC simplifies permission management:</a:t>
          </a:r>
          <a:r>
            <a:rPr lang="en-US" sz="1600" kern="1200"/>
            <a:t> </a:t>
          </a:r>
          <a:r>
            <a:rPr lang="en-US" sz="1600" b="1" kern="1200"/>
            <a:t>True</a:t>
          </a:r>
          <a:endParaRPr lang="en-US" sz="1600" kern="1200"/>
        </a:p>
      </dsp:txBody>
      <dsp:txXfrm>
        <a:off x="2214825" y="1624069"/>
        <a:ext cx="2044708" cy="1472189"/>
      </dsp:txXfrm>
    </dsp:sp>
    <dsp:sp modelId="{58D65A18-F2B2-5B45-9FE0-3681FC575FC3}">
      <dsp:nvSpPr>
        <dsp:cNvPr id="0" name=""/>
        <dsp:cNvSpPr/>
      </dsp:nvSpPr>
      <dsp:spPr>
        <a:xfrm>
          <a:off x="2214825" y="642609"/>
          <a:ext cx="2044708" cy="9814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72" tIns="165100" rIns="201972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02</a:t>
          </a:r>
        </a:p>
      </dsp:txBody>
      <dsp:txXfrm>
        <a:off x="2214825" y="642609"/>
        <a:ext cx="2044708" cy="981459"/>
      </dsp:txXfrm>
    </dsp:sp>
    <dsp:sp modelId="{001FA0D2-97F9-E443-A66A-D677192C488D}">
      <dsp:nvSpPr>
        <dsp:cNvPr id="0" name=""/>
        <dsp:cNvSpPr/>
      </dsp:nvSpPr>
      <dsp:spPr>
        <a:xfrm>
          <a:off x="4423110" y="642609"/>
          <a:ext cx="2044708" cy="2453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72" tIns="0" rIns="2019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Digital signatures provide nonrepudiation:</a:t>
          </a:r>
          <a:r>
            <a:rPr lang="en-US" sz="1600" kern="1200"/>
            <a:t> </a:t>
          </a:r>
          <a:r>
            <a:rPr lang="en-US" sz="1600" b="1" kern="1200"/>
            <a:t>True</a:t>
          </a:r>
          <a:endParaRPr lang="en-US" sz="1600" kern="1200"/>
        </a:p>
      </dsp:txBody>
      <dsp:txXfrm>
        <a:off x="4423110" y="1624069"/>
        <a:ext cx="2044708" cy="1472189"/>
      </dsp:txXfrm>
    </dsp:sp>
    <dsp:sp modelId="{2D4BDBBA-DA37-8148-9821-4E55327369ED}">
      <dsp:nvSpPr>
        <dsp:cNvPr id="0" name=""/>
        <dsp:cNvSpPr/>
      </dsp:nvSpPr>
      <dsp:spPr>
        <a:xfrm>
          <a:off x="4423110" y="642609"/>
          <a:ext cx="2044708" cy="9814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72" tIns="165100" rIns="201972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03</a:t>
          </a:r>
        </a:p>
      </dsp:txBody>
      <dsp:txXfrm>
        <a:off x="4423110" y="642609"/>
        <a:ext cx="2044708" cy="981459"/>
      </dsp:txXfrm>
    </dsp:sp>
    <dsp:sp modelId="{E36B46A6-4F6D-4F45-B426-4B46F9436DFD}">
      <dsp:nvSpPr>
        <dsp:cNvPr id="0" name=""/>
        <dsp:cNvSpPr/>
      </dsp:nvSpPr>
      <dsp:spPr>
        <a:xfrm>
          <a:off x="6631395" y="642609"/>
          <a:ext cx="2044708" cy="2453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72" tIns="0" rIns="2019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Smartcard + biometric scan is MFA:</a:t>
          </a:r>
          <a:r>
            <a:rPr lang="en-US" sz="1600" kern="1200"/>
            <a:t> </a:t>
          </a:r>
          <a:r>
            <a:rPr lang="en-US" sz="1600" b="1" kern="1200"/>
            <a:t>True</a:t>
          </a:r>
          <a:endParaRPr lang="en-US" sz="1600" kern="1200"/>
        </a:p>
      </dsp:txBody>
      <dsp:txXfrm>
        <a:off x="6631395" y="1624069"/>
        <a:ext cx="2044708" cy="1472189"/>
      </dsp:txXfrm>
    </dsp:sp>
    <dsp:sp modelId="{ECAF80E0-933C-2649-8CA8-2D5C95C927CC}">
      <dsp:nvSpPr>
        <dsp:cNvPr id="0" name=""/>
        <dsp:cNvSpPr/>
      </dsp:nvSpPr>
      <dsp:spPr>
        <a:xfrm>
          <a:off x="6631395" y="642609"/>
          <a:ext cx="2044708" cy="9814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72" tIns="165100" rIns="201972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04</a:t>
          </a:r>
        </a:p>
      </dsp:txBody>
      <dsp:txXfrm>
        <a:off x="6631395" y="642609"/>
        <a:ext cx="2044708" cy="981459"/>
      </dsp:txXfrm>
    </dsp:sp>
    <dsp:sp modelId="{1C6D0D63-61DF-3641-ABB0-ADB947B8037A}">
      <dsp:nvSpPr>
        <dsp:cNvPr id="0" name=""/>
        <dsp:cNvSpPr/>
      </dsp:nvSpPr>
      <dsp:spPr>
        <a:xfrm>
          <a:off x="8839679" y="642609"/>
          <a:ext cx="2044708" cy="2453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72" tIns="0" rIns="2019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Nonrepudiation ensures actions cannot be denied:</a:t>
          </a:r>
          <a:r>
            <a:rPr lang="en-US" sz="1600" kern="1200"/>
            <a:t> </a:t>
          </a:r>
          <a:r>
            <a:rPr lang="en-US" sz="1600" b="1" kern="1200"/>
            <a:t>True</a:t>
          </a:r>
          <a:endParaRPr lang="en-US" sz="1600" kern="1200"/>
        </a:p>
      </dsp:txBody>
      <dsp:txXfrm>
        <a:off x="8839679" y="1624069"/>
        <a:ext cx="2044708" cy="1472189"/>
      </dsp:txXfrm>
    </dsp:sp>
    <dsp:sp modelId="{99B23382-E3AF-9A40-ACEE-F7646D3E5BC4}">
      <dsp:nvSpPr>
        <dsp:cNvPr id="0" name=""/>
        <dsp:cNvSpPr/>
      </dsp:nvSpPr>
      <dsp:spPr>
        <a:xfrm>
          <a:off x="8839679" y="642609"/>
          <a:ext cx="2044708" cy="9814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72" tIns="165100" rIns="201972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05</a:t>
          </a:r>
        </a:p>
      </dsp:txBody>
      <dsp:txXfrm>
        <a:off x="8839679" y="642609"/>
        <a:ext cx="2044708" cy="9814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19D8F-5DA0-4576-A7FC-83840EDC14D3}">
      <dsp:nvSpPr>
        <dsp:cNvPr id="0" name=""/>
        <dsp:cNvSpPr/>
      </dsp:nvSpPr>
      <dsp:spPr>
        <a:xfrm>
          <a:off x="402600" y="76517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46BC8-189D-4DB2-A20E-585BDBB0C203}">
      <dsp:nvSpPr>
        <dsp:cNvPr id="0" name=""/>
        <dsp:cNvSpPr/>
      </dsp:nvSpPr>
      <dsp:spPr>
        <a:xfrm>
          <a:off x="636600" y="99917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BC674-9B1E-4689-896F-BC0103307D43}">
      <dsp:nvSpPr>
        <dsp:cNvPr id="0" name=""/>
        <dsp:cNvSpPr/>
      </dsp:nvSpPr>
      <dsp:spPr>
        <a:xfrm>
          <a:off x="51600" y="22051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AAA Principles:</a:t>
          </a:r>
          <a:r>
            <a:rPr lang="en-US" sz="1300" kern="1200"/>
            <a:t> Authentication, Authorization, Accounting</a:t>
          </a:r>
        </a:p>
      </dsp:txBody>
      <dsp:txXfrm>
        <a:off x="51600" y="2205178"/>
        <a:ext cx="1800000" cy="720000"/>
      </dsp:txXfrm>
    </dsp:sp>
    <dsp:sp modelId="{892CA7C2-8E0F-4616-913A-CDC0C46AEAD8}">
      <dsp:nvSpPr>
        <dsp:cNvPr id="0" name=""/>
        <dsp:cNvSpPr/>
      </dsp:nvSpPr>
      <dsp:spPr>
        <a:xfrm>
          <a:off x="2517600" y="765178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F0B3F-F211-43AD-B4CD-132B9BB88ACE}">
      <dsp:nvSpPr>
        <dsp:cNvPr id="0" name=""/>
        <dsp:cNvSpPr/>
      </dsp:nvSpPr>
      <dsp:spPr>
        <a:xfrm>
          <a:off x="2751600" y="99917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60297-2988-42D9-8720-353C44F6AB26}">
      <dsp:nvSpPr>
        <dsp:cNvPr id="0" name=""/>
        <dsp:cNvSpPr/>
      </dsp:nvSpPr>
      <dsp:spPr>
        <a:xfrm>
          <a:off x="2166600" y="22051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MFA:</a:t>
          </a:r>
          <a:r>
            <a:rPr lang="en-US" sz="1300" kern="1200"/>
            <a:t> Combines different factors for secure access</a:t>
          </a:r>
        </a:p>
      </dsp:txBody>
      <dsp:txXfrm>
        <a:off x="2166600" y="2205178"/>
        <a:ext cx="1800000" cy="720000"/>
      </dsp:txXfrm>
    </dsp:sp>
    <dsp:sp modelId="{8A549D96-3FE2-4AA4-AD7A-268019AEF72E}">
      <dsp:nvSpPr>
        <dsp:cNvPr id="0" name=""/>
        <dsp:cNvSpPr/>
      </dsp:nvSpPr>
      <dsp:spPr>
        <a:xfrm>
          <a:off x="4632600" y="76517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4A9E8-E761-4CDD-82AD-C386F1BB09D0}">
      <dsp:nvSpPr>
        <dsp:cNvPr id="0" name=""/>
        <dsp:cNvSpPr/>
      </dsp:nvSpPr>
      <dsp:spPr>
        <a:xfrm>
          <a:off x="4866600" y="99917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81C08-0808-4756-8303-7709BCE1CD1C}">
      <dsp:nvSpPr>
        <dsp:cNvPr id="0" name=""/>
        <dsp:cNvSpPr/>
      </dsp:nvSpPr>
      <dsp:spPr>
        <a:xfrm>
          <a:off x="4281600" y="22051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Nonrepudiation:</a:t>
          </a:r>
          <a:r>
            <a:rPr lang="en-US" sz="1300" kern="1200"/>
            <a:t> Provides proof of action and accountability</a:t>
          </a:r>
        </a:p>
      </dsp:txBody>
      <dsp:txXfrm>
        <a:off x="4281600" y="2205178"/>
        <a:ext cx="1800000" cy="720000"/>
      </dsp:txXfrm>
    </dsp:sp>
    <dsp:sp modelId="{A82706D2-222C-4A5C-83F8-709430DD2A41}">
      <dsp:nvSpPr>
        <dsp:cNvPr id="0" name=""/>
        <dsp:cNvSpPr/>
      </dsp:nvSpPr>
      <dsp:spPr>
        <a:xfrm>
          <a:off x="6747600" y="765178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68F3D-68F8-4134-91E9-950F12D134A4}">
      <dsp:nvSpPr>
        <dsp:cNvPr id="0" name=""/>
        <dsp:cNvSpPr/>
      </dsp:nvSpPr>
      <dsp:spPr>
        <a:xfrm>
          <a:off x="6981600" y="99917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A57D3-7440-4C55-A5D1-69BC39F415B5}">
      <dsp:nvSpPr>
        <dsp:cNvPr id="0" name=""/>
        <dsp:cNvSpPr/>
      </dsp:nvSpPr>
      <dsp:spPr>
        <a:xfrm>
          <a:off x="6396600" y="22051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Authorization Models:</a:t>
          </a:r>
          <a:r>
            <a:rPr lang="en-US" sz="1300" kern="1200"/>
            <a:t> MAC, DAC, RBAC</a:t>
          </a:r>
        </a:p>
      </dsp:txBody>
      <dsp:txXfrm>
        <a:off x="6396600" y="2205178"/>
        <a:ext cx="1800000" cy="720000"/>
      </dsp:txXfrm>
    </dsp:sp>
    <dsp:sp modelId="{66272384-3C1E-4992-8FC9-B74F97A37173}">
      <dsp:nvSpPr>
        <dsp:cNvPr id="0" name=""/>
        <dsp:cNvSpPr/>
      </dsp:nvSpPr>
      <dsp:spPr>
        <a:xfrm>
          <a:off x="8862600" y="765178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30827-AB7E-4E30-BB80-D39731A7A456}">
      <dsp:nvSpPr>
        <dsp:cNvPr id="0" name=""/>
        <dsp:cNvSpPr/>
      </dsp:nvSpPr>
      <dsp:spPr>
        <a:xfrm>
          <a:off x="9096600" y="99917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75B4E-10FD-4C22-9BC9-E046EBF9D786}">
      <dsp:nvSpPr>
        <dsp:cNvPr id="0" name=""/>
        <dsp:cNvSpPr/>
      </dsp:nvSpPr>
      <dsp:spPr>
        <a:xfrm>
          <a:off x="8511600" y="22051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Account Types:</a:t>
          </a:r>
          <a:r>
            <a:rPr lang="en-US" sz="1300" kern="1200"/>
            <a:t> User, Admin, Guest, Shared, Service</a:t>
          </a:r>
        </a:p>
      </dsp:txBody>
      <dsp:txXfrm>
        <a:off x="8511600" y="2205178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08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0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5/18/25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5/18/25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5/18/25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7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898E2-EE5A-B139-31BB-1173925FC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68" y="450815"/>
            <a:ext cx="7614235" cy="2642616"/>
          </a:xfrm>
        </p:spPr>
        <p:txBody>
          <a:bodyPr anchor="b">
            <a:normAutofit/>
          </a:bodyPr>
          <a:lstStyle/>
          <a:p>
            <a:r>
              <a:rPr lang="en-US" sz="4400" dirty="0"/>
              <a:t>Authentication, Authorization, Accounting, and Nonrepudiation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33826-B078-3281-F9D5-708252355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4304538"/>
            <a:ext cx="3156857" cy="1362456"/>
          </a:xfrm>
        </p:spPr>
        <p:txBody>
          <a:bodyPr anchor="t">
            <a:normAutofit/>
          </a:bodyPr>
          <a:lstStyle/>
          <a:p>
            <a:r>
              <a:rPr lang="en-US" dirty="0"/>
              <a:t>Thomas Russell, M.Ed. D hon (cybersecurity)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0527CE-FCD0-40C8-B37A-39331C2A4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011930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D8655F89-EF96-2417-3734-CECAC17D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41" y="2802278"/>
            <a:ext cx="6876288" cy="30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0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E516C-BE81-07DC-08D8-89B0280D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en-US" dirty="0"/>
              <a:t>Nonrepudiation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E902-3DEB-A47E-5500-AB609B03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b="1"/>
              <a:t>Definition:</a:t>
            </a:r>
            <a:r>
              <a:rPr lang="en-US" sz="1500"/>
              <a:t> Ensures that a user </a:t>
            </a:r>
            <a:r>
              <a:rPr lang="en-US" sz="1500" b="1"/>
              <a:t>cannot deny performing an action</a:t>
            </a:r>
            <a:endParaRPr lang="en-US" sz="1500"/>
          </a:p>
          <a:p>
            <a:pPr>
              <a:lnSpc>
                <a:spcPct val="110000"/>
              </a:lnSpc>
            </a:pPr>
            <a:r>
              <a:rPr lang="en-US" sz="1500" b="1"/>
              <a:t>Implementation:</a:t>
            </a:r>
            <a:endParaRPr lang="en-US" sz="1500"/>
          </a:p>
          <a:p>
            <a:pPr lvl="1">
              <a:lnSpc>
                <a:spcPct val="110000"/>
              </a:lnSpc>
            </a:pPr>
            <a:r>
              <a:rPr lang="en-US" sz="1500" b="1"/>
              <a:t>Digital Signatures:</a:t>
            </a:r>
            <a:r>
              <a:rPr lang="en-US" sz="1500"/>
              <a:t> Provides proof of origin and integrity</a:t>
            </a:r>
          </a:p>
          <a:p>
            <a:pPr lvl="1">
              <a:lnSpc>
                <a:spcPct val="110000"/>
              </a:lnSpc>
            </a:pPr>
            <a:r>
              <a:rPr lang="en-US" sz="1500" b="1"/>
              <a:t>Biometric Records:</a:t>
            </a:r>
            <a:r>
              <a:rPr lang="en-US" sz="1500"/>
              <a:t> Cannot be easily refuted</a:t>
            </a:r>
          </a:p>
          <a:p>
            <a:pPr lvl="1">
              <a:lnSpc>
                <a:spcPct val="110000"/>
              </a:lnSpc>
            </a:pPr>
            <a:r>
              <a:rPr lang="en-US" sz="1500" b="1"/>
              <a:t>Audit Logs:</a:t>
            </a:r>
            <a:r>
              <a:rPr lang="en-US" sz="1500"/>
              <a:t> Tracks user actions</a:t>
            </a:r>
          </a:p>
          <a:p>
            <a:pPr>
              <a:lnSpc>
                <a:spcPct val="110000"/>
              </a:lnSpc>
            </a:pPr>
            <a:r>
              <a:rPr lang="en-US" sz="1500" b="1"/>
              <a:t>Example:</a:t>
            </a:r>
            <a:r>
              <a:rPr lang="en-US" sz="1500"/>
              <a:t> Digitally signed contracts</a:t>
            </a:r>
          </a:p>
          <a:p>
            <a:pPr>
              <a:lnSpc>
                <a:spcPct val="110000"/>
              </a:lnSpc>
            </a:pPr>
            <a:r>
              <a:rPr lang="en-US" sz="1500" b="1"/>
              <a:t>Exam Tip:</a:t>
            </a:r>
            <a:r>
              <a:rPr lang="en-US" sz="1500"/>
              <a:t> Digital signatures legally prove </a:t>
            </a:r>
            <a:r>
              <a:rPr lang="en-US" sz="1500" b="1"/>
              <a:t>who performed the action</a:t>
            </a:r>
            <a:r>
              <a:rPr lang="en-US" sz="1500"/>
              <a:t>.</a:t>
            </a:r>
          </a:p>
          <a:p>
            <a:pPr>
              <a:lnSpc>
                <a:spcPct val="110000"/>
              </a:lnSpc>
            </a:pPr>
            <a:endParaRPr lang="en-US" sz="1500"/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193192B6-62CE-6209-6532-EAE0F6DA1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54" r="17182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4D9AD-EAEA-84A5-5B47-DED66B3E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dirty="0"/>
              <a:t>Account Types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130518-37CB-46F0-91B7-01A0B052F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93711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37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AF911-222F-2FC1-E720-03BEE0DA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dirty="0"/>
              <a:t>Best Practices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E337CE-A827-084E-4F26-3DEEBBFDA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375989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27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1AD6E-C807-373A-5826-3EFCD24F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2652779" cy="4150811"/>
          </a:xfrm>
        </p:spPr>
        <p:txBody>
          <a:bodyPr>
            <a:normAutofit/>
          </a:bodyPr>
          <a:lstStyle/>
          <a:p>
            <a:r>
              <a:rPr lang="en-US" sz="3400"/>
              <a:t>Practice Questions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85A180-17F0-9F5F-51D9-6D242E788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522351-2F31-47F8-76BD-0C486B2D3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855179"/>
              </p:ext>
            </p:extLst>
          </p:nvPr>
        </p:nvGraphicFramePr>
        <p:xfrm>
          <a:off x="4045291" y="1371600"/>
          <a:ext cx="7485718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28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C69525-1BE4-4BA0-A23C-3BB6C162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555CB-EA8B-6094-7D99-077E6A15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</p:spPr>
        <p:txBody>
          <a:bodyPr>
            <a:normAutofit/>
          </a:bodyPr>
          <a:lstStyle/>
          <a:p>
            <a:r>
              <a:rPr lang="en-US" dirty="0"/>
              <a:t>True/False Questions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8AF875-C18B-4B48-AE4C-A63FD3CE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004096-0C86-32D6-4C07-79E1D32DD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813862"/>
              </p:ext>
            </p:extLst>
          </p:nvPr>
        </p:nvGraphicFramePr>
        <p:xfrm>
          <a:off x="640079" y="2559050"/>
          <a:ext cx="10890929" cy="373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80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A7921-E241-B892-5175-2002CA55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A60C26-DC72-0998-4E6B-3D5F28BE2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884815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03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BFD95-7B3B-6413-76A7-648E81F0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7" y="952500"/>
            <a:ext cx="4124557" cy="3524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Q&amp;A/Discussion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D508B3-A66C-833E-D929-8DC21163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2088" y="4882722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B68CB380-B9A9-BB59-C596-ABC4AA08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91" r="13907" b="1"/>
          <a:stretch>
            <a:fillRect/>
          </a:stretch>
        </p:blipFill>
        <p:spPr>
          <a:xfrm>
            <a:off x="5261956" y="10"/>
            <a:ext cx="693004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5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A811A-9336-A804-C25C-F87F1D702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D6E8E5-45D2-F11F-ABB7-AD60DF07F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9FDFC-223B-8D73-79D6-E3405E092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68" y="450815"/>
            <a:ext cx="7614235" cy="2642616"/>
          </a:xfrm>
        </p:spPr>
        <p:txBody>
          <a:bodyPr anchor="b">
            <a:normAutofit/>
          </a:bodyPr>
          <a:lstStyle/>
          <a:p>
            <a:r>
              <a:rPr lang="en-US" sz="4400" dirty="0"/>
              <a:t>Authentication, Authorization, Accounting, and Nonrepudiation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AB108-4D38-FFFF-52AE-9F6205D5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4304538"/>
            <a:ext cx="3156857" cy="1362456"/>
          </a:xfrm>
        </p:spPr>
        <p:txBody>
          <a:bodyPr anchor="t">
            <a:normAutofit/>
          </a:bodyPr>
          <a:lstStyle/>
          <a:p>
            <a:r>
              <a:rPr lang="en-US" dirty="0"/>
              <a:t>Thomas Russell, M.Ed. D hon (cybersecurity)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ED0009-1633-7705-543B-3972E863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011930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E38E825A-8D8B-6B66-60BB-75F3C2C1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41" y="2802278"/>
            <a:ext cx="6876288" cy="30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3EF63-4AB2-D1B1-5C65-6558FCB6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85C6CD-7439-227C-E7A9-6B62A5C4C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584875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24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823F3-265B-3ACB-8815-80B898B2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r>
              <a:rPr lang="en-US" dirty="0"/>
              <a:t>Overview of AAA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4D9B35-FC74-44C1-CB9A-54E9D2258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737061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81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B14B7-5FCC-B149-ACFD-2210A88E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en-US" dirty="0"/>
              <a:t>Access Control Process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5FB7-B6C8-DFD5-DFEF-108D62EC6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1"/>
              <a:t>Identification:</a:t>
            </a:r>
            <a:r>
              <a:rPr lang="en-US" sz="1700"/>
              <a:t> Claiming an identity (e.g., saying your name)</a:t>
            </a:r>
          </a:p>
          <a:p>
            <a:pPr>
              <a:lnSpc>
                <a:spcPct val="110000"/>
              </a:lnSpc>
            </a:pPr>
            <a:r>
              <a:rPr lang="en-US" sz="1700" b="1"/>
              <a:t>Authentication:</a:t>
            </a:r>
            <a:r>
              <a:rPr lang="en-US" sz="1700"/>
              <a:t> Verifying the identity (e.g., password, ID)</a:t>
            </a:r>
          </a:p>
          <a:p>
            <a:pPr>
              <a:lnSpc>
                <a:spcPct val="110000"/>
              </a:lnSpc>
            </a:pPr>
            <a:r>
              <a:rPr lang="en-US" sz="1700" b="1"/>
              <a:t>Authorization:</a:t>
            </a:r>
            <a:r>
              <a:rPr lang="en-US" sz="1700"/>
              <a:t> Granting permissions (e.g., access to files)</a:t>
            </a:r>
          </a:p>
          <a:p>
            <a:pPr>
              <a:lnSpc>
                <a:spcPct val="110000"/>
              </a:lnSpc>
            </a:pPr>
            <a:r>
              <a:rPr lang="en-US" sz="1700" b="1"/>
              <a:t>Example:</a:t>
            </a:r>
            <a:r>
              <a:rPr lang="en-US" sz="1700"/>
              <a:t> Office building security - Identification, authentication, authorization</a:t>
            </a:r>
          </a:p>
          <a:p>
            <a:pPr>
              <a:lnSpc>
                <a:spcPct val="110000"/>
              </a:lnSpc>
            </a:pPr>
            <a:r>
              <a:rPr lang="en-US" sz="1700" b="1"/>
              <a:t>Exam Tip:</a:t>
            </a:r>
            <a:r>
              <a:rPr lang="en-US" sz="1700"/>
              <a:t> Identification is a </a:t>
            </a:r>
            <a:r>
              <a:rPr lang="en-US" sz="1700" b="1"/>
              <a:t>claim</a:t>
            </a:r>
            <a:r>
              <a:rPr lang="en-US" sz="1700"/>
              <a:t>; authentication is the </a:t>
            </a:r>
            <a:r>
              <a:rPr lang="en-US" sz="1700" b="1"/>
              <a:t>proof</a:t>
            </a:r>
            <a:r>
              <a:rPr lang="en-US" sz="1700"/>
              <a:t> of that claim.</a:t>
            </a:r>
          </a:p>
          <a:p>
            <a:pPr>
              <a:lnSpc>
                <a:spcPct val="110000"/>
              </a:lnSpc>
            </a:pPr>
            <a:endParaRPr lang="en-US" sz="170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464EA58E-B42E-2342-DE47-CC31B320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62" r="1467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0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FEA8D-ADEA-6E99-C509-9B83C252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dirty="0"/>
              <a:t>Authentication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C930B-7E98-BC74-7F10-79EE119A3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61673"/>
            <a:ext cx="10890929" cy="3536241"/>
          </a:xfrm>
        </p:spPr>
        <p:txBody>
          <a:bodyPr>
            <a:normAutofit/>
          </a:bodyPr>
          <a:lstStyle/>
          <a:p>
            <a:r>
              <a:rPr lang="en-US" b="1" dirty="0"/>
              <a:t>Something You Know:</a:t>
            </a:r>
            <a:r>
              <a:rPr lang="en-US" dirty="0"/>
              <a:t> Passwords, PINs, security questions</a:t>
            </a:r>
          </a:p>
          <a:p>
            <a:r>
              <a:rPr lang="en-US" b="1" dirty="0"/>
              <a:t>Something You Have:</a:t>
            </a:r>
            <a:r>
              <a:rPr lang="en-US" dirty="0"/>
              <a:t> Smartcards, tokens, key fobs</a:t>
            </a:r>
          </a:p>
          <a:p>
            <a:r>
              <a:rPr lang="en-US" b="1" dirty="0"/>
              <a:t>Something You Are:</a:t>
            </a:r>
            <a:r>
              <a:rPr lang="en-US" dirty="0"/>
              <a:t> Biometrics (fingerprint, iris scan, facial recognition)</a:t>
            </a:r>
          </a:p>
          <a:p>
            <a:r>
              <a:rPr lang="en-US" b="1" dirty="0"/>
              <a:t>Somewhere You Are:</a:t>
            </a:r>
            <a:r>
              <a:rPr lang="en-US" dirty="0"/>
              <a:t> Location-based (GPS or IP address)</a:t>
            </a:r>
          </a:p>
          <a:p>
            <a:r>
              <a:rPr lang="en-US" b="1" dirty="0"/>
              <a:t>Something You Do:</a:t>
            </a:r>
            <a:r>
              <a:rPr lang="en-US" dirty="0"/>
              <a:t> Behavioral patterns (typing speed)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60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68AEF-9C7C-51A9-2396-43A60373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dirty="0"/>
              <a:t>Multifactor Authentication (MFA)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4C8282-9480-0D71-84F2-B44D542C0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223188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65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88D43-0CFD-A0BB-39B7-6AD0E2D4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en-US" sz="3600"/>
              <a:t>Single Sign-On (SSO)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BDCE8F-CFE1-4D93-2529-A2D6A8641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368668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5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7CC18-F017-F22D-A8AC-A78D43BB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en-US" dirty="0"/>
              <a:t>Authorization Models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A68A-24CA-07E1-D815-17137342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Mandatory Access Control (MAC):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System-controlled, high security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b="1" dirty="0"/>
              <a:t>Discretionary Access Control (DAC):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User-controlled, flexible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b="1" dirty="0"/>
              <a:t>Role-Based Access Control (RBAC):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Permissions assigned to </a:t>
            </a:r>
            <a:r>
              <a:rPr lang="en-US" b="1" dirty="0"/>
              <a:t>roles</a:t>
            </a:r>
            <a:r>
              <a:rPr lang="en-US" dirty="0"/>
              <a:t> rather than individuals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b="1" dirty="0"/>
              <a:t>Exam Tip:</a:t>
            </a:r>
            <a:r>
              <a:rPr lang="en-US" dirty="0"/>
              <a:t> RBAC simplifies permission management by grouping users under roles.</a:t>
            </a:r>
            <a:endParaRPr lang="en-US"/>
          </a:p>
          <a:p>
            <a:pPr>
              <a:lnSpc>
                <a:spcPct val="110000"/>
              </a:lnSpc>
            </a:pPr>
            <a:endParaRPr lang="en-US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D802650A-04E1-052E-C23E-AF2A5938B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49" r="29780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9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E61BE-4A93-8EB5-46F9-9A7243DD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en-US" dirty="0"/>
              <a:t>Accounting</a:t>
            </a:r>
          </a:p>
        </p:txBody>
      </p:sp>
      <p:pic>
        <p:nvPicPr>
          <p:cNvPr id="5" name="Picture 4" descr="Different colored organizers">
            <a:extLst>
              <a:ext uri="{FF2B5EF4-FFF2-40B4-BE49-F238E27FC236}">
                <a16:creationId xmlns:a16="http://schemas.microsoft.com/office/drawing/2014/main" id="{BB31B537-A95E-85CD-6377-26A6DF4375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26" r="28519" b="1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F589-D121-C40E-7B1B-D90FFC12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r>
              <a:rPr lang="en-US" b="1" dirty="0"/>
              <a:t>Purpose:</a:t>
            </a:r>
            <a:r>
              <a:rPr lang="en-US" dirty="0"/>
              <a:t> Tracks and logs user activities</a:t>
            </a:r>
          </a:p>
          <a:p>
            <a:r>
              <a:rPr lang="en-US" b="1" dirty="0"/>
              <a:t>Importance:</a:t>
            </a:r>
            <a:r>
              <a:rPr lang="en-US" dirty="0"/>
              <a:t> Essential for monitoring, auditing, and compliance</a:t>
            </a:r>
          </a:p>
          <a:p>
            <a:r>
              <a:rPr lang="en-US" b="1" dirty="0"/>
              <a:t>Example:</a:t>
            </a:r>
            <a:r>
              <a:rPr lang="en-US" dirty="0"/>
              <a:t> Monitoring file access, recording login attempts</a:t>
            </a:r>
          </a:p>
          <a:p>
            <a:r>
              <a:rPr lang="en-US" b="1" dirty="0"/>
              <a:t>Note:</a:t>
            </a:r>
            <a:r>
              <a:rPr lang="en-US" dirty="0"/>
              <a:t> Together, Authentication, Authorization, and Accounting form </a:t>
            </a:r>
            <a:r>
              <a:rPr lang="en-US" b="1" dirty="0"/>
              <a:t>AAA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59635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760</Words>
  <Application>Microsoft Macintosh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Grandview Display</vt:lpstr>
      <vt:lpstr>DashVTI</vt:lpstr>
      <vt:lpstr>Authentication, Authorization, Accounting, and Nonrepudiation</vt:lpstr>
      <vt:lpstr>Objectives</vt:lpstr>
      <vt:lpstr>Overview of AAA</vt:lpstr>
      <vt:lpstr>Access Control Process</vt:lpstr>
      <vt:lpstr>Authentication Factors</vt:lpstr>
      <vt:lpstr>Multifactor Authentication (MFA)</vt:lpstr>
      <vt:lpstr>Single Sign-On (SSO)</vt:lpstr>
      <vt:lpstr>Authorization Models</vt:lpstr>
      <vt:lpstr>Accounting</vt:lpstr>
      <vt:lpstr>Nonrepudiation</vt:lpstr>
      <vt:lpstr>Account Types</vt:lpstr>
      <vt:lpstr>Best Practices</vt:lpstr>
      <vt:lpstr>Practice Questions</vt:lpstr>
      <vt:lpstr>True/False Questions</vt:lpstr>
      <vt:lpstr>Summary</vt:lpstr>
      <vt:lpstr>Q&amp;A/Discussion</vt:lpstr>
      <vt:lpstr>Authentication, Authorization, Accounting, and Nonrepudiation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Russell</dc:creator>
  <cp:lastModifiedBy>Thomas Russell</cp:lastModifiedBy>
  <cp:revision>3</cp:revision>
  <dcterms:created xsi:type="dcterms:W3CDTF">2025-05-18T22:51:10Z</dcterms:created>
  <dcterms:modified xsi:type="dcterms:W3CDTF">2025-05-19T05:44:13Z</dcterms:modified>
</cp:coreProperties>
</file>