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89"/>
  </p:normalViewPr>
  <p:slideViewPr>
    <p:cSldViewPr snapToGrid="0">
      <p:cViewPr varScale="1">
        <p:scale>
          <a:sx n="88" d="100"/>
          <a:sy n="88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7CF6C-3DEA-42D5-B799-73AAE8C33E9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F36F6B-6990-4408-A802-A83E78FC5BA4}">
      <dgm:prSet/>
      <dgm:spPr/>
      <dgm:t>
        <a:bodyPr/>
        <a:lstStyle/>
        <a:p>
          <a:r>
            <a:rPr lang="en-US"/>
            <a:t>Definition: Passwords are secret strings used for user authentication.</a:t>
          </a:r>
        </a:p>
      </dgm:t>
    </dgm:pt>
    <dgm:pt modelId="{269DD49E-4605-4D26-A40F-CA9BF24BBB6E}" type="parTrans" cxnId="{190CD4D1-7B7C-4044-8CC4-E4490DA7157F}">
      <dgm:prSet/>
      <dgm:spPr/>
      <dgm:t>
        <a:bodyPr/>
        <a:lstStyle/>
        <a:p>
          <a:endParaRPr lang="en-US"/>
        </a:p>
      </dgm:t>
    </dgm:pt>
    <dgm:pt modelId="{555C62CF-0CC2-4A61-941C-95A044C89D33}" type="sibTrans" cxnId="{190CD4D1-7B7C-4044-8CC4-E4490DA7157F}">
      <dgm:prSet/>
      <dgm:spPr/>
      <dgm:t>
        <a:bodyPr/>
        <a:lstStyle/>
        <a:p>
          <a:endParaRPr lang="en-US"/>
        </a:p>
      </dgm:t>
    </dgm:pt>
    <dgm:pt modelId="{52877363-4436-4E05-A20C-C1ACEE83B609}">
      <dgm:prSet/>
      <dgm:spPr/>
      <dgm:t>
        <a:bodyPr/>
        <a:lstStyle/>
        <a:p>
          <a:r>
            <a:rPr lang="en-US"/>
            <a:t>Importance:</a:t>
          </a:r>
        </a:p>
      </dgm:t>
    </dgm:pt>
    <dgm:pt modelId="{C204CDF0-1B5D-4203-BC7A-8B72F159C145}" type="parTrans" cxnId="{5BC642BF-88E8-449C-951B-AB24BF30F2DC}">
      <dgm:prSet/>
      <dgm:spPr/>
      <dgm:t>
        <a:bodyPr/>
        <a:lstStyle/>
        <a:p>
          <a:endParaRPr lang="en-US"/>
        </a:p>
      </dgm:t>
    </dgm:pt>
    <dgm:pt modelId="{8143032E-E1A9-4E35-9C56-6C68A0A64D25}" type="sibTrans" cxnId="{5BC642BF-88E8-449C-951B-AB24BF30F2DC}">
      <dgm:prSet/>
      <dgm:spPr/>
      <dgm:t>
        <a:bodyPr/>
        <a:lstStyle/>
        <a:p>
          <a:endParaRPr lang="en-US"/>
        </a:p>
      </dgm:t>
    </dgm:pt>
    <dgm:pt modelId="{559FC510-F5C3-420E-87FF-A6D0AC662583}">
      <dgm:prSet/>
      <dgm:spPr/>
      <dgm:t>
        <a:bodyPr/>
        <a:lstStyle/>
        <a:p>
          <a:r>
            <a:rPr lang="en-US"/>
            <a:t>First line of defense against unauthorized access.</a:t>
          </a:r>
        </a:p>
      </dgm:t>
    </dgm:pt>
    <dgm:pt modelId="{34FB9166-0941-4C3B-9C02-9EAC39E9CA08}" type="parTrans" cxnId="{E623AEC6-6DD9-4435-BB96-1EBDDA917716}">
      <dgm:prSet/>
      <dgm:spPr/>
      <dgm:t>
        <a:bodyPr/>
        <a:lstStyle/>
        <a:p>
          <a:endParaRPr lang="en-US"/>
        </a:p>
      </dgm:t>
    </dgm:pt>
    <dgm:pt modelId="{F13D826B-C8B5-43D3-AB68-7D432F3182F3}" type="sibTrans" cxnId="{E623AEC6-6DD9-4435-BB96-1EBDDA917716}">
      <dgm:prSet/>
      <dgm:spPr/>
      <dgm:t>
        <a:bodyPr/>
        <a:lstStyle/>
        <a:p>
          <a:endParaRPr lang="en-US"/>
        </a:p>
      </dgm:t>
    </dgm:pt>
    <dgm:pt modelId="{FB583280-D738-486C-96C7-991F03349746}">
      <dgm:prSet/>
      <dgm:spPr/>
      <dgm:t>
        <a:bodyPr/>
        <a:lstStyle/>
        <a:p>
          <a:r>
            <a:rPr lang="en-US"/>
            <a:t>Weak passwords can lead to data breaches and identity theft.</a:t>
          </a:r>
        </a:p>
      </dgm:t>
    </dgm:pt>
    <dgm:pt modelId="{45C9CFDF-8B54-4A3F-A461-E048310EAF91}" type="parTrans" cxnId="{0881BC93-8B16-44E0-85D2-3BA6C03D7CB4}">
      <dgm:prSet/>
      <dgm:spPr/>
      <dgm:t>
        <a:bodyPr/>
        <a:lstStyle/>
        <a:p>
          <a:endParaRPr lang="en-US"/>
        </a:p>
      </dgm:t>
    </dgm:pt>
    <dgm:pt modelId="{A2A660DF-262C-4BFB-B6A4-A496B3C26D2F}" type="sibTrans" cxnId="{0881BC93-8B16-44E0-85D2-3BA6C03D7CB4}">
      <dgm:prSet/>
      <dgm:spPr/>
      <dgm:t>
        <a:bodyPr/>
        <a:lstStyle/>
        <a:p>
          <a:endParaRPr lang="en-US"/>
        </a:p>
      </dgm:t>
    </dgm:pt>
    <dgm:pt modelId="{8A7F23D5-039D-0A4A-996F-B577F04518E7}" type="pres">
      <dgm:prSet presAssocID="{8B97CF6C-3DEA-42D5-B799-73AAE8C33E9F}" presName="Name0" presStyleCnt="0">
        <dgm:presLayoutVars>
          <dgm:dir/>
          <dgm:animLvl val="lvl"/>
          <dgm:resizeHandles val="exact"/>
        </dgm:presLayoutVars>
      </dgm:prSet>
      <dgm:spPr/>
    </dgm:pt>
    <dgm:pt modelId="{4277C6D3-BE96-7A42-A019-58970E993BBB}" type="pres">
      <dgm:prSet presAssocID="{52877363-4436-4E05-A20C-C1ACEE83B609}" presName="boxAndChildren" presStyleCnt="0"/>
      <dgm:spPr/>
    </dgm:pt>
    <dgm:pt modelId="{422F4208-4959-3F4D-A188-F53459B31C80}" type="pres">
      <dgm:prSet presAssocID="{52877363-4436-4E05-A20C-C1ACEE83B609}" presName="parentTextBox" presStyleLbl="node1" presStyleIdx="0" presStyleCnt="2"/>
      <dgm:spPr/>
    </dgm:pt>
    <dgm:pt modelId="{8D17C78B-18B4-A14D-8EC8-D41161360D51}" type="pres">
      <dgm:prSet presAssocID="{52877363-4436-4E05-A20C-C1ACEE83B609}" presName="entireBox" presStyleLbl="node1" presStyleIdx="0" presStyleCnt="2"/>
      <dgm:spPr/>
    </dgm:pt>
    <dgm:pt modelId="{FFF06A51-BC4B-3B4C-9E89-051612914551}" type="pres">
      <dgm:prSet presAssocID="{52877363-4436-4E05-A20C-C1ACEE83B609}" presName="descendantBox" presStyleCnt="0"/>
      <dgm:spPr/>
    </dgm:pt>
    <dgm:pt modelId="{4B17A5D2-6FEB-E44D-AF06-1D9E96B6C50F}" type="pres">
      <dgm:prSet presAssocID="{559FC510-F5C3-420E-87FF-A6D0AC662583}" presName="childTextBox" presStyleLbl="fgAccFollowNode1" presStyleIdx="0" presStyleCnt="2">
        <dgm:presLayoutVars>
          <dgm:bulletEnabled val="1"/>
        </dgm:presLayoutVars>
      </dgm:prSet>
      <dgm:spPr/>
    </dgm:pt>
    <dgm:pt modelId="{E23E0C1D-0C65-C940-82EE-BF87DE3CFCEE}" type="pres">
      <dgm:prSet presAssocID="{FB583280-D738-486C-96C7-991F03349746}" presName="childTextBox" presStyleLbl="fgAccFollowNode1" presStyleIdx="1" presStyleCnt="2">
        <dgm:presLayoutVars>
          <dgm:bulletEnabled val="1"/>
        </dgm:presLayoutVars>
      </dgm:prSet>
      <dgm:spPr/>
    </dgm:pt>
    <dgm:pt modelId="{6B567051-88B2-9148-B745-3ED2A4CE7D19}" type="pres">
      <dgm:prSet presAssocID="{555C62CF-0CC2-4A61-941C-95A044C89D33}" presName="sp" presStyleCnt="0"/>
      <dgm:spPr/>
    </dgm:pt>
    <dgm:pt modelId="{4B4ED2B2-910C-C640-8A0B-A20F5BC54EF9}" type="pres">
      <dgm:prSet presAssocID="{4FF36F6B-6990-4408-A802-A83E78FC5BA4}" presName="arrowAndChildren" presStyleCnt="0"/>
      <dgm:spPr/>
    </dgm:pt>
    <dgm:pt modelId="{88BFDDA4-5AD7-7E4D-8390-D1F6079AFA83}" type="pres">
      <dgm:prSet presAssocID="{4FF36F6B-6990-4408-A802-A83E78FC5BA4}" presName="parentTextArrow" presStyleLbl="node1" presStyleIdx="1" presStyleCnt="2"/>
      <dgm:spPr/>
    </dgm:pt>
  </dgm:ptLst>
  <dgm:cxnLst>
    <dgm:cxn modelId="{4177B469-1E55-EC45-A548-A537158ADB6F}" type="presOf" srcId="{FB583280-D738-486C-96C7-991F03349746}" destId="{E23E0C1D-0C65-C940-82EE-BF87DE3CFCEE}" srcOrd="0" destOrd="0" presId="urn:microsoft.com/office/officeart/2005/8/layout/process4"/>
    <dgm:cxn modelId="{0881BC93-8B16-44E0-85D2-3BA6C03D7CB4}" srcId="{52877363-4436-4E05-A20C-C1ACEE83B609}" destId="{FB583280-D738-486C-96C7-991F03349746}" srcOrd="1" destOrd="0" parTransId="{45C9CFDF-8B54-4A3F-A461-E048310EAF91}" sibTransId="{A2A660DF-262C-4BFB-B6A4-A496B3C26D2F}"/>
    <dgm:cxn modelId="{805916A2-9458-6948-B2CC-DCEC3B4ECC4C}" type="presOf" srcId="{52877363-4436-4E05-A20C-C1ACEE83B609}" destId="{422F4208-4959-3F4D-A188-F53459B31C80}" srcOrd="0" destOrd="0" presId="urn:microsoft.com/office/officeart/2005/8/layout/process4"/>
    <dgm:cxn modelId="{95E8ECAB-BD15-FC4B-8DD1-30D759C674A2}" type="presOf" srcId="{8B97CF6C-3DEA-42D5-B799-73AAE8C33E9F}" destId="{8A7F23D5-039D-0A4A-996F-B577F04518E7}" srcOrd="0" destOrd="0" presId="urn:microsoft.com/office/officeart/2005/8/layout/process4"/>
    <dgm:cxn modelId="{5BC642BF-88E8-449C-951B-AB24BF30F2DC}" srcId="{8B97CF6C-3DEA-42D5-B799-73AAE8C33E9F}" destId="{52877363-4436-4E05-A20C-C1ACEE83B609}" srcOrd="1" destOrd="0" parTransId="{C204CDF0-1B5D-4203-BC7A-8B72F159C145}" sibTransId="{8143032E-E1A9-4E35-9C56-6C68A0A64D25}"/>
    <dgm:cxn modelId="{E623AEC6-6DD9-4435-BB96-1EBDDA917716}" srcId="{52877363-4436-4E05-A20C-C1ACEE83B609}" destId="{559FC510-F5C3-420E-87FF-A6D0AC662583}" srcOrd="0" destOrd="0" parTransId="{34FB9166-0941-4C3B-9C02-9EAC39E9CA08}" sibTransId="{F13D826B-C8B5-43D3-AB68-7D432F3182F3}"/>
    <dgm:cxn modelId="{96B13AD1-6B5C-2849-B4C1-13BBB9641FC7}" type="presOf" srcId="{4FF36F6B-6990-4408-A802-A83E78FC5BA4}" destId="{88BFDDA4-5AD7-7E4D-8390-D1F6079AFA83}" srcOrd="0" destOrd="0" presId="urn:microsoft.com/office/officeart/2005/8/layout/process4"/>
    <dgm:cxn modelId="{190CD4D1-7B7C-4044-8CC4-E4490DA7157F}" srcId="{8B97CF6C-3DEA-42D5-B799-73AAE8C33E9F}" destId="{4FF36F6B-6990-4408-A802-A83E78FC5BA4}" srcOrd="0" destOrd="0" parTransId="{269DD49E-4605-4D26-A40F-CA9BF24BBB6E}" sibTransId="{555C62CF-0CC2-4A61-941C-95A044C89D33}"/>
    <dgm:cxn modelId="{08AE10F7-FFD7-3143-B1D8-B8A6904C00CA}" type="presOf" srcId="{52877363-4436-4E05-A20C-C1ACEE83B609}" destId="{8D17C78B-18B4-A14D-8EC8-D41161360D51}" srcOrd="1" destOrd="0" presId="urn:microsoft.com/office/officeart/2005/8/layout/process4"/>
    <dgm:cxn modelId="{9BC2F6FE-A2AB-DE42-8717-FFDC8CA67201}" type="presOf" srcId="{559FC510-F5C3-420E-87FF-A6D0AC662583}" destId="{4B17A5D2-6FEB-E44D-AF06-1D9E96B6C50F}" srcOrd="0" destOrd="0" presId="urn:microsoft.com/office/officeart/2005/8/layout/process4"/>
    <dgm:cxn modelId="{7C73F209-5DFC-6E49-B8F9-2887B4A3CD58}" type="presParOf" srcId="{8A7F23D5-039D-0A4A-996F-B577F04518E7}" destId="{4277C6D3-BE96-7A42-A019-58970E993BBB}" srcOrd="0" destOrd="0" presId="urn:microsoft.com/office/officeart/2005/8/layout/process4"/>
    <dgm:cxn modelId="{690A4440-723C-1142-9A51-FB38F0A00FE2}" type="presParOf" srcId="{4277C6D3-BE96-7A42-A019-58970E993BBB}" destId="{422F4208-4959-3F4D-A188-F53459B31C80}" srcOrd="0" destOrd="0" presId="urn:microsoft.com/office/officeart/2005/8/layout/process4"/>
    <dgm:cxn modelId="{8D025B25-04BB-1A42-89D4-0E407DE05B89}" type="presParOf" srcId="{4277C6D3-BE96-7A42-A019-58970E993BBB}" destId="{8D17C78B-18B4-A14D-8EC8-D41161360D51}" srcOrd="1" destOrd="0" presId="urn:microsoft.com/office/officeart/2005/8/layout/process4"/>
    <dgm:cxn modelId="{03C17B99-55B6-7645-B014-8F28A50AA279}" type="presParOf" srcId="{4277C6D3-BE96-7A42-A019-58970E993BBB}" destId="{FFF06A51-BC4B-3B4C-9E89-051612914551}" srcOrd="2" destOrd="0" presId="urn:microsoft.com/office/officeart/2005/8/layout/process4"/>
    <dgm:cxn modelId="{6D987427-7313-614E-BC31-E9141790E156}" type="presParOf" srcId="{FFF06A51-BC4B-3B4C-9E89-051612914551}" destId="{4B17A5D2-6FEB-E44D-AF06-1D9E96B6C50F}" srcOrd="0" destOrd="0" presId="urn:microsoft.com/office/officeart/2005/8/layout/process4"/>
    <dgm:cxn modelId="{0E17E497-A29A-EF43-BCEB-5BA048298B68}" type="presParOf" srcId="{FFF06A51-BC4B-3B4C-9E89-051612914551}" destId="{E23E0C1D-0C65-C940-82EE-BF87DE3CFCEE}" srcOrd="1" destOrd="0" presId="urn:microsoft.com/office/officeart/2005/8/layout/process4"/>
    <dgm:cxn modelId="{CD3CE22E-22EE-E349-A2F6-88A202DA0A4F}" type="presParOf" srcId="{8A7F23D5-039D-0A4A-996F-B577F04518E7}" destId="{6B567051-88B2-9148-B745-3ED2A4CE7D19}" srcOrd="1" destOrd="0" presId="urn:microsoft.com/office/officeart/2005/8/layout/process4"/>
    <dgm:cxn modelId="{2DE45543-284B-5347-936B-5FC2019A6116}" type="presParOf" srcId="{8A7F23D5-039D-0A4A-996F-B577F04518E7}" destId="{4B4ED2B2-910C-C640-8A0B-A20F5BC54EF9}" srcOrd="2" destOrd="0" presId="urn:microsoft.com/office/officeart/2005/8/layout/process4"/>
    <dgm:cxn modelId="{96D20D9E-8E4F-D441-BE9C-7FE0973B0083}" type="presParOf" srcId="{4B4ED2B2-910C-C640-8A0B-A20F5BC54EF9}" destId="{88BFDDA4-5AD7-7E4D-8390-D1F6079AFA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5B7EE-91E2-4BA9-B5BD-B6EA942D60B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72C255-2AC4-4A16-B816-1B110A6C6FCC}">
      <dgm:prSet/>
      <dgm:spPr/>
      <dgm:t>
        <a:bodyPr/>
        <a:lstStyle/>
        <a:p>
          <a:r>
            <a:rPr lang="en-US"/>
            <a:t>Password Length</a:t>
          </a:r>
        </a:p>
      </dgm:t>
    </dgm:pt>
    <dgm:pt modelId="{7C5B7A18-7511-450B-9262-F85EEF941604}" type="parTrans" cxnId="{A8CBD09A-0139-47B6-9BF2-586685010518}">
      <dgm:prSet/>
      <dgm:spPr/>
      <dgm:t>
        <a:bodyPr/>
        <a:lstStyle/>
        <a:p>
          <a:endParaRPr lang="en-US"/>
        </a:p>
      </dgm:t>
    </dgm:pt>
    <dgm:pt modelId="{DBFDCF0C-3F7A-470A-AA4B-F1D198DD40F9}" type="sibTrans" cxnId="{A8CBD09A-0139-47B6-9BF2-586685010518}">
      <dgm:prSet/>
      <dgm:spPr/>
      <dgm:t>
        <a:bodyPr/>
        <a:lstStyle/>
        <a:p>
          <a:endParaRPr lang="en-US"/>
        </a:p>
      </dgm:t>
    </dgm:pt>
    <dgm:pt modelId="{EE9313CD-2340-4E4C-8BE9-689B419D088B}">
      <dgm:prSet/>
      <dgm:spPr/>
      <dgm:t>
        <a:bodyPr/>
        <a:lstStyle/>
        <a:p>
          <a:r>
            <a:rPr lang="en-US"/>
            <a:t>Password Complexity</a:t>
          </a:r>
        </a:p>
      </dgm:t>
    </dgm:pt>
    <dgm:pt modelId="{C2AB9274-277A-47CF-AB3D-9C91CBEF6D02}" type="parTrans" cxnId="{057C20FA-2628-4831-871F-88B3AD38806D}">
      <dgm:prSet/>
      <dgm:spPr/>
      <dgm:t>
        <a:bodyPr/>
        <a:lstStyle/>
        <a:p>
          <a:endParaRPr lang="en-US"/>
        </a:p>
      </dgm:t>
    </dgm:pt>
    <dgm:pt modelId="{273B7E64-146E-4208-A1AA-75207787E779}" type="sibTrans" cxnId="{057C20FA-2628-4831-871F-88B3AD38806D}">
      <dgm:prSet/>
      <dgm:spPr/>
      <dgm:t>
        <a:bodyPr/>
        <a:lstStyle/>
        <a:p>
          <a:endParaRPr lang="en-US"/>
        </a:p>
      </dgm:t>
    </dgm:pt>
    <dgm:pt modelId="{57169293-27C6-42AC-A211-7A9454AE0727}">
      <dgm:prSet/>
      <dgm:spPr/>
      <dgm:t>
        <a:bodyPr/>
        <a:lstStyle/>
        <a:p>
          <a:r>
            <a:rPr lang="en-US"/>
            <a:t>Password History</a:t>
          </a:r>
        </a:p>
      </dgm:t>
    </dgm:pt>
    <dgm:pt modelId="{9439C4C2-79D0-42AE-A0C1-DD2271E254D1}" type="parTrans" cxnId="{1642C5C4-04F6-4B6E-8C0B-CA1825DECD8D}">
      <dgm:prSet/>
      <dgm:spPr/>
      <dgm:t>
        <a:bodyPr/>
        <a:lstStyle/>
        <a:p>
          <a:endParaRPr lang="en-US"/>
        </a:p>
      </dgm:t>
    </dgm:pt>
    <dgm:pt modelId="{BD31A0CE-F5C9-47AF-B635-466E32D4AB2E}" type="sibTrans" cxnId="{1642C5C4-04F6-4B6E-8C0B-CA1825DECD8D}">
      <dgm:prSet/>
      <dgm:spPr/>
      <dgm:t>
        <a:bodyPr/>
        <a:lstStyle/>
        <a:p>
          <a:endParaRPr lang="en-US"/>
        </a:p>
      </dgm:t>
    </dgm:pt>
    <dgm:pt modelId="{D228CA1E-1E00-48D2-A9E0-6257A969A9F5}">
      <dgm:prSet/>
      <dgm:spPr/>
      <dgm:t>
        <a:bodyPr/>
        <a:lstStyle/>
        <a:p>
          <a:r>
            <a:rPr lang="en-US"/>
            <a:t>Password Expiration</a:t>
          </a:r>
        </a:p>
      </dgm:t>
    </dgm:pt>
    <dgm:pt modelId="{FA6E9609-A20B-425E-9AE3-B1D4DD60FC5E}" type="parTrans" cxnId="{08848169-5776-4FA2-AA62-EBB62918B32F}">
      <dgm:prSet/>
      <dgm:spPr/>
      <dgm:t>
        <a:bodyPr/>
        <a:lstStyle/>
        <a:p>
          <a:endParaRPr lang="en-US"/>
        </a:p>
      </dgm:t>
    </dgm:pt>
    <dgm:pt modelId="{A38C7CA1-EEFC-4434-B3AA-B7A2F50A51D4}" type="sibTrans" cxnId="{08848169-5776-4FA2-AA62-EBB62918B32F}">
      <dgm:prSet/>
      <dgm:spPr/>
      <dgm:t>
        <a:bodyPr/>
        <a:lstStyle/>
        <a:p>
          <a:endParaRPr lang="en-US"/>
        </a:p>
      </dgm:t>
    </dgm:pt>
    <dgm:pt modelId="{3221E317-3560-47B3-BD4C-B29B75B87582}">
      <dgm:prSet/>
      <dgm:spPr/>
      <dgm:t>
        <a:bodyPr/>
        <a:lstStyle/>
        <a:p>
          <a:r>
            <a:rPr lang="en-US"/>
            <a:t>Password Reuse</a:t>
          </a:r>
        </a:p>
      </dgm:t>
    </dgm:pt>
    <dgm:pt modelId="{AB4D9E68-EE43-4AC2-A131-BD84FD1ED2EA}" type="parTrans" cxnId="{10D6D2DA-B450-4CCE-8CEA-31C14AD38E38}">
      <dgm:prSet/>
      <dgm:spPr/>
      <dgm:t>
        <a:bodyPr/>
        <a:lstStyle/>
        <a:p>
          <a:endParaRPr lang="en-US"/>
        </a:p>
      </dgm:t>
    </dgm:pt>
    <dgm:pt modelId="{8393AA6E-F170-45DF-BFA3-2E024E750CE7}" type="sibTrans" cxnId="{10D6D2DA-B450-4CCE-8CEA-31C14AD38E38}">
      <dgm:prSet/>
      <dgm:spPr/>
      <dgm:t>
        <a:bodyPr/>
        <a:lstStyle/>
        <a:p>
          <a:endParaRPr lang="en-US"/>
        </a:p>
      </dgm:t>
    </dgm:pt>
    <dgm:pt modelId="{B2A06679-D191-44C3-A0F7-6147F164BA75}">
      <dgm:prSet/>
      <dgm:spPr/>
      <dgm:t>
        <a:bodyPr/>
        <a:lstStyle/>
        <a:p>
          <a:r>
            <a:rPr lang="en-US"/>
            <a:t>Password Managers</a:t>
          </a:r>
        </a:p>
      </dgm:t>
    </dgm:pt>
    <dgm:pt modelId="{1AEE91B4-AC7E-4E08-B014-D962BBD33D7B}" type="parTrans" cxnId="{9898C3E3-F102-45D6-8C37-858F29FD1FBB}">
      <dgm:prSet/>
      <dgm:spPr/>
      <dgm:t>
        <a:bodyPr/>
        <a:lstStyle/>
        <a:p>
          <a:endParaRPr lang="en-US"/>
        </a:p>
      </dgm:t>
    </dgm:pt>
    <dgm:pt modelId="{BAD29725-C56C-4BD4-958E-4795FC908995}" type="sibTrans" cxnId="{9898C3E3-F102-45D6-8C37-858F29FD1FBB}">
      <dgm:prSet/>
      <dgm:spPr/>
      <dgm:t>
        <a:bodyPr/>
        <a:lstStyle/>
        <a:p>
          <a:endParaRPr lang="en-US"/>
        </a:p>
      </dgm:t>
    </dgm:pt>
    <dgm:pt modelId="{2C198B2C-2AFE-4548-9C1F-D66ACD01CCD5}">
      <dgm:prSet/>
      <dgm:spPr/>
      <dgm:t>
        <a:bodyPr/>
        <a:lstStyle/>
        <a:p>
          <a:r>
            <a:rPr lang="en-US"/>
            <a:t>Password Reset Process</a:t>
          </a:r>
        </a:p>
      </dgm:t>
    </dgm:pt>
    <dgm:pt modelId="{49BA2BD4-1B64-43CD-8B7B-73F7DCB4F32D}" type="parTrans" cxnId="{3361A91A-FE3F-4A6D-9B36-81DE9B5E91DE}">
      <dgm:prSet/>
      <dgm:spPr/>
      <dgm:t>
        <a:bodyPr/>
        <a:lstStyle/>
        <a:p>
          <a:endParaRPr lang="en-US"/>
        </a:p>
      </dgm:t>
    </dgm:pt>
    <dgm:pt modelId="{43456877-8A97-438A-8ADA-E0ED7B14E7BD}" type="sibTrans" cxnId="{3361A91A-FE3F-4A6D-9B36-81DE9B5E91DE}">
      <dgm:prSet/>
      <dgm:spPr/>
      <dgm:t>
        <a:bodyPr/>
        <a:lstStyle/>
        <a:p>
          <a:endParaRPr lang="en-US"/>
        </a:p>
      </dgm:t>
    </dgm:pt>
    <dgm:pt modelId="{5DE83682-6C72-6249-830E-B1142DFFABDA}" type="pres">
      <dgm:prSet presAssocID="{58E5B7EE-91E2-4BA9-B5BD-B6EA942D60B3}" presName="diagram" presStyleCnt="0">
        <dgm:presLayoutVars>
          <dgm:dir/>
          <dgm:resizeHandles val="exact"/>
        </dgm:presLayoutVars>
      </dgm:prSet>
      <dgm:spPr/>
    </dgm:pt>
    <dgm:pt modelId="{B6FC7BD6-7A0F-4941-8EE6-941B0ED1FE56}" type="pres">
      <dgm:prSet presAssocID="{E072C255-2AC4-4A16-B816-1B110A6C6FCC}" presName="node" presStyleLbl="node1" presStyleIdx="0" presStyleCnt="7">
        <dgm:presLayoutVars>
          <dgm:bulletEnabled val="1"/>
        </dgm:presLayoutVars>
      </dgm:prSet>
      <dgm:spPr/>
    </dgm:pt>
    <dgm:pt modelId="{2A4A9419-5DE3-0344-BC60-3A0EAD117D56}" type="pres">
      <dgm:prSet presAssocID="{DBFDCF0C-3F7A-470A-AA4B-F1D198DD40F9}" presName="sibTrans" presStyleCnt="0"/>
      <dgm:spPr/>
    </dgm:pt>
    <dgm:pt modelId="{E2923ACD-7AFB-2C46-AE46-6D11B9ECBE41}" type="pres">
      <dgm:prSet presAssocID="{EE9313CD-2340-4E4C-8BE9-689B419D088B}" presName="node" presStyleLbl="node1" presStyleIdx="1" presStyleCnt="7">
        <dgm:presLayoutVars>
          <dgm:bulletEnabled val="1"/>
        </dgm:presLayoutVars>
      </dgm:prSet>
      <dgm:spPr/>
    </dgm:pt>
    <dgm:pt modelId="{AF8A020A-72C5-9E41-A57A-8065304F8FA8}" type="pres">
      <dgm:prSet presAssocID="{273B7E64-146E-4208-A1AA-75207787E779}" presName="sibTrans" presStyleCnt="0"/>
      <dgm:spPr/>
    </dgm:pt>
    <dgm:pt modelId="{C6CF3727-B900-684D-BCC1-3B3BC24C6389}" type="pres">
      <dgm:prSet presAssocID="{57169293-27C6-42AC-A211-7A9454AE0727}" presName="node" presStyleLbl="node1" presStyleIdx="2" presStyleCnt="7">
        <dgm:presLayoutVars>
          <dgm:bulletEnabled val="1"/>
        </dgm:presLayoutVars>
      </dgm:prSet>
      <dgm:spPr/>
    </dgm:pt>
    <dgm:pt modelId="{28DCE447-EA25-7249-914F-832924DC913E}" type="pres">
      <dgm:prSet presAssocID="{BD31A0CE-F5C9-47AF-B635-466E32D4AB2E}" presName="sibTrans" presStyleCnt="0"/>
      <dgm:spPr/>
    </dgm:pt>
    <dgm:pt modelId="{148EB4A4-6507-C946-A572-05620ABE0440}" type="pres">
      <dgm:prSet presAssocID="{D228CA1E-1E00-48D2-A9E0-6257A969A9F5}" presName="node" presStyleLbl="node1" presStyleIdx="3" presStyleCnt="7">
        <dgm:presLayoutVars>
          <dgm:bulletEnabled val="1"/>
        </dgm:presLayoutVars>
      </dgm:prSet>
      <dgm:spPr/>
    </dgm:pt>
    <dgm:pt modelId="{495F1B2A-F92B-0542-881F-E7E6954615BD}" type="pres">
      <dgm:prSet presAssocID="{A38C7CA1-EEFC-4434-B3AA-B7A2F50A51D4}" presName="sibTrans" presStyleCnt="0"/>
      <dgm:spPr/>
    </dgm:pt>
    <dgm:pt modelId="{8C9D1565-8403-0547-A0F4-EF48BA70C78E}" type="pres">
      <dgm:prSet presAssocID="{3221E317-3560-47B3-BD4C-B29B75B87582}" presName="node" presStyleLbl="node1" presStyleIdx="4" presStyleCnt="7">
        <dgm:presLayoutVars>
          <dgm:bulletEnabled val="1"/>
        </dgm:presLayoutVars>
      </dgm:prSet>
      <dgm:spPr/>
    </dgm:pt>
    <dgm:pt modelId="{8B352311-6B27-0A44-BF60-16DE7BE2B657}" type="pres">
      <dgm:prSet presAssocID="{8393AA6E-F170-45DF-BFA3-2E024E750CE7}" presName="sibTrans" presStyleCnt="0"/>
      <dgm:spPr/>
    </dgm:pt>
    <dgm:pt modelId="{E319B215-3170-A549-911E-37A3CBBB06B8}" type="pres">
      <dgm:prSet presAssocID="{B2A06679-D191-44C3-A0F7-6147F164BA75}" presName="node" presStyleLbl="node1" presStyleIdx="5" presStyleCnt="7">
        <dgm:presLayoutVars>
          <dgm:bulletEnabled val="1"/>
        </dgm:presLayoutVars>
      </dgm:prSet>
      <dgm:spPr/>
    </dgm:pt>
    <dgm:pt modelId="{6AE6E0ED-80F6-134A-85AC-A62B57835E07}" type="pres">
      <dgm:prSet presAssocID="{BAD29725-C56C-4BD4-958E-4795FC908995}" presName="sibTrans" presStyleCnt="0"/>
      <dgm:spPr/>
    </dgm:pt>
    <dgm:pt modelId="{29D232D3-0692-DC45-B513-3D1231427F13}" type="pres">
      <dgm:prSet presAssocID="{2C198B2C-2AFE-4548-9C1F-D66ACD01CCD5}" presName="node" presStyleLbl="node1" presStyleIdx="6" presStyleCnt="7">
        <dgm:presLayoutVars>
          <dgm:bulletEnabled val="1"/>
        </dgm:presLayoutVars>
      </dgm:prSet>
      <dgm:spPr/>
    </dgm:pt>
  </dgm:ptLst>
  <dgm:cxnLst>
    <dgm:cxn modelId="{3361A91A-FE3F-4A6D-9B36-81DE9B5E91DE}" srcId="{58E5B7EE-91E2-4BA9-B5BD-B6EA942D60B3}" destId="{2C198B2C-2AFE-4548-9C1F-D66ACD01CCD5}" srcOrd="6" destOrd="0" parTransId="{49BA2BD4-1B64-43CD-8B7B-73F7DCB4F32D}" sibTransId="{43456877-8A97-438A-8ADA-E0ED7B14E7BD}"/>
    <dgm:cxn modelId="{83C6211E-5F98-9D4E-9DA9-EA7A83531A85}" type="presOf" srcId="{B2A06679-D191-44C3-A0F7-6147F164BA75}" destId="{E319B215-3170-A549-911E-37A3CBBB06B8}" srcOrd="0" destOrd="0" presId="urn:microsoft.com/office/officeart/2005/8/layout/default"/>
    <dgm:cxn modelId="{C9DF132C-2351-9547-A8A6-1135CD9E6AB6}" type="presOf" srcId="{EE9313CD-2340-4E4C-8BE9-689B419D088B}" destId="{E2923ACD-7AFB-2C46-AE46-6D11B9ECBE41}" srcOrd="0" destOrd="0" presId="urn:microsoft.com/office/officeart/2005/8/layout/default"/>
    <dgm:cxn modelId="{0A679F42-BB38-9445-B741-EE05F76F5741}" type="presOf" srcId="{57169293-27C6-42AC-A211-7A9454AE0727}" destId="{C6CF3727-B900-684D-BCC1-3B3BC24C6389}" srcOrd="0" destOrd="0" presId="urn:microsoft.com/office/officeart/2005/8/layout/default"/>
    <dgm:cxn modelId="{0BE3164F-F740-604C-9175-D331E7F9C981}" type="presOf" srcId="{3221E317-3560-47B3-BD4C-B29B75B87582}" destId="{8C9D1565-8403-0547-A0F4-EF48BA70C78E}" srcOrd="0" destOrd="0" presId="urn:microsoft.com/office/officeart/2005/8/layout/default"/>
    <dgm:cxn modelId="{0BDDB555-DD59-6F46-800E-A938CE4841B5}" type="presOf" srcId="{D228CA1E-1E00-48D2-A9E0-6257A969A9F5}" destId="{148EB4A4-6507-C946-A572-05620ABE0440}" srcOrd="0" destOrd="0" presId="urn:microsoft.com/office/officeart/2005/8/layout/default"/>
    <dgm:cxn modelId="{08848169-5776-4FA2-AA62-EBB62918B32F}" srcId="{58E5B7EE-91E2-4BA9-B5BD-B6EA942D60B3}" destId="{D228CA1E-1E00-48D2-A9E0-6257A969A9F5}" srcOrd="3" destOrd="0" parTransId="{FA6E9609-A20B-425E-9AE3-B1D4DD60FC5E}" sibTransId="{A38C7CA1-EEFC-4434-B3AA-B7A2F50A51D4}"/>
    <dgm:cxn modelId="{4A801189-04E2-FB4D-8520-FBAD9D50F4FB}" type="presOf" srcId="{58E5B7EE-91E2-4BA9-B5BD-B6EA942D60B3}" destId="{5DE83682-6C72-6249-830E-B1142DFFABDA}" srcOrd="0" destOrd="0" presId="urn:microsoft.com/office/officeart/2005/8/layout/default"/>
    <dgm:cxn modelId="{313FA08E-CE68-944F-B6CB-E7285BA2D885}" type="presOf" srcId="{E072C255-2AC4-4A16-B816-1B110A6C6FCC}" destId="{B6FC7BD6-7A0F-4941-8EE6-941B0ED1FE56}" srcOrd="0" destOrd="0" presId="urn:microsoft.com/office/officeart/2005/8/layout/default"/>
    <dgm:cxn modelId="{A8CBD09A-0139-47B6-9BF2-586685010518}" srcId="{58E5B7EE-91E2-4BA9-B5BD-B6EA942D60B3}" destId="{E072C255-2AC4-4A16-B816-1B110A6C6FCC}" srcOrd="0" destOrd="0" parTransId="{7C5B7A18-7511-450B-9262-F85EEF941604}" sibTransId="{DBFDCF0C-3F7A-470A-AA4B-F1D198DD40F9}"/>
    <dgm:cxn modelId="{1642C5C4-04F6-4B6E-8C0B-CA1825DECD8D}" srcId="{58E5B7EE-91E2-4BA9-B5BD-B6EA942D60B3}" destId="{57169293-27C6-42AC-A211-7A9454AE0727}" srcOrd="2" destOrd="0" parTransId="{9439C4C2-79D0-42AE-A0C1-DD2271E254D1}" sibTransId="{BD31A0CE-F5C9-47AF-B635-466E32D4AB2E}"/>
    <dgm:cxn modelId="{10D6D2DA-B450-4CCE-8CEA-31C14AD38E38}" srcId="{58E5B7EE-91E2-4BA9-B5BD-B6EA942D60B3}" destId="{3221E317-3560-47B3-BD4C-B29B75B87582}" srcOrd="4" destOrd="0" parTransId="{AB4D9E68-EE43-4AC2-A131-BD84FD1ED2EA}" sibTransId="{8393AA6E-F170-45DF-BFA3-2E024E750CE7}"/>
    <dgm:cxn modelId="{9898C3E3-F102-45D6-8C37-858F29FD1FBB}" srcId="{58E5B7EE-91E2-4BA9-B5BD-B6EA942D60B3}" destId="{B2A06679-D191-44C3-A0F7-6147F164BA75}" srcOrd="5" destOrd="0" parTransId="{1AEE91B4-AC7E-4E08-B014-D962BBD33D7B}" sibTransId="{BAD29725-C56C-4BD4-958E-4795FC908995}"/>
    <dgm:cxn modelId="{F0A0F0F9-AF7A-174E-9323-94D499BF8D4B}" type="presOf" srcId="{2C198B2C-2AFE-4548-9C1F-D66ACD01CCD5}" destId="{29D232D3-0692-DC45-B513-3D1231427F13}" srcOrd="0" destOrd="0" presId="urn:microsoft.com/office/officeart/2005/8/layout/default"/>
    <dgm:cxn modelId="{057C20FA-2628-4831-871F-88B3AD38806D}" srcId="{58E5B7EE-91E2-4BA9-B5BD-B6EA942D60B3}" destId="{EE9313CD-2340-4E4C-8BE9-689B419D088B}" srcOrd="1" destOrd="0" parTransId="{C2AB9274-277A-47CF-AB3D-9C91CBEF6D02}" sibTransId="{273B7E64-146E-4208-A1AA-75207787E779}"/>
    <dgm:cxn modelId="{4C6149F7-858D-4547-AB2B-A2C88D8C75C3}" type="presParOf" srcId="{5DE83682-6C72-6249-830E-B1142DFFABDA}" destId="{B6FC7BD6-7A0F-4941-8EE6-941B0ED1FE56}" srcOrd="0" destOrd="0" presId="urn:microsoft.com/office/officeart/2005/8/layout/default"/>
    <dgm:cxn modelId="{194A394A-3B41-DD4A-9490-D9169CD9FC2A}" type="presParOf" srcId="{5DE83682-6C72-6249-830E-B1142DFFABDA}" destId="{2A4A9419-5DE3-0344-BC60-3A0EAD117D56}" srcOrd="1" destOrd="0" presId="urn:microsoft.com/office/officeart/2005/8/layout/default"/>
    <dgm:cxn modelId="{9D76127F-00DF-E64A-8A44-ADFBCEB20E24}" type="presParOf" srcId="{5DE83682-6C72-6249-830E-B1142DFFABDA}" destId="{E2923ACD-7AFB-2C46-AE46-6D11B9ECBE41}" srcOrd="2" destOrd="0" presId="urn:microsoft.com/office/officeart/2005/8/layout/default"/>
    <dgm:cxn modelId="{0B37DBD0-C794-1B43-9FC7-F5F8E3C6108A}" type="presParOf" srcId="{5DE83682-6C72-6249-830E-B1142DFFABDA}" destId="{AF8A020A-72C5-9E41-A57A-8065304F8FA8}" srcOrd="3" destOrd="0" presId="urn:microsoft.com/office/officeart/2005/8/layout/default"/>
    <dgm:cxn modelId="{6653B1D1-55D8-8C45-9CFA-33A7A60B1FCE}" type="presParOf" srcId="{5DE83682-6C72-6249-830E-B1142DFFABDA}" destId="{C6CF3727-B900-684D-BCC1-3B3BC24C6389}" srcOrd="4" destOrd="0" presId="urn:microsoft.com/office/officeart/2005/8/layout/default"/>
    <dgm:cxn modelId="{CD686C7C-3A57-EA4C-A9F8-42C5A2BA2B7B}" type="presParOf" srcId="{5DE83682-6C72-6249-830E-B1142DFFABDA}" destId="{28DCE447-EA25-7249-914F-832924DC913E}" srcOrd="5" destOrd="0" presId="urn:microsoft.com/office/officeart/2005/8/layout/default"/>
    <dgm:cxn modelId="{CB2745ED-5297-6F4A-ACEC-EBCB24EB91B8}" type="presParOf" srcId="{5DE83682-6C72-6249-830E-B1142DFFABDA}" destId="{148EB4A4-6507-C946-A572-05620ABE0440}" srcOrd="6" destOrd="0" presId="urn:microsoft.com/office/officeart/2005/8/layout/default"/>
    <dgm:cxn modelId="{2E357F8D-9E42-CC46-8D74-0763B96F2EA0}" type="presParOf" srcId="{5DE83682-6C72-6249-830E-B1142DFFABDA}" destId="{495F1B2A-F92B-0542-881F-E7E6954615BD}" srcOrd="7" destOrd="0" presId="urn:microsoft.com/office/officeart/2005/8/layout/default"/>
    <dgm:cxn modelId="{7232D540-6913-BD42-AE80-0D463E4F1C69}" type="presParOf" srcId="{5DE83682-6C72-6249-830E-B1142DFFABDA}" destId="{8C9D1565-8403-0547-A0F4-EF48BA70C78E}" srcOrd="8" destOrd="0" presId="urn:microsoft.com/office/officeart/2005/8/layout/default"/>
    <dgm:cxn modelId="{7FCCC680-666F-A64F-B0C0-EC96EE342E32}" type="presParOf" srcId="{5DE83682-6C72-6249-830E-B1142DFFABDA}" destId="{8B352311-6B27-0A44-BF60-16DE7BE2B657}" srcOrd="9" destOrd="0" presId="urn:microsoft.com/office/officeart/2005/8/layout/default"/>
    <dgm:cxn modelId="{F51A16C3-E745-CF43-9D6A-32022EF76D9C}" type="presParOf" srcId="{5DE83682-6C72-6249-830E-B1142DFFABDA}" destId="{E319B215-3170-A549-911E-37A3CBBB06B8}" srcOrd="10" destOrd="0" presId="urn:microsoft.com/office/officeart/2005/8/layout/default"/>
    <dgm:cxn modelId="{54F6E016-BE88-E440-B9C6-671C6ACE3868}" type="presParOf" srcId="{5DE83682-6C72-6249-830E-B1142DFFABDA}" destId="{6AE6E0ED-80F6-134A-85AC-A62B57835E07}" srcOrd="11" destOrd="0" presId="urn:microsoft.com/office/officeart/2005/8/layout/default"/>
    <dgm:cxn modelId="{67880A96-94FF-D640-9680-5A45DF4F766E}" type="presParOf" srcId="{5DE83682-6C72-6249-830E-B1142DFFABDA}" destId="{29D232D3-0692-DC45-B513-3D1231427F1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E8B60-49FA-400E-9A05-6A7FA338F91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133765-C3CA-4406-9FBC-842B06CBEC37}">
      <dgm:prSet/>
      <dgm:spPr/>
      <dgm:t>
        <a:bodyPr/>
        <a:lstStyle/>
        <a:p>
          <a:r>
            <a:rPr lang="en-US"/>
            <a:t>Definition: Requirement to change passwords periodically.</a:t>
          </a:r>
        </a:p>
      </dgm:t>
    </dgm:pt>
    <dgm:pt modelId="{E427D6B3-17BF-42FE-A8A2-E34CB75D9E5A}" type="parTrans" cxnId="{ACDADC6D-7E31-493D-905B-D0A7E672E980}">
      <dgm:prSet/>
      <dgm:spPr/>
      <dgm:t>
        <a:bodyPr/>
        <a:lstStyle/>
        <a:p>
          <a:endParaRPr lang="en-US"/>
        </a:p>
      </dgm:t>
    </dgm:pt>
    <dgm:pt modelId="{0242E8A9-2B51-4DF4-9BF1-D55161A5B9E0}" type="sibTrans" cxnId="{ACDADC6D-7E31-493D-905B-D0A7E672E980}">
      <dgm:prSet/>
      <dgm:spPr/>
      <dgm:t>
        <a:bodyPr/>
        <a:lstStyle/>
        <a:p>
          <a:endParaRPr lang="en-US"/>
        </a:p>
      </dgm:t>
    </dgm:pt>
    <dgm:pt modelId="{603B4722-F37F-42CE-B9B6-6EFAB53DD81D}">
      <dgm:prSet/>
      <dgm:spPr/>
      <dgm:t>
        <a:bodyPr/>
        <a:lstStyle/>
        <a:p>
          <a:r>
            <a:rPr lang="en-US"/>
            <a:t>Best Practice: Update every 60-90 days for critical accounts.</a:t>
          </a:r>
        </a:p>
      </dgm:t>
    </dgm:pt>
    <dgm:pt modelId="{84EFC332-9094-4C26-8065-AA6829AC5554}" type="parTrans" cxnId="{A0C14F83-9599-4668-B1AD-2A5482B4D62D}">
      <dgm:prSet/>
      <dgm:spPr/>
      <dgm:t>
        <a:bodyPr/>
        <a:lstStyle/>
        <a:p>
          <a:endParaRPr lang="en-US"/>
        </a:p>
      </dgm:t>
    </dgm:pt>
    <dgm:pt modelId="{EB850E33-A37C-4F24-AD63-B95142688F17}" type="sibTrans" cxnId="{A0C14F83-9599-4668-B1AD-2A5482B4D62D}">
      <dgm:prSet/>
      <dgm:spPr/>
      <dgm:t>
        <a:bodyPr/>
        <a:lstStyle/>
        <a:p>
          <a:endParaRPr lang="en-US"/>
        </a:p>
      </dgm:t>
    </dgm:pt>
    <dgm:pt modelId="{BA290107-FBA1-4066-A225-D5A885BCF033}">
      <dgm:prSet/>
      <dgm:spPr/>
      <dgm:t>
        <a:bodyPr/>
        <a:lstStyle/>
        <a:p>
          <a:r>
            <a:rPr lang="en-US"/>
            <a:t>Why It Matters: Limits exposure from prolonged use.</a:t>
          </a:r>
        </a:p>
      </dgm:t>
    </dgm:pt>
    <dgm:pt modelId="{4123F2F8-3B09-4DD9-9202-26CFE358D55E}" type="parTrans" cxnId="{D83812C2-A886-472B-AE59-D7E71EB876F4}">
      <dgm:prSet/>
      <dgm:spPr/>
      <dgm:t>
        <a:bodyPr/>
        <a:lstStyle/>
        <a:p>
          <a:endParaRPr lang="en-US"/>
        </a:p>
      </dgm:t>
    </dgm:pt>
    <dgm:pt modelId="{ABDDE567-3C58-47C3-B5E6-DEFF16D50546}" type="sibTrans" cxnId="{D83812C2-A886-472B-AE59-D7E71EB876F4}">
      <dgm:prSet/>
      <dgm:spPr/>
      <dgm:t>
        <a:bodyPr/>
        <a:lstStyle/>
        <a:p>
          <a:endParaRPr lang="en-US"/>
        </a:p>
      </dgm:t>
    </dgm:pt>
    <dgm:pt modelId="{E5267748-B441-472C-BA1F-CFA40C738DB5}">
      <dgm:prSet/>
      <dgm:spPr/>
      <dgm:t>
        <a:bodyPr/>
        <a:lstStyle/>
        <a:p>
          <a:r>
            <a:rPr lang="en-US"/>
            <a:t>Consideration: MFA can reduce the need for frequent changes.</a:t>
          </a:r>
        </a:p>
      </dgm:t>
    </dgm:pt>
    <dgm:pt modelId="{C9A14944-73BA-4D49-93C2-5D30D268BB16}" type="parTrans" cxnId="{8D575C72-A355-43B2-9EF0-AB55749F6035}">
      <dgm:prSet/>
      <dgm:spPr/>
      <dgm:t>
        <a:bodyPr/>
        <a:lstStyle/>
        <a:p>
          <a:endParaRPr lang="en-US"/>
        </a:p>
      </dgm:t>
    </dgm:pt>
    <dgm:pt modelId="{349A844B-07E0-4BA2-990B-C9A5AB02B4C1}" type="sibTrans" cxnId="{8D575C72-A355-43B2-9EF0-AB55749F6035}">
      <dgm:prSet/>
      <dgm:spPr/>
      <dgm:t>
        <a:bodyPr/>
        <a:lstStyle/>
        <a:p>
          <a:endParaRPr lang="en-US"/>
        </a:p>
      </dgm:t>
    </dgm:pt>
    <dgm:pt modelId="{63B1E2D4-E0A1-4BFA-8664-8516372BC59E}">
      <dgm:prSet/>
      <dgm:spPr/>
      <dgm:t>
        <a:bodyPr/>
        <a:lstStyle/>
        <a:p>
          <a:r>
            <a:rPr lang="en-US"/>
            <a:t>Test Tip: Password expiration is less critical if MFA is in place.</a:t>
          </a:r>
        </a:p>
      </dgm:t>
    </dgm:pt>
    <dgm:pt modelId="{200B59A5-64BA-45D0-86C7-FEAE569AF0F9}" type="parTrans" cxnId="{31ABCB25-6F4E-4B01-B0BC-C443FD2F5EEA}">
      <dgm:prSet/>
      <dgm:spPr/>
      <dgm:t>
        <a:bodyPr/>
        <a:lstStyle/>
        <a:p>
          <a:endParaRPr lang="en-US"/>
        </a:p>
      </dgm:t>
    </dgm:pt>
    <dgm:pt modelId="{1D5AFC3C-5F36-4B80-84B4-BD1BC8632434}" type="sibTrans" cxnId="{31ABCB25-6F4E-4B01-B0BC-C443FD2F5EEA}">
      <dgm:prSet/>
      <dgm:spPr/>
      <dgm:t>
        <a:bodyPr/>
        <a:lstStyle/>
        <a:p>
          <a:endParaRPr lang="en-US"/>
        </a:p>
      </dgm:t>
    </dgm:pt>
    <dgm:pt modelId="{587F78F9-771A-F144-83EE-151D330F1E3C}" type="pres">
      <dgm:prSet presAssocID="{0B9E8B60-49FA-400E-9A05-6A7FA338F916}" presName="vert0" presStyleCnt="0">
        <dgm:presLayoutVars>
          <dgm:dir/>
          <dgm:animOne val="branch"/>
          <dgm:animLvl val="lvl"/>
        </dgm:presLayoutVars>
      </dgm:prSet>
      <dgm:spPr/>
    </dgm:pt>
    <dgm:pt modelId="{1AFD46DC-586E-4A45-977F-0DF9F1D14DB0}" type="pres">
      <dgm:prSet presAssocID="{D9133765-C3CA-4406-9FBC-842B06CBEC37}" presName="thickLine" presStyleLbl="alignNode1" presStyleIdx="0" presStyleCnt="5"/>
      <dgm:spPr/>
    </dgm:pt>
    <dgm:pt modelId="{683F3AFF-30F9-5143-AF18-AF73363364EC}" type="pres">
      <dgm:prSet presAssocID="{D9133765-C3CA-4406-9FBC-842B06CBEC37}" presName="horz1" presStyleCnt="0"/>
      <dgm:spPr/>
    </dgm:pt>
    <dgm:pt modelId="{128261E3-CADA-3F41-9BF3-E42882D7F28C}" type="pres">
      <dgm:prSet presAssocID="{D9133765-C3CA-4406-9FBC-842B06CBEC37}" presName="tx1" presStyleLbl="revTx" presStyleIdx="0" presStyleCnt="5"/>
      <dgm:spPr/>
    </dgm:pt>
    <dgm:pt modelId="{CF087E42-BF11-7C4F-A060-7F869312C891}" type="pres">
      <dgm:prSet presAssocID="{D9133765-C3CA-4406-9FBC-842B06CBEC37}" presName="vert1" presStyleCnt="0"/>
      <dgm:spPr/>
    </dgm:pt>
    <dgm:pt modelId="{3E6AEB04-D276-7A49-96CD-9789E45FAE87}" type="pres">
      <dgm:prSet presAssocID="{603B4722-F37F-42CE-B9B6-6EFAB53DD81D}" presName="thickLine" presStyleLbl="alignNode1" presStyleIdx="1" presStyleCnt="5"/>
      <dgm:spPr/>
    </dgm:pt>
    <dgm:pt modelId="{31DE844C-1470-5F42-B53D-788C6D116F01}" type="pres">
      <dgm:prSet presAssocID="{603B4722-F37F-42CE-B9B6-6EFAB53DD81D}" presName="horz1" presStyleCnt="0"/>
      <dgm:spPr/>
    </dgm:pt>
    <dgm:pt modelId="{4ECF9DDA-3E41-FB44-9A86-5C994AE3A2EF}" type="pres">
      <dgm:prSet presAssocID="{603B4722-F37F-42CE-B9B6-6EFAB53DD81D}" presName="tx1" presStyleLbl="revTx" presStyleIdx="1" presStyleCnt="5"/>
      <dgm:spPr/>
    </dgm:pt>
    <dgm:pt modelId="{EEE6F36D-1F16-B04A-9012-2300304F3FCC}" type="pres">
      <dgm:prSet presAssocID="{603B4722-F37F-42CE-B9B6-6EFAB53DD81D}" presName="vert1" presStyleCnt="0"/>
      <dgm:spPr/>
    </dgm:pt>
    <dgm:pt modelId="{DC91387D-99CA-7543-905D-5512A012D0FA}" type="pres">
      <dgm:prSet presAssocID="{BA290107-FBA1-4066-A225-D5A885BCF033}" presName="thickLine" presStyleLbl="alignNode1" presStyleIdx="2" presStyleCnt="5"/>
      <dgm:spPr/>
    </dgm:pt>
    <dgm:pt modelId="{60696562-D65D-3B44-9E08-5D4A967F11DB}" type="pres">
      <dgm:prSet presAssocID="{BA290107-FBA1-4066-A225-D5A885BCF033}" presName="horz1" presStyleCnt="0"/>
      <dgm:spPr/>
    </dgm:pt>
    <dgm:pt modelId="{740641EC-DF3D-3744-9FBC-34D3D68C4A68}" type="pres">
      <dgm:prSet presAssocID="{BA290107-FBA1-4066-A225-D5A885BCF033}" presName="tx1" presStyleLbl="revTx" presStyleIdx="2" presStyleCnt="5"/>
      <dgm:spPr/>
    </dgm:pt>
    <dgm:pt modelId="{A85AC153-1B53-8A45-89E7-8999A072A30E}" type="pres">
      <dgm:prSet presAssocID="{BA290107-FBA1-4066-A225-D5A885BCF033}" presName="vert1" presStyleCnt="0"/>
      <dgm:spPr/>
    </dgm:pt>
    <dgm:pt modelId="{7C8BF8AB-F68A-C44C-8E48-277A140FE771}" type="pres">
      <dgm:prSet presAssocID="{E5267748-B441-472C-BA1F-CFA40C738DB5}" presName="thickLine" presStyleLbl="alignNode1" presStyleIdx="3" presStyleCnt="5"/>
      <dgm:spPr/>
    </dgm:pt>
    <dgm:pt modelId="{9815F50F-8A70-FF4B-AD4C-556A4CAA44BE}" type="pres">
      <dgm:prSet presAssocID="{E5267748-B441-472C-BA1F-CFA40C738DB5}" presName="horz1" presStyleCnt="0"/>
      <dgm:spPr/>
    </dgm:pt>
    <dgm:pt modelId="{1DEF726B-6ABA-7146-BA33-39A065B41DD8}" type="pres">
      <dgm:prSet presAssocID="{E5267748-B441-472C-BA1F-CFA40C738DB5}" presName="tx1" presStyleLbl="revTx" presStyleIdx="3" presStyleCnt="5"/>
      <dgm:spPr/>
    </dgm:pt>
    <dgm:pt modelId="{4AE85852-CF3C-D849-BA90-8850FFCA212A}" type="pres">
      <dgm:prSet presAssocID="{E5267748-B441-472C-BA1F-CFA40C738DB5}" presName="vert1" presStyleCnt="0"/>
      <dgm:spPr/>
    </dgm:pt>
    <dgm:pt modelId="{24B7C5A1-3A54-8449-AF4A-D1935281A4B9}" type="pres">
      <dgm:prSet presAssocID="{63B1E2D4-E0A1-4BFA-8664-8516372BC59E}" presName="thickLine" presStyleLbl="alignNode1" presStyleIdx="4" presStyleCnt="5"/>
      <dgm:spPr/>
    </dgm:pt>
    <dgm:pt modelId="{C89C0EB8-0716-5849-84DA-3C8EE1E78BB9}" type="pres">
      <dgm:prSet presAssocID="{63B1E2D4-E0A1-4BFA-8664-8516372BC59E}" presName="horz1" presStyleCnt="0"/>
      <dgm:spPr/>
    </dgm:pt>
    <dgm:pt modelId="{54A0E155-A12D-C041-AA83-09B228222D27}" type="pres">
      <dgm:prSet presAssocID="{63B1E2D4-E0A1-4BFA-8664-8516372BC59E}" presName="tx1" presStyleLbl="revTx" presStyleIdx="4" presStyleCnt="5"/>
      <dgm:spPr/>
    </dgm:pt>
    <dgm:pt modelId="{002CD952-45A3-974C-9780-F7EB32C4D45A}" type="pres">
      <dgm:prSet presAssocID="{63B1E2D4-E0A1-4BFA-8664-8516372BC59E}" presName="vert1" presStyleCnt="0"/>
      <dgm:spPr/>
    </dgm:pt>
  </dgm:ptLst>
  <dgm:cxnLst>
    <dgm:cxn modelId="{38055901-4CB2-6343-B377-137A35409B3B}" type="presOf" srcId="{63B1E2D4-E0A1-4BFA-8664-8516372BC59E}" destId="{54A0E155-A12D-C041-AA83-09B228222D27}" srcOrd="0" destOrd="0" presId="urn:microsoft.com/office/officeart/2008/layout/LinedList"/>
    <dgm:cxn modelId="{31ABCB25-6F4E-4B01-B0BC-C443FD2F5EEA}" srcId="{0B9E8B60-49FA-400E-9A05-6A7FA338F916}" destId="{63B1E2D4-E0A1-4BFA-8664-8516372BC59E}" srcOrd="4" destOrd="0" parTransId="{200B59A5-64BA-45D0-86C7-FEAE569AF0F9}" sibTransId="{1D5AFC3C-5F36-4B80-84B4-BD1BC8632434}"/>
    <dgm:cxn modelId="{74E23963-622A-5D4F-ACD2-F595B333AA49}" type="presOf" srcId="{D9133765-C3CA-4406-9FBC-842B06CBEC37}" destId="{128261E3-CADA-3F41-9BF3-E42882D7F28C}" srcOrd="0" destOrd="0" presId="urn:microsoft.com/office/officeart/2008/layout/LinedList"/>
    <dgm:cxn modelId="{ACDADC6D-7E31-493D-905B-D0A7E672E980}" srcId="{0B9E8B60-49FA-400E-9A05-6A7FA338F916}" destId="{D9133765-C3CA-4406-9FBC-842B06CBEC37}" srcOrd="0" destOrd="0" parTransId="{E427D6B3-17BF-42FE-A8A2-E34CB75D9E5A}" sibTransId="{0242E8A9-2B51-4DF4-9BF1-D55161A5B9E0}"/>
    <dgm:cxn modelId="{8D575C72-A355-43B2-9EF0-AB55749F6035}" srcId="{0B9E8B60-49FA-400E-9A05-6A7FA338F916}" destId="{E5267748-B441-472C-BA1F-CFA40C738DB5}" srcOrd="3" destOrd="0" parTransId="{C9A14944-73BA-4D49-93C2-5D30D268BB16}" sibTransId="{349A844B-07E0-4BA2-990B-C9A5AB02B4C1}"/>
    <dgm:cxn modelId="{3E83EA77-4E87-7442-85ED-B9220F2232B7}" type="presOf" srcId="{603B4722-F37F-42CE-B9B6-6EFAB53DD81D}" destId="{4ECF9DDA-3E41-FB44-9A86-5C994AE3A2EF}" srcOrd="0" destOrd="0" presId="urn:microsoft.com/office/officeart/2008/layout/LinedList"/>
    <dgm:cxn modelId="{A0C14F83-9599-4668-B1AD-2A5482B4D62D}" srcId="{0B9E8B60-49FA-400E-9A05-6A7FA338F916}" destId="{603B4722-F37F-42CE-B9B6-6EFAB53DD81D}" srcOrd="1" destOrd="0" parTransId="{84EFC332-9094-4C26-8065-AA6829AC5554}" sibTransId="{EB850E33-A37C-4F24-AD63-B95142688F17}"/>
    <dgm:cxn modelId="{2FD00E8B-EA26-984C-AC97-590C90900AF2}" type="presOf" srcId="{0B9E8B60-49FA-400E-9A05-6A7FA338F916}" destId="{587F78F9-771A-F144-83EE-151D330F1E3C}" srcOrd="0" destOrd="0" presId="urn:microsoft.com/office/officeart/2008/layout/LinedList"/>
    <dgm:cxn modelId="{D5CE8595-5B03-A546-835B-C4A40964F8AF}" type="presOf" srcId="{E5267748-B441-472C-BA1F-CFA40C738DB5}" destId="{1DEF726B-6ABA-7146-BA33-39A065B41DD8}" srcOrd="0" destOrd="0" presId="urn:microsoft.com/office/officeart/2008/layout/LinedList"/>
    <dgm:cxn modelId="{D83812C2-A886-472B-AE59-D7E71EB876F4}" srcId="{0B9E8B60-49FA-400E-9A05-6A7FA338F916}" destId="{BA290107-FBA1-4066-A225-D5A885BCF033}" srcOrd="2" destOrd="0" parTransId="{4123F2F8-3B09-4DD9-9202-26CFE358D55E}" sibTransId="{ABDDE567-3C58-47C3-B5E6-DEFF16D50546}"/>
    <dgm:cxn modelId="{6E1792DE-9A96-AE4C-B475-57275F56FAF5}" type="presOf" srcId="{BA290107-FBA1-4066-A225-D5A885BCF033}" destId="{740641EC-DF3D-3744-9FBC-34D3D68C4A68}" srcOrd="0" destOrd="0" presId="urn:microsoft.com/office/officeart/2008/layout/LinedList"/>
    <dgm:cxn modelId="{FC59EB74-3C98-244B-B25F-B2DB2E06684B}" type="presParOf" srcId="{587F78F9-771A-F144-83EE-151D330F1E3C}" destId="{1AFD46DC-586E-4A45-977F-0DF9F1D14DB0}" srcOrd="0" destOrd="0" presId="urn:microsoft.com/office/officeart/2008/layout/LinedList"/>
    <dgm:cxn modelId="{C97830D0-8638-E248-BA9B-3B657BCA3ED9}" type="presParOf" srcId="{587F78F9-771A-F144-83EE-151D330F1E3C}" destId="{683F3AFF-30F9-5143-AF18-AF73363364EC}" srcOrd="1" destOrd="0" presId="urn:microsoft.com/office/officeart/2008/layout/LinedList"/>
    <dgm:cxn modelId="{19010C78-05B7-CF40-8938-84E1014139EF}" type="presParOf" srcId="{683F3AFF-30F9-5143-AF18-AF73363364EC}" destId="{128261E3-CADA-3F41-9BF3-E42882D7F28C}" srcOrd="0" destOrd="0" presId="urn:microsoft.com/office/officeart/2008/layout/LinedList"/>
    <dgm:cxn modelId="{54F6992B-DEC3-F44D-B997-7366EEE28936}" type="presParOf" srcId="{683F3AFF-30F9-5143-AF18-AF73363364EC}" destId="{CF087E42-BF11-7C4F-A060-7F869312C891}" srcOrd="1" destOrd="0" presId="urn:microsoft.com/office/officeart/2008/layout/LinedList"/>
    <dgm:cxn modelId="{49ED47D3-2FEC-FE46-937C-3D12BD5878FB}" type="presParOf" srcId="{587F78F9-771A-F144-83EE-151D330F1E3C}" destId="{3E6AEB04-D276-7A49-96CD-9789E45FAE87}" srcOrd="2" destOrd="0" presId="urn:microsoft.com/office/officeart/2008/layout/LinedList"/>
    <dgm:cxn modelId="{F66D20D2-825B-7149-9C09-7A8A7A6F9969}" type="presParOf" srcId="{587F78F9-771A-F144-83EE-151D330F1E3C}" destId="{31DE844C-1470-5F42-B53D-788C6D116F01}" srcOrd="3" destOrd="0" presId="urn:microsoft.com/office/officeart/2008/layout/LinedList"/>
    <dgm:cxn modelId="{13E15900-4CE7-2146-AA00-A1E125CA9B3A}" type="presParOf" srcId="{31DE844C-1470-5F42-B53D-788C6D116F01}" destId="{4ECF9DDA-3E41-FB44-9A86-5C994AE3A2EF}" srcOrd="0" destOrd="0" presId="urn:microsoft.com/office/officeart/2008/layout/LinedList"/>
    <dgm:cxn modelId="{6A89144F-5834-E846-A499-B061565C2231}" type="presParOf" srcId="{31DE844C-1470-5F42-B53D-788C6D116F01}" destId="{EEE6F36D-1F16-B04A-9012-2300304F3FCC}" srcOrd="1" destOrd="0" presId="urn:microsoft.com/office/officeart/2008/layout/LinedList"/>
    <dgm:cxn modelId="{3591836F-8641-A64C-82D1-73F9625A80B9}" type="presParOf" srcId="{587F78F9-771A-F144-83EE-151D330F1E3C}" destId="{DC91387D-99CA-7543-905D-5512A012D0FA}" srcOrd="4" destOrd="0" presId="urn:microsoft.com/office/officeart/2008/layout/LinedList"/>
    <dgm:cxn modelId="{D3423B79-E637-CE45-93A9-E23F311CCE9C}" type="presParOf" srcId="{587F78F9-771A-F144-83EE-151D330F1E3C}" destId="{60696562-D65D-3B44-9E08-5D4A967F11DB}" srcOrd="5" destOrd="0" presId="urn:microsoft.com/office/officeart/2008/layout/LinedList"/>
    <dgm:cxn modelId="{A513646F-2768-C346-869F-54B164359998}" type="presParOf" srcId="{60696562-D65D-3B44-9E08-5D4A967F11DB}" destId="{740641EC-DF3D-3744-9FBC-34D3D68C4A68}" srcOrd="0" destOrd="0" presId="urn:microsoft.com/office/officeart/2008/layout/LinedList"/>
    <dgm:cxn modelId="{8F70EEE2-7D58-CF45-8CF7-4CBE3AE4966A}" type="presParOf" srcId="{60696562-D65D-3B44-9E08-5D4A967F11DB}" destId="{A85AC153-1B53-8A45-89E7-8999A072A30E}" srcOrd="1" destOrd="0" presId="urn:microsoft.com/office/officeart/2008/layout/LinedList"/>
    <dgm:cxn modelId="{21EA04FC-454D-114B-B1BE-0E812187C676}" type="presParOf" srcId="{587F78F9-771A-F144-83EE-151D330F1E3C}" destId="{7C8BF8AB-F68A-C44C-8E48-277A140FE771}" srcOrd="6" destOrd="0" presId="urn:microsoft.com/office/officeart/2008/layout/LinedList"/>
    <dgm:cxn modelId="{A14A4F0F-7568-F84B-98DB-EC5FA9A08F63}" type="presParOf" srcId="{587F78F9-771A-F144-83EE-151D330F1E3C}" destId="{9815F50F-8A70-FF4B-AD4C-556A4CAA44BE}" srcOrd="7" destOrd="0" presId="urn:microsoft.com/office/officeart/2008/layout/LinedList"/>
    <dgm:cxn modelId="{0E1F74BE-A819-484F-BB3B-2F8F4397E176}" type="presParOf" srcId="{9815F50F-8A70-FF4B-AD4C-556A4CAA44BE}" destId="{1DEF726B-6ABA-7146-BA33-39A065B41DD8}" srcOrd="0" destOrd="0" presId="urn:microsoft.com/office/officeart/2008/layout/LinedList"/>
    <dgm:cxn modelId="{B5F774A4-E540-0F47-A833-D4B166F98B60}" type="presParOf" srcId="{9815F50F-8A70-FF4B-AD4C-556A4CAA44BE}" destId="{4AE85852-CF3C-D849-BA90-8850FFCA212A}" srcOrd="1" destOrd="0" presId="urn:microsoft.com/office/officeart/2008/layout/LinedList"/>
    <dgm:cxn modelId="{480D8D4D-5B64-FD40-8F51-9ECB3A74FDDA}" type="presParOf" srcId="{587F78F9-771A-F144-83EE-151D330F1E3C}" destId="{24B7C5A1-3A54-8449-AF4A-D1935281A4B9}" srcOrd="8" destOrd="0" presId="urn:microsoft.com/office/officeart/2008/layout/LinedList"/>
    <dgm:cxn modelId="{8510A5A1-97BD-AE4A-8FC9-C04E994F6901}" type="presParOf" srcId="{587F78F9-771A-F144-83EE-151D330F1E3C}" destId="{C89C0EB8-0716-5849-84DA-3C8EE1E78BB9}" srcOrd="9" destOrd="0" presId="urn:microsoft.com/office/officeart/2008/layout/LinedList"/>
    <dgm:cxn modelId="{65A606EC-BE6C-1142-9BA6-6E5DD1A59BB8}" type="presParOf" srcId="{C89C0EB8-0716-5849-84DA-3C8EE1E78BB9}" destId="{54A0E155-A12D-C041-AA83-09B228222D27}" srcOrd="0" destOrd="0" presId="urn:microsoft.com/office/officeart/2008/layout/LinedList"/>
    <dgm:cxn modelId="{14909F76-3651-A74E-9C19-A1B0D12FD18B}" type="presParOf" srcId="{C89C0EB8-0716-5849-84DA-3C8EE1E78BB9}" destId="{002CD952-45A3-974C-9780-F7EB32C4D4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333D02-D84D-4226-BBF0-F81BE9144F4B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2971C22-4116-4F95-86E4-D9DD53C9D471}">
      <dgm:prSet/>
      <dgm:spPr/>
      <dgm:t>
        <a:bodyPr/>
        <a:lstStyle/>
        <a:p>
          <a:pPr>
            <a:defRPr b="1"/>
          </a:pPr>
          <a:r>
            <a:rPr lang="en-US"/>
            <a:t>Definition: Using the same password for multiple accounts.</a:t>
          </a:r>
        </a:p>
      </dgm:t>
    </dgm:pt>
    <dgm:pt modelId="{673AABA2-C364-4BA9-9B01-D3AFB2B6509B}" type="parTrans" cxnId="{6A8AA1D4-AA47-42BA-855A-19F55F8B4CBC}">
      <dgm:prSet/>
      <dgm:spPr/>
      <dgm:t>
        <a:bodyPr/>
        <a:lstStyle/>
        <a:p>
          <a:endParaRPr lang="en-US"/>
        </a:p>
      </dgm:t>
    </dgm:pt>
    <dgm:pt modelId="{4AF2F6AE-EEBA-43DC-8C96-490962C131FB}" type="sibTrans" cxnId="{6A8AA1D4-AA47-42BA-855A-19F55F8B4CBC}">
      <dgm:prSet/>
      <dgm:spPr/>
      <dgm:t>
        <a:bodyPr/>
        <a:lstStyle/>
        <a:p>
          <a:endParaRPr lang="en-US"/>
        </a:p>
      </dgm:t>
    </dgm:pt>
    <dgm:pt modelId="{23D1AD82-BBC7-43BE-8C73-5FC1682E7C19}">
      <dgm:prSet/>
      <dgm:spPr/>
      <dgm:t>
        <a:bodyPr/>
        <a:lstStyle/>
        <a:p>
          <a:pPr>
            <a:defRPr b="1"/>
          </a:pPr>
          <a:r>
            <a:rPr lang="en-US"/>
            <a:t>Best Practice: Never reuse passwords.</a:t>
          </a:r>
        </a:p>
      </dgm:t>
    </dgm:pt>
    <dgm:pt modelId="{4216CC73-6BC0-4A05-BA4D-2AF56FB48E20}" type="parTrans" cxnId="{49057721-4BB3-46C8-80C4-8C0F2683F39E}">
      <dgm:prSet/>
      <dgm:spPr/>
      <dgm:t>
        <a:bodyPr/>
        <a:lstStyle/>
        <a:p>
          <a:endParaRPr lang="en-US"/>
        </a:p>
      </dgm:t>
    </dgm:pt>
    <dgm:pt modelId="{747AD978-E195-4B65-949A-B9558316D05E}" type="sibTrans" cxnId="{49057721-4BB3-46C8-80C4-8C0F2683F39E}">
      <dgm:prSet/>
      <dgm:spPr/>
      <dgm:t>
        <a:bodyPr/>
        <a:lstStyle/>
        <a:p>
          <a:endParaRPr lang="en-US"/>
        </a:p>
      </dgm:t>
    </dgm:pt>
    <dgm:pt modelId="{6E0D31A6-1191-4335-A9D7-A90C84818905}">
      <dgm:prSet/>
      <dgm:spPr/>
      <dgm:t>
        <a:bodyPr/>
        <a:lstStyle/>
        <a:p>
          <a:pPr>
            <a:defRPr b="1"/>
          </a:pPr>
          <a:r>
            <a:rPr lang="en-US"/>
            <a:t>Why It Matters: One compromise can expose multiple accounts.</a:t>
          </a:r>
        </a:p>
      </dgm:t>
    </dgm:pt>
    <dgm:pt modelId="{83EFC9B2-F0E1-4329-9425-F3BA6024319B}" type="parTrans" cxnId="{477EB6DC-158B-4CCE-BE41-283B1F8D41AB}">
      <dgm:prSet/>
      <dgm:spPr/>
      <dgm:t>
        <a:bodyPr/>
        <a:lstStyle/>
        <a:p>
          <a:endParaRPr lang="en-US"/>
        </a:p>
      </dgm:t>
    </dgm:pt>
    <dgm:pt modelId="{AC9DA3D9-01F5-4298-9C2B-0F8066F2483E}" type="sibTrans" cxnId="{477EB6DC-158B-4CCE-BE41-283B1F8D41AB}">
      <dgm:prSet/>
      <dgm:spPr/>
      <dgm:t>
        <a:bodyPr/>
        <a:lstStyle/>
        <a:p>
          <a:endParaRPr lang="en-US"/>
        </a:p>
      </dgm:t>
    </dgm:pt>
    <dgm:pt modelId="{0720AAF0-7C74-41EA-89AF-2D8208DCD4F4}">
      <dgm:prSet/>
      <dgm:spPr/>
      <dgm:t>
        <a:bodyPr/>
        <a:lstStyle/>
        <a:p>
          <a:pPr>
            <a:defRPr b="1"/>
          </a:pPr>
          <a:r>
            <a:rPr lang="en-US" b="1"/>
            <a:t>Solution:</a:t>
          </a:r>
          <a:r>
            <a:rPr lang="en-US"/>
            <a:t> Use a password manager for unique passwords.</a:t>
          </a:r>
        </a:p>
      </dgm:t>
    </dgm:pt>
    <dgm:pt modelId="{0E8C7E0B-183C-4DC8-89AC-5633648678EC}" type="parTrans" cxnId="{EE8E9876-7ECE-4358-AEFB-A8CEA5016FA6}">
      <dgm:prSet/>
      <dgm:spPr/>
      <dgm:t>
        <a:bodyPr/>
        <a:lstStyle/>
        <a:p>
          <a:endParaRPr lang="en-US"/>
        </a:p>
      </dgm:t>
    </dgm:pt>
    <dgm:pt modelId="{A7B3087B-3726-47B1-ACB4-E1E0C950B967}" type="sibTrans" cxnId="{EE8E9876-7ECE-4358-AEFB-A8CEA5016FA6}">
      <dgm:prSet/>
      <dgm:spPr/>
      <dgm:t>
        <a:bodyPr/>
        <a:lstStyle/>
        <a:p>
          <a:endParaRPr lang="en-US"/>
        </a:p>
      </dgm:t>
    </dgm:pt>
    <dgm:pt modelId="{38197E23-6C1B-4BB2-91CF-A8CBE77FF912}">
      <dgm:prSet/>
      <dgm:spPr/>
      <dgm:t>
        <a:bodyPr/>
        <a:lstStyle/>
        <a:p>
          <a:pPr>
            <a:defRPr b="1"/>
          </a:pPr>
          <a:r>
            <a:rPr lang="en-US" b="1"/>
            <a:t>Test Tip:</a:t>
          </a:r>
          <a:r>
            <a:rPr lang="en-US"/>
            <a:t> Reusing passwords is a major security risk.</a:t>
          </a:r>
        </a:p>
      </dgm:t>
    </dgm:pt>
    <dgm:pt modelId="{CBB412B9-30E3-4CF4-9CF5-F8D1265C6DD1}" type="parTrans" cxnId="{32898A6F-774D-444B-9CBA-6BC02AC2DCF6}">
      <dgm:prSet/>
      <dgm:spPr/>
      <dgm:t>
        <a:bodyPr/>
        <a:lstStyle/>
        <a:p>
          <a:endParaRPr lang="en-US"/>
        </a:p>
      </dgm:t>
    </dgm:pt>
    <dgm:pt modelId="{2B07D946-EC3D-4DFA-B330-5CD97236932F}" type="sibTrans" cxnId="{32898A6F-774D-444B-9CBA-6BC02AC2DCF6}">
      <dgm:prSet/>
      <dgm:spPr/>
      <dgm:t>
        <a:bodyPr/>
        <a:lstStyle/>
        <a:p>
          <a:endParaRPr lang="en-US"/>
        </a:p>
      </dgm:t>
    </dgm:pt>
    <dgm:pt modelId="{4C8064C2-F629-D946-B101-9ECF406957D4}" type="pres">
      <dgm:prSet presAssocID="{3E333D02-D84D-4226-BBF0-F81BE9144F4B}" presName="CompostProcess" presStyleCnt="0">
        <dgm:presLayoutVars>
          <dgm:dir/>
          <dgm:resizeHandles val="exact"/>
        </dgm:presLayoutVars>
      </dgm:prSet>
      <dgm:spPr/>
    </dgm:pt>
    <dgm:pt modelId="{B567A4F0-D8ED-CF49-B5FF-1ADF135DD168}" type="pres">
      <dgm:prSet presAssocID="{3E333D02-D84D-4226-BBF0-F81BE9144F4B}" presName="arrow" presStyleLbl="bgShp" presStyleIdx="0" presStyleCnt="1"/>
      <dgm:spPr/>
    </dgm:pt>
    <dgm:pt modelId="{DCE4D046-9148-C642-A714-D0C9ED152FBE}" type="pres">
      <dgm:prSet presAssocID="{3E333D02-D84D-4226-BBF0-F81BE9144F4B}" presName="linearProcess" presStyleCnt="0"/>
      <dgm:spPr/>
    </dgm:pt>
    <dgm:pt modelId="{C25754DA-0A44-D848-A8A3-F11820CB3F52}" type="pres">
      <dgm:prSet presAssocID="{62971C22-4116-4F95-86E4-D9DD53C9D471}" presName="textNode" presStyleLbl="node1" presStyleIdx="0" presStyleCnt="5">
        <dgm:presLayoutVars>
          <dgm:bulletEnabled val="1"/>
        </dgm:presLayoutVars>
      </dgm:prSet>
      <dgm:spPr/>
    </dgm:pt>
    <dgm:pt modelId="{680B926F-8869-D940-9D6E-2998ADC2F9EA}" type="pres">
      <dgm:prSet presAssocID="{4AF2F6AE-EEBA-43DC-8C96-490962C131FB}" presName="sibTrans" presStyleCnt="0"/>
      <dgm:spPr/>
    </dgm:pt>
    <dgm:pt modelId="{0CA023B6-EE0E-564F-9AAD-2BB70FC7726D}" type="pres">
      <dgm:prSet presAssocID="{23D1AD82-BBC7-43BE-8C73-5FC1682E7C19}" presName="textNode" presStyleLbl="node1" presStyleIdx="1" presStyleCnt="5">
        <dgm:presLayoutVars>
          <dgm:bulletEnabled val="1"/>
        </dgm:presLayoutVars>
      </dgm:prSet>
      <dgm:spPr/>
    </dgm:pt>
    <dgm:pt modelId="{BF15D502-2580-E14B-A0B6-5A39298933D1}" type="pres">
      <dgm:prSet presAssocID="{747AD978-E195-4B65-949A-B9558316D05E}" presName="sibTrans" presStyleCnt="0"/>
      <dgm:spPr/>
    </dgm:pt>
    <dgm:pt modelId="{7429EFD8-EDE1-CF46-8FF6-BAE4CF764D38}" type="pres">
      <dgm:prSet presAssocID="{6E0D31A6-1191-4335-A9D7-A90C84818905}" presName="textNode" presStyleLbl="node1" presStyleIdx="2" presStyleCnt="5">
        <dgm:presLayoutVars>
          <dgm:bulletEnabled val="1"/>
        </dgm:presLayoutVars>
      </dgm:prSet>
      <dgm:spPr/>
    </dgm:pt>
    <dgm:pt modelId="{C308C1FA-7922-F545-8CB0-D3AFFEFD51EC}" type="pres">
      <dgm:prSet presAssocID="{AC9DA3D9-01F5-4298-9C2B-0F8066F2483E}" presName="sibTrans" presStyleCnt="0"/>
      <dgm:spPr/>
    </dgm:pt>
    <dgm:pt modelId="{75B00885-E6AD-A14B-BBA2-CDD5D44B16C7}" type="pres">
      <dgm:prSet presAssocID="{0720AAF0-7C74-41EA-89AF-2D8208DCD4F4}" presName="textNode" presStyleLbl="node1" presStyleIdx="3" presStyleCnt="5">
        <dgm:presLayoutVars>
          <dgm:bulletEnabled val="1"/>
        </dgm:presLayoutVars>
      </dgm:prSet>
      <dgm:spPr/>
    </dgm:pt>
    <dgm:pt modelId="{FFBFE930-629D-9C49-98D7-C691727259ED}" type="pres">
      <dgm:prSet presAssocID="{A7B3087B-3726-47B1-ACB4-E1E0C950B967}" presName="sibTrans" presStyleCnt="0"/>
      <dgm:spPr/>
    </dgm:pt>
    <dgm:pt modelId="{F18C1CE0-F847-2E49-85D5-2C6DBF88FC5E}" type="pres">
      <dgm:prSet presAssocID="{38197E23-6C1B-4BB2-91CF-A8CBE77FF91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9057721-4BB3-46C8-80C4-8C0F2683F39E}" srcId="{3E333D02-D84D-4226-BBF0-F81BE9144F4B}" destId="{23D1AD82-BBC7-43BE-8C73-5FC1682E7C19}" srcOrd="1" destOrd="0" parTransId="{4216CC73-6BC0-4A05-BA4D-2AF56FB48E20}" sibTransId="{747AD978-E195-4B65-949A-B9558316D05E}"/>
    <dgm:cxn modelId="{A0CA7E66-F528-A24D-B229-1B4391C5A390}" type="presOf" srcId="{3E333D02-D84D-4226-BBF0-F81BE9144F4B}" destId="{4C8064C2-F629-D946-B101-9ECF406957D4}" srcOrd="0" destOrd="0" presId="urn:microsoft.com/office/officeart/2005/8/layout/hProcess9"/>
    <dgm:cxn modelId="{32898A6F-774D-444B-9CBA-6BC02AC2DCF6}" srcId="{3E333D02-D84D-4226-BBF0-F81BE9144F4B}" destId="{38197E23-6C1B-4BB2-91CF-A8CBE77FF912}" srcOrd="4" destOrd="0" parTransId="{CBB412B9-30E3-4CF4-9CF5-F8D1265C6DD1}" sibTransId="{2B07D946-EC3D-4DFA-B330-5CD97236932F}"/>
    <dgm:cxn modelId="{EE8E9876-7ECE-4358-AEFB-A8CEA5016FA6}" srcId="{3E333D02-D84D-4226-BBF0-F81BE9144F4B}" destId="{0720AAF0-7C74-41EA-89AF-2D8208DCD4F4}" srcOrd="3" destOrd="0" parTransId="{0E8C7E0B-183C-4DC8-89AC-5633648678EC}" sibTransId="{A7B3087B-3726-47B1-ACB4-E1E0C950B967}"/>
    <dgm:cxn modelId="{D27D5482-F8AF-304F-B053-8FAD78A0BECC}" type="presOf" srcId="{38197E23-6C1B-4BB2-91CF-A8CBE77FF912}" destId="{F18C1CE0-F847-2E49-85D5-2C6DBF88FC5E}" srcOrd="0" destOrd="0" presId="urn:microsoft.com/office/officeart/2005/8/layout/hProcess9"/>
    <dgm:cxn modelId="{A3EC15AB-B13B-A147-B881-34842A22944C}" type="presOf" srcId="{62971C22-4116-4F95-86E4-D9DD53C9D471}" destId="{C25754DA-0A44-D848-A8A3-F11820CB3F52}" srcOrd="0" destOrd="0" presId="urn:microsoft.com/office/officeart/2005/8/layout/hProcess9"/>
    <dgm:cxn modelId="{58F990C9-2C9C-B648-9287-247649A67304}" type="presOf" srcId="{0720AAF0-7C74-41EA-89AF-2D8208DCD4F4}" destId="{75B00885-E6AD-A14B-BBA2-CDD5D44B16C7}" srcOrd="0" destOrd="0" presId="urn:microsoft.com/office/officeart/2005/8/layout/hProcess9"/>
    <dgm:cxn modelId="{6A8AA1D4-AA47-42BA-855A-19F55F8B4CBC}" srcId="{3E333D02-D84D-4226-BBF0-F81BE9144F4B}" destId="{62971C22-4116-4F95-86E4-D9DD53C9D471}" srcOrd="0" destOrd="0" parTransId="{673AABA2-C364-4BA9-9B01-D3AFB2B6509B}" sibTransId="{4AF2F6AE-EEBA-43DC-8C96-490962C131FB}"/>
    <dgm:cxn modelId="{477EB6DC-158B-4CCE-BE41-283B1F8D41AB}" srcId="{3E333D02-D84D-4226-BBF0-F81BE9144F4B}" destId="{6E0D31A6-1191-4335-A9D7-A90C84818905}" srcOrd="2" destOrd="0" parTransId="{83EFC9B2-F0E1-4329-9425-F3BA6024319B}" sibTransId="{AC9DA3D9-01F5-4298-9C2B-0F8066F2483E}"/>
    <dgm:cxn modelId="{29F7E4DC-ABDA-1C4E-BA6C-77DC4B7CAA04}" type="presOf" srcId="{23D1AD82-BBC7-43BE-8C73-5FC1682E7C19}" destId="{0CA023B6-EE0E-564F-9AAD-2BB70FC7726D}" srcOrd="0" destOrd="0" presId="urn:microsoft.com/office/officeart/2005/8/layout/hProcess9"/>
    <dgm:cxn modelId="{BC3B4BF0-F5C0-A545-85DF-74B0EA2F9DB5}" type="presOf" srcId="{6E0D31A6-1191-4335-A9D7-A90C84818905}" destId="{7429EFD8-EDE1-CF46-8FF6-BAE4CF764D38}" srcOrd="0" destOrd="0" presId="urn:microsoft.com/office/officeart/2005/8/layout/hProcess9"/>
    <dgm:cxn modelId="{8498991B-314C-154A-BB82-36ECA3D61278}" type="presParOf" srcId="{4C8064C2-F629-D946-B101-9ECF406957D4}" destId="{B567A4F0-D8ED-CF49-B5FF-1ADF135DD168}" srcOrd="0" destOrd="0" presId="urn:microsoft.com/office/officeart/2005/8/layout/hProcess9"/>
    <dgm:cxn modelId="{09886CE0-DCB1-FA46-906B-1C13BD0D00CE}" type="presParOf" srcId="{4C8064C2-F629-D946-B101-9ECF406957D4}" destId="{DCE4D046-9148-C642-A714-D0C9ED152FBE}" srcOrd="1" destOrd="0" presId="urn:microsoft.com/office/officeart/2005/8/layout/hProcess9"/>
    <dgm:cxn modelId="{8EFECDCE-3678-C741-9176-E7BC291D52F7}" type="presParOf" srcId="{DCE4D046-9148-C642-A714-D0C9ED152FBE}" destId="{C25754DA-0A44-D848-A8A3-F11820CB3F52}" srcOrd="0" destOrd="0" presId="urn:microsoft.com/office/officeart/2005/8/layout/hProcess9"/>
    <dgm:cxn modelId="{4194B421-D759-E24A-BD58-AD380FA6C149}" type="presParOf" srcId="{DCE4D046-9148-C642-A714-D0C9ED152FBE}" destId="{680B926F-8869-D940-9D6E-2998ADC2F9EA}" srcOrd="1" destOrd="0" presId="urn:microsoft.com/office/officeart/2005/8/layout/hProcess9"/>
    <dgm:cxn modelId="{C4F69105-8824-DA4B-805B-95A23EACFB1A}" type="presParOf" srcId="{DCE4D046-9148-C642-A714-D0C9ED152FBE}" destId="{0CA023B6-EE0E-564F-9AAD-2BB70FC7726D}" srcOrd="2" destOrd="0" presId="urn:microsoft.com/office/officeart/2005/8/layout/hProcess9"/>
    <dgm:cxn modelId="{7852DC13-DB11-0F4D-8A71-02CE2E2F0799}" type="presParOf" srcId="{DCE4D046-9148-C642-A714-D0C9ED152FBE}" destId="{BF15D502-2580-E14B-A0B6-5A39298933D1}" srcOrd="3" destOrd="0" presId="urn:microsoft.com/office/officeart/2005/8/layout/hProcess9"/>
    <dgm:cxn modelId="{BF92A00A-0A3B-B543-8560-666353EC2AEB}" type="presParOf" srcId="{DCE4D046-9148-C642-A714-D0C9ED152FBE}" destId="{7429EFD8-EDE1-CF46-8FF6-BAE4CF764D38}" srcOrd="4" destOrd="0" presId="urn:microsoft.com/office/officeart/2005/8/layout/hProcess9"/>
    <dgm:cxn modelId="{D80C3116-3BD3-534E-9255-6A28B697A1C0}" type="presParOf" srcId="{DCE4D046-9148-C642-A714-D0C9ED152FBE}" destId="{C308C1FA-7922-F545-8CB0-D3AFFEFD51EC}" srcOrd="5" destOrd="0" presId="urn:microsoft.com/office/officeart/2005/8/layout/hProcess9"/>
    <dgm:cxn modelId="{05EB0CA5-D8DC-2C4B-A80F-BFA64FA72602}" type="presParOf" srcId="{DCE4D046-9148-C642-A714-D0C9ED152FBE}" destId="{75B00885-E6AD-A14B-BBA2-CDD5D44B16C7}" srcOrd="6" destOrd="0" presId="urn:microsoft.com/office/officeart/2005/8/layout/hProcess9"/>
    <dgm:cxn modelId="{790AC6AE-0F76-4448-BE23-4FE4665FF8BF}" type="presParOf" srcId="{DCE4D046-9148-C642-A714-D0C9ED152FBE}" destId="{FFBFE930-629D-9C49-98D7-C691727259ED}" srcOrd="7" destOrd="0" presId="urn:microsoft.com/office/officeart/2005/8/layout/hProcess9"/>
    <dgm:cxn modelId="{1D5DD15C-ACDD-BC42-A2BA-E183D8F1783A}" type="presParOf" srcId="{DCE4D046-9148-C642-A714-D0C9ED152FBE}" destId="{F18C1CE0-F847-2E49-85D5-2C6DBF88FC5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997E56-F3FB-4929-894D-CF5567AEFE7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D5351AE-96D1-423F-9E1A-EE8AAD8B66F6}">
      <dgm:prSet/>
      <dgm:spPr/>
      <dgm:t>
        <a:bodyPr/>
        <a:lstStyle/>
        <a:p>
          <a:pPr>
            <a:defRPr cap="all"/>
          </a:pPr>
          <a:r>
            <a:rPr lang="en-US"/>
            <a:t>Phishing</a:t>
          </a:r>
        </a:p>
      </dgm:t>
    </dgm:pt>
    <dgm:pt modelId="{F9FECC25-A8CE-4C15-8860-CA1C42ABD909}" type="parTrans" cxnId="{697E0DB3-F58E-45C6-B844-25E3D6761386}">
      <dgm:prSet/>
      <dgm:spPr/>
      <dgm:t>
        <a:bodyPr/>
        <a:lstStyle/>
        <a:p>
          <a:endParaRPr lang="en-US"/>
        </a:p>
      </dgm:t>
    </dgm:pt>
    <dgm:pt modelId="{6C9B9FBB-ABEF-4EB4-B71D-F4DA5EDB2AF4}" type="sibTrans" cxnId="{697E0DB3-F58E-45C6-B844-25E3D6761386}">
      <dgm:prSet/>
      <dgm:spPr/>
      <dgm:t>
        <a:bodyPr/>
        <a:lstStyle/>
        <a:p>
          <a:endParaRPr lang="en-US"/>
        </a:p>
      </dgm:t>
    </dgm:pt>
    <dgm:pt modelId="{1E80CF2C-AB93-4EFF-AEB3-444017F12D7D}">
      <dgm:prSet/>
      <dgm:spPr/>
      <dgm:t>
        <a:bodyPr/>
        <a:lstStyle/>
        <a:p>
          <a:pPr>
            <a:defRPr cap="all"/>
          </a:pPr>
          <a:r>
            <a:rPr lang="en-US"/>
            <a:t>Brute Force Attacks</a:t>
          </a:r>
        </a:p>
      </dgm:t>
    </dgm:pt>
    <dgm:pt modelId="{7AB5B5B6-EA8D-4513-8711-51F80301A009}" type="parTrans" cxnId="{5E7FB434-5094-4B34-AA82-FF2820A1F293}">
      <dgm:prSet/>
      <dgm:spPr/>
      <dgm:t>
        <a:bodyPr/>
        <a:lstStyle/>
        <a:p>
          <a:endParaRPr lang="en-US"/>
        </a:p>
      </dgm:t>
    </dgm:pt>
    <dgm:pt modelId="{0E9A31BB-43E9-412F-8499-679B43CE8726}" type="sibTrans" cxnId="{5E7FB434-5094-4B34-AA82-FF2820A1F293}">
      <dgm:prSet/>
      <dgm:spPr/>
      <dgm:t>
        <a:bodyPr/>
        <a:lstStyle/>
        <a:p>
          <a:endParaRPr lang="en-US"/>
        </a:p>
      </dgm:t>
    </dgm:pt>
    <dgm:pt modelId="{032AF9FA-912A-40C7-8AA7-82EAEA0E5D74}">
      <dgm:prSet/>
      <dgm:spPr/>
      <dgm:t>
        <a:bodyPr/>
        <a:lstStyle/>
        <a:p>
          <a:pPr>
            <a:defRPr cap="all"/>
          </a:pPr>
          <a:r>
            <a:rPr lang="en-US"/>
            <a:t>Credential Stuffing</a:t>
          </a:r>
        </a:p>
      </dgm:t>
    </dgm:pt>
    <dgm:pt modelId="{6D6C7159-900D-4E5B-B5D5-49062E6D821D}" type="parTrans" cxnId="{91F4C1C0-EB60-423B-AE69-5546E89AE6B6}">
      <dgm:prSet/>
      <dgm:spPr/>
      <dgm:t>
        <a:bodyPr/>
        <a:lstStyle/>
        <a:p>
          <a:endParaRPr lang="en-US"/>
        </a:p>
      </dgm:t>
    </dgm:pt>
    <dgm:pt modelId="{651A505B-B5A2-4BBD-9882-9E34A71EBBB2}" type="sibTrans" cxnId="{91F4C1C0-EB60-423B-AE69-5546E89AE6B6}">
      <dgm:prSet/>
      <dgm:spPr/>
      <dgm:t>
        <a:bodyPr/>
        <a:lstStyle/>
        <a:p>
          <a:endParaRPr lang="en-US"/>
        </a:p>
      </dgm:t>
    </dgm:pt>
    <dgm:pt modelId="{E6EA0C9D-BFBF-4888-B36A-082E65AFA910}">
      <dgm:prSet/>
      <dgm:spPr/>
      <dgm:t>
        <a:bodyPr/>
        <a:lstStyle/>
        <a:p>
          <a:pPr>
            <a:defRPr cap="all"/>
          </a:pPr>
          <a:r>
            <a:rPr lang="en-US"/>
            <a:t>Social Engineering</a:t>
          </a:r>
        </a:p>
      </dgm:t>
    </dgm:pt>
    <dgm:pt modelId="{E514823B-6F3D-434B-8188-4845B2E9DBAD}" type="parTrans" cxnId="{A57B8A99-E709-47EA-9D52-F8E5F75EC55E}">
      <dgm:prSet/>
      <dgm:spPr/>
      <dgm:t>
        <a:bodyPr/>
        <a:lstStyle/>
        <a:p>
          <a:endParaRPr lang="en-US"/>
        </a:p>
      </dgm:t>
    </dgm:pt>
    <dgm:pt modelId="{24083F67-0AE4-4C40-8F2B-12292A59B891}" type="sibTrans" cxnId="{A57B8A99-E709-47EA-9D52-F8E5F75EC55E}">
      <dgm:prSet/>
      <dgm:spPr/>
      <dgm:t>
        <a:bodyPr/>
        <a:lstStyle/>
        <a:p>
          <a:endParaRPr lang="en-US"/>
        </a:p>
      </dgm:t>
    </dgm:pt>
    <dgm:pt modelId="{6E60C542-CBA1-4C04-A816-B63920772092}" type="pres">
      <dgm:prSet presAssocID="{0F997E56-F3FB-4929-894D-CF5567AEFE7B}" presName="root" presStyleCnt="0">
        <dgm:presLayoutVars>
          <dgm:dir/>
          <dgm:resizeHandles val="exact"/>
        </dgm:presLayoutVars>
      </dgm:prSet>
      <dgm:spPr/>
    </dgm:pt>
    <dgm:pt modelId="{C3DF2444-1E5C-4A2B-B48A-742DEC75DCCC}" type="pres">
      <dgm:prSet presAssocID="{7D5351AE-96D1-423F-9E1A-EE8AAD8B66F6}" presName="compNode" presStyleCnt="0"/>
      <dgm:spPr/>
    </dgm:pt>
    <dgm:pt modelId="{B6793826-BF05-423C-9AFC-CE989519A752}" type="pres">
      <dgm:prSet presAssocID="{7D5351AE-96D1-423F-9E1A-EE8AAD8B66F6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BC086DF-470A-4A8B-AE25-8DC1F1E7904F}" type="pres">
      <dgm:prSet presAssocID="{7D5351AE-96D1-423F-9E1A-EE8AAD8B66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F06FCA1-9BE3-4D4D-92C2-ADC8F63A5D0A}" type="pres">
      <dgm:prSet presAssocID="{7D5351AE-96D1-423F-9E1A-EE8AAD8B66F6}" presName="spaceRect" presStyleCnt="0"/>
      <dgm:spPr/>
    </dgm:pt>
    <dgm:pt modelId="{4612F86D-2782-4235-BB4E-97BDD739F40D}" type="pres">
      <dgm:prSet presAssocID="{7D5351AE-96D1-423F-9E1A-EE8AAD8B66F6}" presName="textRect" presStyleLbl="revTx" presStyleIdx="0" presStyleCnt="4">
        <dgm:presLayoutVars>
          <dgm:chMax val="1"/>
          <dgm:chPref val="1"/>
        </dgm:presLayoutVars>
      </dgm:prSet>
      <dgm:spPr/>
    </dgm:pt>
    <dgm:pt modelId="{E8AD74ED-41A1-41BE-86A9-533EF4BAD86C}" type="pres">
      <dgm:prSet presAssocID="{6C9B9FBB-ABEF-4EB4-B71D-F4DA5EDB2AF4}" presName="sibTrans" presStyleCnt="0"/>
      <dgm:spPr/>
    </dgm:pt>
    <dgm:pt modelId="{47E4ED1E-1F29-412F-AE16-AF6F765FAC3E}" type="pres">
      <dgm:prSet presAssocID="{1E80CF2C-AB93-4EFF-AEB3-444017F12D7D}" presName="compNode" presStyleCnt="0"/>
      <dgm:spPr/>
    </dgm:pt>
    <dgm:pt modelId="{A8CB7AEC-07FD-4639-A387-B79110C1D80B}" type="pres">
      <dgm:prSet presAssocID="{1E80CF2C-AB93-4EFF-AEB3-444017F12D7D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1D30168-9F58-49EB-84E0-F9DA525991BB}" type="pres">
      <dgm:prSet presAssocID="{1E80CF2C-AB93-4EFF-AEB3-444017F12D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7A5D8E6-7C18-4A85-8F73-863136C40FB5}" type="pres">
      <dgm:prSet presAssocID="{1E80CF2C-AB93-4EFF-AEB3-444017F12D7D}" presName="spaceRect" presStyleCnt="0"/>
      <dgm:spPr/>
    </dgm:pt>
    <dgm:pt modelId="{00AF232A-7337-47F6-B216-E0C7C53A6A52}" type="pres">
      <dgm:prSet presAssocID="{1E80CF2C-AB93-4EFF-AEB3-444017F12D7D}" presName="textRect" presStyleLbl="revTx" presStyleIdx="1" presStyleCnt="4">
        <dgm:presLayoutVars>
          <dgm:chMax val="1"/>
          <dgm:chPref val="1"/>
        </dgm:presLayoutVars>
      </dgm:prSet>
      <dgm:spPr/>
    </dgm:pt>
    <dgm:pt modelId="{587CD1EC-D950-4DDB-89B6-72496523E26E}" type="pres">
      <dgm:prSet presAssocID="{0E9A31BB-43E9-412F-8499-679B43CE8726}" presName="sibTrans" presStyleCnt="0"/>
      <dgm:spPr/>
    </dgm:pt>
    <dgm:pt modelId="{8E9BE6EC-A2A8-44B1-BF36-54C36EE553A1}" type="pres">
      <dgm:prSet presAssocID="{032AF9FA-912A-40C7-8AA7-82EAEA0E5D74}" presName="compNode" presStyleCnt="0"/>
      <dgm:spPr/>
    </dgm:pt>
    <dgm:pt modelId="{58DCE752-E935-4EE5-86D4-534490DC65F6}" type="pres">
      <dgm:prSet presAssocID="{032AF9FA-912A-40C7-8AA7-82EAEA0E5D7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B94FBAD-546C-49BE-A4CB-74C2CDCB5A37}" type="pres">
      <dgm:prSet presAssocID="{032AF9FA-912A-40C7-8AA7-82EAEA0E5D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1918CE23-7CD9-468B-AC25-04E19FAE8DE8}" type="pres">
      <dgm:prSet presAssocID="{032AF9FA-912A-40C7-8AA7-82EAEA0E5D74}" presName="spaceRect" presStyleCnt="0"/>
      <dgm:spPr/>
    </dgm:pt>
    <dgm:pt modelId="{F8E16E2C-C0EA-4749-9717-F3B1036D31BB}" type="pres">
      <dgm:prSet presAssocID="{032AF9FA-912A-40C7-8AA7-82EAEA0E5D74}" presName="textRect" presStyleLbl="revTx" presStyleIdx="2" presStyleCnt="4">
        <dgm:presLayoutVars>
          <dgm:chMax val="1"/>
          <dgm:chPref val="1"/>
        </dgm:presLayoutVars>
      </dgm:prSet>
      <dgm:spPr/>
    </dgm:pt>
    <dgm:pt modelId="{93F1B4AC-C326-4741-8C3F-923B71A02130}" type="pres">
      <dgm:prSet presAssocID="{651A505B-B5A2-4BBD-9882-9E34A71EBBB2}" presName="sibTrans" presStyleCnt="0"/>
      <dgm:spPr/>
    </dgm:pt>
    <dgm:pt modelId="{CF4C2D10-9577-4A8E-A7F2-03047BF40128}" type="pres">
      <dgm:prSet presAssocID="{E6EA0C9D-BFBF-4888-B36A-082E65AFA910}" presName="compNode" presStyleCnt="0"/>
      <dgm:spPr/>
    </dgm:pt>
    <dgm:pt modelId="{0990741B-C03E-41E5-983A-35F1890495B6}" type="pres">
      <dgm:prSet presAssocID="{E6EA0C9D-BFBF-4888-B36A-082E65AFA91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EFC13AE-1BE6-4BBC-B372-55639B215DDB}" type="pres">
      <dgm:prSet presAssocID="{E6EA0C9D-BFBF-4888-B36A-082E65AFA9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4752DC1-8ABB-49A7-A68A-6CE32EB9B171}" type="pres">
      <dgm:prSet presAssocID="{E6EA0C9D-BFBF-4888-B36A-082E65AFA910}" presName="spaceRect" presStyleCnt="0"/>
      <dgm:spPr/>
    </dgm:pt>
    <dgm:pt modelId="{31635B2D-A0C4-4C17-85AC-4B2B7391771F}" type="pres">
      <dgm:prSet presAssocID="{E6EA0C9D-BFBF-4888-B36A-082E65AFA91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E7FB434-5094-4B34-AA82-FF2820A1F293}" srcId="{0F997E56-F3FB-4929-894D-CF5567AEFE7B}" destId="{1E80CF2C-AB93-4EFF-AEB3-444017F12D7D}" srcOrd="1" destOrd="0" parTransId="{7AB5B5B6-EA8D-4513-8711-51F80301A009}" sibTransId="{0E9A31BB-43E9-412F-8499-679B43CE8726}"/>
    <dgm:cxn modelId="{43A2B342-E9C9-4395-8591-E1E93DCF5838}" type="presOf" srcId="{7D5351AE-96D1-423F-9E1A-EE8AAD8B66F6}" destId="{4612F86D-2782-4235-BB4E-97BDD739F40D}" srcOrd="0" destOrd="0" presId="urn:microsoft.com/office/officeart/2018/5/layout/IconLeafLabelList"/>
    <dgm:cxn modelId="{CA158263-C2BA-4C7B-8E2D-FA9EDC42BE87}" type="presOf" srcId="{1E80CF2C-AB93-4EFF-AEB3-444017F12D7D}" destId="{00AF232A-7337-47F6-B216-E0C7C53A6A52}" srcOrd="0" destOrd="0" presId="urn:microsoft.com/office/officeart/2018/5/layout/IconLeafLabelList"/>
    <dgm:cxn modelId="{89006D80-F34F-436B-B7BC-68D50BDFA72A}" type="presOf" srcId="{032AF9FA-912A-40C7-8AA7-82EAEA0E5D74}" destId="{F8E16E2C-C0EA-4749-9717-F3B1036D31BB}" srcOrd="0" destOrd="0" presId="urn:microsoft.com/office/officeart/2018/5/layout/IconLeafLabelList"/>
    <dgm:cxn modelId="{A57B8A99-E709-47EA-9D52-F8E5F75EC55E}" srcId="{0F997E56-F3FB-4929-894D-CF5567AEFE7B}" destId="{E6EA0C9D-BFBF-4888-B36A-082E65AFA910}" srcOrd="3" destOrd="0" parTransId="{E514823B-6F3D-434B-8188-4845B2E9DBAD}" sibTransId="{24083F67-0AE4-4C40-8F2B-12292A59B891}"/>
    <dgm:cxn modelId="{F152C7A5-FEC1-4EB5-A0DD-8FB693B30A8E}" type="presOf" srcId="{E6EA0C9D-BFBF-4888-B36A-082E65AFA910}" destId="{31635B2D-A0C4-4C17-85AC-4B2B7391771F}" srcOrd="0" destOrd="0" presId="urn:microsoft.com/office/officeart/2018/5/layout/IconLeafLabelList"/>
    <dgm:cxn modelId="{697E0DB3-F58E-45C6-B844-25E3D6761386}" srcId="{0F997E56-F3FB-4929-894D-CF5567AEFE7B}" destId="{7D5351AE-96D1-423F-9E1A-EE8AAD8B66F6}" srcOrd="0" destOrd="0" parTransId="{F9FECC25-A8CE-4C15-8860-CA1C42ABD909}" sibTransId="{6C9B9FBB-ABEF-4EB4-B71D-F4DA5EDB2AF4}"/>
    <dgm:cxn modelId="{7E9E00BA-112D-44A4-8899-59A177D66D0B}" type="presOf" srcId="{0F997E56-F3FB-4929-894D-CF5567AEFE7B}" destId="{6E60C542-CBA1-4C04-A816-B63920772092}" srcOrd="0" destOrd="0" presId="urn:microsoft.com/office/officeart/2018/5/layout/IconLeafLabelList"/>
    <dgm:cxn modelId="{91F4C1C0-EB60-423B-AE69-5546E89AE6B6}" srcId="{0F997E56-F3FB-4929-894D-CF5567AEFE7B}" destId="{032AF9FA-912A-40C7-8AA7-82EAEA0E5D74}" srcOrd="2" destOrd="0" parTransId="{6D6C7159-900D-4E5B-B5D5-49062E6D821D}" sibTransId="{651A505B-B5A2-4BBD-9882-9E34A71EBBB2}"/>
    <dgm:cxn modelId="{0606895E-FD05-431C-9294-33FBB1E2EB99}" type="presParOf" srcId="{6E60C542-CBA1-4C04-A816-B63920772092}" destId="{C3DF2444-1E5C-4A2B-B48A-742DEC75DCCC}" srcOrd="0" destOrd="0" presId="urn:microsoft.com/office/officeart/2018/5/layout/IconLeafLabelList"/>
    <dgm:cxn modelId="{ADB54DF7-0095-4F4A-8127-F13587288CCB}" type="presParOf" srcId="{C3DF2444-1E5C-4A2B-B48A-742DEC75DCCC}" destId="{B6793826-BF05-423C-9AFC-CE989519A752}" srcOrd="0" destOrd="0" presId="urn:microsoft.com/office/officeart/2018/5/layout/IconLeafLabelList"/>
    <dgm:cxn modelId="{E88C9562-6C07-4B25-89EA-8C5BF2EA391F}" type="presParOf" srcId="{C3DF2444-1E5C-4A2B-B48A-742DEC75DCCC}" destId="{3BC086DF-470A-4A8B-AE25-8DC1F1E7904F}" srcOrd="1" destOrd="0" presId="urn:microsoft.com/office/officeart/2018/5/layout/IconLeafLabelList"/>
    <dgm:cxn modelId="{87330746-4F80-46F1-843B-2FCB32E375B7}" type="presParOf" srcId="{C3DF2444-1E5C-4A2B-B48A-742DEC75DCCC}" destId="{CF06FCA1-9BE3-4D4D-92C2-ADC8F63A5D0A}" srcOrd="2" destOrd="0" presId="urn:microsoft.com/office/officeart/2018/5/layout/IconLeafLabelList"/>
    <dgm:cxn modelId="{FBA4B0C9-A64A-4303-9276-56B23AB0C425}" type="presParOf" srcId="{C3DF2444-1E5C-4A2B-B48A-742DEC75DCCC}" destId="{4612F86D-2782-4235-BB4E-97BDD739F40D}" srcOrd="3" destOrd="0" presId="urn:microsoft.com/office/officeart/2018/5/layout/IconLeafLabelList"/>
    <dgm:cxn modelId="{1E2ACFB3-3171-4E72-9D6A-7E126E1F80FA}" type="presParOf" srcId="{6E60C542-CBA1-4C04-A816-B63920772092}" destId="{E8AD74ED-41A1-41BE-86A9-533EF4BAD86C}" srcOrd="1" destOrd="0" presId="urn:microsoft.com/office/officeart/2018/5/layout/IconLeafLabelList"/>
    <dgm:cxn modelId="{BAC16158-F3C4-4822-8277-42F60E767801}" type="presParOf" srcId="{6E60C542-CBA1-4C04-A816-B63920772092}" destId="{47E4ED1E-1F29-412F-AE16-AF6F765FAC3E}" srcOrd="2" destOrd="0" presId="urn:microsoft.com/office/officeart/2018/5/layout/IconLeafLabelList"/>
    <dgm:cxn modelId="{674AB5AA-90E1-4523-A9EE-6DF0E2476299}" type="presParOf" srcId="{47E4ED1E-1F29-412F-AE16-AF6F765FAC3E}" destId="{A8CB7AEC-07FD-4639-A387-B79110C1D80B}" srcOrd="0" destOrd="0" presId="urn:microsoft.com/office/officeart/2018/5/layout/IconLeafLabelList"/>
    <dgm:cxn modelId="{0E395406-1EB3-4F3E-B72C-7114B8D6401E}" type="presParOf" srcId="{47E4ED1E-1F29-412F-AE16-AF6F765FAC3E}" destId="{51D30168-9F58-49EB-84E0-F9DA525991BB}" srcOrd="1" destOrd="0" presId="urn:microsoft.com/office/officeart/2018/5/layout/IconLeafLabelList"/>
    <dgm:cxn modelId="{FCE8F250-B88A-4771-B4D7-9E3090865BEE}" type="presParOf" srcId="{47E4ED1E-1F29-412F-AE16-AF6F765FAC3E}" destId="{97A5D8E6-7C18-4A85-8F73-863136C40FB5}" srcOrd="2" destOrd="0" presId="urn:microsoft.com/office/officeart/2018/5/layout/IconLeafLabelList"/>
    <dgm:cxn modelId="{8A5615EC-8BFD-4D95-83DB-E0E1D58BDD73}" type="presParOf" srcId="{47E4ED1E-1F29-412F-AE16-AF6F765FAC3E}" destId="{00AF232A-7337-47F6-B216-E0C7C53A6A52}" srcOrd="3" destOrd="0" presId="urn:microsoft.com/office/officeart/2018/5/layout/IconLeafLabelList"/>
    <dgm:cxn modelId="{9EA7657A-F773-4B66-8618-2833102A02B1}" type="presParOf" srcId="{6E60C542-CBA1-4C04-A816-B63920772092}" destId="{587CD1EC-D950-4DDB-89B6-72496523E26E}" srcOrd="3" destOrd="0" presId="urn:microsoft.com/office/officeart/2018/5/layout/IconLeafLabelList"/>
    <dgm:cxn modelId="{B5D2C813-F990-4ACE-A086-DB6DA7DFB7C5}" type="presParOf" srcId="{6E60C542-CBA1-4C04-A816-B63920772092}" destId="{8E9BE6EC-A2A8-44B1-BF36-54C36EE553A1}" srcOrd="4" destOrd="0" presId="urn:microsoft.com/office/officeart/2018/5/layout/IconLeafLabelList"/>
    <dgm:cxn modelId="{8708985A-A878-4432-988D-D84056F746F4}" type="presParOf" srcId="{8E9BE6EC-A2A8-44B1-BF36-54C36EE553A1}" destId="{58DCE752-E935-4EE5-86D4-534490DC65F6}" srcOrd="0" destOrd="0" presId="urn:microsoft.com/office/officeart/2018/5/layout/IconLeafLabelList"/>
    <dgm:cxn modelId="{A023842D-038A-4B56-BAEC-7B1329B9ED5E}" type="presParOf" srcId="{8E9BE6EC-A2A8-44B1-BF36-54C36EE553A1}" destId="{7B94FBAD-546C-49BE-A4CB-74C2CDCB5A37}" srcOrd="1" destOrd="0" presId="urn:microsoft.com/office/officeart/2018/5/layout/IconLeafLabelList"/>
    <dgm:cxn modelId="{A344E547-BBAC-4DAB-885A-041C9C794876}" type="presParOf" srcId="{8E9BE6EC-A2A8-44B1-BF36-54C36EE553A1}" destId="{1918CE23-7CD9-468B-AC25-04E19FAE8DE8}" srcOrd="2" destOrd="0" presId="urn:microsoft.com/office/officeart/2018/5/layout/IconLeafLabelList"/>
    <dgm:cxn modelId="{64DE43BD-E0E6-428B-B583-69C983F2D9E2}" type="presParOf" srcId="{8E9BE6EC-A2A8-44B1-BF36-54C36EE553A1}" destId="{F8E16E2C-C0EA-4749-9717-F3B1036D31BB}" srcOrd="3" destOrd="0" presId="urn:microsoft.com/office/officeart/2018/5/layout/IconLeafLabelList"/>
    <dgm:cxn modelId="{B73D83DF-0DDF-4912-BDB7-4F9EE50D7923}" type="presParOf" srcId="{6E60C542-CBA1-4C04-A816-B63920772092}" destId="{93F1B4AC-C326-4741-8C3F-923B71A02130}" srcOrd="5" destOrd="0" presId="urn:microsoft.com/office/officeart/2018/5/layout/IconLeafLabelList"/>
    <dgm:cxn modelId="{A2A8C281-BBF6-4EFB-9B07-B95ACCDEDB73}" type="presParOf" srcId="{6E60C542-CBA1-4C04-A816-B63920772092}" destId="{CF4C2D10-9577-4A8E-A7F2-03047BF40128}" srcOrd="6" destOrd="0" presId="urn:microsoft.com/office/officeart/2018/5/layout/IconLeafLabelList"/>
    <dgm:cxn modelId="{D5C40F49-5B1F-465D-B9B1-EF016BC68D0E}" type="presParOf" srcId="{CF4C2D10-9577-4A8E-A7F2-03047BF40128}" destId="{0990741B-C03E-41E5-983A-35F1890495B6}" srcOrd="0" destOrd="0" presId="urn:microsoft.com/office/officeart/2018/5/layout/IconLeafLabelList"/>
    <dgm:cxn modelId="{DC789052-F8F7-4957-BF5D-A184AEE6105E}" type="presParOf" srcId="{CF4C2D10-9577-4A8E-A7F2-03047BF40128}" destId="{2EFC13AE-1BE6-4BBC-B372-55639B215DDB}" srcOrd="1" destOrd="0" presId="urn:microsoft.com/office/officeart/2018/5/layout/IconLeafLabelList"/>
    <dgm:cxn modelId="{8FCB91AB-423B-44B3-A0DB-4A76C7ABBBE3}" type="presParOf" srcId="{CF4C2D10-9577-4A8E-A7F2-03047BF40128}" destId="{54752DC1-8ABB-49A7-A68A-6CE32EB9B171}" srcOrd="2" destOrd="0" presId="urn:microsoft.com/office/officeart/2018/5/layout/IconLeafLabelList"/>
    <dgm:cxn modelId="{B56628E6-D1FB-4E62-BBFF-764EA161AC0C}" type="presParOf" srcId="{CF4C2D10-9577-4A8E-A7F2-03047BF40128}" destId="{31635B2D-A0C4-4C17-85AC-4B2B7391771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9F8CDB-5A38-409C-B22D-32067A09415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D97FFE-5BBF-4210-ADCC-8A8537B2D7A8}">
      <dgm:prSet/>
      <dgm:spPr/>
      <dgm:t>
        <a:bodyPr/>
        <a:lstStyle/>
        <a:p>
          <a:r>
            <a:rPr lang="en-US"/>
            <a:t>Enable Multi-Factor Authentication (MFA).</a:t>
          </a:r>
        </a:p>
      </dgm:t>
    </dgm:pt>
    <dgm:pt modelId="{2B1D01F6-E1BF-4473-9807-3D489593DABB}" type="parTrans" cxnId="{30C1E501-8304-41A7-9670-B1D2CEB6DED9}">
      <dgm:prSet/>
      <dgm:spPr/>
      <dgm:t>
        <a:bodyPr/>
        <a:lstStyle/>
        <a:p>
          <a:endParaRPr lang="en-US"/>
        </a:p>
      </dgm:t>
    </dgm:pt>
    <dgm:pt modelId="{52163973-EA5F-421A-9338-F8122F6FAEE7}" type="sibTrans" cxnId="{30C1E501-8304-41A7-9670-B1D2CEB6DED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2041D66-94A6-4249-8A96-4D7594A31319}">
      <dgm:prSet/>
      <dgm:spPr/>
      <dgm:t>
        <a:bodyPr/>
        <a:lstStyle/>
        <a:p>
          <a:r>
            <a:rPr lang="en-US"/>
            <a:t>Educate users on strong password creation.</a:t>
          </a:r>
        </a:p>
      </dgm:t>
    </dgm:pt>
    <dgm:pt modelId="{06725B6C-C338-4265-8A87-8C2BBA014CAA}" type="parTrans" cxnId="{8077B303-0E46-4EE1-B8E0-2456ECFE9597}">
      <dgm:prSet/>
      <dgm:spPr/>
      <dgm:t>
        <a:bodyPr/>
        <a:lstStyle/>
        <a:p>
          <a:endParaRPr lang="en-US"/>
        </a:p>
      </dgm:t>
    </dgm:pt>
    <dgm:pt modelId="{7B32B34D-B049-4FA8-9073-6F33A83966BA}" type="sibTrans" cxnId="{8077B303-0E46-4EE1-B8E0-2456ECFE959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46DA077-CC8D-43AD-AAFF-14AE59B4E48C}">
      <dgm:prSet/>
      <dgm:spPr/>
      <dgm:t>
        <a:bodyPr/>
        <a:lstStyle/>
        <a:p>
          <a:r>
            <a:rPr lang="en-US"/>
            <a:t>Update password policies regularly.</a:t>
          </a:r>
        </a:p>
      </dgm:t>
    </dgm:pt>
    <dgm:pt modelId="{F5748F5A-2C9A-4C7B-AE90-9B7773D0B281}" type="parTrans" cxnId="{DAD14FF4-9BC0-4057-ADD4-5432A3C24D38}">
      <dgm:prSet/>
      <dgm:spPr/>
      <dgm:t>
        <a:bodyPr/>
        <a:lstStyle/>
        <a:p>
          <a:endParaRPr lang="en-US"/>
        </a:p>
      </dgm:t>
    </dgm:pt>
    <dgm:pt modelId="{4C963FA9-01B8-41C0-963C-7BC565860013}" type="sibTrans" cxnId="{DAD14FF4-9BC0-4057-ADD4-5432A3C24D3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EA19C77-08A3-4436-BACA-A788AAE014EF}">
      <dgm:prSet/>
      <dgm:spPr/>
      <dgm:t>
        <a:bodyPr/>
        <a:lstStyle/>
        <a:p>
          <a:r>
            <a:rPr lang="en-US"/>
            <a:t>Monitor failed login attempts.</a:t>
          </a:r>
        </a:p>
      </dgm:t>
    </dgm:pt>
    <dgm:pt modelId="{1CB8955B-ED5B-4821-A55F-403C4507DA3B}" type="parTrans" cxnId="{8BFB0586-8736-4539-99FF-5384BE086F6C}">
      <dgm:prSet/>
      <dgm:spPr/>
      <dgm:t>
        <a:bodyPr/>
        <a:lstStyle/>
        <a:p>
          <a:endParaRPr lang="en-US"/>
        </a:p>
      </dgm:t>
    </dgm:pt>
    <dgm:pt modelId="{DAD587A7-96AB-42C0-AF8D-BB8960870494}" type="sibTrans" cxnId="{8BFB0586-8736-4539-99FF-5384BE086F6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F9C6B41-B3E4-46ED-9D5D-FA07C49D4572}">
      <dgm:prSet/>
      <dgm:spPr/>
      <dgm:t>
        <a:bodyPr/>
        <a:lstStyle/>
        <a:p>
          <a:r>
            <a:rPr lang="en-US" b="1"/>
            <a:t>Test Tip:</a:t>
          </a:r>
          <a:r>
            <a:rPr lang="en-US"/>
            <a:t> MFA significantly improves account security.</a:t>
          </a:r>
        </a:p>
      </dgm:t>
    </dgm:pt>
    <dgm:pt modelId="{9830F182-33D5-48FD-A5FA-0244513C813E}" type="parTrans" cxnId="{A1A5BB05-6ABD-47CD-9919-F9B58EC41F67}">
      <dgm:prSet/>
      <dgm:spPr/>
      <dgm:t>
        <a:bodyPr/>
        <a:lstStyle/>
        <a:p>
          <a:endParaRPr lang="en-US"/>
        </a:p>
      </dgm:t>
    </dgm:pt>
    <dgm:pt modelId="{06AF3BC4-FFF0-4AB8-8B4D-990E7C10940F}" type="sibTrans" cxnId="{A1A5BB05-6ABD-47CD-9919-F9B58EC41F67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B751E6C1-284B-FF4D-BBBE-01E14F21CD75}" type="pres">
      <dgm:prSet presAssocID="{4A9F8CDB-5A38-409C-B22D-32067A094152}" presName="Name0" presStyleCnt="0">
        <dgm:presLayoutVars>
          <dgm:animLvl val="lvl"/>
          <dgm:resizeHandles val="exact"/>
        </dgm:presLayoutVars>
      </dgm:prSet>
      <dgm:spPr/>
    </dgm:pt>
    <dgm:pt modelId="{4B278DB1-13D9-CF46-81FD-9A18AE379D42}" type="pres">
      <dgm:prSet presAssocID="{45D97FFE-5BBF-4210-ADCC-8A8537B2D7A8}" presName="compositeNode" presStyleCnt="0">
        <dgm:presLayoutVars>
          <dgm:bulletEnabled val="1"/>
        </dgm:presLayoutVars>
      </dgm:prSet>
      <dgm:spPr/>
    </dgm:pt>
    <dgm:pt modelId="{09BEFBC6-02B0-254B-86ED-A69A105EF353}" type="pres">
      <dgm:prSet presAssocID="{45D97FFE-5BBF-4210-ADCC-8A8537B2D7A8}" presName="bgRect" presStyleLbl="bgAccFollowNode1" presStyleIdx="0" presStyleCnt="5"/>
      <dgm:spPr/>
    </dgm:pt>
    <dgm:pt modelId="{561F55D7-E49F-B64F-B25F-ECA514D4B011}" type="pres">
      <dgm:prSet presAssocID="{52163973-EA5F-421A-9338-F8122F6FAEE7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B3E1EF0-20AF-4948-9F37-0CEB14B9797C}" type="pres">
      <dgm:prSet presAssocID="{45D97FFE-5BBF-4210-ADCC-8A8537B2D7A8}" presName="bottomLine" presStyleLbl="alignNode1" presStyleIdx="1" presStyleCnt="10">
        <dgm:presLayoutVars/>
      </dgm:prSet>
      <dgm:spPr/>
    </dgm:pt>
    <dgm:pt modelId="{FB46A4D6-AB0C-5B4E-AE84-698AE249A009}" type="pres">
      <dgm:prSet presAssocID="{45D97FFE-5BBF-4210-ADCC-8A8537B2D7A8}" presName="nodeText" presStyleLbl="bgAccFollowNode1" presStyleIdx="0" presStyleCnt="5">
        <dgm:presLayoutVars>
          <dgm:bulletEnabled val="1"/>
        </dgm:presLayoutVars>
      </dgm:prSet>
      <dgm:spPr/>
    </dgm:pt>
    <dgm:pt modelId="{873595D3-6E2C-1549-9792-0C1BC00A150B}" type="pres">
      <dgm:prSet presAssocID="{52163973-EA5F-421A-9338-F8122F6FAEE7}" presName="sibTrans" presStyleCnt="0"/>
      <dgm:spPr/>
    </dgm:pt>
    <dgm:pt modelId="{2E5D0A43-1531-D34F-BE42-9060C7227FAC}" type="pres">
      <dgm:prSet presAssocID="{C2041D66-94A6-4249-8A96-4D7594A31319}" presName="compositeNode" presStyleCnt="0">
        <dgm:presLayoutVars>
          <dgm:bulletEnabled val="1"/>
        </dgm:presLayoutVars>
      </dgm:prSet>
      <dgm:spPr/>
    </dgm:pt>
    <dgm:pt modelId="{1F8961F1-75FA-A04E-BAAD-2DD06B7EF88A}" type="pres">
      <dgm:prSet presAssocID="{C2041D66-94A6-4249-8A96-4D7594A31319}" presName="bgRect" presStyleLbl="bgAccFollowNode1" presStyleIdx="1" presStyleCnt="5"/>
      <dgm:spPr/>
    </dgm:pt>
    <dgm:pt modelId="{A770F783-F79D-A844-8BDC-BBF1E89F6499}" type="pres">
      <dgm:prSet presAssocID="{7B32B34D-B049-4FA8-9073-6F33A83966BA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0FB69FA4-58E5-6747-929C-A3A1E1478716}" type="pres">
      <dgm:prSet presAssocID="{C2041D66-94A6-4249-8A96-4D7594A31319}" presName="bottomLine" presStyleLbl="alignNode1" presStyleIdx="3" presStyleCnt="10">
        <dgm:presLayoutVars/>
      </dgm:prSet>
      <dgm:spPr/>
    </dgm:pt>
    <dgm:pt modelId="{140C3D71-D9CD-E946-AD5D-04790941C1A5}" type="pres">
      <dgm:prSet presAssocID="{C2041D66-94A6-4249-8A96-4D7594A31319}" presName="nodeText" presStyleLbl="bgAccFollowNode1" presStyleIdx="1" presStyleCnt="5">
        <dgm:presLayoutVars>
          <dgm:bulletEnabled val="1"/>
        </dgm:presLayoutVars>
      </dgm:prSet>
      <dgm:spPr/>
    </dgm:pt>
    <dgm:pt modelId="{BD7C45D8-4087-5246-B4C0-022DCB4E05D6}" type="pres">
      <dgm:prSet presAssocID="{7B32B34D-B049-4FA8-9073-6F33A83966BA}" presName="sibTrans" presStyleCnt="0"/>
      <dgm:spPr/>
    </dgm:pt>
    <dgm:pt modelId="{3E7B11F8-715C-544B-80A6-984001315DAE}" type="pres">
      <dgm:prSet presAssocID="{446DA077-CC8D-43AD-AAFF-14AE59B4E48C}" presName="compositeNode" presStyleCnt="0">
        <dgm:presLayoutVars>
          <dgm:bulletEnabled val="1"/>
        </dgm:presLayoutVars>
      </dgm:prSet>
      <dgm:spPr/>
    </dgm:pt>
    <dgm:pt modelId="{CCAAD13A-56F8-8B43-82AF-EB9FD217A52F}" type="pres">
      <dgm:prSet presAssocID="{446DA077-CC8D-43AD-AAFF-14AE59B4E48C}" presName="bgRect" presStyleLbl="bgAccFollowNode1" presStyleIdx="2" presStyleCnt="5"/>
      <dgm:spPr/>
    </dgm:pt>
    <dgm:pt modelId="{9D27B30D-9D9B-C049-B233-2A19DF53964E}" type="pres">
      <dgm:prSet presAssocID="{4C963FA9-01B8-41C0-963C-7BC565860013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7E139EE1-7A5B-204E-9201-724743EE179B}" type="pres">
      <dgm:prSet presAssocID="{446DA077-CC8D-43AD-AAFF-14AE59B4E48C}" presName="bottomLine" presStyleLbl="alignNode1" presStyleIdx="5" presStyleCnt="10">
        <dgm:presLayoutVars/>
      </dgm:prSet>
      <dgm:spPr/>
    </dgm:pt>
    <dgm:pt modelId="{816FA199-E4D6-3D4F-9C92-7217B5A7C7EE}" type="pres">
      <dgm:prSet presAssocID="{446DA077-CC8D-43AD-AAFF-14AE59B4E48C}" presName="nodeText" presStyleLbl="bgAccFollowNode1" presStyleIdx="2" presStyleCnt="5">
        <dgm:presLayoutVars>
          <dgm:bulletEnabled val="1"/>
        </dgm:presLayoutVars>
      </dgm:prSet>
      <dgm:spPr/>
    </dgm:pt>
    <dgm:pt modelId="{F2322C5B-14D7-3E47-8803-3B5F344F5D85}" type="pres">
      <dgm:prSet presAssocID="{4C963FA9-01B8-41C0-963C-7BC565860013}" presName="sibTrans" presStyleCnt="0"/>
      <dgm:spPr/>
    </dgm:pt>
    <dgm:pt modelId="{F1BC7FCF-B9C8-2C4B-BD20-69E783BA4379}" type="pres">
      <dgm:prSet presAssocID="{0EA19C77-08A3-4436-BACA-A788AAE014EF}" presName="compositeNode" presStyleCnt="0">
        <dgm:presLayoutVars>
          <dgm:bulletEnabled val="1"/>
        </dgm:presLayoutVars>
      </dgm:prSet>
      <dgm:spPr/>
    </dgm:pt>
    <dgm:pt modelId="{E9DF58FB-C40A-4C42-9581-B4D030FCDEE2}" type="pres">
      <dgm:prSet presAssocID="{0EA19C77-08A3-4436-BACA-A788AAE014EF}" presName="bgRect" presStyleLbl="bgAccFollowNode1" presStyleIdx="3" presStyleCnt="5"/>
      <dgm:spPr/>
    </dgm:pt>
    <dgm:pt modelId="{02D54BE3-C102-C84F-95A0-B8E8B190ABAD}" type="pres">
      <dgm:prSet presAssocID="{DAD587A7-96AB-42C0-AF8D-BB8960870494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4683A935-69BF-754C-8F89-0B8349AA0C8D}" type="pres">
      <dgm:prSet presAssocID="{0EA19C77-08A3-4436-BACA-A788AAE014EF}" presName="bottomLine" presStyleLbl="alignNode1" presStyleIdx="7" presStyleCnt="10">
        <dgm:presLayoutVars/>
      </dgm:prSet>
      <dgm:spPr/>
    </dgm:pt>
    <dgm:pt modelId="{E0FBF268-A8E2-3E4E-B94C-756493DE41DB}" type="pres">
      <dgm:prSet presAssocID="{0EA19C77-08A3-4436-BACA-A788AAE014EF}" presName="nodeText" presStyleLbl="bgAccFollowNode1" presStyleIdx="3" presStyleCnt="5">
        <dgm:presLayoutVars>
          <dgm:bulletEnabled val="1"/>
        </dgm:presLayoutVars>
      </dgm:prSet>
      <dgm:spPr/>
    </dgm:pt>
    <dgm:pt modelId="{998308A8-996C-9B4E-AC8C-3FC5B95D742B}" type="pres">
      <dgm:prSet presAssocID="{DAD587A7-96AB-42C0-AF8D-BB8960870494}" presName="sibTrans" presStyleCnt="0"/>
      <dgm:spPr/>
    </dgm:pt>
    <dgm:pt modelId="{003540C4-1AFB-5D42-8E7F-D5AA07A7D273}" type="pres">
      <dgm:prSet presAssocID="{4F9C6B41-B3E4-46ED-9D5D-FA07C49D4572}" presName="compositeNode" presStyleCnt="0">
        <dgm:presLayoutVars>
          <dgm:bulletEnabled val="1"/>
        </dgm:presLayoutVars>
      </dgm:prSet>
      <dgm:spPr/>
    </dgm:pt>
    <dgm:pt modelId="{C74A1796-CFCB-6741-98B9-5E793141D527}" type="pres">
      <dgm:prSet presAssocID="{4F9C6B41-B3E4-46ED-9D5D-FA07C49D4572}" presName="bgRect" presStyleLbl="bgAccFollowNode1" presStyleIdx="4" presStyleCnt="5"/>
      <dgm:spPr/>
    </dgm:pt>
    <dgm:pt modelId="{221A11E1-7889-B24E-82EF-312EA914A4A6}" type="pres">
      <dgm:prSet presAssocID="{06AF3BC4-FFF0-4AB8-8B4D-990E7C10940F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2320738C-668D-FA40-B477-F883F7B41E8B}" type="pres">
      <dgm:prSet presAssocID="{4F9C6B41-B3E4-46ED-9D5D-FA07C49D4572}" presName="bottomLine" presStyleLbl="alignNode1" presStyleIdx="9" presStyleCnt="10">
        <dgm:presLayoutVars/>
      </dgm:prSet>
      <dgm:spPr/>
    </dgm:pt>
    <dgm:pt modelId="{C9A8AED1-DE04-BF4C-B162-12468177331C}" type="pres">
      <dgm:prSet presAssocID="{4F9C6B41-B3E4-46ED-9D5D-FA07C49D4572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30C1E501-8304-41A7-9670-B1D2CEB6DED9}" srcId="{4A9F8CDB-5A38-409C-B22D-32067A094152}" destId="{45D97FFE-5BBF-4210-ADCC-8A8537B2D7A8}" srcOrd="0" destOrd="0" parTransId="{2B1D01F6-E1BF-4473-9807-3D489593DABB}" sibTransId="{52163973-EA5F-421A-9338-F8122F6FAEE7}"/>
    <dgm:cxn modelId="{8077B303-0E46-4EE1-B8E0-2456ECFE9597}" srcId="{4A9F8CDB-5A38-409C-B22D-32067A094152}" destId="{C2041D66-94A6-4249-8A96-4D7594A31319}" srcOrd="1" destOrd="0" parTransId="{06725B6C-C338-4265-8A87-8C2BBA014CAA}" sibTransId="{7B32B34D-B049-4FA8-9073-6F33A83966BA}"/>
    <dgm:cxn modelId="{A1A5BB05-6ABD-47CD-9919-F9B58EC41F67}" srcId="{4A9F8CDB-5A38-409C-B22D-32067A094152}" destId="{4F9C6B41-B3E4-46ED-9D5D-FA07C49D4572}" srcOrd="4" destOrd="0" parTransId="{9830F182-33D5-48FD-A5FA-0244513C813E}" sibTransId="{06AF3BC4-FFF0-4AB8-8B4D-990E7C10940F}"/>
    <dgm:cxn modelId="{FA7A400D-8CBE-6540-95A1-543C88D60FFD}" type="presOf" srcId="{7B32B34D-B049-4FA8-9073-6F33A83966BA}" destId="{A770F783-F79D-A844-8BDC-BBF1E89F6499}" srcOrd="0" destOrd="0" presId="urn:microsoft.com/office/officeart/2016/7/layout/BasicLinearProcessNumbered"/>
    <dgm:cxn modelId="{D81D3129-9021-9C44-99A5-2E7A6943DB76}" type="presOf" srcId="{45D97FFE-5BBF-4210-ADCC-8A8537B2D7A8}" destId="{09BEFBC6-02B0-254B-86ED-A69A105EF353}" srcOrd="0" destOrd="0" presId="urn:microsoft.com/office/officeart/2016/7/layout/BasicLinearProcessNumbered"/>
    <dgm:cxn modelId="{42A30033-84BC-1043-BE2C-B956D3C20F70}" type="presOf" srcId="{4C963FA9-01B8-41C0-963C-7BC565860013}" destId="{9D27B30D-9D9B-C049-B233-2A19DF53964E}" srcOrd="0" destOrd="0" presId="urn:microsoft.com/office/officeart/2016/7/layout/BasicLinearProcessNumbered"/>
    <dgm:cxn modelId="{B3B1633D-FE32-F847-B12F-124F647A907A}" type="presOf" srcId="{0EA19C77-08A3-4436-BACA-A788AAE014EF}" destId="{E0FBF268-A8E2-3E4E-B94C-756493DE41DB}" srcOrd="1" destOrd="0" presId="urn:microsoft.com/office/officeart/2016/7/layout/BasicLinearProcessNumbered"/>
    <dgm:cxn modelId="{BD29A064-3D6D-DC42-9D67-BE76E7A79697}" type="presOf" srcId="{4F9C6B41-B3E4-46ED-9D5D-FA07C49D4572}" destId="{C9A8AED1-DE04-BF4C-B162-12468177331C}" srcOrd="1" destOrd="0" presId="urn:microsoft.com/office/officeart/2016/7/layout/BasicLinearProcessNumbered"/>
    <dgm:cxn modelId="{75C96D6E-A3CF-B647-AC53-97E8AF128A8D}" type="presOf" srcId="{4F9C6B41-B3E4-46ED-9D5D-FA07C49D4572}" destId="{C74A1796-CFCB-6741-98B9-5E793141D527}" srcOrd="0" destOrd="0" presId="urn:microsoft.com/office/officeart/2016/7/layout/BasicLinearProcessNumbered"/>
    <dgm:cxn modelId="{1A37D46F-571E-A741-8D10-28FFB64A2FA0}" type="presOf" srcId="{0EA19C77-08A3-4436-BACA-A788AAE014EF}" destId="{E9DF58FB-C40A-4C42-9581-B4D030FCDEE2}" srcOrd="0" destOrd="0" presId="urn:microsoft.com/office/officeart/2016/7/layout/BasicLinearProcessNumbered"/>
    <dgm:cxn modelId="{57F04474-9849-324F-843C-23D55FFCCE08}" type="presOf" srcId="{C2041D66-94A6-4249-8A96-4D7594A31319}" destId="{140C3D71-D9CD-E946-AD5D-04790941C1A5}" srcOrd="1" destOrd="0" presId="urn:microsoft.com/office/officeart/2016/7/layout/BasicLinearProcessNumbered"/>
    <dgm:cxn modelId="{8589C182-4A57-EB46-A8B7-9BA11640F4BA}" type="presOf" srcId="{4A9F8CDB-5A38-409C-B22D-32067A094152}" destId="{B751E6C1-284B-FF4D-BBBE-01E14F21CD75}" srcOrd="0" destOrd="0" presId="urn:microsoft.com/office/officeart/2016/7/layout/BasicLinearProcessNumbered"/>
    <dgm:cxn modelId="{1C5D9C83-087A-4945-91F6-82F980B668A6}" type="presOf" srcId="{446DA077-CC8D-43AD-AAFF-14AE59B4E48C}" destId="{816FA199-E4D6-3D4F-9C92-7217B5A7C7EE}" srcOrd="1" destOrd="0" presId="urn:microsoft.com/office/officeart/2016/7/layout/BasicLinearProcessNumbered"/>
    <dgm:cxn modelId="{8BFB0586-8736-4539-99FF-5384BE086F6C}" srcId="{4A9F8CDB-5A38-409C-B22D-32067A094152}" destId="{0EA19C77-08A3-4436-BACA-A788AAE014EF}" srcOrd="3" destOrd="0" parTransId="{1CB8955B-ED5B-4821-A55F-403C4507DA3B}" sibTransId="{DAD587A7-96AB-42C0-AF8D-BB8960870494}"/>
    <dgm:cxn modelId="{0802828D-1DDA-DC43-9F76-63C76BD0B659}" type="presOf" srcId="{06AF3BC4-FFF0-4AB8-8B4D-990E7C10940F}" destId="{221A11E1-7889-B24E-82EF-312EA914A4A6}" srcOrd="0" destOrd="0" presId="urn:microsoft.com/office/officeart/2016/7/layout/BasicLinearProcessNumbered"/>
    <dgm:cxn modelId="{7D08489A-170E-E04B-84A9-29C4AD639A0F}" type="presOf" srcId="{DAD587A7-96AB-42C0-AF8D-BB8960870494}" destId="{02D54BE3-C102-C84F-95A0-B8E8B190ABAD}" srcOrd="0" destOrd="0" presId="urn:microsoft.com/office/officeart/2016/7/layout/BasicLinearProcessNumbered"/>
    <dgm:cxn modelId="{D3F911AE-B172-9545-A7DC-CD7C31A6650D}" type="presOf" srcId="{446DA077-CC8D-43AD-AAFF-14AE59B4E48C}" destId="{CCAAD13A-56F8-8B43-82AF-EB9FD217A52F}" srcOrd="0" destOrd="0" presId="urn:microsoft.com/office/officeart/2016/7/layout/BasicLinearProcessNumbered"/>
    <dgm:cxn modelId="{A3C018AE-79F6-E64D-896D-A79D127D6FEA}" type="presOf" srcId="{45D97FFE-5BBF-4210-ADCC-8A8537B2D7A8}" destId="{FB46A4D6-AB0C-5B4E-AE84-698AE249A009}" srcOrd="1" destOrd="0" presId="urn:microsoft.com/office/officeart/2016/7/layout/BasicLinearProcessNumbered"/>
    <dgm:cxn modelId="{0AA23ED9-3864-FF45-B4AA-B25D24B13A26}" type="presOf" srcId="{52163973-EA5F-421A-9338-F8122F6FAEE7}" destId="{561F55D7-E49F-B64F-B25F-ECA514D4B011}" srcOrd="0" destOrd="0" presId="urn:microsoft.com/office/officeart/2016/7/layout/BasicLinearProcessNumbered"/>
    <dgm:cxn modelId="{DAD14FF4-9BC0-4057-ADD4-5432A3C24D38}" srcId="{4A9F8CDB-5A38-409C-B22D-32067A094152}" destId="{446DA077-CC8D-43AD-AAFF-14AE59B4E48C}" srcOrd="2" destOrd="0" parTransId="{F5748F5A-2C9A-4C7B-AE90-9B7773D0B281}" sibTransId="{4C963FA9-01B8-41C0-963C-7BC565860013}"/>
    <dgm:cxn modelId="{6411E1F8-FFD4-7549-8644-03C6FE4B6DC4}" type="presOf" srcId="{C2041D66-94A6-4249-8A96-4D7594A31319}" destId="{1F8961F1-75FA-A04E-BAAD-2DD06B7EF88A}" srcOrd="0" destOrd="0" presId="urn:microsoft.com/office/officeart/2016/7/layout/BasicLinearProcessNumbered"/>
    <dgm:cxn modelId="{86B8C06A-6487-3B40-9B16-C493D222CA26}" type="presParOf" srcId="{B751E6C1-284B-FF4D-BBBE-01E14F21CD75}" destId="{4B278DB1-13D9-CF46-81FD-9A18AE379D42}" srcOrd="0" destOrd="0" presId="urn:microsoft.com/office/officeart/2016/7/layout/BasicLinearProcessNumbered"/>
    <dgm:cxn modelId="{C22009D7-571B-704E-B727-0E8C4A3456EE}" type="presParOf" srcId="{4B278DB1-13D9-CF46-81FD-9A18AE379D42}" destId="{09BEFBC6-02B0-254B-86ED-A69A105EF353}" srcOrd="0" destOrd="0" presId="urn:microsoft.com/office/officeart/2016/7/layout/BasicLinearProcessNumbered"/>
    <dgm:cxn modelId="{7F4D4158-A0BF-1744-80C8-07C66209099E}" type="presParOf" srcId="{4B278DB1-13D9-CF46-81FD-9A18AE379D42}" destId="{561F55D7-E49F-B64F-B25F-ECA514D4B011}" srcOrd="1" destOrd="0" presId="urn:microsoft.com/office/officeart/2016/7/layout/BasicLinearProcessNumbered"/>
    <dgm:cxn modelId="{7BE10203-D7BB-C440-90E6-C954BE3CEF4A}" type="presParOf" srcId="{4B278DB1-13D9-CF46-81FD-9A18AE379D42}" destId="{9B3E1EF0-20AF-4948-9F37-0CEB14B9797C}" srcOrd="2" destOrd="0" presId="urn:microsoft.com/office/officeart/2016/7/layout/BasicLinearProcessNumbered"/>
    <dgm:cxn modelId="{9FA00B5A-E500-CB48-A1CE-9553C0AF20AA}" type="presParOf" srcId="{4B278DB1-13D9-CF46-81FD-9A18AE379D42}" destId="{FB46A4D6-AB0C-5B4E-AE84-698AE249A009}" srcOrd="3" destOrd="0" presId="urn:microsoft.com/office/officeart/2016/7/layout/BasicLinearProcessNumbered"/>
    <dgm:cxn modelId="{B40FDEEE-B8B4-154D-A494-D79633C5C7B1}" type="presParOf" srcId="{B751E6C1-284B-FF4D-BBBE-01E14F21CD75}" destId="{873595D3-6E2C-1549-9792-0C1BC00A150B}" srcOrd="1" destOrd="0" presId="urn:microsoft.com/office/officeart/2016/7/layout/BasicLinearProcessNumbered"/>
    <dgm:cxn modelId="{7D5243B0-6C88-E44A-9056-AB37C41A907F}" type="presParOf" srcId="{B751E6C1-284B-FF4D-BBBE-01E14F21CD75}" destId="{2E5D0A43-1531-D34F-BE42-9060C7227FAC}" srcOrd="2" destOrd="0" presId="urn:microsoft.com/office/officeart/2016/7/layout/BasicLinearProcessNumbered"/>
    <dgm:cxn modelId="{1BD41DD3-2D45-8E4F-BDA0-E4C917E6C2C0}" type="presParOf" srcId="{2E5D0A43-1531-D34F-BE42-9060C7227FAC}" destId="{1F8961F1-75FA-A04E-BAAD-2DD06B7EF88A}" srcOrd="0" destOrd="0" presId="urn:microsoft.com/office/officeart/2016/7/layout/BasicLinearProcessNumbered"/>
    <dgm:cxn modelId="{5F0EECB0-5014-1E4A-A8A2-445A57F5E6A5}" type="presParOf" srcId="{2E5D0A43-1531-D34F-BE42-9060C7227FAC}" destId="{A770F783-F79D-A844-8BDC-BBF1E89F6499}" srcOrd="1" destOrd="0" presId="urn:microsoft.com/office/officeart/2016/7/layout/BasicLinearProcessNumbered"/>
    <dgm:cxn modelId="{38364742-9822-EB41-94EC-A9E8AF2E4203}" type="presParOf" srcId="{2E5D0A43-1531-D34F-BE42-9060C7227FAC}" destId="{0FB69FA4-58E5-6747-929C-A3A1E1478716}" srcOrd="2" destOrd="0" presId="urn:microsoft.com/office/officeart/2016/7/layout/BasicLinearProcessNumbered"/>
    <dgm:cxn modelId="{A0B05F4B-CB54-C444-A3EF-E0EDB460F844}" type="presParOf" srcId="{2E5D0A43-1531-D34F-BE42-9060C7227FAC}" destId="{140C3D71-D9CD-E946-AD5D-04790941C1A5}" srcOrd="3" destOrd="0" presId="urn:microsoft.com/office/officeart/2016/7/layout/BasicLinearProcessNumbered"/>
    <dgm:cxn modelId="{D89DF1BB-132F-8F4E-BF7E-BA9C87A89BE6}" type="presParOf" srcId="{B751E6C1-284B-FF4D-BBBE-01E14F21CD75}" destId="{BD7C45D8-4087-5246-B4C0-022DCB4E05D6}" srcOrd="3" destOrd="0" presId="urn:microsoft.com/office/officeart/2016/7/layout/BasicLinearProcessNumbered"/>
    <dgm:cxn modelId="{C42DE876-E978-2742-B232-F7B702F6784B}" type="presParOf" srcId="{B751E6C1-284B-FF4D-BBBE-01E14F21CD75}" destId="{3E7B11F8-715C-544B-80A6-984001315DAE}" srcOrd="4" destOrd="0" presId="urn:microsoft.com/office/officeart/2016/7/layout/BasicLinearProcessNumbered"/>
    <dgm:cxn modelId="{8211EE79-B155-E74B-88AE-946034349D32}" type="presParOf" srcId="{3E7B11F8-715C-544B-80A6-984001315DAE}" destId="{CCAAD13A-56F8-8B43-82AF-EB9FD217A52F}" srcOrd="0" destOrd="0" presId="urn:microsoft.com/office/officeart/2016/7/layout/BasicLinearProcessNumbered"/>
    <dgm:cxn modelId="{DCA9E7A7-8260-A845-A2D0-2F34157779E4}" type="presParOf" srcId="{3E7B11F8-715C-544B-80A6-984001315DAE}" destId="{9D27B30D-9D9B-C049-B233-2A19DF53964E}" srcOrd="1" destOrd="0" presId="urn:microsoft.com/office/officeart/2016/7/layout/BasicLinearProcessNumbered"/>
    <dgm:cxn modelId="{78547C17-F800-D54F-A6F4-D20535153D9C}" type="presParOf" srcId="{3E7B11F8-715C-544B-80A6-984001315DAE}" destId="{7E139EE1-7A5B-204E-9201-724743EE179B}" srcOrd="2" destOrd="0" presId="urn:microsoft.com/office/officeart/2016/7/layout/BasicLinearProcessNumbered"/>
    <dgm:cxn modelId="{19FC1FDA-7FA1-6C4F-9118-D87D50FBB4DB}" type="presParOf" srcId="{3E7B11F8-715C-544B-80A6-984001315DAE}" destId="{816FA199-E4D6-3D4F-9C92-7217B5A7C7EE}" srcOrd="3" destOrd="0" presId="urn:microsoft.com/office/officeart/2016/7/layout/BasicLinearProcessNumbered"/>
    <dgm:cxn modelId="{CD821230-DF89-B048-91F0-FF1853AC22DA}" type="presParOf" srcId="{B751E6C1-284B-FF4D-BBBE-01E14F21CD75}" destId="{F2322C5B-14D7-3E47-8803-3B5F344F5D85}" srcOrd="5" destOrd="0" presId="urn:microsoft.com/office/officeart/2016/7/layout/BasicLinearProcessNumbered"/>
    <dgm:cxn modelId="{20E5FC06-5DF5-1F49-AB58-6D7F39733EF0}" type="presParOf" srcId="{B751E6C1-284B-FF4D-BBBE-01E14F21CD75}" destId="{F1BC7FCF-B9C8-2C4B-BD20-69E783BA4379}" srcOrd="6" destOrd="0" presId="urn:microsoft.com/office/officeart/2016/7/layout/BasicLinearProcessNumbered"/>
    <dgm:cxn modelId="{FF3737B8-CEC6-BC49-ADCE-4B13AB4FE3F6}" type="presParOf" srcId="{F1BC7FCF-B9C8-2C4B-BD20-69E783BA4379}" destId="{E9DF58FB-C40A-4C42-9581-B4D030FCDEE2}" srcOrd="0" destOrd="0" presId="urn:microsoft.com/office/officeart/2016/7/layout/BasicLinearProcessNumbered"/>
    <dgm:cxn modelId="{2BBFF388-F037-AC42-A5BF-32803A5741FA}" type="presParOf" srcId="{F1BC7FCF-B9C8-2C4B-BD20-69E783BA4379}" destId="{02D54BE3-C102-C84F-95A0-B8E8B190ABAD}" srcOrd="1" destOrd="0" presId="urn:microsoft.com/office/officeart/2016/7/layout/BasicLinearProcessNumbered"/>
    <dgm:cxn modelId="{F37455C3-6517-DB44-A6B7-CE100A961D33}" type="presParOf" srcId="{F1BC7FCF-B9C8-2C4B-BD20-69E783BA4379}" destId="{4683A935-69BF-754C-8F89-0B8349AA0C8D}" srcOrd="2" destOrd="0" presId="urn:microsoft.com/office/officeart/2016/7/layout/BasicLinearProcessNumbered"/>
    <dgm:cxn modelId="{45270838-F6EB-8848-9E2A-61B396AF0BDE}" type="presParOf" srcId="{F1BC7FCF-B9C8-2C4B-BD20-69E783BA4379}" destId="{E0FBF268-A8E2-3E4E-B94C-756493DE41DB}" srcOrd="3" destOrd="0" presId="urn:microsoft.com/office/officeart/2016/7/layout/BasicLinearProcessNumbered"/>
    <dgm:cxn modelId="{20DD83C8-0BC6-0B4F-BF8B-9758075EED68}" type="presParOf" srcId="{B751E6C1-284B-FF4D-BBBE-01E14F21CD75}" destId="{998308A8-996C-9B4E-AC8C-3FC5B95D742B}" srcOrd="7" destOrd="0" presId="urn:microsoft.com/office/officeart/2016/7/layout/BasicLinearProcessNumbered"/>
    <dgm:cxn modelId="{A53DA589-E6DF-7343-9654-2B533702F195}" type="presParOf" srcId="{B751E6C1-284B-FF4D-BBBE-01E14F21CD75}" destId="{003540C4-1AFB-5D42-8E7F-D5AA07A7D273}" srcOrd="8" destOrd="0" presId="urn:microsoft.com/office/officeart/2016/7/layout/BasicLinearProcessNumbered"/>
    <dgm:cxn modelId="{D99EDA8A-795A-1D42-9E42-844015788A0C}" type="presParOf" srcId="{003540C4-1AFB-5D42-8E7F-D5AA07A7D273}" destId="{C74A1796-CFCB-6741-98B9-5E793141D527}" srcOrd="0" destOrd="0" presId="urn:microsoft.com/office/officeart/2016/7/layout/BasicLinearProcessNumbered"/>
    <dgm:cxn modelId="{6E137C7B-4CB3-6B4E-9430-BD0B2FE2901E}" type="presParOf" srcId="{003540C4-1AFB-5D42-8E7F-D5AA07A7D273}" destId="{221A11E1-7889-B24E-82EF-312EA914A4A6}" srcOrd="1" destOrd="0" presId="urn:microsoft.com/office/officeart/2016/7/layout/BasicLinearProcessNumbered"/>
    <dgm:cxn modelId="{E278289F-03E8-D34F-9061-A33A54C81089}" type="presParOf" srcId="{003540C4-1AFB-5D42-8E7F-D5AA07A7D273}" destId="{2320738C-668D-FA40-B477-F883F7B41E8B}" srcOrd="2" destOrd="0" presId="urn:microsoft.com/office/officeart/2016/7/layout/BasicLinearProcessNumbered"/>
    <dgm:cxn modelId="{BC6183C9-0167-FD45-97AF-EC4DF05079F4}" type="presParOf" srcId="{003540C4-1AFB-5D42-8E7F-D5AA07A7D273}" destId="{C9A8AED1-DE04-BF4C-B162-12468177331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8726F6-7FAF-49B9-8DB1-B9E93B9F8EB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F91A06-5379-4B1B-98E7-ECC76A9F86A8}">
      <dgm:prSet/>
      <dgm:spPr/>
      <dgm:t>
        <a:bodyPr/>
        <a:lstStyle/>
        <a:p>
          <a:r>
            <a:rPr lang="en-US"/>
            <a:t>Read questions carefully and watch for subtle differences.</a:t>
          </a:r>
        </a:p>
      </dgm:t>
    </dgm:pt>
    <dgm:pt modelId="{D13B481F-90E7-49FC-A6C1-5C1AA7EA8E97}" type="parTrans" cxnId="{692721CB-E930-4CBF-A5C0-CA2CB30A7804}">
      <dgm:prSet/>
      <dgm:spPr/>
      <dgm:t>
        <a:bodyPr/>
        <a:lstStyle/>
        <a:p>
          <a:endParaRPr lang="en-US"/>
        </a:p>
      </dgm:t>
    </dgm:pt>
    <dgm:pt modelId="{FCAD33F1-2F6E-4597-9A0D-D9D0B37C0FD9}" type="sibTrans" cxnId="{692721CB-E930-4CBF-A5C0-CA2CB30A780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CDC16BB-EBFA-433F-A804-BC8499DB929A}">
      <dgm:prSet/>
      <dgm:spPr/>
      <dgm:t>
        <a:bodyPr/>
        <a:lstStyle/>
        <a:p>
          <a:r>
            <a:rPr lang="en-US"/>
            <a:t>Eliminate obviously incorrect answers.</a:t>
          </a:r>
        </a:p>
      </dgm:t>
    </dgm:pt>
    <dgm:pt modelId="{19E8C866-14ED-4D6E-8BEC-9B52F4863048}" type="parTrans" cxnId="{4080C4C9-5AFD-438E-8563-11E6BFD79B5E}">
      <dgm:prSet/>
      <dgm:spPr/>
      <dgm:t>
        <a:bodyPr/>
        <a:lstStyle/>
        <a:p>
          <a:endParaRPr lang="en-US"/>
        </a:p>
      </dgm:t>
    </dgm:pt>
    <dgm:pt modelId="{4FAB7259-E0C8-4C19-9884-A41486237DAD}" type="sibTrans" cxnId="{4080C4C9-5AFD-438E-8563-11E6BFD79B5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DFD6DD4-3AC4-4C9D-BF99-22E6920D21E3}">
      <dgm:prSet/>
      <dgm:spPr/>
      <dgm:t>
        <a:bodyPr/>
        <a:lstStyle/>
        <a:p>
          <a:r>
            <a:rPr lang="en-US"/>
            <a:t>Use logic based on best practices to choose the most secure option.</a:t>
          </a:r>
        </a:p>
      </dgm:t>
    </dgm:pt>
    <dgm:pt modelId="{9701ED96-4195-4C4C-984F-1F9B16093954}" type="parTrans" cxnId="{61F10CCA-030C-4DB5-8F9A-1A4A43AC1AC2}">
      <dgm:prSet/>
      <dgm:spPr/>
      <dgm:t>
        <a:bodyPr/>
        <a:lstStyle/>
        <a:p>
          <a:endParaRPr lang="en-US"/>
        </a:p>
      </dgm:t>
    </dgm:pt>
    <dgm:pt modelId="{08025C66-7E31-4531-BB20-02DCB797EA89}" type="sibTrans" cxnId="{61F10CCA-030C-4DB5-8F9A-1A4A43AC1AC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676A91D-1D38-1A43-9B79-58A401AE0E2B}" type="pres">
      <dgm:prSet presAssocID="{9F8726F6-7FAF-49B9-8DB1-B9E93B9F8EBF}" presName="Name0" presStyleCnt="0">
        <dgm:presLayoutVars>
          <dgm:animLvl val="lvl"/>
          <dgm:resizeHandles val="exact"/>
        </dgm:presLayoutVars>
      </dgm:prSet>
      <dgm:spPr/>
    </dgm:pt>
    <dgm:pt modelId="{08C29B42-EAD2-884C-9856-BEC969F53E38}" type="pres">
      <dgm:prSet presAssocID="{24F91A06-5379-4B1B-98E7-ECC76A9F86A8}" presName="compositeNode" presStyleCnt="0">
        <dgm:presLayoutVars>
          <dgm:bulletEnabled val="1"/>
        </dgm:presLayoutVars>
      </dgm:prSet>
      <dgm:spPr/>
    </dgm:pt>
    <dgm:pt modelId="{B0F7BE7D-8C4C-A14D-920F-5A69183A7212}" type="pres">
      <dgm:prSet presAssocID="{24F91A06-5379-4B1B-98E7-ECC76A9F86A8}" presName="bgRect" presStyleLbl="bgAccFollowNode1" presStyleIdx="0" presStyleCnt="3"/>
      <dgm:spPr/>
    </dgm:pt>
    <dgm:pt modelId="{1067F226-DA3B-0542-B10A-D7DE4EE6A5F2}" type="pres">
      <dgm:prSet presAssocID="{FCAD33F1-2F6E-4597-9A0D-D9D0B37C0FD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C4090A5-C5B4-6D46-AAB6-74F90795D201}" type="pres">
      <dgm:prSet presAssocID="{24F91A06-5379-4B1B-98E7-ECC76A9F86A8}" presName="bottomLine" presStyleLbl="alignNode1" presStyleIdx="1" presStyleCnt="6">
        <dgm:presLayoutVars/>
      </dgm:prSet>
      <dgm:spPr/>
    </dgm:pt>
    <dgm:pt modelId="{858E7691-57F3-3B41-B780-00CFDBEA030F}" type="pres">
      <dgm:prSet presAssocID="{24F91A06-5379-4B1B-98E7-ECC76A9F86A8}" presName="nodeText" presStyleLbl="bgAccFollowNode1" presStyleIdx="0" presStyleCnt="3">
        <dgm:presLayoutVars>
          <dgm:bulletEnabled val="1"/>
        </dgm:presLayoutVars>
      </dgm:prSet>
      <dgm:spPr/>
    </dgm:pt>
    <dgm:pt modelId="{D6180B6B-F60A-5F4E-88F5-44C371052868}" type="pres">
      <dgm:prSet presAssocID="{FCAD33F1-2F6E-4597-9A0D-D9D0B37C0FD9}" presName="sibTrans" presStyleCnt="0"/>
      <dgm:spPr/>
    </dgm:pt>
    <dgm:pt modelId="{166C65F2-65A6-BA47-B753-02BE77FC1946}" type="pres">
      <dgm:prSet presAssocID="{5CDC16BB-EBFA-433F-A804-BC8499DB929A}" presName="compositeNode" presStyleCnt="0">
        <dgm:presLayoutVars>
          <dgm:bulletEnabled val="1"/>
        </dgm:presLayoutVars>
      </dgm:prSet>
      <dgm:spPr/>
    </dgm:pt>
    <dgm:pt modelId="{C2CD51AC-33A2-D84D-84F2-1A1A2AE042AE}" type="pres">
      <dgm:prSet presAssocID="{5CDC16BB-EBFA-433F-A804-BC8499DB929A}" presName="bgRect" presStyleLbl="bgAccFollowNode1" presStyleIdx="1" presStyleCnt="3"/>
      <dgm:spPr/>
    </dgm:pt>
    <dgm:pt modelId="{BF6BCEC3-271D-E946-85B0-3AD703BB094B}" type="pres">
      <dgm:prSet presAssocID="{4FAB7259-E0C8-4C19-9884-A41486237DA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AE77B40-16AF-664E-B02D-3C4ABFEA5254}" type="pres">
      <dgm:prSet presAssocID="{5CDC16BB-EBFA-433F-A804-BC8499DB929A}" presName="bottomLine" presStyleLbl="alignNode1" presStyleIdx="3" presStyleCnt="6">
        <dgm:presLayoutVars/>
      </dgm:prSet>
      <dgm:spPr/>
    </dgm:pt>
    <dgm:pt modelId="{6AB75731-1CE8-A64D-90D5-295D72653643}" type="pres">
      <dgm:prSet presAssocID="{5CDC16BB-EBFA-433F-A804-BC8499DB929A}" presName="nodeText" presStyleLbl="bgAccFollowNode1" presStyleIdx="1" presStyleCnt="3">
        <dgm:presLayoutVars>
          <dgm:bulletEnabled val="1"/>
        </dgm:presLayoutVars>
      </dgm:prSet>
      <dgm:spPr/>
    </dgm:pt>
    <dgm:pt modelId="{18C19E2D-0C9C-7942-8D39-95F3E3A79D27}" type="pres">
      <dgm:prSet presAssocID="{4FAB7259-E0C8-4C19-9884-A41486237DAD}" presName="sibTrans" presStyleCnt="0"/>
      <dgm:spPr/>
    </dgm:pt>
    <dgm:pt modelId="{22845002-EF64-CD41-8667-CB9416ED8E23}" type="pres">
      <dgm:prSet presAssocID="{4DFD6DD4-3AC4-4C9D-BF99-22E6920D21E3}" presName="compositeNode" presStyleCnt="0">
        <dgm:presLayoutVars>
          <dgm:bulletEnabled val="1"/>
        </dgm:presLayoutVars>
      </dgm:prSet>
      <dgm:spPr/>
    </dgm:pt>
    <dgm:pt modelId="{C1113650-230A-FA43-AA3A-869955BA5D1D}" type="pres">
      <dgm:prSet presAssocID="{4DFD6DD4-3AC4-4C9D-BF99-22E6920D21E3}" presName="bgRect" presStyleLbl="bgAccFollowNode1" presStyleIdx="2" presStyleCnt="3"/>
      <dgm:spPr/>
    </dgm:pt>
    <dgm:pt modelId="{F7AE7F8D-9073-D241-9003-7D39F05BF202}" type="pres">
      <dgm:prSet presAssocID="{08025C66-7E31-4531-BB20-02DCB797EA8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ADF266A-CD3B-D84B-9505-2237450D49B9}" type="pres">
      <dgm:prSet presAssocID="{4DFD6DD4-3AC4-4C9D-BF99-22E6920D21E3}" presName="bottomLine" presStyleLbl="alignNode1" presStyleIdx="5" presStyleCnt="6">
        <dgm:presLayoutVars/>
      </dgm:prSet>
      <dgm:spPr/>
    </dgm:pt>
    <dgm:pt modelId="{5C86D454-02FC-0643-B05B-C42B9A6FB435}" type="pres">
      <dgm:prSet presAssocID="{4DFD6DD4-3AC4-4C9D-BF99-22E6920D21E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AB57B0E-C8B2-2E48-9D2C-8ABA00E62667}" type="presOf" srcId="{5CDC16BB-EBFA-433F-A804-BC8499DB929A}" destId="{C2CD51AC-33A2-D84D-84F2-1A1A2AE042AE}" srcOrd="0" destOrd="0" presId="urn:microsoft.com/office/officeart/2016/7/layout/BasicLinearProcessNumbered"/>
    <dgm:cxn modelId="{7D1DCF1B-09C9-734E-A0F6-1642BF9870EF}" type="presOf" srcId="{4DFD6DD4-3AC4-4C9D-BF99-22E6920D21E3}" destId="{C1113650-230A-FA43-AA3A-869955BA5D1D}" srcOrd="0" destOrd="0" presId="urn:microsoft.com/office/officeart/2016/7/layout/BasicLinearProcessNumbered"/>
    <dgm:cxn modelId="{5F91932A-BCCF-5946-91E7-0207D93CB535}" type="presOf" srcId="{08025C66-7E31-4531-BB20-02DCB797EA89}" destId="{F7AE7F8D-9073-D241-9003-7D39F05BF202}" srcOrd="0" destOrd="0" presId="urn:microsoft.com/office/officeart/2016/7/layout/BasicLinearProcessNumbered"/>
    <dgm:cxn modelId="{9AC0992F-C109-1341-8846-3378DBEAD113}" type="presOf" srcId="{24F91A06-5379-4B1B-98E7-ECC76A9F86A8}" destId="{858E7691-57F3-3B41-B780-00CFDBEA030F}" srcOrd="1" destOrd="0" presId="urn:microsoft.com/office/officeart/2016/7/layout/BasicLinearProcessNumbered"/>
    <dgm:cxn modelId="{3FC2FB66-F4C8-7C40-A9DC-CC870D0E9CF0}" type="presOf" srcId="{9F8726F6-7FAF-49B9-8DB1-B9E93B9F8EBF}" destId="{6676A91D-1D38-1A43-9B79-58A401AE0E2B}" srcOrd="0" destOrd="0" presId="urn:microsoft.com/office/officeart/2016/7/layout/BasicLinearProcessNumbered"/>
    <dgm:cxn modelId="{EEA86F7C-E598-EE45-8574-35E45A8ED790}" type="presOf" srcId="{FCAD33F1-2F6E-4597-9A0D-D9D0B37C0FD9}" destId="{1067F226-DA3B-0542-B10A-D7DE4EE6A5F2}" srcOrd="0" destOrd="0" presId="urn:microsoft.com/office/officeart/2016/7/layout/BasicLinearProcessNumbered"/>
    <dgm:cxn modelId="{BBBFF685-5AE3-C148-A21E-7CA7CC9D7F99}" type="presOf" srcId="{5CDC16BB-EBFA-433F-A804-BC8499DB929A}" destId="{6AB75731-1CE8-A64D-90D5-295D72653643}" srcOrd="1" destOrd="0" presId="urn:microsoft.com/office/officeart/2016/7/layout/BasicLinearProcessNumbered"/>
    <dgm:cxn modelId="{A4B63C96-B377-0A4B-A1FB-1604D0B9F911}" type="presOf" srcId="{24F91A06-5379-4B1B-98E7-ECC76A9F86A8}" destId="{B0F7BE7D-8C4C-A14D-920F-5A69183A7212}" srcOrd="0" destOrd="0" presId="urn:microsoft.com/office/officeart/2016/7/layout/BasicLinearProcessNumbered"/>
    <dgm:cxn modelId="{7D86B1B1-8E82-DD4D-A3C1-B93F6FDF8798}" type="presOf" srcId="{4FAB7259-E0C8-4C19-9884-A41486237DAD}" destId="{BF6BCEC3-271D-E946-85B0-3AD703BB094B}" srcOrd="0" destOrd="0" presId="urn:microsoft.com/office/officeart/2016/7/layout/BasicLinearProcessNumbered"/>
    <dgm:cxn modelId="{4080C4C9-5AFD-438E-8563-11E6BFD79B5E}" srcId="{9F8726F6-7FAF-49B9-8DB1-B9E93B9F8EBF}" destId="{5CDC16BB-EBFA-433F-A804-BC8499DB929A}" srcOrd="1" destOrd="0" parTransId="{19E8C866-14ED-4D6E-8BEC-9B52F4863048}" sibTransId="{4FAB7259-E0C8-4C19-9884-A41486237DAD}"/>
    <dgm:cxn modelId="{61F10CCA-030C-4DB5-8F9A-1A4A43AC1AC2}" srcId="{9F8726F6-7FAF-49B9-8DB1-B9E93B9F8EBF}" destId="{4DFD6DD4-3AC4-4C9D-BF99-22E6920D21E3}" srcOrd="2" destOrd="0" parTransId="{9701ED96-4195-4C4C-984F-1F9B16093954}" sibTransId="{08025C66-7E31-4531-BB20-02DCB797EA89}"/>
    <dgm:cxn modelId="{692721CB-E930-4CBF-A5C0-CA2CB30A7804}" srcId="{9F8726F6-7FAF-49B9-8DB1-B9E93B9F8EBF}" destId="{24F91A06-5379-4B1B-98E7-ECC76A9F86A8}" srcOrd="0" destOrd="0" parTransId="{D13B481F-90E7-49FC-A6C1-5C1AA7EA8E97}" sibTransId="{FCAD33F1-2F6E-4597-9A0D-D9D0B37C0FD9}"/>
    <dgm:cxn modelId="{A446F9E2-587A-1946-B319-83211DA5A81E}" type="presOf" srcId="{4DFD6DD4-3AC4-4C9D-BF99-22E6920D21E3}" destId="{5C86D454-02FC-0643-B05B-C42B9A6FB435}" srcOrd="1" destOrd="0" presId="urn:microsoft.com/office/officeart/2016/7/layout/BasicLinearProcessNumbered"/>
    <dgm:cxn modelId="{A1109C9C-6097-EB49-B55C-4C5696A40441}" type="presParOf" srcId="{6676A91D-1D38-1A43-9B79-58A401AE0E2B}" destId="{08C29B42-EAD2-884C-9856-BEC969F53E38}" srcOrd="0" destOrd="0" presId="urn:microsoft.com/office/officeart/2016/7/layout/BasicLinearProcessNumbered"/>
    <dgm:cxn modelId="{1734D339-AAD5-9243-AC8D-E6EC2CB4B683}" type="presParOf" srcId="{08C29B42-EAD2-884C-9856-BEC969F53E38}" destId="{B0F7BE7D-8C4C-A14D-920F-5A69183A7212}" srcOrd="0" destOrd="0" presId="urn:microsoft.com/office/officeart/2016/7/layout/BasicLinearProcessNumbered"/>
    <dgm:cxn modelId="{D190EB62-286B-F146-A50C-C705889B7AAD}" type="presParOf" srcId="{08C29B42-EAD2-884C-9856-BEC969F53E38}" destId="{1067F226-DA3B-0542-B10A-D7DE4EE6A5F2}" srcOrd="1" destOrd="0" presId="urn:microsoft.com/office/officeart/2016/7/layout/BasicLinearProcessNumbered"/>
    <dgm:cxn modelId="{4D3F7BDD-8242-4A4A-AE2E-E3C6045F2F61}" type="presParOf" srcId="{08C29B42-EAD2-884C-9856-BEC969F53E38}" destId="{7C4090A5-C5B4-6D46-AAB6-74F90795D201}" srcOrd="2" destOrd="0" presId="urn:microsoft.com/office/officeart/2016/7/layout/BasicLinearProcessNumbered"/>
    <dgm:cxn modelId="{04242E72-A80E-AD47-811F-F8C1AFF75C8C}" type="presParOf" srcId="{08C29B42-EAD2-884C-9856-BEC969F53E38}" destId="{858E7691-57F3-3B41-B780-00CFDBEA030F}" srcOrd="3" destOrd="0" presId="urn:microsoft.com/office/officeart/2016/7/layout/BasicLinearProcessNumbered"/>
    <dgm:cxn modelId="{1CA7F680-A401-CB49-9101-2449414DAC25}" type="presParOf" srcId="{6676A91D-1D38-1A43-9B79-58A401AE0E2B}" destId="{D6180B6B-F60A-5F4E-88F5-44C371052868}" srcOrd="1" destOrd="0" presId="urn:microsoft.com/office/officeart/2016/7/layout/BasicLinearProcessNumbered"/>
    <dgm:cxn modelId="{1F2BDA6D-EF90-9443-918D-B7B996E716E4}" type="presParOf" srcId="{6676A91D-1D38-1A43-9B79-58A401AE0E2B}" destId="{166C65F2-65A6-BA47-B753-02BE77FC1946}" srcOrd="2" destOrd="0" presId="urn:microsoft.com/office/officeart/2016/7/layout/BasicLinearProcessNumbered"/>
    <dgm:cxn modelId="{CC10C0E3-EE76-A641-84F3-2B56FDE38DEE}" type="presParOf" srcId="{166C65F2-65A6-BA47-B753-02BE77FC1946}" destId="{C2CD51AC-33A2-D84D-84F2-1A1A2AE042AE}" srcOrd="0" destOrd="0" presId="urn:microsoft.com/office/officeart/2016/7/layout/BasicLinearProcessNumbered"/>
    <dgm:cxn modelId="{DF61300F-D986-3A42-A7FD-99467E5B4107}" type="presParOf" srcId="{166C65F2-65A6-BA47-B753-02BE77FC1946}" destId="{BF6BCEC3-271D-E946-85B0-3AD703BB094B}" srcOrd="1" destOrd="0" presId="urn:microsoft.com/office/officeart/2016/7/layout/BasicLinearProcessNumbered"/>
    <dgm:cxn modelId="{75A7E2E1-ECF3-4F40-A5B6-BE434D4470FF}" type="presParOf" srcId="{166C65F2-65A6-BA47-B753-02BE77FC1946}" destId="{3AE77B40-16AF-664E-B02D-3C4ABFEA5254}" srcOrd="2" destOrd="0" presId="urn:microsoft.com/office/officeart/2016/7/layout/BasicLinearProcessNumbered"/>
    <dgm:cxn modelId="{A265B2FE-874E-314D-9675-B87D97F08535}" type="presParOf" srcId="{166C65F2-65A6-BA47-B753-02BE77FC1946}" destId="{6AB75731-1CE8-A64D-90D5-295D72653643}" srcOrd="3" destOrd="0" presId="urn:microsoft.com/office/officeart/2016/7/layout/BasicLinearProcessNumbered"/>
    <dgm:cxn modelId="{E6D8A76D-207F-D84B-98A2-73D24EE8C210}" type="presParOf" srcId="{6676A91D-1D38-1A43-9B79-58A401AE0E2B}" destId="{18C19E2D-0C9C-7942-8D39-95F3E3A79D27}" srcOrd="3" destOrd="0" presId="urn:microsoft.com/office/officeart/2016/7/layout/BasicLinearProcessNumbered"/>
    <dgm:cxn modelId="{DC1B2911-D7C2-9547-A89A-EF1EF3426693}" type="presParOf" srcId="{6676A91D-1D38-1A43-9B79-58A401AE0E2B}" destId="{22845002-EF64-CD41-8667-CB9416ED8E23}" srcOrd="4" destOrd="0" presId="urn:microsoft.com/office/officeart/2016/7/layout/BasicLinearProcessNumbered"/>
    <dgm:cxn modelId="{1B564B59-B97B-FC4D-A610-F51E98DBAA97}" type="presParOf" srcId="{22845002-EF64-CD41-8667-CB9416ED8E23}" destId="{C1113650-230A-FA43-AA3A-869955BA5D1D}" srcOrd="0" destOrd="0" presId="urn:microsoft.com/office/officeart/2016/7/layout/BasicLinearProcessNumbered"/>
    <dgm:cxn modelId="{4B49612E-729C-B34D-850C-36AFA8F37942}" type="presParOf" srcId="{22845002-EF64-CD41-8667-CB9416ED8E23}" destId="{F7AE7F8D-9073-D241-9003-7D39F05BF202}" srcOrd="1" destOrd="0" presId="urn:microsoft.com/office/officeart/2016/7/layout/BasicLinearProcessNumbered"/>
    <dgm:cxn modelId="{784F527E-2720-DD48-B4B6-02BEEE859189}" type="presParOf" srcId="{22845002-EF64-CD41-8667-CB9416ED8E23}" destId="{6ADF266A-CD3B-D84B-9505-2237450D49B9}" srcOrd="2" destOrd="0" presId="urn:microsoft.com/office/officeart/2016/7/layout/BasicLinearProcessNumbered"/>
    <dgm:cxn modelId="{CAE9AD28-BC56-D247-A384-32698083494C}" type="presParOf" srcId="{22845002-EF64-CD41-8667-CB9416ED8E23}" destId="{5C86D454-02FC-0643-B05B-C42B9A6FB43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7C78B-18B4-A14D-8EC8-D41161360D51}">
      <dsp:nvSpPr>
        <dsp:cNvPr id="0" name=""/>
        <dsp:cNvSpPr/>
      </dsp:nvSpPr>
      <dsp:spPr>
        <a:xfrm>
          <a:off x="0" y="2973293"/>
          <a:ext cx="6479357" cy="19508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Importance:</a:t>
          </a:r>
        </a:p>
      </dsp:txBody>
      <dsp:txXfrm>
        <a:off x="0" y="2973293"/>
        <a:ext cx="6479357" cy="1053433"/>
      </dsp:txXfrm>
    </dsp:sp>
    <dsp:sp modelId="{4B17A5D2-6FEB-E44D-AF06-1D9E96B6C50F}">
      <dsp:nvSpPr>
        <dsp:cNvPr id="0" name=""/>
        <dsp:cNvSpPr/>
      </dsp:nvSpPr>
      <dsp:spPr>
        <a:xfrm>
          <a:off x="0" y="3987711"/>
          <a:ext cx="3239678" cy="897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First line of defense against unauthorized access.</a:t>
          </a:r>
        </a:p>
      </dsp:txBody>
      <dsp:txXfrm>
        <a:off x="0" y="3987711"/>
        <a:ext cx="3239678" cy="897369"/>
      </dsp:txXfrm>
    </dsp:sp>
    <dsp:sp modelId="{E23E0C1D-0C65-C940-82EE-BF87DE3CFCEE}">
      <dsp:nvSpPr>
        <dsp:cNvPr id="0" name=""/>
        <dsp:cNvSpPr/>
      </dsp:nvSpPr>
      <dsp:spPr>
        <a:xfrm>
          <a:off x="3239678" y="3987711"/>
          <a:ext cx="3239678" cy="897369"/>
        </a:xfrm>
        <a:prstGeom prst="rect">
          <a:avLst/>
        </a:prstGeom>
        <a:solidFill>
          <a:schemeClr val="accent2">
            <a:tint val="40000"/>
            <a:alpha val="90000"/>
            <a:hueOff val="7414874"/>
            <a:satOff val="-7406"/>
            <a:lumOff val="3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414874"/>
              <a:satOff val="-7406"/>
              <a:lumOff val="3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Weak passwords can lead to data breaches and identity theft.</a:t>
          </a:r>
        </a:p>
      </dsp:txBody>
      <dsp:txXfrm>
        <a:off x="3239678" y="3987711"/>
        <a:ext cx="3239678" cy="897369"/>
      </dsp:txXfrm>
    </dsp:sp>
    <dsp:sp modelId="{88BFDDA4-5AD7-7E4D-8390-D1F6079AFA83}">
      <dsp:nvSpPr>
        <dsp:cNvPr id="0" name=""/>
        <dsp:cNvSpPr/>
      </dsp:nvSpPr>
      <dsp:spPr>
        <a:xfrm rot="10800000">
          <a:off x="0" y="2221"/>
          <a:ext cx="6479357" cy="3000334"/>
        </a:xfrm>
        <a:prstGeom prst="upArrowCallou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Definition: Passwords are secret strings used for user authentication.</a:t>
          </a:r>
        </a:p>
      </dsp:txBody>
      <dsp:txXfrm rot="10800000">
        <a:off x="0" y="2221"/>
        <a:ext cx="6479357" cy="1949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C7BD6-7A0F-4941-8EE6-941B0ED1FE56}">
      <dsp:nvSpPr>
        <dsp:cNvPr id="0" name=""/>
        <dsp:cNvSpPr/>
      </dsp:nvSpPr>
      <dsp:spPr>
        <a:xfrm>
          <a:off x="3190" y="224092"/>
          <a:ext cx="2531290" cy="15187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Password Length</a:t>
          </a:r>
        </a:p>
      </dsp:txBody>
      <dsp:txXfrm>
        <a:off x="3190" y="224092"/>
        <a:ext cx="2531290" cy="1518774"/>
      </dsp:txXfrm>
    </dsp:sp>
    <dsp:sp modelId="{E2923ACD-7AFB-2C46-AE46-6D11B9ECBE41}">
      <dsp:nvSpPr>
        <dsp:cNvPr id="0" name=""/>
        <dsp:cNvSpPr/>
      </dsp:nvSpPr>
      <dsp:spPr>
        <a:xfrm>
          <a:off x="2787609" y="224092"/>
          <a:ext cx="2531290" cy="1518774"/>
        </a:xfrm>
        <a:prstGeom prst="rect">
          <a:avLst/>
        </a:prstGeom>
        <a:solidFill>
          <a:schemeClr val="accent2">
            <a:hueOff val="1178683"/>
            <a:satOff val="-4440"/>
            <a:lumOff val="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Password Complexity</a:t>
          </a:r>
        </a:p>
      </dsp:txBody>
      <dsp:txXfrm>
        <a:off x="2787609" y="224092"/>
        <a:ext cx="2531290" cy="1518774"/>
      </dsp:txXfrm>
    </dsp:sp>
    <dsp:sp modelId="{C6CF3727-B900-684D-BCC1-3B3BC24C6389}">
      <dsp:nvSpPr>
        <dsp:cNvPr id="0" name=""/>
        <dsp:cNvSpPr/>
      </dsp:nvSpPr>
      <dsp:spPr>
        <a:xfrm>
          <a:off x="5572029" y="224092"/>
          <a:ext cx="2531290" cy="1518774"/>
        </a:xfrm>
        <a:prstGeom prst="rect">
          <a:avLst/>
        </a:prstGeom>
        <a:solidFill>
          <a:schemeClr val="accent2">
            <a:hueOff val="2357366"/>
            <a:satOff val="-8879"/>
            <a:lumOff val="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Password History</a:t>
          </a:r>
        </a:p>
      </dsp:txBody>
      <dsp:txXfrm>
        <a:off x="5572029" y="224092"/>
        <a:ext cx="2531290" cy="1518774"/>
      </dsp:txXfrm>
    </dsp:sp>
    <dsp:sp modelId="{148EB4A4-6507-C946-A572-05620ABE0440}">
      <dsp:nvSpPr>
        <dsp:cNvPr id="0" name=""/>
        <dsp:cNvSpPr/>
      </dsp:nvSpPr>
      <dsp:spPr>
        <a:xfrm>
          <a:off x="8356448" y="224092"/>
          <a:ext cx="2531290" cy="1518774"/>
        </a:xfrm>
        <a:prstGeom prst="rect">
          <a:avLst/>
        </a:prstGeom>
        <a:solidFill>
          <a:schemeClr val="accent2">
            <a:hueOff val="3536049"/>
            <a:satOff val="-13319"/>
            <a:lumOff val="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Password Expiration</a:t>
          </a:r>
        </a:p>
      </dsp:txBody>
      <dsp:txXfrm>
        <a:off x="8356448" y="224092"/>
        <a:ext cx="2531290" cy="1518774"/>
      </dsp:txXfrm>
    </dsp:sp>
    <dsp:sp modelId="{8C9D1565-8403-0547-A0F4-EF48BA70C78E}">
      <dsp:nvSpPr>
        <dsp:cNvPr id="0" name=""/>
        <dsp:cNvSpPr/>
      </dsp:nvSpPr>
      <dsp:spPr>
        <a:xfrm>
          <a:off x="1395400" y="1995996"/>
          <a:ext cx="2531290" cy="1518774"/>
        </a:xfrm>
        <a:prstGeom prst="rect">
          <a:avLst/>
        </a:prstGeom>
        <a:solidFill>
          <a:schemeClr val="accent2">
            <a:hueOff val="4714731"/>
            <a:satOff val="-17759"/>
            <a:lumOff val="1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Password Reuse</a:t>
          </a:r>
        </a:p>
      </dsp:txBody>
      <dsp:txXfrm>
        <a:off x="1395400" y="1995996"/>
        <a:ext cx="2531290" cy="1518774"/>
      </dsp:txXfrm>
    </dsp:sp>
    <dsp:sp modelId="{E319B215-3170-A549-911E-37A3CBBB06B8}">
      <dsp:nvSpPr>
        <dsp:cNvPr id="0" name=""/>
        <dsp:cNvSpPr/>
      </dsp:nvSpPr>
      <dsp:spPr>
        <a:xfrm>
          <a:off x="4179819" y="1995996"/>
          <a:ext cx="2531290" cy="1518774"/>
        </a:xfrm>
        <a:prstGeom prst="rect">
          <a:avLst/>
        </a:prstGeom>
        <a:solidFill>
          <a:schemeClr val="accent2">
            <a:hueOff val="5893414"/>
            <a:satOff val="-22198"/>
            <a:lumOff val="1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Password Managers</a:t>
          </a:r>
        </a:p>
      </dsp:txBody>
      <dsp:txXfrm>
        <a:off x="4179819" y="1995996"/>
        <a:ext cx="2531290" cy="1518774"/>
      </dsp:txXfrm>
    </dsp:sp>
    <dsp:sp modelId="{29D232D3-0692-DC45-B513-3D1231427F13}">
      <dsp:nvSpPr>
        <dsp:cNvPr id="0" name=""/>
        <dsp:cNvSpPr/>
      </dsp:nvSpPr>
      <dsp:spPr>
        <a:xfrm>
          <a:off x="6964238" y="1995996"/>
          <a:ext cx="2531290" cy="1518774"/>
        </a:xfrm>
        <a:prstGeom prst="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Password Reset Process</a:t>
          </a:r>
        </a:p>
      </dsp:txBody>
      <dsp:txXfrm>
        <a:off x="6964238" y="1995996"/>
        <a:ext cx="2531290" cy="1518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D46DC-586E-4A45-977F-0DF9F1D14DB0}">
      <dsp:nvSpPr>
        <dsp:cNvPr id="0" name=""/>
        <dsp:cNvSpPr/>
      </dsp:nvSpPr>
      <dsp:spPr>
        <a:xfrm>
          <a:off x="0" y="623"/>
          <a:ext cx="72164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261E3-CADA-3F41-9BF3-E42882D7F28C}">
      <dsp:nvSpPr>
        <dsp:cNvPr id="0" name=""/>
        <dsp:cNvSpPr/>
      </dsp:nvSpPr>
      <dsp:spPr>
        <a:xfrm>
          <a:off x="0" y="623"/>
          <a:ext cx="7216416" cy="102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Definition: Requirement to change passwords periodically.</a:t>
          </a:r>
        </a:p>
      </dsp:txBody>
      <dsp:txXfrm>
        <a:off x="0" y="623"/>
        <a:ext cx="7216416" cy="1022002"/>
      </dsp:txXfrm>
    </dsp:sp>
    <dsp:sp modelId="{3E6AEB04-D276-7A49-96CD-9789E45FAE87}">
      <dsp:nvSpPr>
        <dsp:cNvPr id="0" name=""/>
        <dsp:cNvSpPr/>
      </dsp:nvSpPr>
      <dsp:spPr>
        <a:xfrm>
          <a:off x="0" y="1022626"/>
          <a:ext cx="7216416" cy="0"/>
        </a:xfrm>
        <a:prstGeom prst="line">
          <a:avLst/>
        </a:prstGeom>
        <a:solidFill>
          <a:schemeClr val="accent2">
            <a:hueOff val="1768024"/>
            <a:satOff val="-6660"/>
            <a:lumOff val="5588"/>
            <a:alphaOff val="0"/>
          </a:schemeClr>
        </a:solidFill>
        <a:ln w="12700" cap="flat" cmpd="sng" algn="ctr">
          <a:solidFill>
            <a:schemeClr val="accent2">
              <a:hueOff val="1768024"/>
              <a:satOff val="-6660"/>
              <a:lumOff val="5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F9DDA-3E41-FB44-9A86-5C994AE3A2EF}">
      <dsp:nvSpPr>
        <dsp:cNvPr id="0" name=""/>
        <dsp:cNvSpPr/>
      </dsp:nvSpPr>
      <dsp:spPr>
        <a:xfrm>
          <a:off x="0" y="1022626"/>
          <a:ext cx="7216416" cy="102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Best Practice: Update every 60-90 days for critical accounts.</a:t>
          </a:r>
        </a:p>
      </dsp:txBody>
      <dsp:txXfrm>
        <a:off x="0" y="1022626"/>
        <a:ext cx="7216416" cy="1022002"/>
      </dsp:txXfrm>
    </dsp:sp>
    <dsp:sp modelId="{DC91387D-99CA-7543-905D-5512A012D0FA}">
      <dsp:nvSpPr>
        <dsp:cNvPr id="0" name=""/>
        <dsp:cNvSpPr/>
      </dsp:nvSpPr>
      <dsp:spPr>
        <a:xfrm>
          <a:off x="0" y="2044628"/>
          <a:ext cx="7216416" cy="0"/>
        </a:xfrm>
        <a:prstGeom prst="line">
          <a:avLst/>
        </a:prstGeom>
        <a:solidFill>
          <a:schemeClr val="accent2">
            <a:hueOff val="3536049"/>
            <a:satOff val="-13319"/>
            <a:lumOff val="11176"/>
            <a:alphaOff val="0"/>
          </a:schemeClr>
        </a:solidFill>
        <a:ln w="12700" cap="flat" cmpd="sng" algn="ctr">
          <a:solidFill>
            <a:schemeClr val="accent2">
              <a:hueOff val="3536049"/>
              <a:satOff val="-13319"/>
              <a:lumOff val="1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641EC-DF3D-3744-9FBC-34D3D68C4A68}">
      <dsp:nvSpPr>
        <dsp:cNvPr id="0" name=""/>
        <dsp:cNvSpPr/>
      </dsp:nvSpPr>
      <dsp:spPr>
        <a:xfrm>
          <a:off x="0" y="2044628"/>
          <a:ext cx="7216416" cy="102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Why It Matters: Limits exposure from prolonged use.</a:t>
          </a:r>
        </a:p>
      </dsp:txBody>
      <dsp:txXfrm>
        <a:off x="0" y="2044628"/>
        <a:ext cx="7216416" cy="1022002"/>
      </dsp:txXfrm>
    </dsp:sp>
    <dsp:sp modelId="{7C8BF8AB-F68A-C44C-8E48-277A140FE771}">
      <dsp:nvSpPr>
        <dsp:cNvPr id="0" name=""/>
        <dsp:cNvSpPr/>
      </dsp:nvSpPr>
      <dsp:spPr>
        <a:xfrm>
          <a:off x="0" y="3066631"/>
          <a:ext cx="7216416" cy="0"/>
        </a:xfrm>
        <a:prstGeom prst="line">
          <a:avLst/>
        </a:prstGeom>
        <a:solidFill>
          <a:schemeClr val="accent2">
            <a:hueOff val="5304073"/>
            <a:satOff val="-19979"/>
            <a:lumOff val="16765"/>
            <a:alphaOff val="0"/>
          </a:schemeClr>
        </a:solidFill>
        <a:ln w="12700" cap="flat" cmpd="sng" algn="ctr">
          <a:solidFill>
            <a:schemeClr val="accent2">
              <a:hueOff val="5304073"/>
              <a:satOff val="-19979"/>
              <a:lumOff val="16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F726B-6ABA-7146-BA33-39A065B41DD8}">
      <dsp:nvSpPr>
        <dsp:cNvPr id="0" name=""/>
        <dsp:cNvSpPr/>
      </dsp:nvSpPr>
      <dsp:spPr>
        <a:xfrm>
          <a:off x="0" y="3066631"/>
          <a:ext cx="7216416" cy="102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Consideration: MFA can reduce the need for frequent changes.</a:t>
          </a:r>
        </a:p>
      </dsp:txBody>
      <dsp:txXfrm>
        <a:off x="0" y="3066631"/>
        <a:ext cx="7216416" cy="1022002"/>
      </dsp:txXfrm>
    </dsp:sp>
    <dsp:sp modelId="{24B7C5A1-3A54-8449-AF4A-D1935281A4B9}">
      <dsp:nvSpPr>
        <dsp:cNvPr id="0" name=""/>
        <dsp:cNvSpPr/>
      </dsp:nvSpPr>
      <dsp:spPr>
        <a:xfrm>
          <a:off x="0" y="4088633"/>
          <a:ext cx="7216416" cy="0"/>
        </a:xfrm>
        <a:prstGeom prst="line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accent2">
              <a:hueOff val="7072097"/>
              <a:satOff val="-26638"/>
              <a:lumOff val="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E155-A12D-C041-AA83-09B228222D27}">
      <dsp:nvSpPr>
        <dsp:cNvPr id="0" name=""/>
        <dsp:cNvSpPr/>
      </dsp:nvSpPr>
      <dsp:spPr>
        <a:xfrm>
          <a:off x="0" y="4088633"/>
          <a:ext cx="7216416" cy="102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Test Tip: Password expiration is less critical if MFA is in place.</a:t>
          </a:r>
        </a:p>
      </dsp:txBody>
      <dsp:txXfrm>
        <a:off x="0" y="4088633"/>
        <a:ext cx="7216416" cy="1022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7A4F0-D8ED-CF49-B5FF-1ADF135DD168}">
      <dsp:nvSpPr>
        <dsp:cNvPr id="0" name=""/>
        <dsp:cNvSpPr/>
      </dsp:nvSpPr>
      <dsp:spPr>
        <a:xfrm>
          <a:off x="777240" y="0"/>
          <a:ext cx="8808720" cy="369035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754DA-0A44-D848-A8A3-F11820CB3F52}">
      <dsp:nvSpPr>
        <dsp:cNvPr id="0" name=""/>
        <dsp:cNvSpPr/>
      </dsp:nvSpPr>
      <dsp:spPr>
        <a:xfrm>
          <a:off x="4554" y="1107107"/>
          <a:ext cx="1991171" cy="14761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Definition: Using the same password for multiple accounts.</a:t>
          </a:r>
        </a:p>
      </dsp:txBody>
      <dsp:txXfrm>
        <a:off x="76613" y="1179166"/>
        <a:ext cx="1847053" cy="1332024"/>
      </dsp:txXfrm>
    </dsp:sp>
    <dsp:sp modelId="{0CA023B6-EE0E-564F-9AAD-2BB70FC7726D}">
      <dsp:nvSpPr>
        <dsp:cNvPr id="0" name=""/>
        <dsp:cNvSpPr/>
      </dsp:nvSpPr>
      <dsp:spPr>
        <a:xfrm>
          <a:off x="2095284" y="1107107"/>
          <a:ext cx="1991171" cy="14761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Best Practice: Never reuse passwords.</a:t>
          </a:r>
        </a:p>
      </dsp:txBody>
      <dsp:txXfrm>
        <a:off x="2167343" y="1179166"/>
        <a:ext cx="1847053" cy="1332024"/>
      </dsp:txXfrm>
    </dsp:sp>
    <dsp:sp modelId="{7429EFD8-EDE1-CF46-8FF6-BAE4CF764D38}">
      <dsp:nvSpPr>
        <dsp:cNvPr id="0" name=""/>
        <dsp:cNvSpPr/>
      </dsp:nvSpPr>
      <dsp:spPr>
        <a:xfrm>
          <a:off x="4186014" y="1107107"/>
          <a:ext cx="1991171" cy="14761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Why It Matters: One compromise can expose multiple accounts.</a:t>
          </a:r>
        </a:p>
      </dsp:txBody>
      <dsp:txXfrm>
        <a:off x="4258073" y="1179166"/>
        <a:ext cx="1847053" cy="1332024"/>
      </dsp:txXfrm>
    </dsp:sp>
    <dsp:sp modelId="{75B00885-E6AD-A14B-BBA2-CDD5D44B16C7}">
      <dsp:nvSpPr>
        <dsp:cNvPr id="0" name=""/>
        <dsp:cNvSpPr/>
      </dsp:nvSpPr>
      <dsp:spPr>
        <a:xfrm>
          <a:off x="6276744" y="1107107"/>
          <a:ext cx="1991171" cy="14761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/>
            <a:t>Solution:</a:t>
          </a:r>
          <a:r>
            <a:rPr lang="en-US" sz="1700" kern="1200"/>
            <a:t> Use a password manager for unique passwords.</a:t>
          </a:r>
        </a:p>
      </dsp:txBody>
      <dsp:txXfrm>
        <a:off x="6348803" y="1179166"/>
        <a:ext cx="1847053" cy="1332024"/>
      </dsp:txXfrm>
    </dsp:sp>
    <dsp:sp modelId="{F18C1CE0-F847-2E49-85D5-2C6DBF88FC5E}">
      <dsp:nvSpPr>
        <dsp:cNvPr id="0" name=""/>
        <dsp:cNvSpPr/>
      </dsp:nvSpPr>
      <dsp:spPr>
        <a:xfrm>
          <a:off x="8367474" y="1107107"/>
          <a:ext cx="1991171" cy="14761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/>
            <a:t>Test Tip:</a:t>
          </a:r>
          <a:r>
            <a:rPr lang="en-US" sz="1700" kern="1200"/>
            <a:t> Reusing passwords is a major security risk.</a:t>
          </a:r>
        </a:p>
      </dsp:txBody>
      <dsp:txXfrm>
        <a:off x="8439533" y="1179166"/>
        <a:ext cx="1847053" cy="1332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93826-BF05-423C-9AFC-CE989519A752}">
      <dsp:nvSpPr>
        <dsp:cNvPr id="0" name=""/>
        <dsp:cNvSpPr/>
      </dsp:nvSpPr>
      <dsp:spPr>
        <a:xfrm>
          <a:off x="549246" y="562158"/>
          <a:ext cx="1444591" cy="14445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086DF-470A-4A8B-AE25-8DC1F1E7904F}">
      <dsp:nvSpPr>
        <dsp:cNvPr id="0" name=""/>
        <dsp:cNvSpPr/>
      </dsp:nvSpPr>
      <dsp:spPr>
        <a:xfrm>
          <a:off x="857109" y="870022"/>
          <a:ext cx="828864" cy="828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2F86D-2782-4235-BB4E-97BDD739F40D}">
      <dsp:nvSpPr>
        <dsp:cNvPr id="0" name=""/>
        <dsp:cNvSpPr/>
      </dsp:nvSpPr>
      <dsp:spPr>
        <a:xfrm>
          <a:off x="87450" y="2456704"/>
          <a:ext cx="23681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Phishing</a:t>
          </a:r>
        </a:p>
      </dsp:txBody>
      <dsp:txXfrm>
        <a:off x="87450" y="2456704"/>
        <a:ext cx="2368183" cy="720000"/>
      </dsp:txXfrm>
    </dsp:sp>
    <dsp:sp modelId="{A8CB7AEC-07FD-4639-A387-B79110C1D80B}">
      <dsp:nvSpPr>
        <dsp:cNvPr id="0" name=""/>
        <dsp:cNvSpPr/>
      </dsp:nvSpPr>
      <dsp:spPr>
        <a:xfrm>
          <a:off x="3331861" y="562158"/>
          <a:ext cx="1444591" cy="14445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30168-9F58-49EB-84E0-F9DA525991BB}">
      <dsp:nvSpPr>
        <dsp:cNvPr id="0" name=""/>
        <dsp:cNvSpPr/>
      </dsp:nvSpPr>
      <dsp:spPr>
        <a:xfrm>
          <a:off x="3639724" y="870022"/>
          <a:ext cx="828864" cy="8288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F232A-7337-47F6-B216-E0C7C53A6A52}">
      <dsp:nvSpPr>
        <dsp:cNvPr id="0" name=""/>
        <dsp:cNvSpPr/>
      </dsp:nvSpPr>
      <dsp:spPr>
        <a:xfrm>
          <a:off x="2870065" y="2456704"/>
          <a:ext cx="23681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Brute Force Attacks</a:t>
          </a:r>
        </a:p>
      </dsp:txBody>
      <dsp:txXfrm>
        <a:off x="2870065" y="2456704"/>
        <a:ext cx="2368183" cy="720000"/>
      </dsp:txXfrm>
    </dsp:sp>
    <dsp:sp modelId="{58DCE752-E935-4EE5-86D4-534490DC65F6}">
      <dsp:nvSpPr>
        <dsp:cNvPr id="0" name=""/>
        <dsp:cNvSpPr/>
      </dsp:nvSpPr>
      <dsp:spPr>
        <a:xfrm>
          <a:off x="6114476" y="562158"/>
          <a:ext cx="1444591" cy="14445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4FBAD-546C-49BE-A4CB-74C2CDCB5A37}">
      <dsp:nvSpPr>
        <dsp:cNvPr id="0" name=""/>
        <dsp:cNvSpPr/>
      </dsp:nvSpPr>
      <dsp:spPr>
        <a:xfrm>
          <a:off x="6422340" y="870022"/>
          <a:ext cx="828864" cy="8288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16E2C-C0EA-4749-9717-F3B1036D31BB}">
      <dsp:nvSpPr>
        <dsp:cNvPr id="0" name=""/>
        <dsp:cNvSpPr/>
      </dsp:nvSpPr>
      <dsp:spPr>
        <a:xfrm>
          <a:off x="5652680" y="2456704"/>
          <a:ext cx="23681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Credential Stuffing</a:t>
          </a:r>
        </a:p>
      </dsp:txBody>
      <dsp:txXfrm>
        <a:off x="5652680" y="2456704"/>
        <a:ext cx="2368183" cy="720000"/>
      </dsp:txXfrm>
    </dsp:sp>
    <dsp:sp modelId="{0990741B-C03E-41E5-983A-35F1890495B6}">
      <dsp:nvSpPr>
        <dsp:cNvPr id="0" name=""/>
        <dsp:cNvSpPr/>
      </dsp:nvSpPr>
      <dsp:spPr>
        <a:xfrm>
          <a:off x="8897091" y="562158"/>
          <a:ext cx="1444591" cy="14445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C13AE-1BE6-4BBC-B372-55639B215DDB}">
      <dsp:nvSpPr>
        <dsp:cNvPr id="0" name=""/>
        <dsp:cNvSpPr/>
      </dsp:nvSpPr>
      <dsp:spPr>
        <a:xfrm>
          <a:off x="9204955" y="870022"/>
          <a:ext cx="828864" cy="8288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35B2D-A0C4-4C17-85AC-4B2B7391771F}">
      <dsp:nvSpPr>
        <dsp:cNvPr id="0" name=""/>
        <dsp:cNvSpPr/>
      </dsp:nvSpPr>
      <dsp:spPr>
        <a:xfrm>
          <a:off x="8435295" y="2456704"/>
          <a:ext cx="23681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Social Engineering</a:t>
          </a:r>
        </a:p>
      </dsp:txBody>
      <dsp:txXfrm>
        <a:off x="8435295" y="2456704"/>
        <a:ext cx="2368183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FBC6-02B0-254B-86ED-A69A105EF353}">
      <dsp:nvSpPr>
        <dsp:cNvPr id="0" name=""/>
        <dsp:cNvSpPr/>
      </dsp:nvSpPr>
      <dsp:spPr>
        <a:xfrm>
          <a:off x="3722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Enable Multi-Factor Authentication (MFA).</a:t>
          </a:r>
        </a:p>
      </dsp:txBody>
      <dsp:txXfrm>
        <a:off x="3722" y="1530834"/>
        <a:ext cx="2015460" cy="1692986"/>
      </dsp:txXfrm>
    </dsp:sp>
    <dsp:sp modelId="{561F55D7-E49F-B64F-B25F-ECA514D4B011}">
      <dsp:nvSpPr>
        <dsp:cNvPr id="0" name=""/>
        <dsp:cNvSpPr/>
      </dsp:nvSpPr>
      <dsp:spPr>
        <a:xfrm>
          <a:off x="588205" y="740773"/>
          <a:ext cx="846493" cy="8464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712171" y="864739"/>
        <a:ext cx="598561" cy="598561"/>
      </dsp:txXfrm>
    </dsp:sp>
    <dsp:sp modelId="{9B3E1EF0-20AF-4948-9F37-0CEB14B9797C}">
      <dsp:nvSpPr>
        <dsp:cNvPr id="0" name=""/>
        <dsp:cNvSpPr/>
      </dsp:nvSpPr>
      <dsp:spPr>
        <a:xfrm>
          <a:off x="3722" y="3280181"/>
          <a:ext cx="2015460" cy="72"/>
        </a:xfrm>
        <a:prstGeom prst="rect">
          <a:avLst/>
        </a:prstGeom>
        <a:solidFill>
          <a:schemeClr val="accent2">
            <a:hueOff val="785789"/>
            <a:satOff val="-2960"/>
            <a:lumOff val="2484"/>
            <a:alphaOff val="0"/>
          </a:schemeClr>
        </a:solidFill>
        <a:ln w="12700" cap="flat" cmpd="sng" algn="ctr">
          <a:solidFill>
            <a:schemeClr val="accent2">
              <a:hueOff val="785789"/>
              <a:satOff val="-2960"/>
              <a:lumOff val="24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961F1-75FA-A04E-BAAD-2DD06B7EF88A}">
      <dsp:nvSpPr>
        <dsp:cNvPr id="0" name=""/>
        <dsp:cNvSpPr/>
      </dsp:nvSpPr>
      <dsp:spPr>
        <a:xfrm>
          <a:off x="2220728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1853719"/>
            <a:satOff val="-1852"/>
            <a:lumOff val="8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853719"/>
              <a:satOff val="-1852"/>
              <a:lumOff val="8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Educate users on strong password creation.</a:t>
          </a:r>
        </a:p>
      </dsp:txBody>
      <dsp:txXfrm>
        <a:off x="2220728" y="1530834"/>
        <a:ext cx="2015460" cy="1692986"/>
      </dsp:txXfrm>
    </dsp:sp>
    <dsp:sp modelId="{A770F783-F79D-A844-8BDC-BBF1E89F6499}">
      <dsp:nvSpPr>
        <dsp:cNvPr id="0" name=""/>
        <dsp:cNvSpPr/>
      </dsp:nvSpPr>
      <dsp:spPr>
        <a:xfrm>
          <a:off x="2805211" y="740773"/>
          <a:ext cx="846493" cy="846493"/>
        </a:xfrm>
        <a:prstGeom prst="ellipse">
          <a:avLst/>
        </a:prstGeom>
        <a:solidFill>
          <a:schemeClr val="accent2">
            <a:hueOff val="1571577"/>
            <a:satOff val="-5920"/>
            <a:lumOff val="4967"/>
            <a:alphaOff val="0"/>
          </a:schemeClr>
        </a:solidFill>
        <a:ln w="12700" cap="flat" cmpd="sng" algn="ctr">
          <a:solidFill>
            <a:schemeClr val="accent2">
              <a:hueOff val="1571577"/>
              <a:satOff val="-5920"/>
              <a:lumOff val="4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2929177" y="864739"/>
        <a:ext cx="598561" cy="598561"/>
      </dsp:txXfrm>
    </dsp:sp>
    <dsp:sp modelId="{0FB69FA4-58E5-6747-929C-A3A1E1478716}">
      <dsp:nvSpPr>
        <dsp:cNvPr id="0" name=""/>
        <dsp:cNvSpPr/>
      </dsp:nvSpPr>
      <dsp:spPr>
        <a:xfrm>
          <a:off x="2220728" y="3280181"/>
          <a:ext cx="2015460" cy="72"/>
        </a:xfrm>
        <a:prstGeom prst="rect">
          <a:avLst/>
        </a:prstGeom>
        <a:solidFill>
          <a:schemeClr val="accent2">
            <a:hueOff val="2357366"/>
            <a:satOff val="-8879"/>
            <a:lumOff val="7451"/>
            <a:alphaOff val="0"/>
          </a:schemeClr>
        </a:solidFill>
        <a:ln w="12700" cap="flat" cmpd="sng" algn="ctr">
          <a:solidFill>
            <a:schemeClr val="accent2">
              <a:hueOff val="2357366"/>
              <a:satOff val="-8879"/>
              <a:lumOff val="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D13A-56F8-8B43-82AF-EB9FD217A52F}">
      <dsp:nvSpPr>
        <dsp:cNvPr id="0" name=""/>
        <dsp:cNvSpPr/>
      </dsp:nvSpPr>
      <dsp:spPr>
        <a:xfrm>
          <a:off x="4437734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3707437"/>
            <a:satOff val="-3703"/>
            <a:lumOff val="17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707437"/>
              <a:satOff val="-3703"/>
              <a:lumOff val="1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Update password policies regularly.</a:t>
          </a:r>
        </a:p>
      </dsp:txBody>
      <dsp:txXfrm>
        <a:off x="4437734" y="1530834"/>
        <a:ext cx="2015460" cy="1692986"/>
      </dsp:txXfrm>
    </dsp:sp>
    <dsp:sp modelId="{9D27B30D-9D9B-C049-B233-2A19DF53964E}">
      <dsp:nvSpPr>
        <dsp:cNvPr id="0" name=""/>
        <dsp:cNvSpPr/>
      </dsp:nvSpPr>
      <dsp:spPr>
        <a:xfrm>
          <a:off x="5022217" y="740773"/>
          <a:ext cx="846493" cy="846493"/>
        </a:xfrm>
        <a:prstGeom prst="ellipse">
          <a:avLst/>
        </a:prstGeom>
        <a:solidFill>
          <a:schemeClr val="accent2">
            <a:hueOff val="3143154"/>
            <a:satOff val="-11839"/>
            <a:lumOff val="9935"/>
            <a:alphaOff val="0"/>
          </a:schemeClr>
        </a:solidFill>
        <a:ln w="12700" cap="flat" cmpd="sng" algn="ctr">
          <a:solidFill>
            <a:schemeClr val="accent2">
              <a:hueOff val="3143154"/>
              <a:satOff val="-11839"/>
              <a:lumOff val="99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5146183" y="864739"/>
        <a:ext cx="598561" cy="598561"/>
      </dsp:txXfrm>
    </dsp:sp>
    <dsp:sp modelId="{7E139EE1-7A5B-204E-9201-724743EE179B}">
      <dsp:nvSpPr>
        <dsp:cNvPr id="0" name=""/>
        <dsp:cNvSpPr/>
      </dsp:nvSpPr>
      <dsp:spPr>
        <a:xfrm>
          <a:off x="4437734" y="3280181"/>
          <a:ext cx="2015460" cy="72"/>
        </a:xfrm>
        <a:prstGeom prst="rect">
          <a:avLst/>
        </a:prstGeom>
        <a:solidFill>
          <a:schemeClr val="accent2">
            <a:hueOff val="3928943"/>
            <a:satOff val="-14799"/>
            <a:lumOff val="12418"/>
            <a:alphaOff val="0"/>
          </a:schemeClr>
        </a:solidFill>
        <a:ln w="12700" cap="flat" cmpd="sng" algn="ctr">
          <a:solidFill>
            <a:schemeClr val="accent2">
              <a:hueOff val="3928943"/>
              <a:satOff val="-14799"/>
              <a:lumOff val="12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F58FB-C40A-4C42-9581-B4D030FCDEE2}">
      <dsp:nvSpPr>
        <dsp:cNvPr id="0" name=""/>
        <dsp:cNvSpPr/>
      </dsp:nvSpPr>
      <dsp:spPr>
        <a:xfrm>
          <a:off x="6654740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5561156"/>
            <a:satOff val="-5555"/>
            <a:lumOff val="25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561156"/>
              <a:satOff val="-5555"/>
              <a:lumOff val="25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Monitor failed login attempts.</a:t>
          </a:r>
        </a:p>
      </dsp:txBody>
      <dsp:txXfrm>
        <a:off x="6654740" y="1530834"/>
        <a:ext cx="2015460" cy="1692986"/>
      </dsp:txXfrm>
    </dsp:sp>
    <dsp:sp modelId="{02D54BE3-C102-C84F-95A0-B8E8B190ABAD}">
      <dsp:nvSpPr>
        <dsp:cNvPr id="0" name=""/>
        <dsp:cNvSpPr/>
      </dsp:nvSpPr>
      <dsp:spPr>
        <a:xfrm>
          <a:off x="7239223" y="740773"/>
          <a:ext cx="846493" cy="846493"/>
        </a:xfrm>
        <a:prstGeom prst="ellipse">
          <a:avLst/>
        </a:prstGeom>
        <a:solidFill>
          <a:schemeClr val="accent2">
            <a:hueOff val="4714731"/>
            <a:satOff val="-17759"/>
            <a:lumOff val="14902"/>
            <a:alphaOff val="0"/>
          </a:schemeClr>
        </a:solidFill>
        <a:ln w="12700" cap="flat" cmpd="sng" algn="ctr">
          <a:solidFill>
            <a:schemeClr val="accent2">
              <a:hueOff val="4714731"/>
              <a:satOff val="-17759"/>
              <a:lumOff val="1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4</a:t>
          </a:r>
        </a:p>
      </dsp:txBody>
      <dsp:txXfrm>
        <a:off x="7363189" y="864739"/>
        <a:ext cx="598561" cy="598561"/>
      </dsp:txXfrm>
    </dsp:sp>
    <dsp:sp modelId="{4683A935-69BF-754C-8F89-0B8349AA0C8D}">
      <dsp:nvSpPr>
        <dsp:cNvPr id="0" name=""/>
        <dsp:cNvSpPr/>
      </dsp:nvSpPr>
      <dsp:spPr>
        <a:xfrm>
          <a:off x="6654740" y="3280181"/>
          <a:ext cx="2015460" cy="72"/>
        </a:xfrm>
        <a:prstGeom prst="rect">
          <a:avLst/>
        </a:prstGeom>
        <a:solidFill>
          <a:schemeClr val="accent2">
            <a:hueOff val="5500520"/>
            <a:satOff val="-20718"/>
            <a:lumOff val="17386"/>
            <a:alphaOff val="0"/>
          </a:schemeClr>
        </a:solidFill>
        <a:ln w="12700" cap="flat" cmpd="sng" algn="ctr">
          <a:solidFill>
            <a:schemeClr val="accent2">
              <a:hueOff val="5500520"/>
              <a:satOff val="-20718"/>
              <a:lumOff val="173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A1796-CFCB-6741-98B9-5E793141D527}">
      <dsp:nvSpPr>
        <dsp:cNvPr id="0" name=""/>
        <dsp:cNvSpPr/>
      </dsp:nvSpPr>
      <dsp:spPr>
        <a:xfrm>
          <a:off x="8871746" y="458609"/>
          <a:ext cx="2015460" cy="2821644"/>
        </a:xfrm>
        <a:prstGeom prst="rect">
          <a:avLst/>
        </a:prstGeom>
        <a:solidFill>
          <a:schemeClr val="accent2">
            <a:tint val="40000"/>
            <a:alpha val="90000"/>
            <a:hueOff val="7414874"/>
            <a:satOff val="-7406"/>
            <a:lumOff val="3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414874"/>
              <a:satOff val="-7406"/>
              <a:lumOff val="3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33" tIns="330200" rIns="15713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Test Tip:</a:t>
          </a:r>
          <a:r>
            <a:rPr lang="en-US" sz="1800" kern="1200"/>
            <a:t> MFA significantly improves account security.</a:t>
          </a:r>
        </a:p>
      </dsp:txBody>
      <dsp:txXfrm>
        <a:off x="8871746" y="1530834"/>
        <a:ext cx="2015460" cy="1692986"/>
      </dsp:txXfrm>
    </dsp:sp>
    <dsp:sp modelId="{221A11E1-7889-B24E-82EF-312EA914A4A6}">
      <dsp:nvSpPr>
        <dsp:cNvPr id="0" name=""/>
        <dsp:cNvSpPr/>
      </dsp:nvSpPr>
      <dsp:spPr>
        <a:xfrm>
          <a:off x="9456229" y="740773"/>
          <a:ext cx="846493" cy="846493"/>
        </a:xfrm>
        <a:prstGeom prst="ellipse">
          <a:avLst/>
        </a:prstGeom>
        <a:solidFill>
          <a:schemeClr val="accent2">
            <a:hueOff val="6286309"/>
            <a:satOff val="-23678"/>
            <a:lumOff val="19869"/>
            <a:alphaOff val="0"/>
          </a:schemeClr>
        </a:solidFill>
        <a:ln w="12700" cap="flat" cmpd="sng" algn="ctr">
          <a:solidFill>
            <a:schemeClr val="accent2">
              <a:hueOff val="6286309"/>
              <a:satOff val="-23678"/>
              <a:lumOff val="198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96" tIns="12700" rIns="6599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5</a:t>
          </a:r>
        </a:p>
      </dsp:txBody>
      <dsp:txXfrm>
        <a:off x="9580195" y="864739"/>
        <a:ext cx="598561" cy="598561"/>
      </dsp:txXfrm>
    </dsp:sp>
    <dsp:sp modelId="{2320738C-668D-FA40-B477-F883F7B41E8B}">
      <dsp:nvSpPr>
        <dsp:cNvPr id="0" name=""/>
        <dsp:cNvSpPr/>
      </dsp:nvSpPr>
      <dsp:spPr>
        <a:xfrm>
          <a:off x="8871746" y="3280181"/>
          <a:ext cx="2015460" cy="72"/>
        </a:xfrm>
        <a:prstGeom prst="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accent2">
              <a:hueOff val="7072097"/>
              <a:satOff val="-26638"/>
              <a:lumOff val="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7BE7D-8C4C-A14D-920F-5A69183A7212}">
      <dsp:nvSpPr>
        <dsp:cNvPr id="0" name=""/>
        <dsp:cNvSpPr/>
      </dsp:nvSpPr>
      <dsp:spPr>
        <a:xfrm>
          <a:off x="0" y="0"/>
          <a:ext cx="3403415" cy="37388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43" tIns="330200" rIns="2653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Read questions carefully and watch for subtle differences.</a:t>
          </a:r>
        </a:p>
      </dsp:txBody>
      <dsp:txXfrm>
        <a:off x="0" y="1420767"/>
        <a:ext cx="3403415" cy="2243317"/>
      </dsp:txXfrm>
    </dsp:sp>
    <dsp:sp modelId="{1067F226-DA3B-0542-B10A-D7DE4EE6A5F2}">
      <dsp:nvSpPr>
        <dsp:cNvPr id="0" name=""/>
        <dsp:cNvSpPr/>
      </dsp:nvSpPr>
      <dsp:spPr>
        <a:xfrm>
          <a:off x="1140878" y="373886"/>
          <a:ext cx="1121658" cy="11216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9" tIns="12700" rIns="874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05141" y="538149"/>
        <a:ext cx="793132" cy="793132"/>
      </dsp:txXfrm>
    </dsp:sp>
    <dsp:sp modelId="{7C4090A5-C5B4-6D46-AAB6-74F90795D201}">
      <dsp:nvSpPr>
        <dsp:cNvPr id="0" name=""/>
        <dsp:cNvSpPr/>
      </dsp:nvSpPr>
      <dsp:spPr>
        <a:xfrm>
          <a:off x="0" y="3738791"/>
          <a:ext cx="3403415" cy="72"/>
        </a:xfrm>
        <a:prstGeom prst="rect">
          <a:avLst/>
        </a:prstGeom>
        <a:solidFill>
          <a:schemeClr val="accent2">
            <a:hueOff val="1414419"/>
            <a:satOff val="-5328"/>
            <a:lumOff val="4471"/>
            <a:alphaOff val="0"/>
          </a:schemeClr>
        </a:solidFill>
        <a:ln w="12700" cap="flat" cmpd="sng" algn="ctr">
          <a:solidFill>
            <a:schemeClr val="accent2">
              <a:hueOff val="1414419"/>
              <a:satOff val="-5328"/>
              <a:lumOff val="4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D51AC-33A2-D84D-84F2-1A1A2AE042AE}">
      <dsp:nvSpPr>
        <dsp:cNvPr id="0" name=""/>
        <dsp:cNvSpPr/>
      </dsp:nvSpPr>
      <dsp:spPr>
        <a:xfrm>
          <a:off x="3743756" y="0"/>
          <a:ext cx="3403415" cy="3738863"/>
        </a:xfrm>
        <a:prstGeom prst="rect">
          <a:avLst/>
        </a:prstGeom>
        <a:solidFill>
          <a:schemeClr val="accent2">
            <a:tint val="40000"/>
            <a:alpha val="90000"/>
            <a:hueOff val="3707437"/>
            <a:satOff val="-3703"/>
            <a:lumOff val="170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707437"/>
              <a:satOff val="-3703"/>
              <a:lumOff val="1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43" tIns="330200" rIns="2653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Eliminate obviously incorrect answers.</a:t>
          </a:r>
        </a:p>
      </dsp:txBody>
      <dsp:txXfrm>
        <a:off x="3743756" y="1420767"/>
        <a:ext cx="3403415" cy="2243317"/>
      </dsp:txXfrm>
    </dsp:sp>
    <dsp:sp modelId="{BF6BCEC3-271D-E946-85B0-3AD703BB094B}">
      <dsp:nvSpPr>
        <dsp:cNvPr id="0" name=""/>
        <dsp:cNvSpPr/>
      </dsp:nvSpPr>
      <dsp:spPr>
        <a:xfrm>
          <a:off x="4884635" y="373886"/>
          <a:ext cx="1121658" cy="1121658"/>
        </a:xfrm>
        <a:prstGeom prst="ellipse">
          <a:avLst/>
        </a:prstGeom>
        <a:solidFill>
          <a:schemeClr val="accent2">
            <a:hueOff val="2828839"/>
            <a:satOff val="-10655"/>
            <a:lumOff val="8941"/>
            <a:alphaOff val="0"/>
          </a:schemeClr>
        </a:solidFill>
        <a:ln w="12700" cap="flat" cmpd="sng" algn="ctr">
          <a:solidFill>
            <a:schemeClr val="accent2">
              <a:hueOff val="2828839"/>
              <a:satOff val="-10655"/>
              <a:lumOff val="8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9" tIns="12700" rIns="874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48898" y="538149"/>
        <a:ext cx="793132" cy="793132"/>
      </dsp:txXfrm>
    </dsp:sp>
    <dsp:sp modelId="{3AE77B40-16AF-664E-B02D-3C4ABFEA5254}">
      <dsp:nvSpPr>
        <dsp:cNvPr id="0" name=""/>
        <dsp:cNvSpPr/>
      </dsp:nvSpPr>
      <dsp:spPr>
        <a:xfrm>
          <a:off x="3743756" y="3738791"/>
          <a:ext cx="3403415" cy="72"/>
        </a:xfrm>
        <a:prstGeom prst="rect">
          <a:avLst/>
        </a:prstGeom>
        <a:solidFill>
          <a:schemeClr val="accent2">
            <a:hueOff val="4243259"/>
            <a:satOff val="-15983"/>
            <a:lumOff val="13412"/>
            <a:alphaOff val="0"/>
          </a:schemeClr>
        </a:solidFill>
        <a:ln w="12700" cap="flat" cmpd="sng" algn="ctr">
          <a:solidFill>
            <a:schemeClr val="accent2">
              <a:hueOff val="4243259"/>
              <a:satOff val="-15983"/>
              <a:lumOff val="13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13650-230A-FA43-AA3A-869955BA5D1D}">
      <dsp:nvSpPr>
        <dsp:cNvPr id="0" name=""/>
        <dsp:cNvSpPr/>
      </dsp:nvSpPr>
      <dsp:spPr>
        <a:xfrm>
          <a:off x="7487513" y="0"/>
          <a:ext cx="3403415" cy="3738863"/>
        </a:xfrm>
        <a:prstGeom prst="rect">
          <a:avLst/>
        </a:prstGeom>
        <a:solidFill>
          <a:schemeClr val="accent2">
            <a:tint val="40000"/>
            <a:alpha val="90000"/>
            <a:hueOff val="7414874"/>
            <a:satOff val="-7406"/>
            <a:lumOff val="34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414874"/>
              <a:satOff val="-7406"/>
              <a:lumOff val="3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43" tIns="330200" rIns="2653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 logic based on best practices to choose the most secure option.</a:t>
          </a:r>
        </a:p>
      </dsp:txBody>
      <dsp:txXfrm>
        <a:off x="7487513" y="1420767"/>
        <a:ext cx="3403415" cy="2243317"/>
      </dsp:txXfrm>
    </dsp:sp>
    <dsp:sp modelId="{F7AE7F8D-9073-D241-9003-7D39F05BF202}">
      <dsp:nvSpPr>
        <dsp:cNvPr id="0" name=""/>
        <dsp:cNvSpPr/>
      </dsp:nvSpPr>
      <dsp:spPr>
        <a:xfrm>
          <a:off x="8628391" y="373886"/>
          <a:ext cx="1121658" cy="1121658"/>
        </a:xfrm>
        <a:prstGeom prst="ellipse">
          <a:avLst/>
        </a:prstGeom>
        <a:solidFill>
          <a:schemeClr val="accent2">
            <a:hueOff val="5657678"/>
            <a:satOff val="-21310"/>
            <a:lumOff val="17882"/>
            <a:alphaOff val="0"/>
          </a:schemeClr>
        </a:solidFill>
        <a:ln w="12700" cap="flat" cmpd="sng" algn="ctr">
          <a:solidFill>
            <a:schemeClr val="accent2">
              <a:hueOff val="5657678"/>
              <a:satOff val="-21310"/>
              <a:lumOff val="17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9" tIns="12700" rIns="874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92654" y="538149"/>
        <a:ext cx="793132" cy="793132"/>
      </dsp:txXfrm>
    </dsp:sp>
    <dsp:sp modelId="{6ADF266A-CD3B-D84B-9505-2237450D49B9}">
      <dsp:nvSpPr>
        <dsp:cNvPr id="0" name=""/>
        <dsp:cNvSpPr/>
      </dsp:nvSpPr>
      <dsp:spPr>
        <a:xfrm>
          <a:off x="7487513" y="3738791"/>
          <a:ext cx="3403415" cy="72"/>
        </a:xfrm>
        <a:prstGeom prst="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accent2">
              <a:hueOff val="7072097"/>
              <a:satOff val="-26638"/>
              <a:lumOff val="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08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0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898E2-EE5A-B139-31BB-1173925FC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21842"/>
            <a:ext cx="3156857" cy="2642616"/>
          </a:xfrm>
        </p:spPr>
        <p:txBody>
          <a:bodyPr anchor="b">
            <a:normAutofit fontScale="90000"/>
          </a:bodyPr>
          <a:lstStyle/>
          <a:p>
            <a:r>
              <a:rPr lang="en-US" sz="4400" dirty="0"/>
              <a:t>Password Best Practices</a:t>
            </a:r>
            <a:br>
              <a:rPr lang="en-US" sz="4400" dirty="0"/>
            </a:br>
            <a:r>
              <a:rPr lang="en-US" sz="2700" dirty="0"/>
              <a:t>Understanding Secure Password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33826-B078-3281-F9D5-708252355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4304538"/>
            <a:ext cx="3156857" cy="1362456"/>
          </a:xfrm>
        </p:spPr>
        <p:txBody>
          <a:bodyPr anchor="t">
            <a:normAutofit/>
          </a:bodyPr>
          <a:lstStyle/>
          <a:p>
            <a:r>
              <a:rPr lang="en-US" dirty="0"/>
              <a:t>Thomas Russell, M.Ed. D hon (cybersecurity)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0527CE-FCD0-40C8-B37A-39331C2A4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D8655F89-EF96-2417-3734-CECAC17D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41" y="2802278"/>
            <a:ext cx="6876288" cy="30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0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8D209-7651-03E8-C40A-C93626D1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en-US" dirty="0"/>
              <a:t>Password Reset Process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A8941B0E-F638-F94E-57AF-6E7D3837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46245" b="-1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09564-FDAA-0B2A-E158-FBD4FB67F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Definition: Recovering or changing a forgotten password.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Best Practice: Use MFA during reset.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Key Steps: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Verify user identity.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Generate a one-time link.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dirty="0"/>
              <a:t>Require a new, strong password.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b="1" dirty="0"/>
              <a:t>Security Tip:</a:t>
            </a:r>
            <a:r>
              <a:rPr lang="en-US" dirty="0"/>
              <a:t> Never reveal the old password during the reset.</a:t>
            </a:r>
            <a:endParaRPr lang="en-US"/>
          </a:p>
          <a:p>
            <a:pPr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6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0E5ED-EA2B-C203-03EA-691183C5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Common Threats and Vulnerabilities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0E8AC2-34A1-7357-D7C8-1AD854C6F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055351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011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215A5-569B-50DC-6EFD-4D6E0079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Best Practices for Secure Password Usage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BDB37D-BC79-80DA-FBE0-013A018F00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257170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58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7F852-7FD5-C39B-4A0C-49AC81E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Multiple-Choice Test Tips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C30504-3835-0C92-93DA-D6CE50D28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04198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35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5BC1E-BD49-0F38-52FB-328DFFD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Practice Questions (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DFA5-586F-115A-FA50-09915118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r>
              <a:rPr lang="en-US" dirty="0"/>
              <a:t>What is the recommended minimum length for a strong password?</a:t>
            </a:r>
          </a:p>
          <a:p>
            <a:r>
              <a:rPr lang="en-US" dirty="0"/>
              <a:t>A) 8 characters</a:t>
            </a:r>
          </a:p>
          <a:p>
            <a:r>
              <a:rPr lang="en-US" dirty="0"/>
              <a:t>B) 10 characters</a:t>
            </a:r>
          </a:p>
          <a:p>
            <a:r>
              <a:rPr lang="en-US" dirty="0"/>
              <a:t>C) 12-16 characters</a:t>
            </a:r>
          </a:p>
          <a:p>
            <a:r>
              <a:rPr lang="en-US" dirty="0"/>
              <a:t>D) 6 characters</a:t>
            </a:r>
          </a:p>
          <a:p>
            <a:r>
              <a:rPr lang="en-US" b="1" dirty="0"/>
              <a:t>Answer:</a:t>
            </a:r>
            <a:r>
              <a:rPr lang="en-US" dirty="0"/>
              <a:t> C) 12-16 characters</a:t>
            </a:r>
          </a:p>
          <a:p>
            <a:endParaRPr lang="en-US" dirty="0"/>
          </a:p>
        </p:txBody>
      </p:sp>
      <p:pic>
        <p:nvPicPr>
          <p:cNvPr id="5" name="Picture 4" descr="3D numbers in white and orange">
            <a:extLst>
              <a:ext uri="{FF2B5EF4-FFF2-40B4-BE49-F238E27FC236}">
                <a16:creationId xmlns:a16="http://schemas.microsoft.com/office/drawing/2014/main" id="{080E11A3-1EB8-3375-3F71-2A35FC922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80" r="30270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F5320-10C8-B63A-F98A-55535DD95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34FA3E-C5EE-3E58-BB5B-7DFAA2A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0C4B5-A575-7029-94DF-E0CEEE9F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021842"/>
            <a:ext cx="3156857" cy="2642616"/>
          </a:xfrm>
        </p:spPr>
        <p:txBody>
          <a:bodyPr anchor="b">
            <a:normAutofit fontScale="90000"/>
          </a:bodyPr>
          <a:lstStyle/>
          <a:p>
            <a:r>
              <a:rPr lang="en-US" sz="4400" dirty="0"/>
              <a:t>Password Best Practices</a:t>
            </a:r>
            <a:br>
              <a:rPr lang="en-US" sz="4400" dirty="0"/>
            </a:br>
            <a:r>
              <a:rPr lang="en-US" sz="2700" dirty="0"/>
              <a:t>Understanding Secure Password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DE0E3-4312-1FB6-66AA-E934F8149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4304538"/>
            <a:ext cx="3156857" cy="1362456"/>
          </a:xfrm>
        </p:spPr>
        <p:txBody>
          <a:bodyPr anchor="t">
            <a:normAutofit/>
          </a:bodyPr>
          <a:lstStyle/>
          <a:p>
            <a:r>
              <a:rPr lang="en-US" dirty="0"/>
              <a:t>Thomas Russell, M.Ed. D hon (cybersecurity)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896D7C-B50B-CDEF-1C1D-E9B4F143D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8F20682E-81D6-EE38-9C53-439A6EE2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641" y="2802278"/>
            <a:ext cx="6876288" cy="30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0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EB2D6-536D-ABA0-56E2-C19A096A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677920" cy="3919267"/>
          </a:xfrm>
        </p:spPr>
        <p:txBody>
          <a:bodyPr anchor="t">
            <a:normAutofit/>
          </a:bodyPr>
          <a:lstStyle/>
          <a:p>
            <a:r>
              <a:rPr lang="en-US" dirty="0"/>
              <a:t>Introduction to Password Best Practices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12E68E-12D5-6F1F-4223-CEBCA793F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59795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81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AE366-0668-8D47-D7F3-16921C97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/>
              <a:t>Key Concepts in Password Management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9CFB31-183D-EF25-1551-4F1430A13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422767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623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8F4B7-F3DE-5723-B5F3-470EF960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en-US"/>
              <a:t>Password Length</a:t>
            </a:r>
            <a:endParaRPr lang="en-US" dirty="0"/>
          </a:p>
        </p:txBody>
      </p:sp>
      <p:pic>
        <p:nvPicPr>
          <p:cNvPr id="14" name="Picture 13" descr="3D numbers in white and orange">
            <a:extLst>
              <a:ext uri="{FF2B5EF4-FFF2-40B4-BE49-F238E27FC236}">
                <a16:creationId xmlns:a16="http://schemas.microsoft.com/office/drawing/2014/main" id="{6A15957C-3A87-9CCD-248C-1493C72C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33" r="30222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B4AF-1A75-C562-8119-5159B3F7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Definition: Number of characters in a password.</a:t>
            </a:r>
          </a:p>
          <a:p>
            <a:pPr>
              <a:lnSpc>
                <a:spcPct val="110000"/>
              </a:lnSpc>
            </a:pPr>
            <a:r>
              <a:rPr lang="en-US" sz="1500"/>
              <a:t>Best Practice: Use 12-16 characters.</a:t>
            </a:r>
          </a:p>
          <a:p>
            <a:pPr>
              <a:lnSpc>
                <a:spcPct val="110000"/>
              </a:lnSpc>
            </a:pPr>
            <a:r>
              <a:rPr lang="en-US" sz="1500"/>
              <a:t>Why It Matters: Longer passwords resist brute force attacks.</a:t>
            </a:r>
          </a:p>
          <a:p>
            <a:pPr>
              <a:lnSpc>
                <a:spcPct val="110000"/>
              </a:lnSpc>
            </a:pPr>
            <a:r>
              <a:rPr lang="en-US" sz="1500"/>
              <a:t>Tips: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Combine letters, numbers, and special characters.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Use phrases or sentences.</a:t>
            </a:r>
          </a:p>
          <a:p>
            <a:pPr lvl="1">
              <a:lnSpc>
                <a:spcPct val="110000"/>
              </a:lnSpc>
            </a:pPr>
            <a:endParaRPr lang="en-US" sz="1500" b="1"/>
          </a:p>
          <a:p>
            <a:pPr marL="265176" lvl="1" indent="0">
              <a:lnSpc>
                <a:spcPct val="110000"/>
              </a:lnSpc>
              <a:buNone/>
            </a:pPr>
            <a:r>
              <a:rPr lang="en-US" sz="1500" b="1"/>
              <a:t>Test Tip:</a:t>
            </a:r>
            <a:r>
              <a:rPr lang="en-US" sz="1500"/>
              <a:t> Longer passwords with a mix of characters are more secure against cracking.</a:t>
            </a:r>
          </a:p>
          <a:p>
            <a:pPr lvl="1"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9597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96D1A-6729-B154-8B3E-25200168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r>
              <a:rPr lang="en-US" dirty="0"/>
              <a:t>Password Complexity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798C-00A3-15D2-1261-C04B143C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Definition: Mix of uppercase, lowercase, numbers, and special characters.</a:t>
            </a:r>
          </a:p>
          <a:p>
            <a:pPr lvl="1"/>
            <a:r>
              <a:rPr lang="en-US" dirty="0"/>
              <a:t>Best Practice: Avoid predictable patterns.</a:t>
            </a:r>
          </a:p>
          <a:p>
            <a:pPr lvl="1"/>
            <a:r>
              <a:rPr lang="en-US" dirty="0"/>
              <a:t>Why It Matters: Complex passwords resist dictionary and brute force attacks.</a:t>
            </a:r>
          </a:p>
          <a:p>
            <a:r>
              <a:rPr lang="en-US" dirty="0"/>
              <a:t>Test Tip: Remember that complexity alone is not enough; length also matters.</a:t>
            </a:r>
          </a:p>
          <a:p>
            <a:endParaRPr lang="en-US" dirty="0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6ED59F97-EC5A-6670-4727-77A0BAE7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87" r="21442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C01F6-EFCD-3F5F-7CF1-0D480E2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en-US" dirty="0"/>
              <a:t>Password History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D4B94AC5-AA32-523E-E4C3-322CE40372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46245" b="-1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92E9-2BFD-B0D2-17A1-FF9F31DC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r>
              <a:rPr lang="en-US" dirty="0"/>
              <a:t>Definition: Prevents reuse of recently used passwords.</a:t>
            </a:r>
          </a:p>
          <a:p>
            <a:r>
              <a:rPr lang="en-US" dirty="0"/>
              <a:t>Best Practice: Avoid reusing the last 5-10 passwords.</a:t>
            </a:r>
          </a:p>
          <a:p>
            <a:r>
              <a:rPr lang="en-US" dirty="0"/>
              <a:t>Why It Matters: Stops attackers from exploiting old credentials.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2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F35D3-2451-DCBB-365B-C90C1F79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en-US" sz="3600"/>
              <a:t>Password Expiration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9C3353-5BDC-B4AA-C576-3D374661E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705821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15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276B9-9203-1DAB-4E82-BD4ED953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en-US" dirty="0"/>
              <a:t>Password Reuse Across Sites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1B81D4-6F22-CB68-69F1-29508F287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344243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97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F4C4B-88CD-F19C-C6EE-A5F0980B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anchor="b">
            <a:normAutofit/>
          </a:bodyPr>
          <a:lstStyle/>
          <a:p>
            <a:r>
              <a:rPr lang="en-US" sz="3600"/>
              <a:t>Password Managers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49663994-1433-AB13-CE01-4E908AB6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24" b="-1"/>
          <a:stretch>
            <a:fillRect/>
          </a:stretch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E4E7-7A35-1540-1665-96169BF1F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9128" y="2922624"/>
            <a:ext cx="2811880" cy="3409950"/>
          </a:xfrm>
        </p:spPr>
        <p:txBody>
          <a:bodyPr anchor="t">
            <a:normAutofit/>
          </a:bodyPr>
          <a:lstStyle/>
          <a:p>
            <a:r>
              <a:rPr lang="en-US" dirty="0"/>
              <a:t>Definition: Stores and encrypts passwords securely.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Generates complex, unique passwords.</a:t>
            </a:r>
          </a:p>
          <a:p>
            <a:pPr lvl="1"/>
            <a:r>
              <a:rPr lang="en-US" dirty="0" err="1"/>
              <a:t>Autofills</a:t>
            </a:r>
            <a:r>
              <a:rPr lang="en-US" dirty="0"/>
              <a:t> securely.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82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546</Words>
  <Application>Microsoft Macintosh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Grandview Display</vt:lpstr>
      <vt:lpstr>DashVTI</vt:lpstr>
      <vt:lpstr>Password Best Practices Understanding Secure Password Management</vt:lpstr>
      <vt:lpstr>Introduction to Password Best Practices</vt:lpstr>
      <vt:lpstr>Key Concepts in Password Management</vt:lpstr>
      <vt:lpstr>Password Length</vt:lpstr>
      <vt:lpstr>Password Complexity</vt:lpstr>
      <vt:lpstr>Password History</vt:lpstr>
      <vt:lpstr>Password Expiration</vt:lpstr>
      <vt:lpstr>Password Reuse Across Sites</vt:lpstr>
      <vt:lpstr>Password Managers</vt:lpstr>
      <vt:lpstr>Password Reset Process</vt:lpstr>
      <vt:lpstr>Common Threats and Vulnerabilities</vt:lpstr>
      <vt:lpstr>Best Practices for Secure Password Usage</vt:lpstr>
      <vt:lpstr>Multiple-Choice Test Tips</vt:lpstr>
      <vt:lpstr>Practice Questions (</vt:lpstr>
      <vt:lpstr>Password Best Practices Understanding Secure Password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Russell</dc:creator>
  <cp:lastModifiedBy>Thomas Russell</cp:lastModifiedBy>
  <cp:revision>3</cp:revision>
  <dcterms:created xsi:type="dcterms:W3CDTF">2025-05-18T22:51:10Z</dcterms:created>
  <dcterms:modified xsi:type="dcterms:W3CDTF">2025-05-19T06:27:10Z</dcterms:modified>
</cp:coreProperties>
</file>