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409" r:id="rId3"/>
    <p:sldId id="411" r:id="rId4"/>
    <p:sldId id="424" r:id="rId6"/>
    <p:sldId id="412" r:id="rId7"/>
    <p:sldId id="413" r:id="rId8"/>
    <p:sldId id="414" r:id="rId9"/>
    <p:sldId id="415" r:id="rId10"/>
    <p:sldId id="416" r:id="rId11"/>
    <p:sldId id="417" r:id="rId12"/>
    <p:sldId id="426" r:id="rId13"/>
    <p:sldId id="418" r:id="rId14"/>
    <p:sldId id="425" r:id="rId15"/>
    <p:sldId id="440" r:id="rId16"/>
    <p:sldId id="423" r:id="rId17"/>
    <p:sldId id="439" r:id="rId18"/>
  </p:sldIdLst>
  <p:sldSz cx="12192000" cy="6858000"/>
  <p:notesSz cx="6858000" cy="9144000"/>
  <p:embeddedFontLst>
    <p:embeddedFont>
      <p:font typeface="微软雅黑" panose="020B0503020204020204" pitchFamily="34" charset="-122"/>
      <p:regular r:id="rId22"/>
    </p:embeddedFont>
    <p:embeddedFont>
      <p:font typeface="微软雅黑 Light" panose="020B0502040204020203" charset="-122"/>
      <p:regular r:id="rId23"/>
    </p:embeddedFont>
    <p:embeddedFont>
      <p:font typeface="Calibri" panose="020F0502020204030204" charset="0"/>
      <p:regular r:id="rId24"/>
      <p:bold r:id="rId25"/>
      <p:italic r:id="rId26"/>
      <p:boldItalic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EC50"/>
    <a:srgbClr val="FFEB4A"/>
    <a:srgbClr val="FDF731"/>
    <a:srgbClr val="1B3E41"/>
    <a:srgbClr val="1F484B"/>
    <a:srgbClr val="158889"/>
    <a:srgbClr val="262521"/>
    <a:srgbClr val="106D6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23" d="100"/>
          <a:sy n="123" d="100"/>
        </p:scale>
        <p:origin x="102" y="114"/>
      </p:cViewPr>
      <p:guideLst>
        <p:guide orient="horz" pos="1992"/>
        <p:guide pos="389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1.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2.xml"/><Relationship Id="rId7" Type="http://schemas.openxmlformats.org/officeDocument/2006/relationships/image" Target="../media/image63.pn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6.xml"/><Relationship Id="rId7" Type="http://schemas.openxmlformats.org/officeDocument/2006/relationships/image" Target="../media/image66.png"/><Relationship Id="rId6" Type="http://schemas.openxmlformats.org/officeDocument/2006/relationships/tags" Target="../tags/tag75.xml"/><Relationship Id="rId5" Type="http://schemas.openxmlformats.org/officeDocument/2006/relationships/image" Target="../media/image65.png"/><Relationship Id="rId4" Type="http://schemas.openxmlformats.org/officeDocument/2006/relationships/tags" Target="../tags/tag74.xml"/><Relationship Id="rId3" Type="http://schemas.openxmlformats.org/officeDocument/2006/relationships/image" Target="../media/image64.png"/><Relationship Id="rId2" Type="http://schemas.openxmlformats.org/officeDocument/2006/relationships/tags" Target="../tags/tag73.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1.xml"/><Relationship Id="rId2" Type="http://schemas.openxmlformats.org/officeDocument/2006/relationships/image" Target="../media/image7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tags" Target="../tags/tag63.xml"/><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5.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7.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9.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0.xml"/><Relationship Id="rId7" Type="http://schemas.openxmlformats.org/officeDocument/2006/relationships/image" Target="../media/image53.jpeg"/><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F1 logo-02"/>
          <p:cNvPicPr>
            <a:picLocks noChangeAspect="1"/>
          </p:cNvPicPr>
          <p:nvPr/>
        </p:nvPicPr>
        <p:blipFill>
          <a:blip r:embed="rId2"/>
          <a:srcRect t="-4423"/>
          <a:stretch>
            <a:fillRect/>
          </a:stretch>
        </p:blipFill>
        <p:spPr>
          <a:xfrm>
            <a:off x="1088390" y="1698625"/>
            <a:ext cx="5476875" cy="634365"/>
          </a:xfrm>
          <a:prstGeom prst="rect">
            <a:avLst/>
          </a:prstGeom>
          <a:effectLst>
            <a:outerShdw blurRad="50800" dist="38100" dir="2700000" algn="tl" rotWithShape="0">
              <a:prstClr val="black">
                <a:alpha val="40000"/>
              </a:prstClr>
            </a:outerShdw>
          </a:effectLst>
        </p:spPr>
      </p:pic>
      <p:pic>
        <p:nvPicPr>
          <p:cNvPr id="6" name="图片 5" descr="封面-21"/>
          <p:cNvPicPr>
            <a:picLocks noChangeAspect="1"/>
          </p:cNvPicPr>
          <p:nvPr/>
        </p:nvPicPr>
        <p:blipFill>
          <a:blip r:embed="rId3"/>
          <a:stretch>
            <a:fillRect/>
          </a:stretch>
        </p:blipFill>
        <p:spPr>
          <a:xfrm>
            <a:off x="1088390" y="2687955"/>
            <a:ext cx="2685415" cy="309245"/>
          </a:xfrm>
          <a:prstGeom prst="rect">
            <a:avLst/>
          </a:prstGeom>
        </p:spPr>
      </p:pic>
      <p:sp>
        <p:nvSpPr>
          <p:cNvPr id="3" name="文本框 2"/>
          <p:cNvSpPr txBox="1"/>
          <p:nvPr/>
        </p:nvSpPr>
        <p:spPr>
          <a:xfrm>
            <a:off x="1088390" y="4291330"/>
            <a:ext cx="3556635" cy="460375"/>
          </a:xfrm>
          <a:prstGeom prst="rect">
            <a:avLst/>
          </a:prstGeom>
          <a:noFill/>
        </p:spPr>
        <p:txBody>
          <a:bodyPr wrap="square" rtlCol="0">
            <a:spAutoFit/>
          </a:bodyPr>
          <a:lstStyle/>
          <a:p>
            <a:pPr algn="dist"/>
            <a:r>
              <a:rPr lang="zh-CN" altLang="en-US" sz="2400">
                <a:solidFill>
                  <a:schemeClr val="bg1"/>
                </a:solidFill>
                <a:latin typeface="微软雅黑 Light" panose="020B0502040204020203" charset="-122"/>
                <a:ea typeface="微软雅黑 Light" panose="020B0502040204020203" charset="-122"/>
              </a:rPr>
              <a:t>More than fish finding</a:t>
            </a:r>
            <a:r>
              <a:rPr lang="en-US" altLang="zh-CN" sz="2400">
                <a:solidFill>
                  <a:schemeClr val="bg1"/>
                </a:solidFill>
                <a:latin typeface="微软雅黑 Light" panose="020B0502040204020203" charset="-122"/>
                <a:ea typeface="微软雅黑 Light" panose="020B0502040204020203" charset="-122"/>
              </a:rPr>
              <a:t>.</a:t>
            </a:r>
            <a:endParaRPr lang="en-US" altLang="zh-CN" sz="2400">
              <a:solidFill>
                <a:schemeClr val="bg1"/>
              </a:solidFill>
              <a:latin typeface="微软雅黑 Light" panose="020B0502040204020203" charset="-122"/>
              <a:ea typeface="微软雅黑 Light" panose="020B0502040204020203"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635" y="0"/>
            <a:ext cx="12191365" cy="68580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6765" y="594995"/>
            <a:ext cx="4154805" cy="1198880"/>
          </a:xfrm>
          <a:prstGeom prst="rect">
            <a:avLst/>
          </a:prstGeom>
          <a:noFill/>
        </p:spPr>
        <p:txBody>
          <a:bodyPr wrap="square" rtlCol="0">
            <a:spAutoFit/>
          </a:bodyPr>
          <a:lstStyle/>
          <a:p>
            <a:pPr algn="l">
              <a:lnSpc>
                <a:spcPct val="120000"/>
              </a:lnSpc>
            </a:pPr>
            <a:r>
              <a:rPr sz="3000">
                <a:solidFill>
                  <a:schemeClr val="bg1"/>
                </a:solidFill>
                <a:latin typeface="思源黑体 CN Normal" panose="020B0400000000000000" charset="-122"/>
                <a:ea typeface="思源黑体 CN Normal" panose="020B0400000000000000" charset="-122"/>
                <a:cs typeface="思源黑体 CN Normal" panose="020B0400000000000000" charset="-122"/>
              </a:rPr>
              <a:t>6 </a:t>
            </a:r>
            <a:r>
              <a:rPr lang="en-US" sz="3000">
                <a:solidFill>
                  <a:schemeClr val="bg1"/>
                </a:solidFill>
                <a:latin typeface="思源黑体 CN Normal" panose="020B0400000000000000" charset="-122"/>
                <a:ea typeface="思源黑体 CN Normal" panose="020B0400000000000000" charset="-122"/>
                <a:cs typeface="思源黑体 CN Normal" panose="020B0400000000000000" charset="-122"/>
              </a:rPr>
              <a:t>H</a:t>
            </a:r>
            <a:r>
              <a:rPr sz="3000">
                <a:solidFill>
                  <a:schemeClr val="bg1"/>
                </a:solidFill>
                <a:latin typeface="思源黑体 CN Normal" panose="020B0400000000000000" charset="-122"/>
                <a:ea typeface="思源黑体 CN Normal" panose="020B0400000000000000" charset="-122"/>
                <a:cs typeface="思源黑体 CN Normal" panose="020B0400000000000000" charset="-122"/>
              </a:rPr>
              <a:t>ours </a:t>
            </a:r>
            <a:r>
              <a:rPr lang="en-US" sz="3000">
                <a:solidFill>
                  <a:schemeClr val="bg1"/>
                </a:solidFill>
                <a:latin typeface="思源黑体 CN Normal" panose="020B0400000000000000" charset="-122"/>
                <a:ea typeface="思源黑体 CN Normal" panose="020B0400000000000000" charset="-122"/>
                <a:cs typeface="思源黑体 CN Normal" panose="020B0400000000000000" charset="-122"/>
              </a:rPr>
              <a:t>B</a:t>
            </a:r>
            <a:r>
              <a:rPr sz="3000">
                <a:solidFill>
                  <a:schemeClr val="bg1"/>
                </a:solidFill>
                <a:latin typeface="思源黑体 CN Normal" panose="020B0400000000000000" charset="-122"/>
                <a:ea typeface="思源黑体 CN Normal" panose="020B0400000000000000" charset="-122"/>
                <a:cs typeface="思源黑体 CN Normal" panose="020B0400000000000000" charset="-122"/>
              </a:rPr>
              <a:t>attery </a:t>
            </a:r>
            <a:r>
              <a:rPr lang="en-US" sz="3000">
                <a:solidFill>
                  <a:schemeClr val="bg1"/>
                </a:solidFill>
                <a:latin typeface="思源黑体 CN Normal" panose="020B0400000000000000" charset="-122"/>
                <a:ea typeface="思源黑体 CN Normal" panose="020B0400000000000000" charset="-122"/>
                <a:cs typeface="思源黑体 CN Normal" panose="020B0400000000000000" charset="-122"/>
              </a:rPr>
              <a:t>L</a:t>
            </a:r>
            <a:r>
              <a:rPr sz="3000">
                <a:solidFill>
                  <a:schemeClr val="bg1"/>
                </a:solidFill>
                <a:latin typeface="思源黑体 CN Normal" panose="020B0400000000000000" charset="-122"/>
                <a:ea typeface="思源黑体 CN Normal" panose="020B0400000000000000" charset="-122"/>
                <a:cs typeface="思源黑体 CN Normal" panose="020B0400000000000000" charset="-122"/>
              </a:rPr>
              <a:t>ife, </a:t>
            </a:r>
            <a:r>
              <a:rPr lang="en-US" sz="3000">
                <a:solidFill>
                  <a:schemeClr val="bg1"/>
                </a:solidFill>
                <a:latin typeface="思源黑体 CN Bold" panose="020B0800000000000000" charset="-122"/>
                <a:ea typeface="思源黑体 CN Bold" panose="020B0800000000000000" charset="-122"/>
                <a:cs typeface="思源黑体 CN Normal" panose="020B0400000000000000" charset="-122"/>
              </a:rPr>
              <a:t>S</a:t>
            </a: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wappable </a:t>
            </a:r>
            <a:r>
              <a:rPr lang="en-US" sz="3000">
                <a:solidFill>
                  <a:schemeClr val="bg1"/>
                </a:solidFill>
                <a:latin typeface="思源黑体 CN Bold" panose="020B0800000000000000" charset="-122"/>
                <a:ea typeface="思源黑体 CN Bold" panose="020B0800000000000000" charset="-122"/>
                <a:cs typeface="思源黑体 CN Normal" panose="020B0400000000000000" charset="-122"/>
              </a:rPr>
              <a:t>B</a:t>
            </a: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attery</a:t>
            </a:r>
            <a:endParaRPr sz="3000">
              <a:solidFill>
                <a:schemeClr val="bg1"/>
              </a:solidFill>
              <a:latin typeface="思源黑体 CN Bold" panose="020B0800000000000000" charset="-122"/>
              <a:ea typeface="思源黑体 CN Bold" panose="020B0800000000000000" charset="-122"/>
              <a:cs typeface="思源黑体 CN Normal" panose="020B0400000000000000" charset="-122"/>
            </a:endParaRPr>
          </a:p>
        </p:txBody>
      </p:sp>
      <p:sp>
        <p:nvSpPr>
          <p:cNvPr id="3" name="文本框 2"/>
          <p:cNvSpPr txBox="1"/>
          <p:nvPr/>
        </p:nvSpPr>
        <p:spPr>
          <a:xfrm>
            <a:off x="786765" y="2601595"/>
            <a:ext cx="3001010" cy="953135"/>
          </a:xfrm>
          <a:prstGeom prst="rect">
            <a:avLst/>
          </a:prstGeom>
          <a:noFill/>
        </p:spPr>
        <p:txBody>
          <a:bodyPr wrap="square" rtlCol="0">
            <a:spAutoFit/>
          </a:bodyPr>
          <a:lstStyle/>
          <a:p>
            <a:pPr algn="just"/>
            <a:r>
              <a:rPr lang="zh-CN" altLang="en-US" sz="1300">
                <a:solidFill>
                  <a:srgbClr val="FDF731"/>
                </a:solidFill>
                <a:latin typeface="思源黑体 CN Light" panose="020B0300000000000000" charset="-122"/>
                <a:ea typeface="思源黑体 CN Light" panose="020B0300000000000000" charset="-122"/>
                <a:cs typeface="思源黑体 CN Light" panose="020B0300000000000000" charset="-122"/>
              </a:rPr>
              <a:t>4800mAh </a:t>
            </a: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lithium battery can last up to 6 hours. It is replaceable and can extend working hours as needed.</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2" name="图片 1" descr="8-18"/>
          <p:cNvPicPr>
            <a:picLocks noChangeAspect="1"/>
          </p:cNvPicPr>
          <p:nvPr/>
        </p:nvPicPr>
        <p:blipFill>
          <a:blip r:embed="rId2"/>
          <a:stretch>
            <a:fillRect/>
          </a:stretch>
        </p:blipFill>
        <p:spPr>
          <a:xfrm>
            <a:off x="8388350" y="264160"/>
            <a:ext cx="3327400" cy="4991735"/>
          </a:xfrm>
          <a:prstGeom prst="rect">
            <a:avLst/>
          </a:prstGeom>
        </p:spPr>
      </p:pic>
      <p:grpSp>
        <p:nvGrpSpPr>
          <p:cNvPr id="7" name="组合 6"/>
          <p:cNvGrpSpPr/>
          <p:nvPr/>
        </p:nvGrpSpPr>
        <p:grpSpPr>
          <a:xfrm>
            <a:off x="5198745" y="1943100"/>
            <a:ext cx="4677410" cy="3360420"/>
            <a:chOff x="8187" y="3060"/>
            <a:chExt cx="7366" cy="5292"/>
          </a:xfrm>
        </p:grpSpPr>
        <p:pic>
          <p:nvPicPr>
            <p:cNvPr id="5" name="图片 4" descr="8-16"/>
            <p:cNvPicPr>
              <a:picLocks noChangeAspect="1"/>
            </p:cNvPicPr>
            <p:nvPr/>
          </p:nvPicPr>
          <p:blipFill>
            <a:blip r:embed="rId3"/>
            <a:stretch>
              <a:fillRect/>
            </a:stretch>
          </p:blipFill>
          <p:spPr>
            <a:xfrm>
              <a:off x="8187" y="3060"/>
              <a:ext cx="5288" cy="5292"/>
            </a:xfrm>
            <a:prstGeom prst="rect">
              <a:avLst/>
            </a:prstGeom>
          </p:spPr>
        </p:pic>
        <p:pic>
          <p:nvPicPr>
            <p:cNvPr id="6" name="图片 5" descr="8-17"/>
            <p:cNvPicPr>
              <a:picLocks noChangeAspect="1"/>
            </p:cNvPicPr>
            <p:nvPr/>
          </p:nvPicPr>
          <p:blipFill>
            <a:blip r:embed="rId4"/>
            <a:stretch>
              <a:fillRect/>
            </a:stretch>
          </p:blipFill>
          <p:spPr>
            <a:xfrm>
              <a:off x="12765" y="3762"/>
              <a:ext cx="2788" cy="629"/>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786765" y="594995"/>
            <a:ext cx="9936480" cy="645160"/>
          </a:xfrm>
          <a:prstGeom prst="rect">
            <a:avLst/>
          </a:prstGeom>
          <a:noFill/>
        </p:spPr>
        <p:txBody>
          <a:bodyPr wrap="square" rtlCol="0">
            <a:spAutoFit/>
          </a:bodyPr>
          <a:lstStyle/>
          <a:p>
            <a:pPr algn="l">
              <a:lnSpc>
                <a:spcPct val="120000"/>
              </a:lnSpc>
            </a:pPr>
            <a:r>
              <a:rPr sz="3000">
                <a:solidFill>
                  <a:schemeClr val="bg1"/>
                </a:solidFill>
                <a:cs typeface="思源黑体 CN Normal" panose="020B0400000000000000" charset="-122"/>
              </a:rPr>
              <a:t>Support </a:t>
            </a:r>
            <a:r>
              <a:rPr lang="en-US" sz="3000">
                <a:solidFill>
                  <a:schemeClr val="bg1"/>
                </a:solidFill>
                <a:cs typeface="思源黑体 CN Normal" panose="020B0400000000000000" charset="-122"/>
              </a:rPr>
              <a:t>L</a:t>
            </a:r>
            <a:r>
              <a:rPr sz="3000">
                <a:solidFill>
                  <a:schemeClr val="bg1"/>
                </a:solidFill>
                <a:cs typeface="思源黑体 CN Normal" panose="020B0400000000000000" charset="-122"/>
              </a:rPr>
              <a:t>ive </a:t>
            </a:r>
            <a:r>
              <a:rPr lang="en-US" sz="3000">
                <a:solidFill>
                  <a:schemeClr val="bg1"/>
                </a:solidFill>
                <a:cs typeface="思源黑体 CN Normal" panose="020B0400000000000000" charset="-122"/>
              </a:rPr>
              <a:t>S</a:t>
            </a:r>
            <a:r>
              <a:rPr sz="3000">
                <a:solidFill>
                  <a:schemeClr val="bg1"/>
                </a:solidFill>
                <a:cs typeface="思源黑体 CN Normal" panose="020B0400000000000000" charset="-122"/>
              </a:rPr>
              <a:t>treaming, </a:t>
            </a:r>
            <a:r>
              <a:rPr lang="en-US" sz="3000">
                <a:solidFill>
                  <a:schemeClr val="bg1"/>
                </a:solidFill>
                <a:latin typeface="思源黑体 CN Bold" panose="020B0800000000000000" charset="-122"/>
                <a:ea typeface="思源黑体 CN Bold" panose="020B0800000000000000" charset="-122"/>
                <a:cs typeface="思源黑体 CN Normal" panose="020B0400000000000000" charset="-122"/>
              </a:rPr>
              <a:t>O</a:t>
            </a: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ne-key </a:t>
            </a:r>
            <a:r>
              <a:rPr lang="en-US" sz="3000">
                <a:solidFill>
                  <a:schemeClr val="bg1"/>
                </a:solidFill>
                <a:latin typeface="思源黑体 CN Bold" panose="020B0800000000000000" charset="-122"/>
                <a:ea typeface="思源黑体 CN Bold" panose="020B0800000000000000" charset="-122"/>
                <a:cs typeface="思源黑体 CN Normal" panose="020B0400000000000000" charset="-122"/>
              </a:rPr>
              <a:t>S</a:t>
            </a: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haring</a:t>
            </a:r>
            <a:endParaRPr sz="3000">
              <a:solidFill>
                <a:schemeClr val="bg1"/>
              </a:solidFill>
              <a:latin typeface="思源黑体 CN Bold" panose="020B0800000000000000" charset="-122"/>
              <a:ea typeface="思源黑体 CN Bold" panose="020B0800000000000000" charset="-122"/>
              <a:cs typeface="思源黑体 CN Normal" panose="020B0400000000000000" charset="-122"/>
            </a:endParaRPr>
          </a:p>
        </p:txBody>
      </p:sp>
      <p:sp>
        <p:nvSpPr>
          <p:cNvPr id="3" name="文本框 2"/>
          <p:cNvSpPr txBox="1"/>
          <p:nvPr/>
        </p:nvSpPr>
        <p:spPr>
          <a:xfrm>
            <a:off x="4951095" y="5381625"/>
            <a:ext cx="2052320" cy="691515"/>
          </a:xfrm>
          <a:prstGeom prst="rect">
            <a:avLst/>
          </a:prstGeom>
          <a:noFill/>
        </p:spPr>
        <p:txBody>
          <a:bodyPr wrap="square" rtlCol="0">
            <a:spAutoFit/>
          </a:bodyPr>
          <a:lstStyle/>
          <a:p>
            <a:pPr algn="just"/>
            <a:r>
              <a:rPr sz="1300">
                <a:solidFill>
                  <a:schemeClr val="bg1"/>
                </a:solidFill>
                <a:latin typeface="思源黑体 CN Light" panose="020B0300000000000000" charset="-122"/>
                <a:ea typeface="思源黑体 CN Light" panose="020B0300000000000000" charset="-122"/>
                <a:cs typeface="思源黑体 CN Light" panose="020B0300000000000000" charset="-122"/>
              </a:rPr>
              <a:t>It supports one-key photo/video sharing to social platforms. </a:t>
            </a:r>
            <a:endParaRPr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5" name="文本框 4"/>
          <p:cNvSpPr txBox="1"/>
          <p:nvPr/>
        </p:nvSpPr>
        <p:spPr>
          <a:xfrm>
            <a:off x="662940" y="5381625"/>
            <a:ext cx="3302635" cy="691515"/>
          </a:xfrm>
          <a:prstGeom prst="rect">
            <a:avLst/>
          </a:prstGeom>
          <a:noFill/>
        </p:spPr>
        <p:txBody>
          <a:bodyPr wrap="square" rtlCol="0">
            <a:spAutoFit/>
          </a:bodyPr>
          <a:lstStyle/>
          <a:p>
            <a:pPr algn="l"/>
            <a:r>
              <a:rPr sz="1300">
                <a:solidFill>
                  <a:schemeClr val="bg1"/>
                </a:solidFill>
                <a:latin typeface="思源黑体 CN Light" panose="020B0300000000000000" charset="-122"/>
                <a:ea typeface="思源黑体 CN Light" panose="020B0300000000000000" charset="-122"/>
                <a:cs typeface="思源黑体 CN Light" panose="020B0300000000000000" charset="-122"/>
              </a:rPr>
              <a:t>users to upload and broadcast video content to their audience to Youtube and other major live streaming platforms.</a:t>
            </a:r>
            <a:endParaRPr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6" name="文本框 5"/>
          <p:cNvSpPr txBox="1"/>
          <p:nvPr/>
        </p:nvSpPr>
        <p:spPr>
          <a:xfrm>
            <a:off x="8680450" y="5381625"/>
            <a:ext cx="2775585" cy="1091565"/>
          </a:xfrm>
          <a:prstGeom prst="rect">
            <a:avLst/>
          </a:prstGeom>
          <a:noFill/>
        </p:spPr>
        <p:txBody>
          <a:bodyPr wrap="square" rtlCol="0">
            <a:spAutoFit/>
          </a:bodyPr>
          <a:lstStyle/>
          <a:p>
            <a:pPr algn="just"/>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Built-in Micro SD card is pluggable, and the maximum storage size can be 256G. The images and videos can be downloaded and shared anytime, anywhere.</a:t>
            </a:r>
            <a:endPar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7" name="图片 6" descr="4-10"/>
          <p:cNvPicPr>
            <a:picLocks noChangeAspect="1"/>
          </p:cNvPicPr>
          <p:nvPr/>
        </p:nvPicPr>
        <p:blipFill>
          <a:blip r:embed="rId2"/>
          <a:stretch>
            <a:fillRect/>
          </a:stretch>
        </p:blipFill>
        <p:spPr>
          <a:xfrm>
            <a:off x="9711055" y="1624965"/>
            <a:ext cx="1685290" cy="3512185"/>
          </a:xfrm>
          <a:prstGeom prst="rect">
            <a:avLst/>
          </a:prstGeom>
        </p:spPr>
      </p:pic>
      <p:grpSp>
        <p:nvGrpSpPr>
          <p:cNvPr id="9" name="组合 8"/>
          <p:cNvGrpSpPr/>
          <p:nvPr/>
        </p:nvGrpSpPr>
        <p:grpSpPr>
          <a:xfrm>
            <a:off x="8707755" y="2353945"/>
            <a:ext cx="1955800" cy="1304925"/>
            <a:chOff x="13880" y="3396"/>
            <a:chExt cx="2902" cy="1936"/>
          </a:xfrm>
        </p:grpSpPr>
        <p:pic>
          <p:nvPicPr>
            <p:cNvPr id="21" name="图片 20" descr="2"/>
            <p:cNvPicPr>
              <a:picLocks noChangeAspect="1"/>
            </p:cNvPicPr>
            <p:nvPr/>
          </p:nvPicPr>
          <p:blipFill>
            <a:blip r:embed="rId3"/>
            <a:stretch>
              <a:fillRect/>
            </a:stretch>
          </p:blipFill>
          <p:spPr>
            <a:xfrm rot="5400000">
              <a:off x="15721" y="2897"/>
              <a:ext cx="382" cy="1740"/>
            </a:xfrm>
            <a:prstGeom prst="rect">
              <a:avLst/>
            </a:prstGeom>
          </p:spPr>
        </p:pic>
        <p:pic>
          <p:nvPicPr>
            <p:cNvPr id="8" name="图片 7" descr="7-24"/>
            <p:cNvPicPr>
              <a:picLocks noChangeAspect="1"/>
            </p:cNvPicPr>
            <p:nvPr/>
          </p:nvPicPr>
          <p:blipFill>
            <a:blip r:embed="rId4"/>
            <a:srcRect/>
            <a:stretch>
              <a:fillRect/>
            </a:stretch>
          </p:blipFill>
          <p:spPr>
            <a:xfrm>
              <a:off x="13880" y="3396"/>
              <a:ext cx="1297" cy="1937"/>
            </a:xfrm>
            <a:prstGeom prst="rect">
              <a:avLst/>
            </a:prstGeom>
          </p:spPr>
        </p:pic>
      </p:grpSp>
      <p:pic>
        <p:nvPicPr>
          <p:cNvPr id="12" name="图片 11" descr="直播界面@2x"/>
          <p:cNvPicPr>
            <a:picLocks noChangeAspect="1"/>
          </p:cNvPicPr>
          <p:nvPr/>
        </p:nvPicPr>
        <p:blipFill>
          <a:blip r:embed="rId5"/>
          <a:stretch>
            <a:fillRect/>
          </a:stretch>
        </p:blipFill>
        <p:spPr>
          <a:xfrm>
            <a:off x="781685" y="2291080"/>
            <a:ext cx="3274060" cy="1841500"/>
          </a:xfrm>
          <a:prstGeom prst="roundRect">
            <a:avLst>
              <a:gd name="adj" fmla="val 3648"/>
            </a:avLst>
          </a:prstGeom>
        </p:spPr>
      </p:pic>
      <p:pic>
        <p:nvPicPr>
          <p:cNvPr id="13" name="图片 12"/>
          <p:cNvPicPr>
            <a:picLocks noChangeAspect="1"/>
          </p:cNvPicPr>
          <p:nvPr/>
        </p:nvPicPr>
        <p:blipFill>
          <a:blip r:embed="rId6"/>
          <a:srcRect/>
          <a:stretch>
            <a:fillRect/>
          </a:stretch>
        </p:blipFill>
        <p:spPr>
          <a:xfrm>
            <a:off x="5085715" y="2289810"/>
            <a:ext cx="2498725" cy="1842135"/>
          </a:xfrm>
          <a:prstGeom prst="round2SameRect">
            <a:avLst>
              <a:gd name="adj1" fmla="val 7003"/>
              <a:gd name="adj2" fmla="val 0"/>
            </a:avLst>
          </a:prstGeom>
        </p:spPr>
      </p:pic>
      <p:pic>
        <p:nvPicPr>
          <p:cNvPr id="11" name="图片 10" descr="xiangqing-10@3x2"/>
          <p:cNvPicPr>
            <a:picLocks noChangeAspect="1"/>
          </p:cNvPicPr>
          <p:nvPr/>
        </p:nvPicPr>
        <p:blipFill>
          <a:blip r:embed="rId7"/>
          <a:stretch>
            <a:fillRect/>
          </a:stretch>
        </p:blipFill>
        <p:spPr>
          <a:xfrm>
            <a:off x="721360" y="4295775"/>
            <a:ext cx="3394710" cy="58039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rcRect/>
          <a:stretch>
            <a:fillRect/>
          </a:stretch>
        </p:blipFill>
        <p:spPr>
          <a:xfrm>
            <a:off x="26670" y="0"/>
            <a:ext cx="4144010" cy="6858635"/>
          </a:xfrm>
          <a:prstGeom prst="rect">
            <a:avLst/>
          </a:prstGeom>
        </p:spPr>
      </p:pic>
      <p:pic>
        <p:nvPicPr>
          <p:cNvPr id="2" name="图片 1"/>
          <p:cNvPicPr>
            <a:picLocks noChangeAspect="1"/>
          </p:cNvPicPr>
          <p:nvPr>
            <p:custDataLst>
              <p:tags r:id="rId4"/>
            </p:custDataLst>
          </p:nvPr>
        </p:nvPicPr>
        <p:blipFill>
          <a:blip r:embed="rId5"/>
          <a:srcRect/>
          <a:stretch>
            <a:fillRect/>
          </a:stretch>
        </p:blipFill>
        <p:spPr>
          <a:xfrm>
            <a:off x="4156710" y="0"/>
            <a:ext cx="3961130" cy="6858635"/>
          </a:xfrm>
          <a:prstGeom prst="rect">
            <a:avLst/>
          </a:prstGeom>
        </p:spPr>
      </p:pic>
      <p:pic>
        <p:nvPicPr>
          <p:cNvPr id="3" name="图片 2"/>
          <p:cNvPicPr>
            <a:picLocks noChangeAspect="1"/>
          </p:cNvPicPr>
          <p:nvPr>
            <p:custDataLst>
              <p:tags r:id="rId6"/>
            </p:custDataLst>
          </p:nvPr>
        </p:nvPicPr>
        <p:blipFill>
          <a:blip r:embed="rId7"/>
          <a:srcRect/>
          <a:stretch>
            <a:fillRect/>
          </a:stretch>
        </p:blipFill>
        <p:spPr>
          <a:xfrm>
            <a:off x="8117840" y="-30480"/>
            <a:ext cx="4052570" cy="6858635"/>
          </a:xfrm>
          <a:prstGeom prst="rect">
            <a:avLst/>
          </a:prstGeom>
        </p:spPr>
      </p:pic>
      <p:sp>
        <p:nvSpPr>
          <p:cNvPr id="8" name="矩形 7"/>
          <p:cNvSpPr/>
          <p:nvPr/>
        </p:nvSpPr>
        <p:spPr>
          <a:xfrm>
            <a:off x="635" y="0"/>
            <a:ext cx="12191365"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 y="0"/>
            <a:ext cx="12191365" cy="6858000"/>
          </a:xfrm>
          <a:prstGeom prst="rect">
            <a:avLst/>
          </a:prstGeom>
          <a:gradFill>
            <a:gsLst>
              <a:gs pos="58000">
                <a:schemeClr val="tx2">
                  <a:alpha val="8000"/>
                </a:schemeClr>
              </a:gs>
              <a:gs pos="100000">
                <a:schemeClr val="tx1">
                  <a:alpha val="7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552825" y="2783205"/>
            <a:ext cx="5086985" cy="645160"/>
          </a:xfrm>
          <a:prstGeom prst="rect">
            <a:avLst/>
          </a:prstGeom>
          <a:noFill/>
        </p:spPr>
        <p:txBody>
          <a:bodyPr wrap="square" rtlCol="0">
            <a:spAutoFit/>
          </a:bodyPr>
          <a:lstStyle/>
          <a:p>
            <a:pPr algn="ctr">
              <a:lnSpc>
                <a:spcPct val="120000"/>
              </a:lnSpc>
            </a:pPr>
            <a:r>
              <a:rPr lang="en-US" altLang="zh-CN" sz="3000">
                <a:solidFill>
                  <a:schemeClr val="bg1"/>
                </a:solidFill>
                <a:latin typeface="思源黑体 CN Medium" panose="020B0600000000000000" charset="-122"/>
                <a:ea typeface="思源黑体 CN Medium" panose="020B0600000000000000" charset="-122"/>
                <a:cs typeface="思源黑体 CN Normal" panose="020B0400000000000000" charset="-122"/>
              </a:rPr>
              <a:t>A</a:t>
            </a:r>
            <a:r>
              <a:rPr lang="zh-CN" altLang="en-US" sz="3000">
                <a:solidFill>
                  <a:schemeClr val="bg1"/>
                </a:solidFill>
                <a:latin typeface="思源黑体 CN Medium" panose="020B0600000000000000" charset="-122"/>
                <a:ea typeface="思源黑体 CN Medium" panose="020B0600000000000000" charset="-122"/>
                <a:cs typeface="思源黑体 CN Normal" panose="020B0400000000000000" charset="-122"/>
              </a:rPr>
              <a:t>pplication </a:t>
            </a:r>
            <a:r>
              <a:rPr lang="en-US" altLang="zh-CN" sz="3000">
                <a:solidFill>
                  <a:schemeClr val="bg1"/>
                </a:solidFill>
                <a:latin typeface="思源黑体 CN Medium" panose="020B0600000000000000" charset="-122"/>
                <a:ea typeface="思源黑体 CN Medium" panose="020B0600000000000000" charset="-122"/>
                <a:cs typeface="思源黑体 CN Normal" panose="020B0400000000000000" charset="-122"/>
              </a:rPr>
              <a:t>S</a:t>
            </a:r>
            <a:r>
              <a:rPr lang="zh-CN" altLang="en-US" sz="3000">
                <a:solidFill>
                  <a:schemeClr val="bg1"/>
                </a:solidFill>
                <a:latin typeface="思源黑体 CN Medium" panose="020B0600000000000000" charset="-122"/>
                <a:ea typeface="思源黑体 CN Medium" panose="020B0600000000000000" charset="-122"/>
                <a:cs typeface="思源黑体 CN Normal" panose="020B0400000000000000" charset="-122"/>
              </a:rPr>
              <a:t>cenarios</a:t>
            </a:r>
            <a:endParaRPr lang="zh-CN" altLang="en-US" sz="3000">
              <a:solidFill>
                <a:schemeClr val="bg1"/>
              </a:solidFill>
              <a:latin typeface="思源黑体 CN Medium" panose="020B0600000000000000" charset="-122"/>
              <a:ea typeface="思源黑体 CN Medium" panose="020B0600000000000000" charset="-122"/>
              <a:cs typeface="思源黑体 CN Normal" panose="020B0400000000000000" charset="-122"/>
            </a:endParaRPr>
          </a:p>
        </p:txBody>
      </p:sp>
      <p:cxnSp>
        <p:nvCxnSpPr>
          <p:cNvPr id="44" name="直接连接符 43"/>
          <p:cNvCxnSpPr/>
          <p:nvPr/>
        </p:nvCxnSpPr>
        <p:spPr>
          <a:xfrm>
            <a:off x="5273358" y="3543300"/>
            <a:ext cx="1645920" cy="0"/>
          </a:xfrm>
          <a:prstGeom prst="line">
            <a:avLst/>
          </a:prstGeom>
          <a:ln w="41275" cmpd="sng">
            <a:solidFill>
              <a:srgbClr val="FFEC50"/>
            </a:solidFill>
            <a:prstDash val="solid"/>
          </a:ln>
        </p:spPr>
        <p:style>
          <a:lnRef idx="1">
            <a:schemeClr val="accent1"/>
          </a:lnRef>
          <a:fillRef idx="0">
            <a:schemeClr val="accent1"/>
          </a:fillRef>
          <a:effectRef idx="0">
            <a:schemeClr val="accent1"/>
          </a:effectRef>
          <a:fontRef idx="minor">
            <a:schemeClr val="tx1"/>
          </a:fontRef>
        </p:style>
      </p:cxnSp>
    </p:spTree>
    <p:custDataLst>
      <p:tags r:id="rId8"/>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打窝船 (3)"/>
          <p:cNvPicPr>
            <a:picLocks noChangeAspect="1"/>
          </p:cNvPicPr>
          <p:nvPr/>
        </p:nvPicPr>
        <p:blipFill>
          <a:blip r:embed="rId2"/>
          <a:srcRect t="-1564"/>
          <a:stretch>
            <a:fillRect/>
          </a:stretch>
        </p:blipFill>
        <p:spPr>
          <a:xfrm>
            <a:off x="9290685" y="-50165"/>
            <a:ext cx="2921635" cy="2839720"/>
          </a:xfrm>
          <a:prstGeom prst="rect">
            <a:avLst/>
          </a:prstGeom>
        </p:spPr>
      </p:pic>
      <p:pic>
        <p:nvPicPr>
          <p:cNvPr id="5" name="图片 4"/>
          <p:cNvPicPr>
            <a:picLocks noChangeAspect="1"/>
          </p:cNvPicPr>
          <p:nvPr/>
        </p:nvPicPr>
        <p:blipFill>
          <a:blip r:embed="rId3"/>
          <a:srcRect/>
          <a:stretch>
            <a:fillRect/>
          </a:stretch>
        </p:blipFill>
        <p:spPr>
          <a:xfrm rot="5400000">
            <a:off x="8689975" y="3390265"/>
            <a:ext cx="4122420" cy="2921000"/>
          </a:xfrm>
          <a:prstGeom prst="rect">
            <a:avLst/>
          </a:prstGeom>
        </p:spPr>
      </p:pic>
      <p:pic>
        <p:nvPicPr>
          <p:cNvPr id="6" name="图片 5"/>
          <p:cNvPicPr>
            <a:picLocks noChangeAspect="1"/>
          </p:cNvPicPr>
          <p:nvPr/>
        </p:nvPicPr>
        <p:blipFill>
          <a:blip r:embed="rId4"/>
          <a:srcRect/>
          <a:stretch>
            <a:fillRect/>
          </a:stretch>
        </p:blipFill>
        <p:spPr>
          <a:xfrm>
            <a:off x="5501640" y="0"/>
            <a:ext cx="3788410" cy="2292985"/>
          </a:xfrm>
          <a:prstGeom prst="rect">
            <a:avLst/>
          </a:prstGeom>
        </p:spPr>
      </p:pic>
      <p:pic>
        <p:nvPicPr>
          <p:cNvPr id="11" name="图片 10"/>
          <p:cNvPicPr>
            <a:picLocks noChangeAspect="1"/>
          </p:cNvPicPr>
          <p:nvPr/>
        </p:nvPicPr>
        <p:blipFill>
          <a:blip r:embed="rId5"/>
          <a:srcRect/>
          <a:stretch>
            <a:fillRect/>
          </a:stretch>
        </p:blipFill>
        <p:spPr>
          <a:xfrm>
            <a:off x="5501640" y="4549775"/>
            <a:ext cx="3789045" cy="2352675"/>
          </a:xfrm>
          <a:prstGeom prst="rect">
            <a:avLst/>
          </a:prstGeom>
        </p:spPr>
      </p:pic>
      <p:pic>
        <p:nvPicPr>
          <p:cNvPr id="14" name="图片 13"/>
          <p:cNvPicPr>
            <a:picLocks noChangeAspect="1"/>
          </p:cNvPicPr>
          <p:nvPr/>
        </p:nvPicPr>
        <p:blipFill>
          <a:blip r:embed="rId6"/>
          <a:srcRect/>
          <a:stretch>
            <a:fillRect/>
          </a:stretch>
        </p:blipFill>
        <p:spPr>
          <a:xfrm>
            <a:off x="5501640" y="2270760"/>
            <a:ext cx="3789045" cy="2278380"/>
          </a:xfrm>
          <a:prstGeom prst="rect">
            <a:avLst/>
          </a:prstGeom>
        </p:spPr>
      </p:pic>
      <p:sp>
        <p:nvSpPr>
          <p:cNvPr id="12" name="文本框 11"/>
          <p:cNvSpPr txBox="1"/>
          <p:nvPr/>
        </p:nvSpPr>
        <p:spPr>
          <a:xfrm>
            <a:off x="828675" y="1725930"/>
            <a:ext cx="4049395" cy="3166745"/>
          </a:xfrm>
          <a:prstGeom prst="rect">
            <a:avLst/>
          </a:prstGeom>
          <a:noFill/>
        </p:spPr>
        <p:txBody>
          <a:bodyPr wrap="square" rtlCol="0">
            <a:spAutoFit/>
          </a:bodyPr>
          <a:p>
            <a:pPr algn="just">
              <a:lnSpc>
                <a:spcPct val="130000"/>
              </a:lnSpc>
            </a:pPr>
            <a:r>
              <a:rPr sz="1400">
                <a:solidFill>
                  <a:schemeClr val="bg1"/>
                </a:solidFill>
                <a:cs typeface="思源黑体 CN Light" panose="020B0300000000000000" charset="-122"/>
              </a:rPr>
              <a:t>Detect underwater terrain and obstacles，look for groups of fish and identify fish species</a:t>
            </a:r>
            <a:r>
              <a:rPr lang="en-US" sz="1400">
                <a:solidFill>
                  <a:schemeClr val="bg1"/>
                </a:solidFill>
                <a:cs typeface="思源黑体 CN Light" panose="020B0300000000000000" charset="-122"/>
              </a:rPr>
              <a:t>.</a:t>
            </a:r>
            <a:endParaRPr sz="1400">
              <a:solidFill>
                <a:schemeClr val="bg1"/>
              </a:solidFill>
              <a:cs typeface="思源黑体 CN Light" panose="020B0300000000000000" charset="-122"/>
            </a:endParaRPr>
          </a:p>
          <a:p>
            <a:pPr algn="just">
              <a:lnSpc>
                <a:spcPct val="130000"/>
              </a:lnSpc>
            </a:pPr>
            <a:endParaRPr sz="1400">
              <a:solidFill>
                <a:schemeClr val="bg1"/>
              </a:solidFill>
              <a:cs typeface="思源黑体 CN Light" panose="020B0300000000000000" charset="-122"/>
            </a:endParaRPr>
          </a:p>
          <a:p>
            <a:pPr algn="just">
              <a:lnSpc>
                <a:spcPct val="130000"/>
              </a:lnSpc>
            </a:pPr>
            <a:r>
              <a:rPr sz="1400">
                <a:solidFill>
                  <a:schemeClr val="bg1"/>
                </a:solidFill>
                <a:cs typeface="思源黑体 CN Light" panose="020B0300000000000000" charset="-122"/>
              </a:rPr>
              <a:t>Support bait boat mount, drop bait off in the water with one-click</a:t>
            </a:r>
            <a:r>
              <a:rPr lang="en-US" sz="1400">
                <a:solidFill>
                  <a:schemeClr val="bg1"/>
                </a:solidFill>
                <a:cs typeface="思源黑体 CN Light" panose="020B0300000000000000" charset="-122"/>
              </a:rPr>
              <a:t>.</a:t>
            </a:r>
            <a:endParaRPr sz="1400">
              <a:solidFill>
                <a:schemeClr val="bg1"/>
              </a:solidFill>
              <a:cs typeface="思源黑体 CN Light" panose="020B0300000000000000" charset="-122"/>
            </a:endParaRPr>
          </a:p>
          <a:p>
            <a:pPr algn="just">
              <a:lnSpc>
                <a:spcPct val="130000"/>
              </a:lnSpc>
            </a:pPr>
            <a:endParaRPr sz="1400">
              <a:solidFill>
                <a:schemeClr val="bg1"/>
              </a:solidFill>
              <a:cs typeface="思源黑体 CN Light" panose="020B0300000000000000" charset="-122"/>
            </a:endParaRPr>
          </a:p>
          <a:p>
            <a:pPr algn="just">
              <a:lnSpc>
                <a:spcPct val="130000"/>
              </a:lnSpc>
            </a:pPr>
            <a:r>
              <a:rPr sz="1400">
                <a:solidFill>
                  <a:schemeClr val="bg1"/>
                </a:solidFill>
                <a:cs typeface="思源黑体 CN Light" panose="020B0300000000000000" charset="-122"/>
              </a:rPr>
              <a:t>Provide observation of fish situations</a:t>
            </a:r>
            <a:r>
              <a:rPr lang="en-US" sz="1400">
                <a:solidFill>
                  <a:schemeClr val="bg1"/>
                </a:solidFill>
                <a:cs typeface="思源黑体 CN Light" panose="020B0300000000000000" charset="-122"/>
              </a:rPr>
              <a:t>.</a:t>
            </a:r>
            <a:endParaRPr sz="1400">
              <a:solidFill>
                <a:schemeClr val="bg1"/>
              </a:solidFill>
              <a:cs typeface="思源黑体 CN Light" panose="020B0300000000000000" charset="-122"/>
            </a:endParaRPr>
          </a:p>
          <a:p>
            <a:pPr algn="just">
              <a:lnSpc>
                <a:spcPct val="130000"/>
              </a:lnSpc>
            </a:pPr>
            <a:endParaRPr sz="1400">
              <a:solidFill>
                <a:schemeClr val="bg1"/>
              </a:solidFill>
              <a:cs typeface="思源黑体 CN Light" panose="020B0300000000000000" charset="-122"/>
            </a:endParaRPr>
          </a:p>
          <a:p>
            <a:pPr algn="just">
              <a:lnSpc>
                <a:spcPct val="130000"/>
              </a:lnSpc>
            </a:pPr>
            <a:r>
              <a:rPr sz="1400">
                <a:solidFill>
                  <a:schemeClr val="bg1"/>
                </a:solidFill>
                <a:cs typeface="思源黑体 CN Light" panose="020B0300000000000000" charset="-122"/>
              </a:rPr>
              <a:t>Support sonar ball mount and other accessories</a:t>
            </a:r>
            <a:r>
              <a:rPr lang="en-US" sz="1400">
                <a:solidFill>
                  <a:schemeClr val="bg1"/>
                </a:solidFill>
                <a:cs typeface="思源黑体 CN Light" panose="020B0300000000000000" charset="-122"/>
              </a:rPr>
              <a:t>.</a:t>
            </a:r>
            <a:endParaRPr sz="1400">
              <a:solidFill>
                <a:schemeClr val="bg1"/>
              </a:solidFill>
              <a:cs typeface="思源黑体 CN Light" panose="020B0300000000000000" charset="-122"/>
            </a:endParaRPr>
          </a:p>
          <a:p>
            <a:pPr algn="just">
              <a:lnSpc>
                <a:spcPct val="130000"/>
              </a:lnSpc>
            </a:pPr>
            <a:endParaRPr sz="1400">
              <a:solidFill>
                <a:schemeClr val="bg1"/>
              </a:solidFill>
              <a:cs typeface="思源黑体 CN Light" panose="020B0300000000000000" charset="-122"/>
            </a:endParaRPr>
          </a:p>
          <a:p>
            <a:pPr algn="just">
              <a:lnSpc>
                <a:spcPct val="130000"/>
              </a:lnSpc>
            </a:pPr>
            <a:r>
              <a:rPr sz="1400">
                <a:solidFill>
                  <a:schemeClr val="bg1"/>
                </a:solidFill>
                <a:cs typeface="思源黑体 CN Light" panose="020B0300000000000000" charset="-122"/>
              </a:rPr>
              <a:t> Support live streaming, one-key sharing</a:t>
            </a:r>
            <a:r>
              <a:rPr lang="en-US" sz="1400">
                <a:solidFill>
                  <a:schemeClr val="bg1"/>
                </a:solidFill>
                <a:cs typeface="思源黑体 CN Light" panose="020B0300000000000000" charset="-122"/>
              </a:rPr>
              <a:t>.</a:t>
            </a:r>
            <a:endParaRPr lang="en-US" sz="1400">
              <a:solidFill>
                <a:schemeClr val="bg1"/>
              </a:solidFill>
              <a:cs typeface="思源黑体 CN Light" panose="020B0300000000000000" charset="-122"/>
            </a:endParaRPr>
          </a:p>
        </p:txBody>
      </p:sp>
      <p:sp>
        <p:nvSpPr>
          <p:cNvPr id="2" name="椭圆 1"/>
          <p:cNvSpPr/>
          <p:nvPr/>
        </p:nvSpPr>
        <p:spPr>
          <a:xfrm>
            <a:off x="667385" y="1859280"/>
            <a:ext cx="134620" cy="134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667385" y="2689860"/>
            <a:ext cx="134620" cy="134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667385" y="3510915"/>
            <a:ext cx="134620" cy="134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667385" y="4084320"/>
            <a:ext cx="134620" cy="134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67385" y="4648200"/>
            <a:ext cx="134620" cy="134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075690" y="629285"/>
            <a:ext cx="2405380" cy="615950"/>
          </a:xfrm>
          <a:prstGeom prst="rect">
            <a:avLst/>
          </a:prstGeom>
          <a:noFill/>
        </p:spPr>
        <p:txBody>
          <a:bodyPr wrap="none" rtlCol="0" anchor="t">
            <a:spAutoFit/>
          </a:bodyPr>
          <a:lstStyle/>
          <a:p>
            <a:pPr>
              <a:lnSpc>
                <a:spcPct val="110000"/>
              </a:lnSpc>
            </a:pPr>
            <a:r>
              <a:rPr lang="zh-CN" altLang="en-US" sz="3100">
                <a:solidFill>
                  <a:schemeClr val="bg1"/>
                </a:solidFill>
                <a:latin typeface="思源黑体 CN Bold" panose="020B0800000000000000" charset="-122"/>
                <a:ea typeface="思源黑体 CN Bold" panose="020B0800000000000000" charset="-122"/>
                <a:cs typeface="+mn-ea"/>
                <a:sym typeface="+mn-ea"/>
              </a:rPr>
              <a:t>Parameters </a:t>
            </a:r>
            <a:endParaRPr lang="zh-CN" altLang="en-US" sz="3100">
              <a:solidFill>
                <a:schemeClr val="bg1"/>
              </a:solidFill>
              <a:latin typeface="思源黑体 CN Bold" panose="020B0800000000000000" charset="-122"/>
              <a:ea typeface="思源黑体 CN Bold" panose="020B0800000000000000" charset="-122"/>
              <a:cs typeface="+mn-ea"/>
              <a:sym typeface="+mn-ea"/>
            </a:endParaRPr>
          </a:p>
        </p:txBody>
      </p:sp>
      <p:graphicFrame>
        <p:nvGraphicFramePr>
          <p:cNvPr id="12" name="表格 11"/>
          <p:cNvGraphicFramePr/>
          <p:nvPr>
            <p:custDataLst>
              <p:tags r:id="rId2"/>
            </p:custDataLst>
          </p:nvPr>
        </p:nvGraphicFramePr>
        <p:xfrm>
          <a:off x="6187440" y="1711960"/>
          <a:ext cx="4857750" cy="4124960"/>
        </p:xfrm>
        <a:graphic>
          <a:graphicData uri="http://schemas.openxmlformats.org/drawingml/2006/table">
            <a:tbl>
              <a:tblPr firstRow="1" bandRow="1">
                <a:tableStyleId>{5C22544A-7EE6-4342-B048-85BDC9FD1C3A}</a:tableStyleId>
              </a:tblPr>
              <a:tblGrid>
                <a:gridCol w="1348740"/>
                <a:gridCol w="1546860"/>
                <a:gridCol w="1962150"/>
              </a:tblGrid>
              <a:tr h="337820">
                <a:tc rowSpan="10">
                  <a:txBody>
                    <a:bodyPr/>
                    <a:lstStyle/>
                    <a:p>
                      <a:pPr indent="0" algn="ctr">
                        <a:buNone/>
                      </a:pPr>
                      <a:r>
                        <a:rPr lang="zh-CN" sz="1600" b="0">
                          <a:solidFill>
                            <a:schemeClr val="bg1"/>
                          </a:solidFill>
                          <a:latin typeface="思源黑体 CN Medium" panose="020B0600000000000000" charset="-122"/>
                          <a:ea typeface="思源黑体 CN Medium" panose="020B0600000000000000" charset="-122"/>
                        </a:rPr>
                        <a:t>Camera</a:t>
                      </a:r>
                      <a:endParaRPr lang="zh-CN" sz="1600" b="0">
                        <a:solidFill>
                          <a:schemeClr val="bg1"/>
                        </a:solidFill>
                        <a:latin typeface="思源黑体 CN Medium" panose="020B0600000000000000" charset="-122"/>
                        <a:ea typeface="思源黑体 CN Medium" panose="020B06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CMOS</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1/2.8</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338455">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Lens A</a:t>
                      </a:r>
                      <a:r>
                        <a:rPr lang="en-US" altLang="zh-CN" sz="1200" b="0" dirty="0">
                          <a:solidFill>
                            <a:schemeClr val="bg1"/>
                          </a:solidFill>
                          <a:latin typeface="思源黑体 CN Normal" panose="020B0400000000000000" charset="-122"/>
                          <a:ea typeface="思源黑体 CN Normal" panose="020B0400000000000000" charset="-122"/>
                        </a:rPr>
                        <a:t>perture</a:t>
                      </a:r>
                      <a:endParaRPr lang="en-US" altLang="zh-CN"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F2.0</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337185">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Focal Length(EFL)</a:t>
                      </a:r>
                      <a:endParaRPr 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2.7mm</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33782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ISO Range</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100-102400</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337185">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FOV</a:t>
                      </a:r>
                      <a:endParaRPr 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cs typeface="思源黑体 CN Normal" panose="020B0400000000000000" charset="-122"/>
                        </a:rPr>
                        <a:t>Diagonal 164.6°</a:t>
                      </a:r>
                      <a:endParaRPr lang="en-US" sz="1200" b="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44069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Photo Maximum Resolution</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cs typeface="思源黑体 CN Normal" panose="020B0400000000000000" charset="-122"/>
                        </a:rPr>
                        <a:t>Two-mega-pixel（1920*1080）</a:t>
                      </a:r>
                      <a:endParaRPr lang="en-US" altLang="en-US" sz="1200" b="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33782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Photo Format</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JPEG</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43942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Video Resolution</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1080P@30Fps</a:t>
                      </a:r>
                      <a:endParaRPr 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440055">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Video Maximum Bitstream</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4M</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338455">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B w="6350" cap="flat" cmpd="sng">
                      <a:solidFill>
                        <a:srgbClr val="FFFFFF"/>
                      </a:solidFill>
                      <a:prstDash val="solid"/>
                      <a:headEnd type="none" w="med" len="med"/>
                      <a:tailEnd type="none" w="med" len="med"/>
                    </a:lnB>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rPr>
                        <a:t>Video Format</a:t>
                      </a:r>
                      <a:endParaRPr lang="en-US" altLang="en-US" sz="1200" b="0" dirty="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MP4</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440055">
                <a:tc>
                  <a:txBody>
                    <a:bodyPr/>
                    <a:lstStyle/>
                    <a:p>
                      <a:pPr indent="0" algn="ctr">
                        <a:buNone/>
                      </a:pPr>
                      <a:r>
                        <a:rPr lang="zh-CN" sz="1600" b="0">
                          <a:solidFill>
                            <a:schemeClr val="bg1"/>
                          </a:solidFill>
                          <a:latin typeface="思源黑体 CN Medium" panose="020B0600000000000000" charset="-122"/>
                          <a:ea typeface="思源黑体 CN Medium" panose="020B0600000000000000" charset="-122"/>
                          <a:cs typeface="思源黑体 CN Medium" panose="020B0600000000000000" charset="-122"/>
                        </a:rPr>
                        <a:t>LED</a:t>
                      </a:r>
                      <a:endParaRPr lang="zh-CN" altLang="en-US" sz="1600" b="0">
                        <a:solidFill>
                          <a:schemeClr val="bg1"/>
                        </a:solidFill>
                        <a:latin typeface="思源黑体 CN Medium" panose="020B0600000000000000" charset="-122"/>
                        <a:ea typeface="思源黑体 CN Medium" panose="020B0600000000000000" charset="-122"/>
                        <a:cs typeface="思源黑体 CN Medium" panose="020B06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lgn="ctr">
                      <a:solidFill>
                        <a:srgbClr val="FFFFFF"/>
                      </a:solidFill>
                      <a:prstDash val="solid"/>
                      <a:roun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rPr>
                        <a:t>Infrared Light</a:t>
                      </a:r>
                      <a:r>
                        <a:rPr lang="en-US"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rPr>
                        <a:t> (IR)</a:t>
                      </a:r>
                      <a:endParaRPr lang="en-US"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rPr>
                        <a:t>7*IR </a:t>
                      </a:r>
                      <a:endParaRPr lang="en-US"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indent="0" algn="ctr">
                        <a:buNone/>
                      </a:pPr>
                      <a:r>
                        <a:rPr lang="en-US"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rPr>
                        <a:t>Infrared Light LED</a:t>
                      </a:r>
                      <a:endParaRPr lang="en-US" sz="1200" b="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lgn="ctr">
                      <a:solidFill>
                        <a:srgbClr val="FFFFFF"/>
                      </a:solidFill>
                      <a:prstDash val="solid"/>
                      <a:roun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bl>
          </a:graphicData>
        </a:graphic>
      </p:graphicFrame>
      <p:graphicFrame>
        <p:nvGraphicFramePr>
          <p:cNvPr id="11" name="表格 10"/>
          <p:cNvGraphicFramePr/>
          <p:nvPr>
            <p:custDataLst>
              <p:tags r:id="rId3"/>
            </p:custDataLst>
          </p:nvPr>
        </p:nvGraphicFramePr>
        <p:xfrm>
          <a:off x="1160780" y="1711960"/>
          <a:ext cx="4675505" cy="4124960"/>
        </p:xfrm>
        <a:graphic>
          <a:graphicData uri="http://schemas.openxmlformats.org/drawingml/2006/table">
            <a:tbl>
              <a:tblPr firstRow="1" bandRow="1">
                <a:tableStyleId>{5C22544A-7EE6-4342-B048-85BDC9FD1C3A}</a:tableStyleId>
              </a:tblPr>
              <a:tblGrid>
                <a:gridCol w="1026160"/>
                <a:gridCol w="1390015"/>
                <a:gridCol w="2259330"/>
              </a:tblGrid>
              <a:tr h="266700">
                <a:tc rowSpan="7">
                  <a:txBody>
                    <a:bodyPr/>
                    <a:lstStyle/>
                    <a:p>
                      <a:pPr indent="0" algn="ctr">
                        <a:buNone/>
                      </a:pPr>
                      <a:r>
                        <a:rPr lang="zh-CN" sz="1600" b="0">
                          <a:solidFill>
                            <a:schemeClr val="bg1"/>
                          </a:solidFill>
                          <a:latin typeface="思源黑体 CN Medium" panose="020B0600000000000000" charset="-122"/>
                          <a:ea typeface="思源黑体 CN Medium" panose="020B0600000000000000" charset="-122"/>
                        </a:rPr>
                        <a:t>Fish Detector</a:t>
                      </a:r>
                      <a:endParaRPr lang="zh-CN" sz="1600" b="0">
                        <a:solidFill>
                          <a:schemeClr val="bg1"/>
                        </a:solidFill>
                        <a:latin typeface="思源黑体 CN Medium" panose="020B0600000000000000" charset="-122"/>
                        <a:ea typeface="思源黑体 CN Medium" panose="020B06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Size(mm)</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278x154x215</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Weight</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2KG</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Max Depth</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28M</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Wire Length</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28.5M</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Working Time</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4-6Hours</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Battery Cycle Times</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&gt;300Times</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B w="6350" cap="flat" cmpd="sng">
                      <a:solidFill>
                        <a:srgbClr val="FFFFFF"/>
                      </a:solidFill>
                      <a:prstDash val="solid"/>
                      <a:headEnd type="none" w="med" len="med"/>
                      <a:tailEnd type="none" w="med" len="med"/>
                    </a:lnB>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Working Temperature</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-10℃~45℃</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452120">
                <a:tc rowSpan="4">
                  <a:txBody>
                    <a:bodyPr/>
                    <a:lstStyle/>
                    <a:p>
                      <a:pPr indent="0" algn="ctr">
                        <a:buNone/>
                      </a:pPr>
                      <a:r>
                        <a:rPr lang="zh-CN" sz="1600" b="0">
                          <a:solidFill>
                            <a:schemeClr val="bg1"/>
                          </a:solidFill>
                          <a:latin typeface="思源黑体 CN Medium" panose="020B0600000000000000" charset="-122"/>
                          <a:ea typeface="思源黑体 CN Medium" panose="020B0600000000000000" charset="-122"/>
                        </a:rPr>
                        <a:t>Sensor</a:t>
                      </a:r>
                      <a:endParaRPr lang="zh-CN" sz="1600" b="0">
                        <a:solidFill>
                          <a:schemeClr val="bg1"/>
                        </a:solidFill>
                        <a:latin typeface="思源黑体 CN Medium" panose="020B0600000000000000" charset="-122"/>
                        <a:ea typeface="思源黑体 CN Medium" panose="020B06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IMU</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Triaxial Gyroscope /</a:t>
                      </a:r>
                      <a:endParaRPr lang="en-US" sz="1200" b="0">
                        <a:solidFill>
                          <a:schemeClr val="bg1"/>
                        </a:solidFill>
                        <a:latin typeface="思源黑体 CN Normal" panose="020B0400000000000000" charset="-122"/>
                        <a:ea typeface="思源黑体 CN Normal" panose="020B0400000000000000" charset="-122"/>
                      </a:endParaRPr>
                    </a:p>
                    <a:p>
                      <a:pPr indent="0" algn="ctr">
                        <a:buNone/>
                      </a:pPr>
                      <a:r>
                        <a:rPr lang="en-US" sz="1200" b="0">
                          <a:solidFill>
                            <a:schemeClr val="bg1"/>
                          </a:solidFill>
                          <a:latin typeface="思源黑体 CN Normal" panose="020B0400000000000000" charset="-122"/>
                          <a:ea typeface="思源黑体 CN Normal" panose="020B0400000000000000" charset="-122"/>
                        </a:rPr>
                        <a:t>Accelerometer / Compass </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Depth Sensor</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zh-CN" sz="1200" b="0">
                          <a:solidFill>
                            <a:schemeClr val="bg1"/>
                          </a:solidFill>
                          <a:latin typeface="思源黑体 CN Normal" panose="020B0400000000000000" charset="-122"/>
                          <a:ea typeface="思源黑体 CN Normal" panose="020B0400000000000000" charset="-122"/>
                          <a:cs typeface="思源黑体 CN Normal" panose="020B0400000000000000" charset="-122"/>
                        </a:rPr>
                        <a:t>＜±0.25m</a:t>
                      </a:r>
                      <a:endParaRPr lang="zh-CN" altLang="en-US" sz="1200" b="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Temperature Sensor</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zh-CN" sz="1200" b="0">
                          <a:solidFill>
                            <a:schemeClr val="bg1"/>
                          </a:solidFill>
                          <a:latin typeface="思源黑体 CN Normal" panose="020B0400000000000000" charset="-122"/>
                          <a:ea typeface="思源黑体 CN Normal" panose="020B0400000000000000" charset="-122"/>
                          <a:cs typeface="思源黑体 CN Normal" panose="020B0400000000000000" charset="-122"/>
                        </a:rPr>
                        <a:t>＜±2℃</a:t>
                      </a:r>
                      <a:endParaRPr lang="zh-CN" altLang="en-US" sz="1200" b="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B w="6350" cap="flat" cmpd="sng">
                      <a:solidFill>
                        <a:srgbClr val="FFFFFF"/>
                      </a:solidFill>
                      <a:prstDash val="solid"/>
                      <a:headEnd type="none" w="med" len="med"/>
                      <a:tailEnd type="none" w="med" len="med"/>
                    </a:lnB>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GPS</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zh-CN" sz="1200" b="0">
                          <a:solidFill>
                            <a:schemeClr val="bg1"/>
                          </a:solidFill>
                          <a:latin typeface="思源黑体 CN Normal" panose="020B0400000000000000" charset="-122"/>
                          <a:ea typeface="思源黑体 CN Normal" panose="020B0400000000000000" charset="-122"/>
                          <a:cs typeface="思源黑体 CN Normal" panose="020B0400000000000000" charset="-122"/>
                        </a:rPr>
                        <a:t>±1m</a:t>
                      </a:r>
                      <a:endParaRPr lang="zh-CN" sz="1200" b="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rowSpan="2">
                  <a:txBody>
                    <a:bodyPr/>
                    <a:lstStyle/>
                    <a:p>
                      <a:pPr indent="0" algn="ctr">
                        <a:buNone/>
                      </a:pPr>
                      <a:r>
                        <a:rPr lang="zh-CN" sz="1600" b="0">
                          <a:solidFill>
                            <a:schemeClr val="bg1"/>
                          </a:solidFill>
                          <a:latin typeface="思源黑体 CN Medium" panose="020B0600000000000000" charset="-122"/>
                          <a:ea typeface="思源黑体 CN Medium" panose="020B0600000000000000" charset="-122"/>
                        </a:rPr>
                        <a:t>Charger</a:t>
                      </a:r>
                      <a:endParaRPr lang="zh-CN" sz="1600" b="0">
                        <a:solidFill>
                          <a:schemeClr val="bg1"/>
                        </a:solidFill>
                        <a:latin typeface="思源黑体 CN Medium" panose="020B0600000000000000" charset="-122"/>
                        <a:ea typeface="思源黑体 CN Medium" panose="020B06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Power</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2A/</a:t>
                      </a:r>
                      <a:r>
                        <a:rPr lang="en-US" sz="1200">
                          <a:solidFill>
                            <a:schemeClr val="bg1"/>
                          </a:solidFill>
                          <a:latin typeface="思源黑体 CN Normal" panose="020B0400000000000000" charset="-122"/>
                          <a:ea typeface="思源黑体 CN Normal" panose="020B0400000000000000" charset="-122"/>
                          <a:sym typeface="+mn-ea"/>
                        </a:rPr>
                        <a:t>12.6V</a:t>
                      </a:r>
                      <a:endParaRPr lang="en-US" altLang="en-US" sz="1200" b="0">
                        <a:solidFill>
                          <a:schemeClr val="bg1"/>
                        </a:solidFill>
                        <a:latin typeface="思源黑体 CN Normal" panose="020B0400000000000000" charset="-122"/>
                        <a:ea typeface="思源黑体 CN Normal" panose="020B0400000000000000" charset="-122"/>
                        <a:sym typeface="+mn-ea"/>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r h="266700">
                <a:tc vMerge="1">
                  <a:tcP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B w="6350" cap="flat" cmpd="sng">
                      <a:solidFill>
                        <a:srgbClr val="FFFFFF"/>
                      </a:solidFill>
                      <a:prstDash val="solid"/>
                      <a:headEnd type="none" w="med" len="med"/>
                      <a:tailEnd type="none" w="med" len="med"/>
                    </a:lnB>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Charging Time</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bg1"/>
                          </a:solidFill>
                          <a:latin typeface="思源黑体 CN Normal" panose="020B0400000000000000" charset="-122"/>
                          <a:ea typeface="思源黑体 CN Normal" panose="020B0400000000000000" charset="-122"/>
                        </a:rPr>
                        <a:t>2.4H</a:t>
                      </a:r>
                      <a:endParaRPr lang="en-US" altLang="en-US" sz="1200" b="0">
                        <a:solidFill>
                          <a:schemeClr val="bg1"/>
                        </a:solidFill>
                        <a:latin typeface="思源黑体 CN Normal" panose="020B0400000000000000" charset="-122"/>
                        <a:ea typeface="思源黑体 CN Normal" panose="020B0400000000000000"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635" y="0"/>
            <a:ext cx="12191365" cy="6858000"/>
          </a:xfrm>
          <a:prstGeom prst="rect">
            <a:avLst/>
          </a:prstGeom>
          <a:solidFill>
            <a:srgbClr val="1B3E41">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F1 logo-02"/>
          <p:cNvPicPr>
            <a:picLocks noChangeAspect="1"/>
          </p:cNvPicPr>
          <p:nvPr/>
        </p:nvPicPr>
        <p:blipFill>
          <a:blip r:embed="rId2"/>
          <a:srcRect t="-8630"/>
          <a:stretch>
            <a:fillRect/>
          </a:stretch>
        </p:blipFill>
        <p:spPr>
          <a:xfrm>
            <a:off x="4151313" y="2323465"/>
            <a:ext cx="3890010" cy="563245"/>
          </a:xfrm>
          <a:prstGeom prst="rect">
            <a:avLst/>
          </a:prstGeom>
          <a:effectLst/>
        </p:spPr>
      </p:pic>
      <p:sp>
        <p:nvSpPr>
          <p:cNvPr id="6" name="文本框 5"/>
          <p:cNvSpPr txBox="1"/>
          <p:nvPr/>
        </p:nvSpPr>
        <p:spPr>
          <a:xfrm>
            <a:off x="5107305" y="5770245"/>
            <a:ext cx="1978025" cy="337185"/>
          </a:xfrm>
          <a:prstGeom prst="rect">
            <a:avLst/>
          </a:prstGeom>
          <a:noFill/>
        </p:spPr>
        <p:txBody>
          <a:bodyPr wrap="square" rtlCol="0">
            <a:spAutoFit/>
          </a:bodyPr>
          <a:lstStyle/>
          <a:p>
            <a:pPr algn="dist"/>
            <a:r>
              <a:rPr lang="en-US" altLang="zh-CN" sz="1600">
                <a:solidFill>
                  <a:schemeClr val="bg1"/>
                </a:solidFill>
                <a:latin typeface="微软雅黑 Light" panose="020B0502040204020203" charset="-122"/>
                <a:ea typeface="微软雅黑 Light" panose="020B0502040204020203" charset="-122"/>
              </a:rPr>
              <a:t>www.chasing.com</a:t>
            </a:r>
            <a:endParaRPr lang="en-US" altLang="zh-CN" sz="1600">
              <a:solidFill>
                <a:schemeClr val="bg1"/>
              </a:solidFill>
              <a:latin typeface="微软雅黑 Light" panose="020B0502040204020203" charset="-122"/>
              <a:ea typeface="微软雅黑 Light" panose="020B0502040204020203"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19735" y="582930"/>
            <a:ext cx="4229100" cy="2025650"/>
          </a:xfrm>
          <a:prstGeom prst="rect">
            <a:avLst/>
          </a:prstGeom>
          <a:noFill/>
        </p:spPr>
        <p:txBody>
          <a:bodyPr wrap="square" rtlCol="0">
            <a:spAutoFit/>
          </a:bodyPr>
          <a:lstStyle/>
          <a:p>
            <a:pPr algn="just">
              <a:lnSpc>
                <a:spcPct val="120000"/>
              </a:lnSpc>
            </a:pPr>
            <a:r>
              <a:rPr lang="zh-CN" altLang="en-US" sz="1700">
                <a:solidFill>
                  <a:schemeClr val="bg1"/>
                </a:solidFill>
                <a:latin typeface="思源黑体 CN Medium" panose="020B0600000000000000" charset="-122"/>
                <a:ea typeface="思源黑体 CN Medium" panose="020B0600000000000000" charset="-122"/>
                <a:cs typeface="思源黑体 CN Bold" panose="020B0800000000000000" charset="-122"/>
              </a:rPr>
              <a:t>CHASING F1</a:t>
            </a:r>
            <a:r>
              <a:rPr lang="zh-CN" altLang="en-US" sz="1100">
                <a:solidFill>
                  <a:schemeClr val="bg1"/>
                </a:solidFill>
                <a:latin typeface="思源黑体 CN Light" panose="020B0300000000000000" charset="-122"/>
                <a:ea typeface="思源黑体 CN Light" panose="020B0300000000000000" charset="-122"/>
                <a:cs typeface="思源黑体 CN Bold" panose="020B0800000000000000" charset="-122"/>
              </a:rPr>
              <a:t> CHASING F1 is a hi-tech digital full HD fish finder drone with remote control designed for all types of fishing. F1 provides you with intelligent information about the underwater terrain, surroundings, other objects underneath, the location of fish masses, and the position of fish in water. In addition to fishing situations, F1 delivers both real-time water temperature readings and accurate depth readings. It has the ability to take both great quality pictures and to capture high-definition videos during the process of fishing. </a:t>
            </a:r>
            <a:endParaRPr lang="zh-CN" altLang="en-US" sz="1100">
              <a:solidFill>
                <a:schemeClr val="bg1"/>
              </a:solidFill>
              <a:latin typeface="思源黑体 CN Light" panose="020B0300000000000000" charset="-122"/>
              <a:ea typeface="思源黑体 CN Light" panose="020B0300000000000000" charset="-122"/>
              <a:cs typeface="思源黑体 CN Bold" panose="020B0800000000000000" charset="-122"/>
            </a:endParaRPr>
          </a:p>
        </p:txBody>
      </p:sp>
      <p:pic>
        <p:nvPicPr>
          <p:cNvPr id="3" name="图片 2" descr="1-05"/>
          <p:cNvPicPr>
            <a:picLocks noChangeAspect="1"/>
          </p:cNvPicPr>
          <p:nvPr/>
        </p:nvPicPr>
        <p:blipFill>
          <a:blip r:embed="rId2"/>
          <a:srcRect/>
          <a:stretch>
            <a:fillRect/>
          </a:stretch>
        </p:blipFill>
        <p:spPr>
          <a:xfrm>
            <a:off x="7028180" y="3347085"/>
            <a:ext cx="3636010" cy="2169160"/>
          </a:xfrm>
          <a:prstGeom prst="rect">
            <a:avLst/>
          </a:prstGeom>
        </p:spPr>
      </p:pic>
      <p:pic>
        <p:nvPicPr>
          <p:cNvPr id="8" name="图片 7" descr="1-03"/>
          <p:cNvPicPr>
            <a:picLocks noChangeAspect="1"/>
          </p:cNvPicPr>
          <p:nvPr/>
        </p:nvPicPr>
        <p:blipFill>
          <a:blip r:embed="rId3"/>
          <a:stretch>
            <a:fillRect/>
          </a:stretch>
        </p:blipFill>
        <p:spPr>
          <a:xfrm>
            <a:off x="9321800" y="1211580"/>
            <a:ext cx="2605405" cy="3897630"/>
          </a:xfrm>
          <a:prstGeom prst="rect">
            <a:avLst/>
          </a:prstGeom>
        </p:spPr>
      </p:pic>
      <p:pic>
        <p:nvPicPr>
          <p:cNvPr id="7" name="图片 6" descr="1-02"/>
          <p:cNvPicPr>
            <a:picLocks noChangeAspect="1"/>
          </p:cNvPicPr>
          <p:nvPr/>
        </p:nvPicPr>
        <p:blipFill>
          <a:blip r:embed="rId4"/>
          <a:stretch>
            <a:fillRect/>
          </a:stretch>
        </p:blipFill>
        <p:spPr>
          <a:xfrm>
            <a:off x="9247505" y="1021715"/>
            <a:ext cx="2605405" cy="2132330"/>
          </a:xfrm>
          <a:prstGeom prst="rect">
            <a:avLst/>
          </a:prstGeom>
        </p:spPr>
      </p:pic>
      <p:pic>
        <p:nvPicPr>
          <p:cNvPr id="9" name="图片 8" descr="1-04"/>
          <p:cNvPicPr>
            <a:picLocks noChangeAspect="1"/>
          </p:cNvPicPr>
          <p:nvPr/>
        </p:nvPicPr>
        <p:blipFill>
          <a:blip r:embed="rId5"/>
          <a:stretch>
            <a:fillRect/>
          </a:stretch>
        </p:blipFill>
        <p:spPr>
          <a:xfrm rot="840000">
            <a:off x="6853555" y="3823970"/>
            <a:ext cx="3387090" cy="1906270"/>
          </a:xfrm>
          <a:prstGeom prst="rect">
            <a:avLst/>
          </a:prstGeom>
          <a:effectLst>
            <a:outerShdw blurRad="50800" dist="50800" dir="5400000" algn="ctr" rotWithShape="0">
              <a:srgbClr val="000000">
                <a:alpha val="100000"/>
              </a:srgbClr>
            </a:outerShdw>
          </a:effectLst>
        </p:spPr>
      </p:pic>
      <p:pic>
        <p:nvPicPr>
          <p:cNvPr id="6" name="图片 5" descr="1-01"/>
          <p:cNvPicPr>
            <a:picLocks noChangeAspect="1"/>
          </p:cNvPicPr>
          <p:nvPr/>
        </p:nvPicPr>
        <p:blipFill>
          <a:blip r:embed="rId6"/>
          <a:stretch>
            <a:fillRect/>
          </a:stretch>
        </p:blipFill>
        <p:spPr>
          <a:xfrm>
            <a:off x="4789170" y="1506220"/>
            <a:ext cx="7566025" cy="4325620"/>
          </a:xfrm>
          <a:prstGeom prst="rect">
            <a:avLst/>
          </a:prstGeom>
        </p:spPr>
      </p:pic>
      <p:pic>
        <p:nvPicPr>
          <p:cNvPr id="2" name="图片 1" descr="FI ICON_支持直播,一键分享_Live broadcasting, One-click sharing"/>
          <p:cNvPicPr>
            <a:picLocks noChangeAspect="1"/>
          </p:cNvPicPr>
          <p:nvPr/>
        </p:nvPicPr>
        <p:blipFill>
          <a:blip r:embed="rId7"/>
          <a:stretch>
            <a:fillRect/>
          </a:stretch>
        </p:blipFill>
        <p:spPr>
          <a:xfrm>
            <a:off x="1901825" y="5582920"/>
            <a:ext cx="607695" cy="462280"/>
          </a:xfrm>
          <a:prstGeom prst="rect">
            <a:avLst/>
          </a:prstGeom>
        </p:spPr>
      </p:pic>
      <p:pic>
        <p:nvPicPr>
          <p:cNvPr id="5" name="图片 4" descr="F1 ICON_红外夜视_Infrared night vision"/>
          <p:cNvPicPr>
            <a:picLocks noChangeAspect="1"/>
          </p:cNvPicPr>
          <p:nvPr/>
        </p:nvPicPr>
        <p:blipFill>
          <a:blip r:embed="rId8"/>
          <a:stretch>
            <a:fillRect/>
          </a:stretch>
        </p:blipFill>
        <p:spPr>
          <a:xfrm>
            <a:off x="1830705" y="3164205"/>
            <a:ext cx="767080" cy="466725"/>
          </a:xfrm>
          <a:prstGeom prst="rect">
            <a:avLst/>
          </a:prstGeom>
        </p:spPr>
      </p:pic>
      <p:pic>
        <p:nvPicPr>
          <p:cNvPr id="10" name="图片 9" descr="F1 ICON_全高清星光级_Full HD digital stellar camera"/>
          <p:cNvPicPr>
            <a:picLocks noChangeAspect="1"/>
          </p:cNvPicPr>
          <p:nvPr/>
        </p:nvPicPr>
        <p:blipFill>
          <a:blip r:embed="rId9"/>
          <a:stretch>
            <a:fillRect/>
          </a:stretch>
        </p:blipFill>
        <p:spPr>
          <a:xfrm>
            <a:off x="523875" y="3169285"/>
            <a:ext cx="770890" cy="455295"/>
          </a:xfrm>
          <a:prstGeom prst="rect">
            <a:avLst/>
          </a:prstGeom>
        </p:spPr>
      </p:pic>
      <p:pic>
        <p:nvPicPr>
          <p:cNvPr id="11" name="图片 10" descr="FI ICON_4推进器布局,水平全方位移动_Vector layout with four thrusters"/>
          <p:cNvPicPr>
            <a:picLocks noChangeAspect="1"/>
          </p:cNvPicPr>
          <p:nvPr/>
        </p:nvPicPr>
        <p:blipFill>
          <a:blip r:embed="rId10"/>
          <a:stretch>
            <a:fillRect/>
          </a:stretch>
        </p:blipFill>
        <p:spPr>
          <a:xfrm>
            <a:off x="3136265" y="3171190"/>
            <a:ext cx="768350" cy="451485"/>
          </a:xfrm>
          <a:prstGeom prst="rect">
            <a:avLst/>
          </a:prstGeom>
        </p:spPr>
      </p:pic>
      <p:pic>
        <p:nvPicPr>
          <p:cNvPr id="12" name="图片 11" descr="FI ICON_GPS巡航,一键返航_GPS automatic cruise, One-click return"/>
          <p:cNvPicPr>
            <a:picLocks noChangeAspect="1"/>
          </p:cNvPicPr>
          <p:nvPr/>
        </p:nvPicPr>
        <p:blipFill>
          <a:blip r:embed="rId11"/>
          <a:stretch>
            <a:fillRect/>
          </a:stretch>
        </p:blipFill>
        <p:spPr>
          <a:xfrm>
            <a:off x="528955" y="5565140"/>
            <a:ext cx="760095" cy="501650"/>
          </a:xfrm>
          <a:prstGeom prst="rect">
            <a:avLst/>
          </a:prstGeom>
        </p:spPr>
      </p:pic>
      <p:pic>
        <p:nvPicPr>
          <p:cNvPr id="13" name="图片 12" descr="FI ICON_打窝船等多配件挂载_Supporting accessories to mount"/>
          <p:cNvPicPr>
            <a:picLocks noChangeAspect="1"/>
          </p:cNvPicPr>
          <p:nvPr/>
        </p:nvPicPr>
        <p:blipFill>
          <a:blip r:embed="rId12"/>
          <a:stretch>
            <a:fillRect/>
          </a:stretch>
        </p:blipFill>
        <p:spPr>
          <a:xfrm>
            <a:off x="520700" y="4344670"/>
            <a:ext cx="777875" cy="437515"/>
          </a:xfrm>
          <a:prstGeom prst="rect">
            <a:avLst/>
          </a:prstGeom>
        </p:spPr>
      </p:pic>
      <p:pic>
        <p:nvPicPr>
          <p:cNvPr id="14" name="图片 13" descr="FI ICON_可更换电池_Swappable battery"/>
          <p:cNvPicPr>
            <a:picLocks noChangeAspect="1"/>
          </p:cNvPicPr>
          <p:nvPr/>
        </p:nvPicPr>
        <p:blipFill>
          <a:blip r:embed="rId13"/>
          <a:stretch>
            <a:fillRect/>
          </a:stretch>
        </p:blipFill>
        <p:spPr>
          <a:xfrm>
            <a:off x="3138170" y="5575300"/>
            <a:ext cx="764540" cy="478790"/>
          </a:xfrm>
          <a:prstGeom prst="rect">
            <a:avLst/>
          </a:prstGeom>
        </p:spPr>
      </p:pic>
      <p:pic>
        <p:nvPicPr>
          <p:cNvPr id="15" name="图片 14" descr="FI ICON_实时显示图像参数信息_Real-time display"/>
          <p:cNvPicPr>
            <a:picLocks noChangeAspect="1"/>
          </p:cNvPicPr>
          <p:nvPr/>
        </p:nvPicPr>
        <p:blipFill>
          <a:blip r:embed="rId14"/>
          <a:stretch>
            <a:fillRect/>
          </a:stretch>
        </p:blipFill>
        <p:spPr>
          <a:xfrm>
            <a:off x="3135630" y="4340225"/>
            <a:ext cx="768985" cy="447675"/>
          </a:xfrm>
          <a:prstGeom prst="rect">
            <a:avLst/>
          </a:prstGeom>
        </p:spPr>
      </p:pic>
      <p:pic>
        <p:nvPicPr>
          <p:cNvPr id="16" name="图片 15" descr="FI ICON_探头自动升降_Built-in automatic reel"/>
          <p:cNvPicPr>
            <a:picLocks noChangeAspect="1"/>
          </p:cNvPicPr>
          <p:nvPr/>
        </p:nvPicPr>
        <p:blipFill>
          <a:blip r:embed="rId15"/>
          <a:stretch>
            <a:fillRect/>
          </a:stretch>
        </p:blipFill>
        <p:spPr>
          <a:xfrm>
            <a:off x="1835785" y="4335780"/>
            <a:ext cx="756285" cy="457835"/>
          </a:xfrm>
          <a:prstGeom prst="rect">
            <a:avLst/>
          </a:prstGeom>
        </p:spPr>
      </p:pic>
      <p:sp>
        <p:nvSpPr>
          <p:cNvPr id="17" name="文本框 16"/>
          <p:cNvSpPr txBox="1"/>
          <p:nvPr/>
        </p:nvSpPr>
        <p:spPr>
          <a:xfrm>
            <a:off x="1710055" y="3703955"/>
            <a:ext cx="100838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Infrared night vision</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18" name="文本框 17"/>
          <p:cNvSpPr txBox="1"/>
          <p:nvPr/>
        </p:nvSpPr>
        <p:spPr>
          <a:xfrm>
            <a:off x="344488" y="3703955"/>
            <a:ext cx="1129665"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Full HD digital stellar camera</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19" name="文本框 18"/>
          <p:cNvSpPr txBox="1"/>
          <p:nvPr/>
        </p:nvSpPr>
        <p:spPr>
          <a:xfrm>
            <a:off x="2935605" y="3703955"/>
            <a:ext cx="116967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Vector layout with four thrusters</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20" name="文本框 19"/>
          <p:cNvSpPr txBox="1"/>
          <p:nvPr/>
        </p:nvSpPr>
        <p:spPr>
          <a:xfrm>
            <a:off x="1641158" y="4886325"/>
            <a:ext cx="114554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Built-in </a:t>
            </a:r>
            <a:endParaRPr lang="zh-CN" altLang="en-US" sz="850">
              <a:solidFill>
                <a:schemeClr val="bg1">
                  <a:lumMod val="85000"/>
                </a:schemeClr>
              </a:solidFill>
              <a:latin typeface="思源黑体 CN Light" panose="020B0300000000000000" charset="-122"/>
              <a:ea typeface="思源黑体 CN Light" panose="020B0300000000000000" charset="-122"/>
            </a:endParaRPr>
          </a:p>
          <a:p>
            <a:pPr algn="ctr"/>
            <a:r>
              <a:rPr lang="zh-CN" altLang="en-US" sz="850">
                <a:solidFill>
                  <a:schemeClr val="bg1">
                    <a:lumMod val="85000"/>
                  </a:schemeClr>
                </a:solidFill>
                <a:latin typeface="思源黑体 CN Light" panose="020B0300000000000000" charset="-122"/>
                <a:ea typeface="思源黑体 CN Light" panose="020B0300000000000000" charset="-122"/>
              </a:rPr>
              <a:t>automatic reel</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21" name="文本框 20"/>
          <p:cNvSpPr txBox="1"/>
          <p:nvPr/>
        </p:nvSpPr>
        <p:spPr>
          <a:xfrm>
            <a:off x="291148" y="4886325"/>
            <a:ext cx="123698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Supporting accessories to mount</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22" name="文本框 21"/>
          <p:cNvSpPr txBox="1"/>
          <p:nvPr/>
        </p:nvSpPr>
        <p:spPr>
          <a:xfrm>
            <a:off x="2926398" y="4886325"/>
            <a:ext cx="118745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Real-time </a:t>
            </a:r>
            <a:endParaRPr lang="zh-CN" altLang="en-US" sz="850">
              <a:solidFill>
                <a:schemeClr val="bg1">
                  <a:lumMod val="85000"/>
                </a:schemeClr>
              </a:solidFill>
              <a:latin typeface="思源黑体 CN Light" panose="020B0300000000000000" charset="-122"/>
              <a:ea typeface="思源黑体 CN Light" panose="020B0300000000000000" charset="-122"/>
            </a:endParaRPr>
          </a:p>
          <a:p>
            <a:pPr algn="ctr"/>
            <a:r>
              <a:rPr lang="zh-CN" altLang="en-US" sz="850">
                <a:solidFill>
                  <a:schemeClr val="bg1">
                    <a:lumMod val="85000"/>
                  </a:schemeClr>
                </a:solidFill>
                <a:latin typeface="思源黑体 CN Light" panose="020B0300000000000000" charset="-122"/>
                <a:ea typeface="思源黑体 CN Light" panose="020B0300000000000000" charset="-122"/>
              </a:rPr>
              <a:t>display</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23" name="文本框 22"/>
          <p:cNvSpPr txBox="1"/>
          <p:nvPr/>
        </p:nvSpPr>
        <p:spPr>
          <a:xfrm>
            <a:off x="1642110" y="6066790"/>
            <a:ext cx="1067435"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Live broadcasting One-click sharing</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24" name="文本框 23"/>
          <p:cNvSpPr txBox="1"/>
          <p:nvPr/>
        </p:nvSpPr>
        <p:spPr>
          <a:xfrm>
            <a:off x="396240" y="6066790"/>
            <a:ext cx="100838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GPS Cruise</a:t>
            </a:r>
            <a:endParaRPr lang="zh-CN" altLang="en-US" sz="850">
              <a:solidFill>
                <a:schemeClr val="bg1">
                  <a:lumMod val="85000"/>
                </a:schemeClr>
              </a:solidFill>
              <a:latin typeface="思源黑体 CN Light" panose="020B0300000000000000" charset="-122"/>
              <a:ea typeface="思源黑体 CN Light" panose="020B0300000000000000" charset="-122"/>
            </a:endParaRPr>
          </a:p>
          <a:p>
            <a:pPr algn="ctr"/>
            <a:r>
              <a:rPr lang="zh-CN" altLang="en-US" sz="850">
                <a:solidFill>
                  <a:schemeClr val="bg1">
                    <a:lumMod val="85000"/>
                  </a:schemeClr>
                </a:solidFill>
                <a:latin typeface="思源黑体 CN Light" panose="020B0300000000000000" charset="-122"/>
                <a:ea typeface="思源黑体 CN Light" panose="020B0300000000000000" charset="-122"/>
              </a:rPr>
              <a:t>One-click return</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
        <p:nvSpPr>
          <p:cNvPr id="25" name="文本框 24"/>
          <p:cNvSpPr txBox="1"/>
          <p:nvPr/>
        </p:nvSpPr>
        <p:spPr>
          <a:xfrm>
            <a:off x="3007360" y="6066790"/>
            <a:ext cx="1008380" cy="352425"/>
          </a:xfrm>
          <a:prstGeom prst="rect">
            <a:avLst/>
          </a:prstGeom>
          <a:noFill/>
        </p:spPr>
        <p:txBody>
          <a:bodyPr wrap="square" rtlCol="0">
            <a:spAutoFit/>
          </a:bodyPr>
          <a:p>
            <a:pPr algn="ctr"/>
            <a:r>
              <a:rPr lang="zh-CN" altLang="en-US" sz="850">
                <a:solidFill>
                  <a:schemeClr val="bg1">
                    <a:lumMod val="85000"/>
                  </a:schemeClr>
                </a:solidFill>
                <a:latin typeface="思源黑体 CN Light" panose="020B0300000000000000" charset="-122"/>
                <a:ea typeface="思源黑体 CN Light" panose="020B0300000000000000" charset="-122"/>
              </a:rPr>
              <a:t>Swappable battery</a:t>
            </a:r>
            <a:endParaRPr lang="zh-CN" altLang="en-US" sz="850">
              <a:solidFill>
                <a:schemeClr val="bg1">
                  <a:lumMod val="85000"/>
                </a:schemeClr>
              </a:solidFill>
              <a:latin typeface="思源黑体 CN Light" panose="020B0300000000000000" charset="-122"/>
              <a:ea typeface="思源黑体 CN Light" panose="020B0300000000000000" charset="-122"/>
            </a:endParaRPr>
          </a:p>
        </p:txBody>
      </p:sp>
    </p:spTree>
    <p:custDataLst>
      <p:tags r:id="rId1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000 0.000000 L 0.000000 0.084907 " pathEditMode="relative" ptsTypes="">
                                      <p:cBhvr>
                                        <p:cTn id="6" dur="1000" fill="hold"/>
                                        <p:tgtEl>
                                          <p:spTgt spid="8"/>
                                        </p:tgtEl>
                                        <p:attrNameLst>
                                          <p:attrName>ppt_x</p:attrName>
                                          <p:attrName>ppt_y</p:attrName>
                                        </p:attrNameLst>
                                      </p:cBhvr>
                                    </p:animMotion>
                                  </p:childTnLst>
                                </p:cTn>
                              </p:par>
                            </p:childTnLst>
                          </p:cTn>
                        </p:par>
                        <p:par>
                          <p:cTn id="7" fill="hold">
                            <p:stCondLst>
                              <p:cond delay="1000"/>
                            </p:stCondLst>
                            <p:childTnLst>
                              <p:par>
                                <p:cTn id="8" presetID="9" presetClass="entr" presetSubtype="0" fill="hold" nodeType="afterEffect">
                                  <p:stCondLst>
                                    <p:cond delay="0"/>
                                  </p:stCondLst>
                                  <p:childTnLst>
                                    <p:set>
                                      <p:cBhvr>
                                        <p:cTn id="9" dur="1000"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childTnLst>
                          </p:cTn>
                        </p:par>
                        <p:par>
                          <p:cTn id="11" fill="hold">
                            <p:stCondLst>
                              <p:cond delay="2000"/>
                            </p:stCondLst>
                            <p:childTnLst>
                              <p:par>
                                <p:cTn id="12" presetID="22" presetClass="entr" presetSubtype="2" fill="hold" nodeType="afterEffect">
                                  <p:stCondLst>
                                    <p:cond delay="0"/>
                                  </p:stCondLst>
                                  <p:childTnLst>
                                    <p:set>
                                      <p:cBhvr>
                                        <p:cTn id="13" dur="1000"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untitled.84"/>
          <p:cNvPicPr>
            <a:picLocks noChangeAspect="1"/>
          </p:cNvPicPr>
          <p:nvPr/>
        </p:nvPicPr>
        <p:blipFill>
          <a:blip r:embed="rId2"/>
          <a:stretch>
            <a:fillRect/>
          </a:stretch>
        </p:blipFill>
        <p:spPr>
          <a:xfrm>
            <a:off x="5669280" y="1447165"/>
            <a:ext cx="2703830" cy="1838325"/>
          </a:xfrm>
          <a:prstGeom prst="rect">
            <a:avLst/>
          </a:prstGeom>
        </p:spPr>
      </p:pic>
      <p:pic>
        <p:nvPicPr>
          <p:cNvPr id="9" name="图片 8" descr="1-03"/>
          <p:cNvPicPr>
            <a:picLocks noChangeAspect="1"/>
          </p:cNvPicPr>
          <p:nvPr/>
        </p:nvPicPr>
        <p:blipFill>
          <a:blip r:embed="rId3"/>
          <a:stretch>
            <a:fillRect/>
          </a:stretch>
        </p:blipFill>
        <p:spPr>
          <a:xfrm>
            <a:off x="3239770" y="511175"/>
            <a:ext cx="3927475" cy="5875655"/>
          </a:xfrm>
          <a:prstGeom prst="rect">
            <a:avLst/>
          </a:prstGeom>
        </p:spPr>
      </p:pic>
      <p:pic>
        <p:nvPicPr>
          <p:cNvPr id="10" name="图片 9" descr="1-02"/>
          <p:cNvPicPr>
            <a:picLocks noChangeAspect="1"/>
          </p:cNvPicPr>
          <p:nvPr/>
        </p:nvPicPr>
        <p:blipFill>
          <a:blip r:embed="rId4"/>
          <a:stretch>
            <a:fillRect/>
          </a:stretch>
        </p:blipFill>
        <p:spPr>
          <a:xfrm>
            <a:off x="3338195" y="251460"/>
            <a:ext cx="3927475" cy="3215005"/>
          </a:xfrm>
          <a:prstGeom prst="rect">
            <a:avLst/>
          </a:prstGeom>
        </p:spPr>
      </p:pic>
      <p:grpSp>
        <p:nvGrpSpPr>
          <p:cNvPr id="33" name="组合 32"/>
          <p:cNvGrpSpPr/>
          <p:nvPr/>
        </p:nvGrpSpPr>
        <p:grpSpPr>
          <a:xfrm>
            <a:off x="501015" y="2174875"/>
            <a:ext cx="10310495" cy="2759710"/>
            <a:chOff x="789" y="3425"/>
            <a:chExt cx="16237" cy="4346"/>
          </a:xfrm>
        </p:grpSpPr>
        <p:grpSp>
          <p:nvGrpSpPr>
            <p:cNvPr id="31" name="组合 30"/>
            <p:cNvGrpSpPr/>
            <p:nvPr/>
          </p:nvGrpSpPr>
          <p:grpSpPr>
            <a:xfrm>
              <a:off x="789" y="3806"/>
              <a:ext cx="6376" cy="3965"/>
              <a:chOff x="789" y="3806"/>
              <a:chExt cx="6376" cy="3965"/>
            </a:xfrm>
          </p:grpSpPr>
          <p:grpSp>
            <p:nvGrpSpPr>
              <p:cNvPr id="18" name="组合 17"/>
              <p:cNvGrpSpPr/>
              <p:nvPr/>
            </p:nvGrpSpPr>
            <p:grpSpPr>
              <a:xfrm>
                <a:off x="789" y="3806"/>
                <a:ext cx="6005" cy="895"/>
                <a:chOff x="219" y="3806"/>
                <a:chExt cx="6005" cy="895"/>
              </a:xfrm>
            </p:grpSpPr>
            <p:sp>
              <p:nvSpPr>
                <p:cNvPr id="2" name="文本框 1"/>
                <p:cNvSpPr txBox="1"/>
                <p:nvPr/>
              </p:nvSpPr>
              <p:spPr>
                <a:xfrm>
                  <a:off x="219" y="3806"/>
                  <a:ext cx="3607" cy="895"/>
                </a:xfrm>
                <a:prstGeom prst="rect">
                  <a:avLst/>
                </a:prstGeom>
                <a:noFill/>
              </p:spPr>
              <p:txBody>
                <a:bodyPr wrap="none" rtlCol="0">
                  <a:spAutoFit/>
                </a:bodyPr>
                <a:lstStyle/>
                <a:p>
                  <a:pPr algn="ct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Fish Finder Drone</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gn="ctr"/>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a:t>
                  </a:r>
                  <a:r>
                    <a:rPr sz="1300">
                      <a:solidFill>
                        <a:schemeClr val="bg1"/>
                      </a:solidFill>
                      <a:latin typeface="思源黑体 CN Light" panose="020B0300000000000000" charset="-122"/>
                      <a:ea typeface="思源黑体 CN Light" panose="020B0300000000000000" charset="-122"/>
                      <a:cs typeface="思源黑体 CN Light" panose="020B0300000000000000" charset="-122"/>
                    </a:rPr>
                    <a:t>Standard 28-meter wire</a:t>
                  </a:r>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 ）</a:t>
                  </a:r>
                  <a:endPar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2"/>
                <p:cNvPicPr>
                  <a:picLocks noChangeAspect="1"/>
                </p:cNvPicPr>
                <p:nvPr/>
              </p:nvPicPr>
              <p:blipFill>
                <a:blip r:embed="rId5"/>
                <a:stretch>
                  <a:fillRect/>
                </a:stretch>
              </p:blipFill>
              <p:spPr>
                <a:xfrm rot="5400000">
                  <a:off x="4871" y="3144"/>
                  <a:ext cx="487" cy="2218"/>
                </a:xfrm>
                <a:prstGeom prst="rect">
                  <a:avLst/>
                </a:prstGeom>
              </p:spPr>
            </p:pic>
          </p:grpSp>
          <p:grpSp>
            <p:nvGrpSpPr>
              <p:cNvPr id="19" name="组合 18"/>
              <p:cNvGrpSpPr/>
              <p:nvPr/>
            </p:nvGrpSpPr>
            <p:grpSpPr>
              <a:xfrm>
                <a:off x="3356" y="7191"/>
                <a:ext cx="3809" cy="580"/>
                <a:chOff x="2786" y="7191"/>
                <a:chExt cx="3809" cy="580"/>
              </a:xfrm>
            </p:grpSpPr>
            <p:sp>
              <p:nvSpPr>
                <p:cNvPr id="8" name="文本框 7"/>
                <p:cNvSpPr txBox="1"/>
                <p:nvPr/>
              </p:nvSpPr>
              <p:spPr>
                <a:xfrm>
                  <a:off x="2786" y="7191"/>
                  <a:ext cx="1573" cy="580"/>
                </a:xfrm>
                <a:prstGeom prst="rect">
                  <a:avLst/>
                </a:prstGeom>
                <a:noFill/>
              </p:spPr>
              <p:txBody>
                <a:bodyPr wrap="none" rtlCol="0">
                  <a:spAutoFit/>
                </a:bodyPr>
                <a:lstStyle/>
                <a:p>
                  <a:pPr algn="l"/>
                  <a:r>
                    <a:rPr lang="zh-CN" altLang="en-US">
                      <a:solidFill>
                        <a:schemeClr val="bg1"/>
                      </a:solidFill>
                      <a:latin typeface="思源黑体 CN Normal" panose="020B0400000000000000" charset="-122"/>
                      <a:ea typeface="思源黑体 CN Normal" panose="020B0400000000000000" charset="-122"/>
                    </a:rPr>
                    <a:t>Camera</a:t>
                  </a:r>
                  <a:endParaRPr lang="zh-CN" altLang="en-US">
                    <a:solidFill>
                      <a:schemeClr val="bg1"/>
                    </a:solidFill>
                    <a:latin typeface="思源黑体 CN Normal" panose="020B0400000000000000" charset="-122"/>
                    <a:ea typeface="思源黑体 CN Normal" panose="020B0400000000000000" charset="-122"/>
                  </a:endParaRPr>
                </a:p>
              </p:txBody>
            </p:sp>
            <p:pic>
              <p:nvPicPr>
                <p:cNvPr id="17" name="图片 16" descr="2"/>
                <p:cNvPicPr>
                  <a:picLocks noChangeAspect="1"/>
                </p:cNvPicPr>
                <p:nvPr/>
              </p:nvPicPr>
              <p:blipFill>
                <a:blip r:embed="rId5"/>
                <a:stretch>
                  <a:fillRect/>
                </a:stretch>
              </p:blipFill>
              <p:spPr>
                <a:xfrm rot="5400000">
                  <a:off x="5242" y="6418"/>
                  <a:ext cx="487" cy="2218"/>
                </a:xfrm>
                <a:prstGeom prst="rect">
                  <a:avLst/>
                </a:prstGeom>
              </p:spPr>
            </p:pic>
          </p:grpSp>
        </p:grpSp>
        <p:grpSp>
          <p:nvGrpSpPr>
            <p:cNvPr id="22" name="组合 21"/>
            <p:cNvGrpSpPr/>
            <p:nvPr/>
          </p:nvGrpSpPr>
          <p:grpSpPr>
            <a:xfrm>
              <a:off x="12302" y="3425"/>
              <a:ext cx="4724" cy="580"/>
              <a:chOff x="11447" y="3995"/>
              <a:chExt cx="4724" cy="580"/>
            </a:xfrm>
          </p:grpSpPr>
          <p:sp>
            <p:nvSpPr>
              <p:cNvPr id="7" name="文本框 6"/>
              <p:cNvSpPr txBox="1"/>
              <p:nvPr/>
            </p:nvSpPr>
            <p:spPr>
              <a:xfrm>
                <a:off x="13559" y="3995"/>
                <a:ext cx="2612" cy="580"/>
              </a:xfrm>
              <a:prstGeom prst="rect">
                <a:avLst/>
              </a:prstGeom>
              <a:noFill/>
            </p:spPr>
            <p:txBody>
              <a:bodyPr wrap="none" rtlCol="0">
                <a:spAutoFit/>
              </a:bodyPr>
              <a:lstStyle/>
              <a:p>
                <a:pPr algn="l"/>
                <a:r>
                  <a:rPr lang="zh-CN" altLang="en-US">
                    <a:solidFill>
                      <a:schemeClr val="bg1"/>
                    </a:solidFill>
                    <a:latin typeface="思源黑体 CN Normal" panose="020B0400000000000000" charset="-122"/>
                    <a:ea typeface="思源黑体 CN Normal" panose="020B0400000000000000" charset="-122"/>
                  </a:rPr>
                  <a:t>Sonar </a:t>
                </a:r>
                <a:r>
                  <a:rPr lang="en-US" altLang="zh-CN">
                    <a:solidFill>
                      <a:schemeClr val="bg1"/>
                    </a:solidFill>
                    <a:latin typeface="思源黑体 CN Normal" panose="020B0400000000000000" charset="-122"/>
                    <a:ea typeface="思源黑体 CN Normal" panose="020B0400000000000000" charset="-122"/>
                  </a:rPr>
                  <a:t>B</a:t>
                </a:r>
                <a:r>
                  <a:rPr lang="zh-CN" altLang="en-US">
                    <a:solidFill>
                      <a:schemeClr val="bg1"/>
                    </a:solidFill>
                    <a:latin typeface="思源黑体 CN Normal" panose="020B0400000000000000" charset="-122"/>
                    <a:ea typeface="思源黑体 CN Normal" panose="020B0400000000000000" charset="-122"/>
                  </a:rPr>
                  <a:t>racket</a:t>
                </a:r>
                <a:endParaRPr lang="zh-CN" altLang="en-US">
                  <a:solidFill>
                    <a:schemeClr val="bg1"/>
                  </a:solidFill>
                  <a:latin typeface="思源黑体 CN Normal" panose="020B0400000000000000" charset="-122"/>
                  <a:ea typeface="思源黑体 CN Normal" panose="020B0400000000000000" charset="-122"/>
                </a:endParaRPr>
              </a:p>
            </p:txBody>
          </p:sp>
          <p:pic>
            <p:nvPicPr>
              <p:cNvPr id="21" name="图片 20" descr="2"/>
              <p:cNvPicPr>
                <a:picLocks noChangeAspect="1"/>
              </p:cNvPicPr>
              <p:nvPr/>
            </p:nvPicPr>
            <p:blipFill>
              <a:blip r:embed="rId5"/>
              <a:stretch>
                <a:fillRect/>
              </a:stretch>
            </p:blipFill>
            <p:spPr>
              <a:xfrm rot="16200000">
                <a:off x="12312" y="3175"/>
                <a:ext cx="487" cy="2218"/>
              </a:xfrm>
              <a:prstGeom prst="rect">
                <a:avLst/>
              </a:prstGeom>
            </p:spPr>
          </p:pic>
        </p:grpSp>
      </p:grpSp>
      <p:grpSp>
        <p:nvGrpSpPr>
          <p:cNvPr id="29" name="组合 28"/>
          <p:cNvGrpSpPr/>
          <p:nvPr/>
        </p:nvGrpSpPr>
        <p:grpSpPr>
          <a:xfrm>
            <a:off x="8295005" y="4645025"/>
            <a:ext cx="3502957" cy="1567180"/>
            <a:chOff x="12748" y="7114"/>
            <a:chExt cx="5701" cy="2550"/>
          </a:xfrm>
        </p:grpSpPr>
        <p:pic>
          <p:nvPicPr>
            <p:cNvPr id="24" name="图片 23" descr="打窝船4"/>
            <p:cNvPicPr>
              <a:picLocks noChangeAspect="1"/>
            </p:cNvPicPr>
            <p:nvPr/>
          </p:nvPicPr>
          <p:blipFill>
            <a:blip r:embed="rId6"/>
            <a:stretch>
              <a:fillRect/>
            </a:stretch>
          </p:blipFill>
          <p:spPr>
            <a:xfrm>
              <a:off x="12748" y="7114"/>
              <a:ext cx="2981" cy="2520"/>
            </a:xfrm>
            <a:prstGeom prst="rect">
              <a:avLst/>
            </a:prstGeom>
          </p:spPr>
        </p:pic>
        <p:sp>
          <p:nvSpPr>
            <p:cNvPr id="3" name="文本框 2"/>
            <p:cNvSpPr txBox="1"/>
            <p:nvPr/>
          </p:nvSpPr>
          <p:spPr>
            <a:xfrm>
              <a:off x="15383" y="8739"/>
              <a:ext cx="3066" cy="925"/>
            </a:xfrm>
            <a:prstGeom prst="rect">
              <a:avLst/>
            </a:prstGeom>
            <a:noFill/>
          </p:spPr>
          <p:txBody>
            <a:bodyPr wrap="square" rtlCol="0">
              <a:spAutoFit/>
            </a:bodyPr>
            <a:lstStyle/>
            <a:p>
              <a:pPr algn="ctr"/>
              <a:r>
                <a:rPr lang="zh-CN" altLang="en-US">
                  <a:solidFill>
                    <a:schemeClr val="bg2"/>
                  </a:solidFill>
                  <a:latin typeface="思源黑体 CN Normal" panose="020B0400000000000000" charset="-122"/>
                  <a:ea typeface="思源黑体 CN Normal" panose="020B0400000000000000" charset="-122"/>
                </a:rPr>
                <a:t>Small </a:t>
              </a:r>
              <a:r>
                <a:rPr lang="en-US" altLang="zh-CN">
                  <a:solidFill>
                    <a:schemeClr val="bg2"/>
                  </a:solidFill>
                  <a:latin typeface="思源黑体 CN Normal" panose="020B0400000000000000" charset="-122"/>
                  <a:ea typeface="思源黑体 CN Normal" panose="020B0400000000000000" charset="-122"/>
                </a:rPr>
                <a:t>B</a:t>
              </a:r>
              <a:r>
                <a:rPr lang="zh-CN" altLang="en-US">
                  <a:solidFill>
                    <a:schemeClr val="bg2"/>
                  </a:solidFill>
                  <a:latin typeface="思源黑体 CN Normal" panose="020B0400000000000000" charset="-122"/>
                  <a:ea typeface="思源黑体 CN Normal" panose="020B0400000000000000" charset="-122"/>
                </a:rPr>
                <a:t>ait </a:t>
              </a:r>
              <a:r>
                <a:rPr lang="en-US" altLang="zh-CN">
                  <a:solidFill>
                    <a:schemeClr val="bg2"/>
                  </a:solidFill>
                  <a:latin typeface="思源黑体 CN Normal" panose="020B0400000000000000" charset="-122"/>
                  <a:ea typeface="思源黑体 CN Normal" panose="020B0400000000000000" charset="-122"/>
                </a:rPr>
                <a:t>B</a:t>
              </a:r>
              <a:r>
                <a:rPr lang="zh-CN" altLang="en-US">
                  <a:solidFill>
                    <a:schemeClr val="bg2"/>
                  </a:solidFill>
                  <a:latin typeface="思源黑体 CN Normal" panose="020B0400000000000000" charset="-122"/>
                  <a:ea typeface="思源黑体 CN Normal" panose="020B0400000000000000" charset="-122"/>
                </a:rPr>
                <a:t>oat</a:t>
              </a:r>
              <a:endParaRPr lang="zh-CN" altLang="en-US">
                <a:solidFill>
                  <a:schemeClr val="bg2"/>
                </a:solidFill>
                <a:latin typeface="思源黑体 CN Normal" panose="020B0400000000000000" charset="-122"/>
                <a:ea typeface="思源黑体 CN Normal" panose="020B0400000000000000" charset="-122"/>
              </a:endParaRPr>
            </a:p>
            <a:p>
              <a:pPr algn="ctr"/>
              <a:r>
                <a:rPr lang="en-US" altLang="zh-CN" sz="1300">
                  <a:solidFill>
                    <a:srgbClr val="FDF731"/>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300">
                  <a:solidFill>
                    <a:srgbClr val="FDF731"/>
                  </a:solidFill>
                  <a:latin typeface="思源黑体 CN Light" panose="020B0300000000000000" charset="-122"/>
                  <a:ea typeface="思源黑体 CN Light" panose="020B0300000000000000" charset="-122"/>
                  <a:cs typeface="思源黑体 CN Light" panose="020B0300000000000000" charset="-122"/>
                  <a:sym typeface="+mn-ea"/>
                </a:rPr>
                <a:t>Optional accessories</a:t>
              </a:r>
              <a:r>
                <a:rPr lang="en-US" altLang="zh-CN" sz="1300">
                  <a:solidFill>
                    <a:srgbClr val="FDF731"/>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300">
                <a:solidFill>
                  <a:srgbClr val="FDF731"/>
                </a:solidFill>
                <a:latin typeface="思源黑体 CN Light" panose="020B0300000000000000" charset="-122"/>
                <a:ea typeface="思源黑体 CN Light" panose="020B0300000000000000" charset="-122"/>
                <a:cs typeface="思源黑体 CN Light" panose="020B0300000000000000" charset="-122"/>
                <a:sym typeface="+mn-ea"/>
              </a:endParaRPr>
            </a:p>
          </p:txBody>
        </p:sp>
      </p:grpSp>
      <p:sp>
        <p:nvSpPr>
          <p:cNvPr id="5" name="文本框 4"/>
          <p:cNvSpPr txBox="1"/>
          <p:nvPr/>
        </p:nvSpPr>
        <p:spPr>
          <a:xfrm>
            <a:off x="414020" y="332740"/>
            <a:ext cx="3622675" cy="565150"/>
          </a:xfrm>
          <a:prstGeom prst="rect">
            <a:avLst/>
          </a:prstGeom>
          <a:noFill/>
        </p:spPr>
        <p:txBody>
          <a:bodyPr wrap="square" rtlCol="0" anchor="t">
            <a:spAutoFit/>
          </a:bodyPr>
          <a:lstStyle/>
          <a:p>
            <a:pPr algn="dist">
              <a:lnSpc>
                <a:spcPct val="110000"/>
              </a:lnSpc>
            </a:pPr>
            <a:r>
              <a:rPr lang="en-US" altLang="zh-CN" sz="2800">
                <a:solidFill>
                  <a:schemeClr val="bg1"/>
                </a:solidFill>
                <a:latin typeface="思源黑体 CN Bold" panose="020B0800000000000000" charset="-122"/>
                <a:ea typeface="思源黑体 CN Bold" panose="020B0800000000000000" charset="-122"/>
                <a:cs typeface="+mn-ea"/>
                <a:sym typeface="+mn-ea"/>
              </a:rPr>
              <a:t>M</a:t>
            </a:r>
            <a:r>
              <a:rPr lang="zh-CN" altLang="en-US" sz="2800">
                <a:solidFill>
                  <a:schemeClr val="bg1"/>
                </a:solidFill>
                <a:latin typeface="思源黑体 CN Bold" panose="020B0800000000000000" charset="-122"/>
                <a:ea typeface="思源黑体 CN Bold" panose="020B0800000000000000" charset="-122"/>
                <a:cs typeface="+mn-ea"/>
                <a:sym typeface="+mn-ea"/>
              </a:rPr>
              <a:t>ain </a:t>
            </a:r>
            <a:r>
              <a:rPr lang="en-US" altLang="zh-CN" sz="2800">
                <a:solidFill>
                  <a:schemeClr val="bg1"/>
                </a:solidFill>
                <a:latin typeface="思源黑体 CN Bold" panose="020B0800000000000000" charset="-122"/>
                <a:ea typeface="思源黑体 CN Bold" panose="020B0800000000000000" charset="-122"/>
                <a:cs typeface="+mn-ea"/>
                <a:sym typeface="+mn-ea"/>
              </a:rPr>
              <a:t>C</a:t>
            </a:r>
            <a:r>
              <a:rPr lang="zh-CN" altLang="en-US" sz="2800">
                <a:solidFill>
                  <a:schemeClr val="bg1"/>
                </a:solidFill>
                <a:latin typeface="思源黑体 CN Bold" panose="020B0800000000000000" charset="-122"/>
                <a:ea typeface="思源黑体 CN Bold" panose="020B0800000000000000" charset="-122"/>
                <a:cs typeface="+mn-ea"/>
                <a:sym typeface="+mn-ea"/>
              </a:rPr>
              <a:t>omponents</a:t>
            </a:r>
            <a:endParaRPr lang="zh-CN" altLang="en-US" sz="2800">
              <a:solidFill>
                <a:schemeClr val="bg1"/>
              </a:solidFill>
              <a:latin typeface="思源黑体 CN Bold" panose="020B0800000000000000" charset="-122"/>
              <a:ea typeface="思源黑体 CN Bold" panose="020B0800000000000000" charset="-122"/>
              <a:cs typeface="+mn-ea"/>
              <a:sym typeface="+mn-ea"/>
            </a:endParaRPr>
          </a:p>
        </p:txBody>
      </p:sp>
      <p:cxnSp>
        <p:nvCxnSpPr>
          <p:cNvPr id="44" name="直接连接符 43"/>
          <p:cNvCxnSpPr/>
          <p:nvPr/>
        </p:nvCxnSpPr>
        <p:spPr>
          <a:xfrm>
            <a:off x="533400" y="971550"/>
            <a:ext cx="1467485" cy="4445"/>
          </a:xfrm>
          <a:prstGeom prst="line">
            <a:avLst/>
          </a:prstGeom>
          <a:ln w="41275" cmpd="sng">
            <a:solidFill>
              <a:srgbClr val="FFEC50"/>
            </a:solidFill>
            <a:prstDash val="soli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684020" y="5835650"/>
            <a:ext cx="1479550" cy="368300"/>
          </a:xfrm>
          <a:prstGeom prst="rect">
            <a:avLst/>
          </a:prstGeom>
          <a:noFill/>
        </p:spPr>
        <p:txBody>
          <a:bodyPr wrap="none" rtlCol="0">
            <a:spAutoFit/>
          </a:bodyPr>
          <a:lstStyle/>
          <a:p>
            <a:pPr algn="l"/>
            <a:r>
              <a:rPr lang="en-US" altLang="zh-CN">
                <a:solidFill>
                  <a:schemeClr val="bg1"/>
                </a:solidFill>
                <a:latin typeface="思源黑体 CN Normal" panose="020B0400000000000000" charset="-122"/>
                <a:ea typeface="思源黑体 CN Normal" panose="020B0400000000000000" charset="-122"/>
              </a:rPr>
              <a:t>Lead Weight</a:t>
            </a:r>
            <a:endParaRPr lang="en-US" altLang="zh-CN">
              <a:solidFill>
                <a:schemeClr val="bg1"/>
              </a:solidFill>
              <a:latin typeface="思源黑体 CN Normal" panose="020B0400000000000000" charset="-122"/>
              <a:ea typeface="思源黑体 CN Normal" panose="020B0400000000000000" charset="-122"/>
            </a:endParaRPr>
          </a:p>
        </p:txBody>
      </p:sp>
      <p:pic>
        <p:nvPicPr>
          <p:cNvPr id="6" name="图片 5" descr="2"/>
          <p:cNvPicPr>
            <a:picLocks noChangeAspect="1"/>
          </p:cNvPicPr>
          <p:nvPr/>
        </p:nvPicPr>
        <p:blipFill>
          <a:blip r:embed="rId5"/>
          <a:stretch>
            <a:fillRect/>
          </a:stretch>
        </p:blipFill>
        <p:spPr>
          <a:xfrm rot="5400000">
            <a:off x="3679190" y="5334635"/>
            <a:ext cx="309245" cy="1408430"/>
          </a:xfrm>
          <a:prstGeom prst="rect">
            <a:avLst/>
          </a:prstGeom>
        </p:spPr>
      </p:pic>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000" fill="hold">
                                          <p:stCondLst>
                                            <p:cond delay="0"/>
                                          </p:stCondLst>
                                        </p:cTn>
                                        <p:tgtEl>
                                          <p:spTgt spid="33"/>
                                        </p:tgtEl>
                                        <p:attrNameLst>
                                          <p:attrName>style.visibility</p:attrName>
                                        </p:attrNameLst>
                                      </p:cBhvr>
                                      <p:to>
                                        <p:strVal val="visible"/>
                                      </p:to>
                                    </p:set>
                                    <p:animEffect transition="in" filter="circle(ou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left)">
                                      <p:cBhvr>
                                        <p:cTn id="13" dur="500"/>
                                        <p:tgtEl>
                                          <p:spTgt spid="29"/>
                                        </p:tgtEl>
                                      </p:cBhvr>
                                    </p:animEffec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0.000000 0.000000 L 0.000000 0.084907 " pathEditMode="relative" ptsTypes="">
                                      <p:cBhvr>
                                        <p:cTn id="16" dur="1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17220" y="594995"/>
            <a:ext cx="7426960" cy="1014730"/>
          </a:xfrm>
          <a:prstGeom prst="rect">
            <a:avLst/>
          </a:prstGeom>
          <a:noFill/>
        </p:spPr>
        <p:txBody>
          <a:bodyPr wrap="square" rtlCol="0">
            <a:spAutoFit/>
          </a:bodyPr>
          <a:lstStyle/>
          <a:p>
            <a:pPr algn="l">
              <a:lnSpc>
                <a:spcPct val="100000"/>
              </a:lnSpc>
            </a:pPr>
            <a:r>
              <a:rPr sz="3000">
                <a:solidFill>
                  <a:schemeClr val="bg1"/>
                </a:solidFill>
                <a:cs typeface="思源黑体 CN Medium" panose="020B0600000000000000" charset="-122"/>
              </a:rPr>
              <a:t>1080P Full HD Digital Stellar Camera Plus IR Shooting at Night</a:t>
            </a:r>
            <a:endParaRPr sz="3000">
              <a:solidFill>
                <a:schemeClr val="bg1"/>
              </a:solidFill>
              <a:cs typeface="思源黑体 CN Medium" panose="020B0600000000000000" charset="-122"/>
            </a:endParaRPr>
          </a:p>
        </p:txBody>
      </p:sp>
      <p:sp>
        <p:nvSpPr>
          <p:cNvPr id="3" name="文本框 2"/>
          <p:cNvSpPr txBox="1"/>
          <p:nvPr/>
        </p:nvSpPr>
        <p:spPr>
          <a:xfrm>
            <a:off x="691515" y="1771650"/>
            <a:ext cx="6490335" cy="691515"/>
          </a:xfrm>
          <a:prstGeom prst="rect">
            <a:avLst/>
          </a:prstGeom>
          <a:noFill/>
        </p:spPr>
        <p:txBody>
          <a:bodyPr wrap="square" rtlCol="0">
            <a:spAutoFit/>
          </a:bodyPr>
          <a:lstStyle/>
          <a:p>
            <a:pPr algn="just"/>
            <a:r>
              <a:rPr lang="zh-CN" altLang="en-US" sz="1300" dirty="0">
                <a:solidFill>
                  <a:schemeClr val="bg1"/>
                </a:solidFill>
                <a:latin typeface="思源黑体 CN Light" panose="020B0300000000000000" charset="-122"/>
                <a:ea typeface="思源黑体 CN Light" panose="020B0300000000000000" charset="-122"/>
                <a:cs typeface="思源黑体 CN Light" panose="020B0300000000000000" charset="-122"/>
              </a:rPr>
              <a:t>CHASING F1 supports 1080P videos/2M pixel photos. The built-in Sony stellar camera sensor,with Infrared Light, even in dark environment, the visual range can reach up to 1 meter,and the fishing process can be monitored and video-recorded clearly.</a:t>
            </a:r>
            <a:endParaRPr lang="zh-CN" altLang="en-US" sz="13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2" name="图片 1" descr="3"/>
          <p:cNvPicPr>
            <a:picLocks noChangeAspect="1"/>
          </p:cNvPicPr>
          <p:nvPr/>
        </p:nvPicPr>
        <p:blipFill>
          <a:blip r:embed="rId2"/>
          <a:srcRect/>
          <a:stretch>
            <a:fillRect/>
          </a:stretch>
        </p:blipFill>
        <p:spPr>
          <a:xfrm>
            <a:off x="6053455" y="470535"/>
            <a:ext cx="6954520" cy="6848475"/>
          </a:xfrm>
          <a:prstGeom prst="rect">
            <a:avLst/>
          </a:prstGeom>
        </p:spPr>
      </p:pic>
      <p:grpSp>
        <p:nvGrpSpPr>
          <p:cNvPr id="5" name="组合 4"/>
          <p:cNvGrpSpPr/>
          <p:nvPr/>
        </p:nvGrpSpPr>
        <p:grpSpPr>
          <a:xfrm>
            <a:off x="6053455" y="1395095"/>
            <a:ext cx="5072380" cy="3775075"/>
            <a:chOff x="8113" y="1471"/>
            <a:chExt cx="8152" cy="6066"/>
          </a:xfrm>
        </p:grpSpPr>
        <p:pic>
          <p:nvPicPr>
            <p:cNvPr id="6" name="图片 5" descr="3-01"/>
            <p:cNvPicPr>
              <a:picLocks noChangeAspect="1"/>
            </p:cNvPicPr>
            <p:nvPr/>
          </p:nvPicPr>
          <p:blipFill>
            <a:blip r:embed="rId3"/>
            <a:srcRect/>
            <a:stretch>
              <a:fillRect/>
            </a:stretch>
          </p:blipFill>
          <p:spPr>
            <a:xfrm>
              <a:off x="8113" y="3413"/>
              <a:ext cx="8153" cy="4124"/>
            </a:xfrm>
            <a:prstGeom prst="rect">
              <a:avLst/>
            </a:prstGeom>
          </p:spPr>
        </p:pic>
        <p:pic>
          <p:nvPicPr>
            <p:cNvPr id="7" name="图片 6" descr="3-02"/>
            <p:cNvPicPr>
              <a:picLocks noChangeAspect="1"/>
            </p:cNvPicPr>
            <p:nvPr/>
          </p:nvPicPr>
          <p:blipFill>
            <a:blip r:embed="rId4"/>
            <a:srcRect/>
            <a:stretch>
              <a:fillRect/>
            </a:stretch>
          </p:blipFill>
          <p:spPr>
            <a:xfrm>
              <a:off x="14932" y="1471"/>
              <a:ext cx="690" cy="1198"/>
            </a:xfrm>
            <a:prstGeom prst="rect">
              <a:avLst/>
            </a:prstGeom>
          </p:spPr>
        </p:pic>
      </p:grpSp>
      <p:sp>
        <p:nvSpPr>
          <p:cNvPr id="10" name="文本框 9"/>
          <p:cNvSpPr txBox="1"/>
          <p:nvPr/>
        </p:nvSpPr>
        <p:spPr>
          <a:xfrm>
            <a:off x="8320405" y="1587500"/>
            <a:ext cx="1007110" cy="521970"/>
          </a:xfrm>
          <a:prstGeom prst="rect">
            <a:avLst/>
          </a:prstGeom>
          <a:noFill/>
        </p:spPr>
        <p:txBody>
          <a:bodyPr wrap="square" rtlCol="0">
            <a:spAutoFit/>
          </a:bodyPr>
          <a:p>
            <a:pPr indent="0" algn="ctr">
              <a:buNone/>
            </a:pPr>
            <a:r>
              <a:rPr sz="14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Infrared Light</a:t>
            </a:r>
            <a:r>
              <a:rPr lang="en-US" sz="14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 (IR)</a:t>
            </a:r>
            <a:endParaRPr lang="zh-CN" altLang="en-US" sz="1400">
              <a:solidFill>
                <a:schemeClr val="bg1"/>
              </a:solidFill>
              <a:latin typeface="思源黑体 CN Light" panose="020B0300000000000000" charset="-122"/>
              <a:ea typeface="思源黑体 CN Light" panose="020B0300000000000000" charset="-122"/>
              <a:cs typeface="思源黑体 CN Normal" panose="020B0400000000000000" charset="-122"/>
            </a:endParaRPr>
          </a:p>
        </p:txBody>
      </p:sp>
      <p:pic>
        <p:nvPicPr>
          <p:cNvPr id="18" name="图片 17" descr="2"/>
          <p:cNvPicPr>
            <a:picLocks noChangeAspect="1"/>
          </p:cNvPicPr>
          <p:nvPr/>
        </p:nvPicPr>
        <p:blipFill>
          <a:blip r:embed="rId5"/>
          <a:stretch>
            <a:fillRect/>
          </a:stretch>
        </p:blipFill>
        <p:spPr>
          <a:xfrm rot="5400000">
            <a:off x="9765030" y="1115695"/>
            <a:ext cx="309245" cy="1408430"/>
          </a:xfrm>
          <a:prstGeom prst="rect">
            <a:avLst/>
          </a:prstGeom>
        </p:spPr>
      </p:pic>
      <p:pic>
        <p:nvPicPr>
          <p:cNvPr id="20" name="图片 19"/>
          <p:cNvPicPr>
            <a:picLocks noChangeAspect="1"/>
          </p:cNvPicPr>
          <p:nvPr/>
        </p:nvPicPr>
        <p:blipFill>
          <a:blip r:embed="rId6"/>
          <a:stretch>
            <a:fillRect/>
          </a:stretch>
        </p:blipFill>
        <p:spPr>
          <a:xfrm>
            <a:off x="804545" y="2837815"/>
            <a:ext cx="3617595" cy="1720850"/>
          </a:xfrm>
          <a:prstGeom prst="rect">
            <a:avLst/>
          </a:prstGeom>
        </p:spPr>
      </p:pic>
      <p:pic>
        <p:nvPicPr>
          <p:cNvPr id="21" name="图片 20"/>
          <p:cNvPicPr>
            <a:picLocks noChangeAspect="1"/>
          </p:cNvPicPr>
          <p:nvPr/>
        </p:nvPicPr>
        <p:blipFill>
          <a:blip r:embed="rId7"/>
          <a:stretch>
            <a:fillRect/>
          </a:stretch>
        </p:blipFill>
        <p:spPr>
          <a:xfrm>
            <a:off x="804545" y="4707890"/>
            <a:ext cx="3615690" cy="171640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4-10"/>
          <p:cNvPicPr>
            <a:picLocks noChangeAspect="1"/>
          </p:cNvPicPr>
          <p:nvPr/>
        </p:nvPicPr>
        <p:blipFill>
          <a:blip r:embed="rId2"/>
          <a:stretch>
            <a:fillRect/>
          </a:stretch>
        </p:blipFill>
        <p:spPr>
          <a:xfrm>
            <a:off x="8649335" y="646430"/>
            <a:ext cx="2672715" cy="5565140"/>
          </a:xfrm>
          <a:prstGeom prst="rect">
            <a:avLst/>
          </a:prstGeom>
        </p:spPr>
      </p:pic>
      <p:sp>
        <p:nvSpPr>
          <p:cNvPr id="4" name="文本框 3"/>
          <p:cNvSpPr txBox="1"/>
          <p:nvPr/>
        </p:nvSpPr>
        <p:spPr>
          <a:xfrm>
            <a:off x="786765" y="594995"/>
            <a:ext cx="4883150" cy="1476375"/>
          </a:xfrm>
          <a:prstGeom prst="rect">
            <a:avLst/>
          </a:prstGeom>
          <a:noFill/>
        </p:spPr>
        <p:txBody>
          <a:bodyPr wrap="square" rtlCol="0">
            <a:spAutoFit/>
          </a:bodyPr>
          <a:lstStyle/>
          <a:p>
            <a:pPr algn="l">
              <a:lnSpc>
                <a:spcPct val="100000"/>
              </a:lnSpc>
            </a:pPr>
            <a:r>
              <a:rPr sz="3000">
                <a:solidFill>
                  <a:schemeClr val="bg1"/>
                </a:solidFill>
              </a:rPr>
              <a:t>Vector layout with </a:t>
            </a:r>
            <a:r>
              <a:rPr sz="3000">
                <a:solidFill>
                  <a:schemeClr val="bg1"/>
                </a:solidFill>
                <a:latin typeface="思源黑体 CN Bold" panose="020B0800000000000000" charset="-122"/>
                <a:ea typeface="思源黑体 CN Bold" panose="020B0800000000000000" charset="-122"/>
              </a:rPr>
              <a:t>four thrusters</a:t>
            </a:r>
            <a:r>
              <a:rPr sz="3000">
                <a:solidFill>
                  <a:schemeClr val="bg1"/>
                </a:solidFill>
              </a:rPr>
              <a:t>, all-directional horizontal movement </a:t>
            </a:r>
            <a:endParaRPr sz="3000">
              <a:solidFill>
                <a:schemeClr val="bg1"/>
              </a:solidFill>
            </a:endParaRPr>
          </a:p>
        </p:txBody>
      </p:sp>
      <p:sp>
        <p:nvSpPr>
          <p:cNvPr id="3" name="文本框 2"/>
          <p:cNvSpPr txBox="1"/>
          <p:nvPr/>
        </p:nvSpPr>
        <p:spPr>
          <a:xfrm>
            <a:off x="786765" y="2596515"/>
            <a:ext cx="3563620" cy="1491615"/>
          </a:xfrm>
          <a:prstGeom prst="rect">
            <a:avLst/>
          </a:prstGeom>
          <a:noFill/>
        </p:spPr>
        <p:txBody>
          <a:bodyPr wrap="square" rtlCol="0">
            <a:spAutoFit/>
          </a:bodyPr>
          <a:lstStyle/>
          <a:p>
            <a:pPr algn="l"/>
            <a:r>
              <a:rPr lang="zh-CN" altLang="en-US" sz="1300">
                <a:solidFill>
                  <a:schemeClr val="bg2"/>
                </a:solidFill>
                <a:latin typeface="思源黑体 CN Light" panose="020B0300000000000000" charset="-122"/>
                <a:ea typeface="思源黑体 CN Light" panose="020B0300000000000000" charset="-122"/>
                <a:cs typeface="思源黑体 CN Light" panose="020B0300000000000000" charset="-122"/>
              </a:rPr>
              <a:t>CHASING F1 has a vector layout propulsion system with </a:t>
            </a:r>
            <a:r>
              <a:rPr lang="zh-CN" altLang="en-US" sz="1300">
                <a:solidFill>
                  <a:srgbClr val="FFEB4A"/>
                </a:solidFill>
                <a:latin typeface="思源黑体 CN Light" panose="020B0300000000000000" charset="-122"/>
                <a:ea typeface="思源黑体 CN Light" panose="020B0300000000000000" charset="-122"/>
                <a:cs typeface="思源黑体 CN Light" panose="020B0300000000000000" charset="-122"/>
              </a:rPr>
              <a:t>four thrusters</a:t>
            </a:r>
            <a:r>
              <a:rPr lang="zh-CN" altLang="en-US" sz="1300">
                <a:solidFill>
                  <a:schemeClr val="bg2"/>
                </a:solidFill>
                <a:latin typeface="思源黑体 CN Light" panose="020B0300000000000000" charset="-122"/>
                <a:ea typeface="思源黑体 CN Light" panose="020B0300000000000000" charset="-122"/>
                <a:cs typeface="思源黑体 CN Light" panose="020B0300000000000000" charset="-122"/>
              </a:rPr>
              <a:t>, which can achieve multiple-freedom motion. </a:t>
            </a:r>
            <a:endParaRPr lang="zh-CN" altLang="en-US" sz="1300">
              <a:solidFill>
                <a:schemeClr val="bg2"/>
              </a:solidFill>
              <a:latin typeface="思源黑体 CN Light" panose="020B0300000000000000" charset="-122"/>
              <a:ea typeface="思源黑体 CN Light" panose="020B0300000000000000" charset="-122"/>
              <a:cs typeface="思源黑体 CN Light" panose="020B0300000000000000" charset="-122"/>
            </a:endParaRPr>
          </a:p>
          <a:p>
            <a:pPr algn="l"/>
            <a:endParaRPr lang="zh-CN" altLang="en-US" sz="1300">
              <a:solidFill>
                <a:schemeClr val="bg2"/>
              </a:solidFill>
              <a:latin typeface="思源黑体 CN Light" panose="020B0300000000000000" charset="-122"/>
              <a:ea typeface="思源黑体 CN Light" panose="020B0300000000000000" charset="-122"/>
              <a:cs typeface="思源黑体 CN Light" panose="020B0300000000000000" charset="-122"/>
            </a:endParaRPr>
          </a:p>
          <a:p>
            <a:pPr algn="l"/>
            <a:r>
              <a:rPr lang="zh-CN" altLang="en-US" sz="1300">
                <a:solidFill>
                  <a:schemeClr val="bg2"/>
                </a:solidFill>
                <a:latin typeface="思源黑体 CN Light" panose="020B0300000000000000" charset="-122"/>
                <a:ea typeface="思源黑体 CN Light" panose="020B0300000000000000" charset="-122"/>
                <a:cs typeface="思源黑体 CN Light" panose="020B0300000000000000" charset="-122"/>
              </a:rPr>
              <a:t>The all-directional horizontal movements controlled through APP make finding fish faster and more accurately. </a:t>
            </a:r>
            <a:endParaRPr lang="zh-CN" altLang="en-US" sz="1300">
              <a:solidFill>
                <a:schemeClr val="bg2"/>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2" name="图片 1" descr="4-10"/>
          <p:cNvPicPr>
            <a:picLocks noChangeAspect="1"/>
          </p:cNvPicPr>
          <p:nvPr/>
        </p:nvPicPr>
        <p:blipFill>
          <a:blip r:embed="rId2"/>
          <a:stretch>
            <a:fillRect/>
          </a:stretch>
        </p:blipFill>
        <p:spPr>
          <a:xfrm>
            <a:off x="5417185" y="646430"/>
            <a:ext cx="2672715" cy="5565140"/>
          </a:xfrm>
          <a:prstGeom prst="rect">
            <a:avLst/>
          </a:prstGeom>
        </p:spPr>
      </p:pic>
      <p:pic>
        <p:nvPicPr>
          <p:cNvPr id="5" name="图片 4" descr="4-07"/>
          <p:cNvPicPr>
            <a:picLocks noChangeAspect="1"/>
          </p:cNvPicPr>
          <p:nvPr/>
        </p:nvPicPr>
        <p:blipFill>
          <a:blip r:embed="rId3"/>
          <a:stretch>
            <a:fillRect/>
          </a:stretch>
        </p:blipFill>
        <p:spPr>
          <a:xfrm>
            <a:off x="5247640" y="1242060"/>
            <a:ext cx="3103245" cy="3211195"/>
          </a:xfrm>
          <a:prstGeom prst="rect">
            <a:avLst/>
          </a:prstGeom>
        </p:spPr>
      </p:pic>
      <p:pic>
        <p:nvPicPr>
          <p:cNvPr id="7" name="图片 6" descr="4-09"/>
          <p:cNvPicPr>
            <a:picLocks noChangeAspect="1"/>
          </p:cNvPicPr>
          <p:nvPr/>
        </p:nvPicPr>
        <p:blipFill>
          <a:blip r:embed="rId4"/>
          <a:stretch>
            <a:fillRect/>
          </a:stretch>
        </p:blipFill>
        <p:spPr>
          <a:xfrm>
            <a:off x="8816975" y="2196465"/>
            <a:ext cx="2338070" cy="1465580"/>
          </a:xfrm>
          <a:prstGeom prst="rect">
            <a:avLst/>
          </a:prstGeom>
        </p:spPr>
      </p:pic>
      <p:pic>
        <p:nvPicPr>
          <p:cNvPr id="12" name="图片 11" descr="4-17"/>
          <p:cNvPicPr>
            <a:picLocks noChangeAspect="1"/>
          </p:cNvPicPr>
          <p:nvPr/>
        </p:nvPicPr>
        <p:blipFill>
          <a:blip r:embed="rId5"/>
          <a:stretch>
            <a:fillRect/>
          </a:stretch>
        </p:blipFill>
        <p:spPr>
          <a:xfrm>
            <a:off x="5779135" y="2263140"/>
            <a:ext cx="2024380" cy="157035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500"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4" presetClass="entr" presetSubtype="32" fill="hold" nodeType="afterEffect">
                                  <p:stCondLst>
                                    <p:cond delay="0"/>
                                  </p:stCondLst>
                                  <p:childTnLst>
                                    <p:set>
                                      <p:cBhvr>
                                        <p:cTn id="14" dur="1000" fill="hold">
                                          <p:stCondLst>
                                            <p:cond delay="0"/>
                                          </p:stCondLst>
                                        </p:cTn>
                                        <p:tgtEl>
                                          <p:spTgt spid="5"/>
                                        </p:tgtEl>
                                        <p:attrNameLst>
                                          <p:attrName>style.visibility</p:attrName>
                                        </p:attrNameLst>
                                      </p:cBhvr>
                                      <p:to>
                                        <p:strVal val="visible"/>
                                      </p:to>
                                    </p:set>
                                    <p:animEffect transition="in" filter="box(out)">
                                      <p:cBhvr>
                                        <p:cTn id="15" dur="1000"/>
                                        <p:tgtEl>
                                          <p:spTgt spid="5"/>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000"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786765" y="594995"/>
            <a:ext cx="10963275" cy="829945"/>
          </a:xfrm>
          <a:prstGeom prst="rect">
            <a:avLst/>
          </a:prstGeom>
          <a:noFill/>
        </p:spPr>
        <p:txBody>
          <a:bodyPr wrap="square" rtlCol="0">
            <a:spAutoFit/>
          </a:bodyPr>
          <a:lstStyle/>
          <a:p>
            <a:pPr algn="l">
              <a:lnSpc>
                <a:spcPct val="80000"/>
              </a:lnSpc>
            </a:pPr>
            <a:r>
              <a:rPr sz="3000">
                <a:solidFill>
                  <a:schemeClr val="bg1"/>
                </a:solidFill>
              </a:rPr>
              <a:t>Support bait boat, </a:t>
            </a:r>
            <a:endParaRPr sz="3000">
              <a:solidFill>
                <a:schemeClr val="bg1"/>
              </a:solidFill>
            </a:endParaRPr>
          </a:p>
          <a:p>
            <a:pPr algn="l">
              <a:lnSpc>
                <a:spcPct val="80000"/>
              </a:lnSpc>
            </a:pPr>
            <a:r>
              <a:rPr sz="3000">
                <a:solidFill>
                  <a:schemeClr val="bg1"/>
                </a:solidFill>
              </a:rPr>
              <a:t>sonar bracket </a:t>
            </a:r>
            <a:r>
              <a:rPr lang="en-US" sz="3000">
                <a:solidFill>
                  <a:schemeClr val="bg1"/>
                </a:solidFill>
                <a:latin typeface="思源黑体 CN Bold" panose="020B0800000000000000" charset="-122"/>
                <a:ea typeface="思源黑体 CN Bold" panose="020B0800000000000000" charset="-122"/>
              </a:rPr>
              <a:t>o</a:t>
            </a:r>
            <a:r>
              <a:rPr sz="3000">
                <a:solidFill>
                  <a:schemeClr val="bg1"/>
                </a:solidFill>
                <a:latin typeface="思源黑体 CN Bold" panose="020B0800000000000000" charset="-122"/>
                <a:ea typeface="思源黑体 CN Bold" panose="020B0800000000000000" charset="-122"/>
              </a:rPr>
              <a:t>ther accessories to mount</a:t>
            </a:r>
            <a:endParaRPr sz="3000">
              <a:solidFill>
                <a:schemeClr val="bg1"/>
              </a:solidFill>
              <a:latin typeface="思源黑体 CN Bold" panose="020B0800000000000000" charset="-122"/>
              <a:ea typeface="思源黑体 CN Bold" panose="020B0800000000000000" charset="-122"/>
            </a:endParaRPr>
          </a:p>
        </p:txBody>
      </p:sp>
      <p:sp>
        <p:nvSpPr>
          <p:cNvPr id="3" name="文本框 2"/>
          <p:cNvSpPr txBox="1"/>
          <p:nvPr/>
        </p:nvSpPr>
        <p:spPr>
          <a:xfrm>
            <a:off x="1353185" y="6045835"/>
            <a:ext cx="3756660" cy="691515"/>
          </a:xfrm>
          <a:prstGeom prst="rect">
            <a:avLst/>
          </a:prstGeom>
          <a:noFill/>
        </p:spPr>
        <p:txBody>
          <a:bodyPr wrap="square" rtlCol="0">
            <a:spAutoFit/>
          </a:bodyPr>
          <a:lstStyle/>
          <a:p>
            <a:pPr algn="just"/>
            <a:r>
              <a:rPr sz="1300">
                <a:solidFill>
                  <a:schemeClr val="bg1"/>
                </a:solidFill>
                <a:cs typeface="思源黑体 CN Light" panose="020B0300000000000000" charset="-122"/>
              </a:rPr>
              <a:t>F1 can be mounted with bait boat. </a:t>
            </a:r>
            <a:endParaRPr sz="1300">
              <a:solidFill>
                <a:schemeClr val="bg1"/>
              </a:solidFill>
              <a:cs typeface="思源黑体 CN Light" panose="020B0300000000000000" charset="-122"/>
            </a:endParaRPr>
          </a:p>
          <a:p>
            <a:pPr algn="just"/>
            <a:r>
              <a:rPr sz="1300">
                <a:solidFill>
                  <a:schemeClr val="bg1"/>
                </a:solidFill>
                <a:cs typeface="思源黑体 CN Light" panose="020B0300000000000000" charset="-122"/>
              </a:rPr>
              <a:t>The distribution of bait material can be realized by one click on the APP in fishing spot.</a:t>
            </a:r>
            <a:endParaRPr sz="1300">
              <a:solidFill>
                <a:schemeClr val="bg1"/>
              </a:solidFill>
              <a:cs typeface="思源黑体 CN Light" panose="020B0300000000000000" charset="-122"/>
            </a:endParaRPr>
          </a:p>
        </p:txBody>
      </p:sp>
      <p:sp>
        <p:nvSpPr>
          <p:cNvPr id="2" name="文本框 1"/>
          <p:cNvSpPr txBox="1"/>
          <p:nvPr/>
        </p:nvSpPr>
        <p:spPr>
          <a:xfrm>
            <a:off x="786765" y="1508760"/>
            <a:ext cx="8435340" cy="521970"/>
          </a:xfrm>
          <a:prstGeom prst="rect">
            <a:avLst/>
          </a:prstGeom>
          <a:noFill/>
        </p:spPr>
        <p:txBody>
          <a:bodyPr wrap="square" rtlCol="0">
            <a:spAutoFit/>
          </a:bodyPr>
          <a:lstStyle/>
          <a:p>
            <a:pPr algn="just"/>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The use of F1 can be extended by </a:t>
            </a:r>
            <a:r>
              <a:rPr lang="zh-CN" altLang="en-US" sz="1400">
                <a:solidFill>
                  <a:srgbClr val="FFEC50"/>
                </a:solidFill>
                <a:latin typeface="思源黑体 CN Light" panose="020B0300000000000000" charset="-122"/>
                <a:ea typeface="思源黑体 CN Light" panose="020B0300000000000000" charset="-122"/>
                <a:cs typeface="思源黑体 CN Light" panose="020B0300000000000000" charset="-122"/>
              </a:rPr>
              <a:t>means of newly added communication and power supply interface </a:t>
            </a: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and expanded by mount accessories.</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5" name="文本框 4"/>
          <p:cNvSpPr txBox="1"/>
          <p:nvPr/>
        </p:nvSpPr>
        <p:spPr>
          <a:xfrm>
            <a:off x="6793865" y="6045835"/>
            <a:ext cx="3556000" cy="491490"/>
          </a:xfrm>
          <a:prstGeom prst="rect">
            <a:avLst/>
          </a:prstGeom>
          <a:noFill/>
        </p:spPr>
        <p:txBody>
          <a:bodyPr wrap="square" rtlCol="0">
            <a:spAutoFit/>
          </a:bodyPr>
          <a:lstStyle/>
          <a:p>
            <a:pPr algn="just"/>
            <a:r>
              <a:rPr sz="1300">
                <a:solidFill>
                  <a:schemeClr val="bg1"/>
                </a:solidFill>
                <a:cs typeface="思源黑体 CN Light" panose="020B0300000000000000" charset="-122"/>
              </a:rPr>
              <a:t> It also supports sonar bracket mounts (such as DEEPER Sonar and other brand names)</a:t>
            </a:r>
            <a:endParaRPr sz="1300">
              <a:solidFill>
                <a:schemeClr val="bg1"/>
              </a:solidFill>
              <a:cs typeface="思源黑体 CN Light" panose="020B0300000000000000" charset="-122"/>
            </a:endParaRPr>
          </a:p>
        </p:txBody>
      </p:sp>
      <p:pic>
        <p:nvPicPr>
          <p:cNvPr id="11" name="图片 10" descr="5-11"/>
          <p:cNvPicPr>
            <a:picLocks noChangeAspect="1"/>
          </p:cNvPicPr>
          <p:nvPr/>
        </p:nvPicPr>
        <p:blipFill>
          <a:blip r:embed="rId2"/>
          <a:stretch>
            <a:fillRect/>
          </a:stretch>
        </p:blipFill>
        <p:spPr>
          <a:xfrm>
            <a:off x="3458210" y="3484880"/>
            <a:ext cx="686435" cy="832485"/>
          </a:xfrm>
          <a:prstGeom prst="rect">
            <a:avLst/>
          </a:prstGeom>
        </p:spPr>
      </p:pic>
      <p:pic>
        <p:nvPicPr>
          <p:cNvPr id="12" name="图片 11" descr="打窝船 (1)"/>
          <p:cNvPicPr>
            <a:picLocks noChangeAspect="1"/>
          </p:cNvPicPr>
          <p:nvPr/>
        </p:nvPicPr>
        <p:blipFill>
          <a:blip r:embed="rId3"/>
          <a:stretch>
            <a:fillRect/>
          </a:stretch>
        </p:blipFill>
        <p:spPr>
          <a:xfrm>
            <a:off x="1219835" y="2203450"/>
            <a:ext cx="3718560" cy="3718560"/>
          </a:xfrm>
          <a:prstGeom prst="rect">
            <a:avLst/>
          </a:prstGeom>
        </p:spPr>
      </p:pic>
      <p:pic>
        <p:nvPicPr>
          <p:cNvPr id="13" name="图片 12" descr="untitled.86"/>
          <p:cNvPicPr>
            <a:picLocks noChangeAspect="1"/>
          </p:cNvPicPr>
          <p:nvPr/>
        </p:nvPicPr>
        <p:blipFill>
          <a:blip r:embed="rId4"/>
          <a:srcRect/>
          <a:stretch>
            <a:fillRect/>
          </a:stretch>
        </p:blipFill>
        <p:spPr>
          <a:xfrm>
            <a:off x="6550660" y="2219325"/>
            <a:ext cx="2742565" cy="1010285"/>
          </a:xfrm>
          <a:prstGeom prst="rect">
            <a:avLst/>
          </a:prstGeom>
        </p:spPr>
      </p:pic>
      <p:pic>
        <p:nvPicPr>
          <p:cNvPr id="14" name="图片 13" descr="untitled.84"/>
          <p:cNvPicPr>
            <a:picLocks noChangeAspect="1"/>
          </p:cNvPicPr>
          <p:nvPr/>
        </p:nvPicPr>
        <p:blipFill>
          <a:blip r:embed="rId5"/>
          <a:srcRect/>
          <a:stretch>
            <a:fillRect/>
          </a:stretch>
        </p:blipFill>
        <p:spPr>
          <a:xfrm>
            <a:off x="6550025" y="4831080"/>
            <a:ext cx="2743200" cy="495935"/>
          </a:xfrm>
          <a:prstGeom prst="rect">
            <a:avLst/>
          </a:prstGeom>
        </p:spPr>
      </p:pic>
      <p:pic>
        <p:nvPicPr>
          <p:cNvPr id="15" name="图片 14" descr="untitled.85"/>
          <p:cNvPicPr>
            <a:picLocks noChangeAspect="1"/>
          </p:cNvPicPr>
          <p:nvPr/>
        </p:nvPicPr>
        <p:blipFill>
          <a:blip r:embed="rId6"/>
          <a:srcRect/>
          <a:stretch>
            <a:fillRect/>
          </a:stretch>
        </p:blipFill>
        <p:spPr>
          <a:xfrm>
            <a:off x="6550660" y="3500755"/>
            <a:ext cx="2742565" cy="1001395"/>
          </a:xfrm>
          <a:prstGeom prst="rect">
            <a:avLst/>
          </a:prstGeom>
        </p:spPr>
      </p:pic>
      <p:pic>
        <p:nvPicPr>
          <p:cNvPr id="16" name="图片 15" descr="声纳 (1)"/>
          <p:cNvPicPr>
            <a:picLocks noChangeAspect="1"/>
          </p:cNvPicPr>
          <p:nvPr/>
        </p:nvPicPr>
        <p:blipFill>
          <a:blip r:embed="rId7"/>
          <a:stretch>
            <a:fillRect/>
          </a:stretch>
        </p:blipFill>
        <p:spPr>
          <a:xfrm>
            <a:off x="6137275" y="1963420"/>
            <a:ext cx="3968115" cy="396811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000 0.000000 L 0.000000 0.184907 " pathEditMode="relative" rAng="0" ptsTypes="">
                                      <p:cBhvr>
                                        <p:cTn id="11" dur="2000" fill="hold"/>
                                        <p:tgtEl>
                                          <p:spTgt spid="13"/>
                                        </p:tgtEl>
                                        <p:attrNameLst>
                                          <p:attrName>ppt_x</p:attrName>
                                          <p:attrName>ppt_y</p:attrName>
                                        </p:attrNameLst>
                                      </p:cBhvr>
                                      <p:rCtr x="0" y="95"/>
                                    </p:animMotion>
                                  </p:childTnLst>
                                  <p:subTnLst>
                                    <p:set>
                                      <p:cBhvr override="childStyle">
                                        <p:cTn dur="65" fill="hold" display="1" masterRel="sameClick" afterEffect="1">
                                          <p:stCondLst>
                                            <p:cond evt="end" delay="0">
                                              <p:tn val="10"/>
                                            </p:cond>
                                          </p:stCondLst>
                                        </p:cTn>
                                        <p:tgtEl>
                                          <p:spTgt spid="13"/>
                                        </p:tgtEl>
                                        <p:attrNameLst>
                                          <p:attrName>style.visibility</p:attrName>
                                        </p:attrNameLst>
                                      </p:cBhvr>
                                      <p:to>
                                        <p:strVal val="hidden"/>
                                      </p:to>
                                    </p:set>
                                  </p:subTnLst>
                                </p:cTn>
                              </p:par>
                              <p:par>
                                <p:cTn id="12" presetID="0" presetClass="path" presetSubtype="0" accel="50000" decel="50000" fill="hold" nodeType="withEffect">
                                  <p:stCondLst>
                                    <p:cond delay="0"/>
                                  </p:stCondLst>
                                  <p:childTnLst>
                                    <p:animMotion origin="layout" path="M 0.000000 0.000000 L 0.000000 -0.147963 " pathEditMode="relative" rAng="0" ptsTypes="">
                                      <p:cBhvr>
                                        <p:cTn id="13" dur="2000" fill="hold"/>
                                        <p:tgtEl>
                                          <p:spTgt spid="14"/>
                                        </p:tgtEl>
                                        <p:attrNameLst>
                                          <p:attrName>ppt_x</p:attrName>
                                          <p:attrName>ppt_y</p:attrName>
                                        </p:attrNameLst>
                                      </p:cBhvr>
                                      <p:rCtr x="0" y="-76"/>
                                    </p:animMotion>
                                  </p:childTnLst>
                                  <p:subTnLst>
                                    <p:set>
                                      <p:cBhvr override="childStyle">
                                        <p:cTn dur="65" fill="hold" display="1" masterRel="sameClick" afterEffect="1">
                                          <p:stCondLst>
                                            <p:cond evt="end" delay="0">
                                              <p:tn val="12"/>
                                            </p:cond>
                                          </p:stCondLst>
                                        </p:cTn>
                                        <p:tgtEl>
                                          <p:spTgt spid="14"/>
                                        </p:tgtEl>
                                        <p:attrNameLst>
                                          <p:attrName>style.visibility</p:attrName>
                                        </p:attrNameLst>
                                      </p:cBhvr>
                                      <p:to>
                                        <p:strVal val="hidden"/>
                                      </p:to>
                                    </p:set>
                                  </p:sub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2000"/>
                            </p:stCondLst>
                            <p:childTnLst>
                              <p:par>
                                <p:cTn id="18" presetID="22" presetClass="exit" presetSubtype="2" fill="hold" nodeType="afterEffect">
                                  <p:stCondLst>
                                    <p:cond delay="0"/>
                                  </p:stCondLst>
                                  <p:childTnLst>
                                    <p:animEffect transition="out" filter="wipe(right)">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xit" presetSubtype="2" fill="hold" nodeType="withEffect">
                                  <p:stCondLst>
                                    <p:cond delay="0"/>
                                  </p:stCondLst>
                                  <p:childTnLst>
                                    <p:animEffect transition="out" filter="wipe(right)">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22" presetClass="exit" presetSubtype="2" fill="hold" nodeType="withEffect">
                                  <p:stCondLst>
                                    <p:cond delay="0"/>
                                  </p:stCondLst>
                                  <p:childTnLst>
                                    <p:animEffect transition="out" filter="wipe(right)">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786765" y="594995"/>
            <a:ext cx="7306310" cy="1198880"/>
          </a:xfrm>
          <a:prstGeom prst="rect">
            <a:avLst/>
          </a:prstGeom>
          <a:noFill/>
        </p:spPr>
        <p:txBody>
          <a:bodyPr wrap="square" rtlCol="0">
            <a:spAutoFit/>
          </a:bodyPr>
          <a:lstStyle/>
          <a:p>
            <a:pPr algn="l">
              <a:lnSpc>
                <a:spcPct val="120000"/>
              </a:lnSpc>
            </a:pPr>
            <a:r>
              <a:rPr sz="3000">
                <a:solidFill>
                  <a:schemeClr val="bg1"/>
                </a:solidFill>
                <a:cs typeface="思源黑体 CN Normal" panose="020B0400000000000000" charset="-122"/>
              </a:rPr>
              <a:t>Built-in </a:t>
            </a: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automatic reel</a:t>
            </a:r>
            <a:r>
              <a:rPr sz="3000">
                <a:solidFill>
                  <a:schemeClr val="bg1"/>
                </a:solidFill>
                <a:cs typeface="思源黑体 CN Normal" panose="020B0400000000000000" charset="-122"/>
              </a:rPr>
              <a:t>，Adjustable angle, Maximum depth 28 meters</a:t>
            </a:r>
            <a:endParaRPr sz="3000">
              <a:solidFill>
                <a:schemeClr val="bg1"/>
              </a:solidFill>
              <a:cs typeface="思源黑体 CN Normal" panose="020B0400000000000000" charset="-122"/>
            </a:endParaRPr>
          </a:p>
        </p:txBody>
      </p:sp>
      <p:sp>
        <p:nvSpPr>
          <p:cNvPr id="3" name="文本框 2"/>
          <p:cNvSpPr txBox="1"/>
          <p:nvPr/>
        </p:nvSpPr>
        <p:spPr>
          <a:xfrm>
            <a:off x="786765" y="2291715"/>
            <a:ext cx="2705100" cy="2070735"/>
          </a:xfrm>
          <a:prstGeom prst="rect">
            <a:avLst/>
          </a:prstGeom>
          <a:noFill/>
        </p:spPr>
        <p:txBody>
          <a:bodyPr wrap="square" rtlCol="0">
            <a:spAutoFit/>
          </a:bodyPr>
          <a:lstStyle/>
          <a:p>
            <a:pPr algn="just">
              <a:lnSpc>
                <a:spcPct val="110000"/>
              </a:lnSpc>
            </a:pPr>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The detector camera probe can be controlled by APP using built-in </a:t>
            </a:r>
            <a:r>
              <a:rPr lang="zh-CN" altLang="en-US" sz="1300">
                <a:solidFill>
                  <a:srgbClr val="FDF731"/>
                </a:solidFill>
                <a:latin typeface="思源黑体 CN Light" panose="020B0300000000000000" charset="-122"/>
                <a:ea typeface="思源黑体 CN Light" panose="020B0300000000000000" charset="-122"/>
                <a:cs typeface="思源黑体 CN Light" panose="020B0300000000000000" charset="-122"/>
              </a:rPr>
              <a:t>automatic reel</a:t>
            </a:r>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 It will be recovered automatically when it hits the bottom. The maximum depth range is 28 meters. The camera angles can be adjusted in advance to quickly monitor the location of fishes.</a:t>
            </a:r>
            <a:endPar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6" name="图片 5" descr="6-23"/>
          <p:cNvPicPr>
            <a:picLocks noChangeAspect="1"/>
          </p:cNvPicPr>
          <p:nvPr/>
        </p:nvPicPr>
        <p:blipFill>
          <a:blip r:embed="rId2"/>
          <a:stretch>
            <a:fillRect/>
          </a:stretch>
        </p:blipFill>
        <p:spPr>
          <a:xfrm>
            <a:off x="9643745" y="3258185"/>
            <a:ext cx="590550" cy="1918970"/>
          </a:xfrm>
          <a:prstGeom prst="rect">
            <a:avLst/>
          </a:prstGeom>
        </p:spPr>
      </p:pic>
      <p:pic>
        <p:nvPicPr>
          <p:cNvPr id="13" name="图片 12" descr="1-03"/>
          <p:cNvPicPr>
            <a:picLocks noChangeAspect="1"/>
          </p:cNvPicPr>
          <p:nvPr/>
        </p:nvPicPr>
        <p:blipFill>
          <a:blip r:embed="rId3"/>
          <a:srcRect/>
          <a:stretch>
            <a:fillRect/>
          </a:stretch>
        </p:blipFill>
        <p:spPr>
          <a:xfrm>
            <a:off x="8232775" y="1982470"/>
            <a:ext cx="1035050" cy="4070350"/>
          </a:xfrm>
          <a:prstGeom prst="rect">
            <a:avLst/>
          </a:prstGeom>
        </p:spPr>
      </p:pic>
      <p:pic>
        <p:nvPicPr>
          <p:cNvPr id="14" name="图片 13" descr="探头"/>
          <p:cNvPicPr>
            <a:picLocks noChangeAspect="1"/>
          </p:cNvPicPr>
          <p:nvPr/>
        </p:nvPicPr>
        <p:blipFill>
          <a:blip r:embed="rId4"/>
          <a:srcRect/>
          <a:stretch>
            <a:fillRect/>
          </a:stretch>
        </p:blipFill>
        <p:spPr>
          <a:xfrm>
            <a:off x="7689215" y="2134235"/>
            <a:ext cx="2545080" cy="3306445"/>
          </a:xfrm>
          <a:prstGeom prst="rect">
            <a:avLst/>
          </a:prstGeom>
        </p:spPr>
      </p:pic>
      <p:pic>
        <p:nvPicPr>
          <p:cNvPr id="15" name="图片 14" descr="1-05"/>
          <p:cNvPicPr>
            <a:picLocks noChangeAspect="1"/>
          </p:cNvPicPr>
          <p:nvPr/>
        </p:nvPicPr>
        <p:blipFill>
          <a:blip r:embed="rId5"/>
          <a:srcRect/>
          <a:stretch>
            <a:fillRect/>
          </a:stretch>
        </p:blipFill>
        <p:spPr>
          <a:xfrm rot="21360000">
            <a:off x="5445760" y="3716020"/>
            <a:ext cx="2586355" cy="1543050"/>
          </a:xfrm>
          <a:prstGeom prst="rect">
            <a:avLst/>
          </a:prstGeom>
        </p:spPr>
      </p:pic>
      <p:pic>
        <p:nvPicPr>
          <p:cNvPr id="16" name="图片 15" descr="1-02"/>
          <p:cNvPicPr>
            <a:picLocks noChangeAspect="1"/>
          </p:cNvPicPr>
          <p:nvPr/>
        </p:nvPicPr>
        <p:blipFill>
          <a:blip r:embed="rId6"/>
          <a:stretch>
            <a:fillRect/>
          </a:stretch>
        </p:blipFill>
        <p:spPr>
          <a:xfrm>
            <a:off x="7233920" y="594995"/>
            <a:ext cx="3368040" cy="275590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000 0.000000 C 0.000000 0.023611 0.000000 0.097500 0.000000 0.115370 C 0.000000 0.133241 0.000000 0.096944 0.000000 0.089444 " pathEditMode="relative" ptsTypes="">
                                      <p:cBhvr>
                                        <p:cTn id="6" dur="2000" fill="hold"/>
                                        <p:tgtEl>
                                          <p:spTgt spid="14"/>
                                        </p:tgtEl>
                                        <p:attrNameLst>
                                          <p:attrName>ppt_x</p:attrName>
                                          <p:attrName>ppt_y</p:attrName>
                                        </p:attrNameLst>
                                      </p:cBhvr>
                                    </p:animMotion>
                                  </p:childTnLst>
                                </p:cTn>
                              </p:par>
                            </p:childTnLst>
                          </p:cTn>
                        </p:par>
                        <p:par>
                          <p:cTn id="7" fill="hold">
                            <p:stCondLst>
                              <p:cond delay="2000"/>
                            </p:stCondLst>
                            <p:childTnLst>
                              <p:par>
                                <p:cTn id="8" presetID="9" presetClass="exit" presetSubtype="0" fill="hold" nodeType="after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2500"/>
                            </p:stCondLst>
                            <p:childTnLst>
                              <p:par>
                                <p:cTn id="15" presetID="22" presetClass="entr" presetSubtype="2" fill="hold" nodeType="afterEffect">
                                  <p:stCondLst>
                                    <p:cond delay="0"/>
                                  </p:stCondLst>
                                  <p:childTnLst>
                                    <p:set>
                                      <p:cBhvr>
                                        <p:cTn id="16" dur="1000"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par>
                          <p:cTn id="18" fill="hold">
                            <p:stCondLst>
                              <p:cond delay="3500"/>
                            </p:stCondLst>
                            <p:childTnLst>
                              <p:par>
                                <p:cTn id="19" presetID="4" presetClass="entr" presetSubtype="32" fill="hold" nodeType="afterEffect">
                                  <p:stCondLst>
                                    <p:cond delay="0"/>
                                  </p:stCondLst>
                                  <p:childTnLst>
                                    <p:set>
                                      <p:cBhvr>
                                        <p:cTn id="20" dur="500"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635" y="0"/>
            <a:ext cx="12191365" cy="68580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6425" y="1082040"/>
            <a:ext cx="6008370" cy="1337945"/>
          </a:xfrm>
          <a:prstGeom prst="rect">
            <a:avLst/>
          </a:prstGeom>
          <a:noFill/>
        </p:spPr>
        <p:txBody>
          <a:bodyPr wrap="square" rtlCol="0">
            <a:spAutoFit/>
          </a:bodyPr>
          <a:lstStyle/>
          <a:p>
            <a:pPr algn="l">
              <a:lnSpc>
                <a:spcPct val="90000"/>
              </a:lnSpc>
            </a:pP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Real-time display</a:t>
            </a:r>
            <a:r>
              <a:rPr sz="3000">
                <a:solidFill>
                  <a:schemeClr val="bg1"/>
                </a:solidFill>
                <a:cs typeface="思源黑体 CN Normal" panose="020B0400000000000000" charset="-122"/>
              </a:rPr>
              <a:t> of images, </a:t>
            </a:r>
            <a:endParaRPr sz="3000">
              <a:solidFill>
                <a:schemeClr val="bg1"/>
              </a:solidFill>
              <a:cs typeface="思源黑体 CN Normal" panose="020B0400000000000000" charset="-122"/>
            </a:endParaRPr>
          </a:p>
          <a:p>
            <a:pPr algn="l">
              <a:lnSpc>
                <a:spcPct val="90000"/>
              </a:lnSpc>
            </a:pPr>
            <a:r>
              <a:rPr sz="3000">
                <a:solidFill>
                  <a:schemeClr val="bg1"/>
                </a:solidFill>
                <a:cs typeface="思源黑体 CN Normal" panose="020B0400000000000000" charset="-122"/>
              </a:rPr>
              <a:t>and real-time info about depth,</a:t>
            </a:r>
            <a:endParaRPr sz="3000">
              <a:solidFill>
                <a:schemeClr val="bg1"/>
              </a:solidFill>
              <a:cs typeface="思源黑体 CN Normal" panose="020B0400000000000000" charset="-122"/>
            </a:endParaRPr>
          </a:p>
          <a:p>
            <a:pPr algn="l">
              <a:lnSpc>
                <a:spcPct val="90000"/>
              </a:lnSpc>
            </a:pPr>
            <a:r>
              <a:rPr sz="3000">
                <a:solidFill>
                  <a:schemeClr val="bg1"/>
                </a:solidFill>
                <a:cs typeface="思源黑体 CN Normal" panose="020B0400000000000000" charset="-122"/>
              </a:rPr>
              <a:t>temperature </a:t>
            </a:r>
            <a:endParaRPr sz="3000">
              <a:solidFill>
                <a:schemeClr val="bg1"/>
              </a:solidFill>
              <a:cs typeface="思源黑体 CN Normal" panose="020B0400000000000000" charset="-122"/>
            </a:endParaRPr>
          </a:p>
        </p:txBody>
      </p:sp>
      <p:sp>
        <p:nvSpPr>
          <p:cNvPr id="3" name="文本框 2"/>
          <p:cNvSpPr txBox="1"/>
          <p:nvPr/>
        </p:nvSpPr>
        <p:spPr>
          <a:xfrm>
            <a:off x="606425" y="3714115"/>
            <a:ext cx="4145915" cy="691515"/>
          </a:xfrm>
          <a:prstGeom prst="rect">
            <a:avLst/>
          </a:prstGeom>
          <a:noFill/>
        </p:spPr>
        <p:txBody>
          <a:bodyPr wrap="square" rtlCol="0">
            <a:spAutoFit/>
          </a:bodyPr>
          <a:lstStyle/>
          <a:p>
            <a:pPr algn="l"/>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Built-in depth and temperature sensors can deliver images, </a:t>
            </a:r>
            <a:r>
              <a:rPr lang="zh-CN" altLang="en-US" sz="1300">
                <a:solidFill>
                  <a:srgbClr val="FFEB4A"/>
                </a:solidFill>
                <a:latin typeface="思源黑体 CN Light" panose="020B0300000000000000" charset="-122"/>
                <a:ea typeface="思源黑体 CN Light" panose="020B0300000000000000" charset="-122"/>
                <a:cs typeface="思源黑体 CN Light" panose="020B0300000000000000" charset="-122"/>
              </a:rPr>
              <a:t>real-time readings of depth and temperature</a:t>
            </a:r>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 back to the app interface through WiFi.</a:t>
            </a:r>
            <a:endPar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9" name="图片 8" descr="12398452_135615207082_2"/>
          <p:cNvPicPr>
            <a:picLocks noChangeAspect="1"/>
          </p:cNvPicPr>
          <p:nvPr/>
        </p:nvPicPr>
        <p:blipFill>
          <a:blip r:embed="rId2"/>
          <a:srcRect b="-1265"/>
          <a:stretch>
            <a:fillRect/>
          </a:stretch>
        </p:blipFill>
        <p:spPr>
          <a:xfrm>
            <a:off x="5956935" y="2506980"/>
            <a:ext cx="5461635" cy="3101340"/>
          </a:xfrm>
          <a:prstGeom prst="rect">
            <a:avLst/>
          </a:prstGeom>
          <a:effectLst>
            <a:outerShdw blurRad="165100" sx="102000" sy="102000" algn="ctr" rotWithShape="0">
              <a:prstClr val="black">
                <a:alpha val="32000"/>
              </a:prstClr>
            </a:outerShdw>
          </a:effectLst>
        </p:spPr>
      </p:pic>
      <p:pic>
        <p:nvPicPr>
          <p:cNvPr id="11" name="图片 10" descr="6-13"/>
          <p:cNvPicPr>
            <a:picLocks noChangeAspect="1"/>
          </p:cNvPicPr>
          <p:nvPr/>
        </p:nvPicPr>
        <p:blipFill>
          <a:blip r:embed="rId3"/>
          <a:srcRect/>
          <a:stretch>
            <a:fillRect/>
          </a:stretch>
        </p:blipFill>
        <p:spPr>
          <a:xfrm>
            <a:off x="10046970" y="2099310"/>
            <a:ext cx="161290" cy="412115"/>
          </a:xfrm>
          <a:prstGeom prst="rect">
            <a:avLst/>
          </a:prstGeom>
        </p:spPr>
      </p:pic>
      <p:grpSp>
        <p:nvGrpSpPr>
          <p:cNvPr id="12" name="组合 11"/>
          <p:cNvGrpSpPr/>
          <p:nvPr/>
        </p:nvGrpSpPr>
        <p:grpSpPr>
          <a:xfrm>
            <a:off x="9017000" y="1486535"/>
            <a:ext cx="2324735" cy="574040"/>
            <a:chOff x="7867" y="3065"/>
            <a:chExt cx="3661" cy="904"/>
          </a:xfrm>
        </p:grpSpPr>
        <p:pic>
          <p:nvPicPr>
            <p:cNvPr id="13" name="图片 12"/>
            <p:cNvPicPr>
              <a:picLocks noChangeAspect="1"/>
            </p:cNvPicPr>
            <p:nvPr/>
          </p:nvPicPr>
          <p:blipFill>
            <a:blip r:embed="rId4"/>
            <a:stretch>
              <a:fillRect/>
            </a:stretch>
          </p:blipFill>
          <p:spPr>
            <a:xfrm>
              <a:off x="7867" y="3065"/>
              <a:ext cx="3498" cy="905"/>
            </a:xfrm>
            <a:prstGeom prst="roundRect">
              <a:avLst/>
            </a:prstGeom>
          </p:spPr>
        </p:pic>
        <p:sp>
          <p:nvSpPr>
            <p:cNvPr id="15" name="文本框 14"/>
            <p:cNvSpPr txBox="1"/>
            <p:nvPr/>
          </p:nvSpPr>
          <p:spPr>
            <a:xfrm>
              <a:off x="10816" y="3291"/>
              <a:ext cx="713" cy="531"/>
            </a:xfrm>
            <a:prstGeom prst="rect">
              <a:avLst/>
            </a:prstGeom>
            <a:noFill/>
          </p:spPr>
          <p:txBody>
            <a:bodyPr wrap="square" rtlCol="0">
              <a:spAutoFit/>
            </a:bodyPr>
            <a:p>
              <a:pPr algn="ctr"/>
              <a:r>
                <a:rPr lang="en-US" altLang="zh-CN" sz="1600">
                  <a:solidFill>
                    <a:schemeClr val="bg1"/>
                  </a:solidFill>
                  <a:latin typeface="思源黑体 CN Light" panose="020B0300000000000000" charset="-122"/>
                  <a:ea typeface="思源黑体 CN Light" panose="020B0300000000000000" charset="-122"/>
                  <a:cs typeface="思源黑体 CN Light" panose="020B0300000000000000" charset="-122"/>
                </a:rPr>
                <a:t>C</a:t>
              </a:r>
              <a:endParaRPr lang="en-US" altLang="zh-CN" sz="16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nvGrpSpPr>
          <p:cNvPr id="16" name="组合 15"/>
          <p:cNvGrpSpPr/>
          <p:nvPr/>
        </p:nvGrpSpPr>
        <p:grpSpPr>
          <a:xfrm>
            <a:off x="5956935" y="2508885"/>
            <a:ext cx="5461635" cy="3070860"/>
            <a:chOff x="6059" y="4757"/>
            <a:chExt cx="8601" cy="4836"/>
          </a:xfrm>
        </p:grpSpPr>
        <p:pic>
          <p:nvPicPr>
            <p:cNvPr id="17" name="图片 16" descr="绕线器-默认@3x"/>
            <p:cNvPicPr>
              <a:picLocks noChangeAspect="1"/>
            </p:cNvPicPr>
            <p:nvPr/>
          </p:nvPicPr>
          <p:blipFill>
            <a:blip r:embed="rId5"/>
            <a:stretch>
              <a:fillRect/>
            </a:stretch>
          </p:blipFill>
          <p:spPr>
            <a:xfrm>
              <a:off x="6059" y="4757"/>
              <a:ext cx="8601" cy="4836"/>
            </a:xfrm>
            <a:prstGeom prst="rect">
              <a:avLst/>
            </a:prstGeom>
          </p:spPr>
        </p:pic>
        <p:sp>
          <p:nvSpPr>
            <p:cNvPr id="18" name="文本框 17"/>
            <p:cNvSpPr txBox="1"/>
            <p:nvPr/>
          </p:nvSpPr>
          <p:spPr>
            <a:xfrm>
              <a:off x="11750" y="4820"/>
              <a:ext cx="461" cy="289"/>
            </a:xfrm>
            <a:prstGeom prst="rect">
              <a:avLst/>
            </a:prstGeom>
            <a:noFill/>
          </p:spPr>
          <p:txBody>
            <a:bodyPr wrap="square" rtlCol="0">
              <a:spAutoFit/>
            </a:bodyPr>
            <a:p>
              <a:pPr algn="ctr"/>
              <a:r>
                <a:rPr lang="en-US" altLang="zh-CN" sz="600">
                  <a:solidFill>
                    <a:schemeClr val="bg1"/>
                  </a:solidFill>
                  <a:latin typeface="思源黑体 CN Light" panose="020B0300000000000000" charset="-122"/>
                  <a:ea typeface="思源黑体 CN Light" panose="020B0300000000000000" charset="-122"/>
                  <a:cs typeface="思源黑体 CN Light" panose="020B0300000000000000" charset="-122"/>
                </a:rPr>
                <a:t>C</a:t>
              </a:r>
              <a:endParaRPr lang="en-US" altLang="zh-CN" sz="6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786765" y="594995"/>
            <a:ext cx="4154805" cy="645160"/>
          </a:xfrm>
          <a:prstGeom prst="rect">
            <a:avLst/>
          </a:prstGeom>
          <a:noFill/>
        </p:spPr>
        <p:txBody>
          <a:bodyPr wrap="square" rtlCol="0">
            <a:spAutoFit/>
          </a:bodyPr>
          <a:lstStyle/>
          <a:p>
            <a:pPr algn="just">
              <a:lnSpc>
                <a:spcPct val="120000"/>
              </a:lnSpc>
            </a:pPr>
            <a:r>
              <a:rPr sz="3000">
                <a:solidFill>
                  <a:schemeClr val="bg1"/>
                </a:solidFill>
                <a:latin typeface="思源黑体 CN Bold" panose="020B0800000000000000" charset="-122"/>
                <a:ea typeface="思源黑体 CN Bold" panose="020B0800000000000000" charset="-122"/>
                <a:cs typeface="思源黑体 CN Normal" panose="020B0400000000000000" charset="-122"/>
              </a:rPr>
              <a:t>GPS</a:t>
            </a:r>
            <a:endParaRPr sz="3000">
              <a:solidFill>
                <a:schemeClr val="bg1"/>
              </a:solidFill>
              <a:latin typeface="思源黑体 CN Bold" panose="020B0800000000000000" charset="-122"/>
              <a:ea typeface="思源黑体 CN Bold" panose="020B0800000000000000" charset="-122"/>
              <a:cs typeface="思源黑体 CN Normal" panose="020B0400000000000000" charset="-122"/>
            </a:endParaRPr>
          </a:p>
        </p:txBody>
      </p:sp>
      <p:sp>
        <p:nvSpPr>
          <p:cNvPr id="3" name="文本框 2"/>
          <p:cNvSpPr txBox="1"/>
          <p:nvPr/>
        </p:nvSpPr>
        <p:spPr>
          <a:xfrm>
            <a:off x="786765" y="1806575"/>
            <a:ext cx="3580130" cy="1291590"/>
          </a:xfrm>
          <a:prstGeom prst="rect">
            <a:avLst/>
          </a:prstGeom>
          <a:noFill/>
        </p:spPr>
        <p:txBody>
          <a:bodyPr wrap="square" rtlCol="0">
            <a:spAutoFit/>
          </a:bodyPr>
          <a:lstStyle/>
          <a:p>
            <a:pPr algn="just"/>
            <a:r>
              <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rPr>
              <a:t>CHASING F1 has GPS function, which supports maintaining position, tracking,multiple fishing spots recording and one key return. If the remote control distance is exceeded, CHASING F1 will automatically return to the original set point of return.</a:t>
            </a:r>
            <a:endParaRPr lang="zh-CN" altLang="en-US" sz="13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6" name="图片 5" descr="7-14"/>
          <p:cNvPicPr>
            <a:picLocks noChangeAspect="1"/>
          </p:cNvPicPr>
          <p:nvPr/>
        </p:nvPicPr>
        <p:blipFill>
          <a:blip r:embed="rId2"/>
          <a:stretch>
            <a:fillRect/>
          </a:stretch>
        </p:blipFill>
        <p:spPr>
          <a:xfrm>
            <a:off x="1066165" y="3423920"/>
            <a:ext cx="3320415" cy="1353185"/>
          </a:xfrm>
          <a:prstGeom prst="rect">
            <a:avLst/>
          </a:prstGeom>
        </p:spPr>
      </p:pic>
      <p:pic>
        <p:nvPicPr>
          <p:cNvPr id="14" name="图片 13" descr="4-10"/>
          <p:cNvPicPr>
            <a:picLocks noChangeAspect="1"/>
          </p:cNvPicPr>
          <p:nvPr/>
        </p:nvPicPr>
        <p:blipFill>
          <a:blip r:embed="rId3"/>
          <a:stretch>
            <a:fillRect/>
          </a:stretch>
        </p:blipFill>
        <p:spPr>
          <a:xfrm>
            <a:off x="2195195" y="4001135"/>
            <a:ext cx="1170305" cy="2437765"/>
          </a:xfrm>
          <a:prstGeom prst="rect">
            <a:avLst/>
          </a:prstGeom>
        </p:spPr>
      </p:pic>
      <p:pic>
        <p:nvPicPr>
          <p:cNvPr id="5" name="图片 4" descr="7-15"/>
          <p:cNvPicPr>
            <a:picLocks noChangeAspect="1"/>
          </p:cNvPicPr>
          <p:nvPr/>
        </p:nvPicPr>
        <p:blipFill>
          <a:blip r:embed="rId4"/>
          <a:stretch>
            <a:fillRect/>
          </a:stretch>
        </p:blipFill>
        <p:spPr>
          <a:xfrm>
            <a:off x="882015" y="3238500"/>
            <a:ext cx="3796665" cy="1831340"/>
          </a:xfrm>
          <a:prstGeom prst="rect">
            <a:avLst/>
          </a:prstGeom>
        </p:spPr>
      </p:pic>
      <p:grpSp>
        <p:nvGrpSpPr>
          <p:cNvPr id="7" name="组合 6"/>
          <p:cNvGrpSpPr/>
          <p:nvPr/>
        </p:nvGrpSpPr>
        <p:grpSpPr>
          <a:xfrm>
            <a:off x="6435090" y="887730"/>
            <a:ext cx="4293870" cy="2414270"/>
            <a:chOff x="10134" y="1398"/>
            <a:chExt cx="6762" cy="3802"/>
          </a:xfrm>
        </p:grpSpPr>
        <p:pic>
          <p:nvPicPr>
            <p:cNvPr id="2" name="图片 1" descr="12398452_135615207082_2"/>
            <p:cNvPicPr>
              <a:picLocks noChangeAspect="1"/>
            </p:cNvPicPr>
            <p:nvPr/>
          </p:nvPicPr>
          <p:blipFill>
            <a:blip r:embed="rId5"/>
            <a:srcRect/>
            <a:stretch>
              <a:fillRect/>
            </a:stretch>
          </p:blipFill>
          <p:spPr>
            <a:xfrm>
              <a:off x="10139" y="1398"/>
              <a:ext cx="6752" cy="3760"/>
            </a:xfrm>
            <a:prstGeom prst="rect">
              <a:avLst/>
            </a:prstGeom>
            <a:effectLst/>
          </p:spPr>
        </p:pic>
        <p:pic>
          <p:nvPicPr>
            <p:cNvPr id="8" name="图片 7" descr="图传-添加钓点(1.1)@3x"/>
            <p:cNvPicPr>
              <a:picLocks noChangeAspect="1"/>
            </p:cNvPicPr>
            <p:nvPr/>
          </p:nvPicPr>
          <p:blipFill>
            <a:blip r:embed="rId6"/>
            <a:stretch>
              <a:fillRect/>
            </a:stretch>
          </p:blipFill>
          <p:spPr>
            <a:xfrm>
              <a:off x="10134" y="1398"/>
              <a:ext cx="6762" cy="3802"/>
            </a:xfrm>
            <a:prstGeom prst="rect">
              <a:avLst/>
            </a:prstGeom>
          </p:spPr>
        </p:pic>
      </p:grpSp>
      <p:pic>
        <p:nvPicPr>
          <p:cNvPr id="12" name="图片 11" descr="图传-一键返航（1.4）@3x"/>
          <p:cNvPicPr>
            <a:picLocks noChangeAspect="1"/>
          </p:cNvPicPr>
          <p:nvPr/>
        </p:nvPicPr>
        <p:blipFill>
          <a:blip r:embed="rId7"/>
          <a:stretch>
            <a:fillRect/>
          </a:stretch>
        </p:blipFill>
        <p:spPr>
          <a:xfrm>
            <a:off x="6435090" y="3651250"/>
            <a:ext cx="4287520" cy="241109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000 0.000000 L -0.135937 -0.197222 " pathEditMode="relative" ptsTypes="">
                                      <p:cBhvr>
                                        <p:cTn id="6" dur="2000" fill="hold"/>
                                        <p:tgtEl>
                                          <p:spTgt spid="14"/>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30365 -0.194444 L 0.135260 -0.194444 " pathEditMode="relative" ptsTypes="">
                                      <p:cBhvr>
                                        <p:cTn id="9" dur="2000" fill="hold"/>
                                        <p:tgtEl>
                                          <p:spTgt spid="14"/>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137500 -0.190278 L 0.000000 0.000000 " pathEditMode="relative" ptsTypes="">
                                      <p:cBhvr>
                                        <p:cTn id="12"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REFSHAPE" val="815050436"/>
  <p:tag name="KSO_WM_UNIT_PLACING_PICTURE_USER_VIEWPORT" val="{&quot;height&quot;:9695,&quot;width&quot;:8193}"/>
</p:tagLst>
</file>

<file path=ppt/tags/tag74.xml><?xml version="1.0" encoding="utf-8"?>
<p:tagLst xmlns:p="http://schemas.openxmlformats.org/presentationml/2006/main">
  <p:tag name="REFSHAPE" val="815050436"/>
  <p:tag name="KSO_WM_UNIT_PLACING_PICTURE_USER_VIEWPORT" val="{&quot;height&quot;:9695,&quot;width&quot;:8193}"/>
</p:tagLst>
</file>

<file path=ppt/tags/tag75.xml><?xml version="1.0" encoding="utf-8"?>
<p:tagLst xmlns:p="http://schemas.openxmlformats.org/presentationml/2006/main">
  <p:tag name="REFSHAPE" val="815050436"/>
  <p:tag name="KSO_WM_UNIT_PLACING_PICTURE_USER_VIEWPORT" val="{&quot;height&quot;:9695,&quot;width&quot;:8193}"/>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TABLE_BEAUTIFY" val="smartTable{8ad41f67-33ec-46bf-a189-636c7c1348a2}"/>
</p:tagLst>
</file>

<file path=ppt/tags/tag79.xml><?xml version="1.0" encoding="utf-8"?>
<p:tagLst xmlns:p="http://schemas.openxmlformats.org/presentationml/2006/main">
  <p:tag name="KSO_WM_UNIT_TABLE_BEAUTIFY" val="smartTable{e4e267f8-4b70-4ad1-b88b-720d7414f72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4280</Words>
  <Application>WPS 演示</Application>
  <PresentationFormat>Widescreen</PresentationFormat>
  <Paragraphs>253</Paragraphs>
  <Slides>15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微软雅黑</vt:lpstr>
      <vt:lpstr>Wingdings</vt:lpstr>
      <vt:lpstr>微软雅黑 Light</vt:lpstr>
      <vt:lpstr>思源黑体 CN Medium</vt:lpstr>
      <vt:lpstr>黑体</vt:lpstr>
      <vt:lpstr>思源黑体 CN Bold</vt:lpstr>
      <vt:lpstr>思源黑体 CN Light</vt:lpstr>
      <vt:lpstr>思源黑体 CN Normal</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Vilfred</dc:creator>
  <cp:lastModifiedBy>加油  青春</cp:lastModifiedBy>
  <cp:revision>205</cp:revision>
  <dcterms:created xsi:type="dcterms:W3CDTF">2019-06-19T02:08:00Z</dcterms:created>
  <dcterms:modified xsi:type="dcterms:W3CDTF">2022-01-18T07:44:44Z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41E12CE89B824D63A7531495C7C5205B</vt:lpwstr>
  </property>
</Properties>
</file>