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2" r:id="rId5"/>
    <p:sldId id="311" r:id="rId6"/>
    <p:sldId id="312" r:id="rId7"/>
    <p:sldId id="310" r:id="rId8"/>
    <p:sldId id="313" r:id="rId9"/>
    <p:sldId id="315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322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5C1A2-99ED-4474-984F-D6416E0F910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777331-3701-4875-A25B-1A001A46F637}">
      <dgm:prSet phldrT="[Text]"/>
      <dgm:spPr/>
      <dgm:t>
        <a:bodyPr/>
        <a:lstStyle/>
        <a:p>
          <a:r>
            <a:rPr lang="en-CA" b="1"/>
            <a:t>Ruling classes</a:t>
          </a:r>
        </a:p>
        <a:p>
          <a:r>
            <a:rPr lang="en-CA"/>
            <a:t>King</a:t>
          </a:r>
          <a:br>
            <a:rPr lang="en-CA"/>
          </a:br>
          <a:r>
            <a:rPr lang="en-CA"/>
            <a:t>Nobility</a:t>
          </a:r>
          <a:br>
            <a:rPr lang="en-CA"/>
          </a:br>
          <a:r>
            <a:rPr lang="en-CA"/>
            <a:t>Merchants</a:t>
          </a:r>
          <a:br>
            <a:rPr lang="en-CA"/>
          </a:br>
          <a:r>
            <a:rPr lang="en-CA"/>
            <a:t>Scribes (bureaucrats)</a:t>
          </a:r>
          <a:br>
            <a:rPr lang="en-CA"/>
          </a:br>
          <a:r>
            <a:rPr lang="en-CA"/>
            <a:t>Professional military</a:t>
          </a:r>
          <a:br>
            <a:rPr lang="en-CA"/>
          </a:br>
          <a:r>
            <a:rPr lang="en-CA"/>
            <a:t>Temple personnel: priests, scribes</a:t>
          </a:r>
        </a:p>
      </dgm:t>
    </dgm:pt>
    <dgm:pt modelId="{BD690671-EB26-496A-AD22-C5EB1A0B8B1E}" type="parTrans" cxnId="{E59C5C4C-8E15-411D-A943-DB35DDE44D8D}">
      <dgm:prSet/>
      <dgm:spPr/>
      <dgm:t>
        <a:bodyPr/>
        <a:lstStyle/>
        <a:p>
          <a:endParaRPr lang="en-CA"/>
        </a:p>
      </dgm:t>
    </dgm:pt>
    <dgm:pt modelId="{1B8A48C4-7723-4DD1-B6DB-E6E5509C1120}" type="sibTrans" cxnId="{E59C5C4C-8E15-411D-A943-DB35DDE44D8D}">
      <dgm:prSet/>
      <dgm:spPr/>
      <dgm:t>
        <a:bodyPr/>
        <a:lstStyle/>
        <a:p>
          <a:endParaRPr lang="en-CA"/>
        </a:p>
      </dgm:t>
    </dgm:pt>
    <dgm:pt modelId="{4942E5CB-2323-46FF-A71B-972E0AA2B78D}">
      <dgm:prSet phldrT="[Text]"/>
      <dgm:spPr/>
      <dgm:t>
        <a:bodyPr/>
        <a:lstStyle/>
        <a:p>
          <a:r>
            <a:rPr lang="en-CA" b="1"/>
            <a:t>Artisans</a:t>
          </a:r>
        </a:p>
      </dgm:t>
    </dgm:pt>
    <dgm:pt modelId="{B5210FA2-06F8-45AC-B4DD-F01AB2793ADC}" type="parTrans" cxnId="{77EF021D-28A3-44AD-85B5-921F03AC8FBF}">
      <dgm:prSet/>
      <dgm:spPr/>
      <dgm:t>
        <a:bodyPr/>
        <a:lstStyle/>
        <a:p>
          <a:endParaRPr lang="en-CA"/>
        </a:p>
      </dgm:t>
    </dgm:pt>
    <dgm:pt modelId="{2B441A3A-7C14-4EC3-B716-AFA572DACB04}" type="sibTrans" cxnId="{77EF021D-28A3-44AD-85B5-921F03AC8FBF}">
      <dgm:prSet/>
      <dgm:spPr/>
      <dgm:t>
        <a:bodyPr/>
        <a:lstStyle/>
        <a:p>
          <a:endParaRPr lang="en-CA"/>
        </a:p>
      </dgm:t>
    </dgm:pt>
    <dgm:pt modelId="{0ADB2E70-5FDA-4874-8835-5796DF8C3899}">
      <dgm:prSet phldrT="[Text]"/>
      <dgm:spPr/>
      <dgm:t>
        <a:bodyPr/>
        <a:lstStyle/>
        <a:p>
          <a:r>
            <a:rPr lang="en-CA" b="1"/>
            <a:t>Lower classes</a:t>
          </a:r>
        </a:p>
        <a:p>
          <a:r>
            <a:rPr lang="en-CA"/>
            <a:t>Peasants</a:t>
          </a:r>
          <a:br>
            <a:rPr lang="en-CA"/>
          </a:br>
          <a:r>
            <a:rPr lang="en-CA"/>
            <a:t>Herders</a:t>
          </a:r>
          <a:br>
            <a:rPr lang="en-CA"/>
          </a:br>
          <a:r>
            <a:rPr lang="en-CA"/>
            <a:t>Slaves</a:t>
          </a:r>
          <a:br>
            <a:rPr lang="en-CA"/>
          </a:br>
          <a:r>
            <a:rPr lang="en-CA"/>
            <a:t>Some artisans</a:t>
          </a:r>
        </a:p>
      </dgm:t>
    </dgm:pt>
    <dgm:pt modelId="{9B39F982-86F3-491E-A93F-1395463211D9}" type="parTrans" cxnId="{6B39116C-1042-4327-9D12-7C0B63479170}">
      <dgm:prSet/>
      <dgm:spPr/>
      <dgm:t>
        <a:bodyPr/>
        <a:lstStyle/>
        <a:p>
          <a:endParaRPr lang="en-CA"/>
        </a:p>
      </dgm:t>
    </dgm:pt>
    <dgm:pt modelId="{9671C0C8-BA59-4381-A402-BD329C2AF386}" type="sibTrans" cxnId="{6B39116C-1042-4327-9D12-7C0B63479170}">
      <dgm:prSet/>
      <dgm:spPr/>
      <dgm:t>
        <a:bodyPr/>
        <a:lstStyle/>
        <a:p>
          <a:endParaRPr lang="en-CA"/>
        </a:p>
      </dgm:t>
    </dgm:pt>
    <dgm:pt modelId="{3061CD5C-B085-43F5-9EC3-1C96C6A35037}" type="pres">
      <dgm:prSet presAssocID="{6AE5C1A2-99ED-4474-984F-D6416E0F910D}" presName="Name0" presStyleCnt="0">
        <dgm:presLayoutVars>
          <dgm:dir/>
          <dgm:animLvl val="lvl"/>
          <dgm:resizeHandles val="exact"/>
        </dgm:presLayoutVars>
      </dgm:prSet>
      <dgm:spPr/>
    </dgm:pt>
    <dgm:pt modelId="{1F8FC1CF-862C-4633-95EE-560DE044F37D}" type="pres">
      <dgm:prSet presAssocID="{46777331-3701-4875-A25B-1A001A46F637}" presName="Name8" presStyleCnt="0"/>
      <dgm:spPr/>
    </dgm:pt>
    <dgm:pt modelId="{686D49A0-2631-4D8D-8223-76DF2A28CD36}" type="pres">
      <dgm:prSet presAssocID="{46777331-3701-4875-A25B-1A001A46F637}" presName="level" presStyleLbl="node1" presStyleIdx="0" presStyleCnt="3">
        <dgm:presLayoutVars>
          <dgm:chMax val="1"/>
          <dgm:bulletEnabled val="1"/>
        </dgm:presLayoutVars>
      </dgm:prSet>
      <dgm:spPr/>
    </dgm:pt>
    <dgm:pt modelId="{EEC77585-C2C6-47C6-A94C-07F007D1C41F}" type="pres">
      <dgm:prSet presAssocID="{46777331-3701-4875-A25B-1A001A46F6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791556-2BFC-4CFF-B262-73E1EB0440DB}" type="pres">
      <dgm:prSet presAssocID="{4942E5CB-2323-46FF-A71B-972E0AA2B78D}" presName="Name8" presStyleCnt="0"/>
      <dgm:spPr/>
    </dgm:pt>
    <dgm:pt modelId="{EF467EB0-9534-4BCD-B383-28CAC67D6F91}" type="pres">
      <dgm:prSet presAssocID="{4942E5CB-2323-46FF-A71B-972E0AA2B78D}" presName="level" presStyleLbl="node1" presStyleIdx="1" presStyleCnt="3" custScaleY="19281">
        <dgm:presLayoutVars>
          <dgm:chMax val="1"/>
          <dgm:bulletEnabled val="1"/>
        </dgm:presLayoutVars>
      </dgm:prSet>
      <dgm:spPr/>
    </dgm:pt>
    <dgm:pt modelId="{A5517590-37D7-46D7-90CD-0BDA9778B38B}" type="pres">
      <dgm:prSet presAssocID="{4942E5CB-2323-46FF-A71B-972E0AA2B7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4A3BC5-FCF8-4260-B5A6-C33793CCCFD0}" type="pres">
      <dgm:prSet presAssocID="{0ADB2E70-5FDA-4874-8835-5796DF8C3899}" presName="Name8" presStyleCnt="0"/>
      <dgm:spPr/>
    </dgm:pt>
    <dgm:pt modelId="{4E4E3387-4223-4C6E-8CBE-138772E53925}" type="pres">
      <dgm:prSet presAssocID="{0ADB2E70-5FDA-4874-8835-5796DF8C3899}" presName="level" presStyleLbl="node1" presStyleIdx="2" presStyleCnt="3">
        <dgm:presLayoutVars>
          <dgm:chMax val="1"/>
          <dgm:bulletEnabled val="1"/>
        </dgm:presLayoutVars>
      </dgm:prSet>
      <dgm:spPr/>
    </dgm:pt>
    <dgm:pt modelId="{D1741C30-A0A2-41F7-A5E3-8370878C68B6}" type="pres">
      <dgm:prSet presAssocID="{0ADB2E70-5FDA-4874-8835-5796DF8C389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344511-7936-4E2E-BAC6-BCEC9B0FFBEA}" type="presOf" srcId="{0ADB2E70-5FDA-4874-8835-5796DF8C3899}" destId="{D1741C30-A0A2-41F7-A5E3-8370878C68B6}" srcOrd="1" destOrd="0" presId="urn:microsoft.com/office/officeart/2005/8/layout/pyramid1"/>
    <dgm:cxn modelId="{A73CC11B-74F9-4F3E-A6F4-E604920BB83A}" type="presOf" srcId="{46777331-3701-4875-A25B-1A001A46F637}" destId="{686D49A0-2631-4D8D-8223-76DF2A28CD36}" srcOrd="0" destOrd="0" presId="urn:microsoft.com/office/officeart/2005/8/layout/pyramid1"/>
    <dgm:cxn modelId="{77EF021D-28A3-44AD-85B5-921F03AC8FBF}" srcId="{6AE5C1A2-99ED-4474-984F-D6416E0F910D}" destId="{4942E5CB-2323-46FF-A71B-972E0AA2B78D}" srcOrd="1" destOrd="0" parTransId="{B5210FA2-06F8-45AC-B4DD-F01AB2793ADC}" sibTransId="{2B441A3A-7C14-4EC3-B716-AFA572DACB04}"/>
    <dgm:cxn modelId="{A015904B-C834-4D9F-9860-BDB26C832101}" type="presOf" srcId="{4942E5CB-2323-46FF-A71B-972E0AA2B78D}" destId="{EF467EB0-9534-4BCD-B383-28CAC67D6F91}" srcOrd="0" destOrd="0" presId="urn:microsoft.com/office/officeart/2005/8/layout/pyramid1"/>
    <dgm:cxn modelId="{6B39116C-1042-4327-9D12-7C0B63479170}" srcId="{6AE5C1A2-99ED-4474-984F-D6416E0F910D}" destId="{0ADB2E70-5FDA-4874-8835-5796DF8C3899}" srcOrd="2" destOrd="0" parTransId="{9B39F982-86F3-491E-A93F-1395463211D9}" sibTransId="{9671C0C8-BA59-4381-A402-BD329C2AF386}"/>
    <dgm:cxn modelId="{E59C5C4C-8E15-411D-A943-DB35DDE44D8D}" srcId="{6AE5C1A2-99ED-4474-984F-D6416E0F910D}" destId="{46777331-3701-4875-A25B-1A001A46F637}" srcOrd="0" destOrd="0" parTransId="{BD690671-EB26-496A-AD22-C5EB1A0B8B1E}" sibTransId="{1B8A48C4-7723-4DD1-B6DB-E6E5509C1120}"/>
    <dgm:cxn modelId="{76898490-F96D-48F3-A3FB-1B727E1C846E}" type="presOf" srcId="{6AE5C1A2-99ED-4474-984F-D6416E0F910D}" destId="{3061CD5C-B085-43F5-9EC3-1C96C6A35037}" srcOrd="0" destOrd="0" presId="urn:microsoft.com/office/officeart/2005/8/layout/pyramid1"/>
    <dgm:cxn modelId="{63A5BA91-F323-44B3-9B4B-27CCA35A8404}" type="presOf" srcId="{46777331-3701-4875-A25B-1A001A46F637}" destId="{EEC77585-C2C6-47C6-A94C-07F007D1C41F}" srcOrd="1" destOrd="0" presId="urn:microsoft.com/office/officeart/2005/8/layout/pyramid1"/>
    <dgm:cxn modelId="{8490A79C-9BAE-4592-B93B-4ACD6BD9C116}" type="presOf" srcId="{0ADB2E70-5FDA-4874-8835-5796DF8C3899}" destId="{4E4E3387-4223-4C6E-8CBE-138772E53925}" srcOrd="0" destOrd="0" presId="urn:microsoft.com/office/officeart/2005/8/layout/pyramid1"/>
    <dgm:cxn modelId="{0DE300CC-BD6F-446B-A8BD-AC24E935E8F9}" type="presOf" srcId="{4942E5CB-2323-46FF-A71B-972E0AA2B78D}" destId="{A5517590-37D7-46D7-90CD-0BDA9778B38B}" srcOrd="1" destOrd="0" presId="urn:microsoft.com/office/officeart/2005/8/layout/pyramid1"/>
    <dgm:cxn modelId="{6E6E4DB4-FB3F-49A6-AC40-7DB3DFB71C09}" type="presParOf" srcId="{3061CD5C-B085-43F5-9EC3-1C96C6A35037}" destId="{1F8FC1CF-862C-4633-95EE-560DE044F37D}" srcOrd="0" destOrd="0" presId="urn:microsoft.com/office/officeart/2005/8/layout/pyramid1"/>
    <dgm:cxn modelId="{700BD8B6-CCAF-45B6-A5D5-B50A8773FD06}" type="presParOf" srcId="{1F8FC1CF-862C-4633-95EE-560DE044F37D}" destId="{686D49A0-2631-4D8D-8223-76DF2A28CD36}" srcOrd="0" destOrd="0" presId="urn:microsoft.com/office/officeart/2005/8/layout/pyramid1"/>
    <dgm:cxn modelId="{BC9187B3-4818-4B04-8B9D-94383600FE6D}" type="presParOf" srcId="{1F8FC1CF-862C-4633-95EE-560DE044F37D}" destId="{EEC77585-C2C6-47C6-A94C-07F007D1C41F}" srcOrd="1" destOrd="0" presId="urn:microsoft.com/office/officeart/2005/8/layout/pyramid1"/>
    <dgm:cxn modelId="{50DEF914-703E-42C4-97F4-9F9C8F2D8DE8}" type="presParOf" srcId="{3061CD5C-B085-43F5-9EC3-1C96C6A35037}" destId="{26791556-2BFC-4CFF-B262-73E1EB0440DB}" srcOrd="1" destOrd="0" presId="urn:microsoft.com/office/officeart/2005/8/layout/pyramid1"/>
    <dgm:cxn modelId="{33AEEC5F-FACE-4068-B043-57E762BDA0C1}" type="presParOf" srcId="{26791556-2BFC-4CFF-B262-73E1EB0440DB}" destId="{EF467EB0-9534-4BCD-B383-28CAC67D6F91}" srcOrd="0" destOrd="0" presId="urn:microsoft.com/office/officeart/2005/8/layout/pyramid1"/>
    <dgm:cxn modelId="{0C1A12D1-73EA-4E10-9A98-B79249916250}" type="presParOf" srcId="{26791556-2BFC-4CFF-B262-73E1EB0440DB}" destId="{A5517590-37D7-46D7-90CD-0BDA9778B38B}" srcOrd="1" destOrd="0" presId="urn:microsoft.com/office/officeart/2005/8/layout/pyramid1"/>
    <dgm:cxn modelId="{28814179-59AD-47C0-9627-226502E86E14}" type="presParOf" srcId="{3061CD5C-B085-43F5-9EC3-1C96C6A35037}" destId="{124A3BC5-FCF8-4260-B5A6-C33793CCCFD0}" srcOrd="2" destOrd="0" presId="urn:microsoft.com/office/officeart/2005/8/layout/pyramid1"/>
    <dgm:cxn modelId="{8132519B-ED1D-4A36-8005-A93D810B0802}" type="presParOf" srcId="{124A3BC5-FCF8-4260-B5A6-C33793CCCFD0}" destId="{4E4E3387-4223-4C6E-8CBE-138772E53925}" srcOrd="0" destOrd="0" presId="urn:microsoft.com/office/officeart/2005/8/layout/pyramid1"/>
    <dgm:cxn modelId="{59B40183-DB6F-4BA9-BAFF-BCBCFE674540}" type="presParOf" srcId="{124A3BC5-FCF8-4260-B5A6-C33793CCCFD0}" destId="{D1741C30-A0A2-41F7-A5E3-8370878C68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48D07-5591-4368-9B22-71E9DEB2E0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EBE9FF-B0B9-47B7-9DC0-1EAEE4F2237D}">
      <dgm:prSet phldrT="[Text]"/>
      <dgm:spPr/>
      <dgm:t>
        <a:bodyPr/>
        <a:lstStyle/>
        <a:p>
          <a:r>
            <a:rPr lang="en-CA"/>
            <a:t>Historical Record</a:t>
          </a:r>
        </a:p>
      </dgm:t>
    </dgm:pt>
    <dgm:pt modelId="{8F5D11E1-77DA-49FD-A06B-BFF7FC3CDE18}" type="parTrans" cxnId="{1D8E9D0E-3134-4DE4-844A-8BBD2B15F78D}">
      <dgm:prSet/>
      <dgm:spPr/>
      <dgm:t>
        <a:bodyPr/>
        <a:lstStyle/>
        <a:p>
          <a:endParaRPr lang="en-CA"/>
        </a:p>
      </dgm:t>
    </dgm:pt>
    <dgm:pt modelId="{720563BA-3B9F-414C-B1BD-4C4DC0875638}" type="sibTrans" cxnId="{1D8E9D0E-3134-4DE4-844A-8BBD2B15F78D}">
      <dgm:prSet/>
      <dgm:spPr/>
      <dgm:t>
        <a:bodyPr/>
        <a:lstStyle/>
        <a:p>
          <a:endParaRPr lang="en-CA"/>
        </a:p>
      </dgm:t>
    </dgm:pt>
    <dgm:pt modelId="{81DCBC32-F59E-4FC8-BCFE-68F7262D3585}">
      <dgm:prSet phldrT="[Text]"/>
      <dgm:spPr/>
      <dgm:t>
        <a:bodyPr/>
        <a:lstStyle/>
        <a:p>
          <a:r>
            <a:rPr lang="en-CA"/>
            <a:t>Biblical Account</a:t>
          </a:r>
        </a:p>
      </dgm:t>
    </dgm:pt>
    <dgm:pt modelId="{5E11D272-D414-4654-92F9-D28E8358569C}" type="parTrans" cxnId="{C6BB8E31-5340-4FF4-8541-4A3D17701A33}">
      <dgm:prSet/>
      <dgm:spPr/>
      <dgm:t>
        <a:bodyPr/>
        <a:lstStyle/>
        <a:p>
          <a:endParaRPr lang="en-CA"/>
        </a:p>
      </dgm:t>
    </dgm:pt>
    <dgm:pt modelId="{6473743A-F9F4-49F3-A03C-086A50BA11A5}" type="sibTrans" cxnId="{C6BB8E31-5340-4FF4-8541-4A3D17701A33}">
      <dgm:prSet/>
      <dgm:spPr/>
      <dgm:t>
        <a:bodyPr/>
        <a:lstStyle/>
        <a:p>
          <a:endParaRPr lang="en-CA"/>
        </a:p>
      </dgm:t>
    </dgm:pt>
    <dgm:pt modelId="{A8FF8538-2D77-417C-8BE7-42F9DE45C299}">
      <dgm:prSet phldrT="[Text]"/>
      <dgm:spPr/>
      <dgm:t>
        <a:bodyPr/>
        <a:lstStyle/>
        <a:p>
          <a:r>
            <a:rPr lang="en-CA"/>
            <a:t>Exodus</a:t>
          </a:r>
        </a:p>
      </dgm:t>
    </dgm:pt>
    <dgm:pt modelId="{B6100FB7-0EA2-4D61-A950-E4ABDD74DF56}" type="parTrans" cxnId="{CDD76500-4CAD-4A4C-BB23-AA32778CA3A3}">
      <dgm:prSet/>
      <dgm:spPr/>
      <dgm:t>
        <a:bodyPr/>
        <a:lstStyle/>
        <a:p>
          <a:endParaRPr lang="en-CA"/>
        </a:p>
      </dgm:t>
    </dgm:pt>
    <dgm:pt modelId="{A87C52C6-0D2D-40F5-96F0-D5FB97E00B54}" type="sibTrans" cxnId="{CDD76500-4CAD-4A4C-BB23-AA32778CA3A3}">
      <dgm:prSet/>
      <dgm:spPr/>
      <dgm:t>
        <a:bodyPr/>
        <a:lstStyle/>
        <a:p>
          <a:endParaRPr lang="en-CA"/>
        </a:p>
      </dgm:t>
    </dgm:pt>
    <dgm:pt modelId="{8B15EB12-E813-42F9-A1A0-E7A3333C54F8}">
      <dgm:prSet phldrT="[Text]"/>
      <dgm:spPr/>
      <dgm:t>
        <a:bodyPr/>
        <a:lstStyle/>
        <a:p>
          <a:r>
            <a:rPr lang="en-CA"/>
            <a:t>Sinai</a:t>
          </a:r>
        </a:p>
      </dgm:t>
    </dgm:pt>
    <dgm:pt modelId="{7C642C25-C59E-4AC0-86EC-C63C83E30F83}" type="parTrans" cxnId="{D87238C1-A488-4248-AF09-2FE7645B8C07}">
      <dgm:prSet/>
      <dgm:spPr/>
      <dgm:t>
        <a:bodyPr/>
        <a:lstStyle/>
        <a:p>
          <a:endParaRPr lang="en-CA"/>
        </a:p>
      </dgm:t>
    </dgm:pt>
    <dgm:pt modelId="{1BA0D67F-0A66-4F1F-8FC9-2EB773C018C8}" type="sibTrans" cxnId="{D87238C1-A488-4248-AF09-2FE7645B8C07}">
      <dgm:prSet/>
      <dgm:spPr/>
      <dgm:t>
        <a:bodyPr/>
        <a:lstStyle/>
        <a:p>
          <a:endParaRPr lang="en-CA"/>
        </a:p>
      </dgm:t>
    </dgm:pt>
    <dgm:pt modelId="{E3DEFE98-3CDD-4A86-AB3D-54421EDFA30C}">
      <dgm:prSet phldrT="[Text]"/>
      <dgm:spPr/>
      <dgm:t>
        <a:bodyPr/>
        <a:lstStyle/>
        <a:p>
          <a:r>
            <a:rPr lang="en-CA"/>
            <a:t>Historical Reconstruction</a:t>
          </a:r>
        </a:p>
      </dgm:t>
    </dgm:pt>
    <dgm:pt modelId="{3F6F6CFC-DF71-46D4-89FA-0DD15AE4D305}" type="parTrans" cxnId="{B5B2ED66-C2B7-433C-AB19-04432B195C1C}">
      <dgm:prSet/>
      <dgm:spPr/>
      <dgm:t>
        <a:bodyPr/>
        <a:lstStyle/>
        <a:p>
          <a:endParaRPr lang="en-CA"/>
        </a:p>
      </dgm:t>
    </dgm:pt>
    <dgm:pt modelId="{7E53A47E-8B06-4B2C-82D2-BBF6020BE3DD}" type="sibTrans" cxnId="{B5B2ED66-C2B7-433C-AB19-04432B195C1C}">
      <dgm:prSet/>
      <dgm:spPr/>
      <dgm:t>
        <a:bodyPr/>
        <a:lstStyle/>
        <a:p>
          <a:endParaRPr lang="en-CA"/>
        </a:p>
      </dgm:t>
    </dgm:pt>
    <dgm:pt modelId="{35A3E793-4A30-4938-A31D-7F71B01A4868}">
      <dgm:prSet phldrT="[Text]"/>
      <dgm:spPr/>
      <dgm:t>
        <a:bodyPr/>
        <a:lstStyle/>
        <a:p>
          <a:r>
            <a:rPr lang="en-CA"/>
            <a:t>Social revolution</a:t>
          </a:r>
        </a:p>
      </dgm:t>
    </dgm:pt>
    <dgm:pt modelId="{40DD7C95-665D-418E-B3F7-B6FB8A472DEF}" type="parTrans" cxnId="{9755A25E-04BA-495F-BD25-CEE1BE870E72}">
      <dgm:prSet/>
      <dgm:spPr/>
      <dgm:t>
        <a:bodyPr/>
        <a:lstStyle/>
        <a:p>
          <a:endParaRPr lang="en-CA"/>
        </a:p>
      </dgm:t>
    </dgm:pt>
    <dgm:pt modelId="{D44A33D0-E51E-45D1-83D7-CC6415EACBDE}" type="sibTrans" cxnId="{9755A25E-04BA-495F-BD25-CEE1BE870E72}">
      <dgm:prSet/>
      <dgm:spPr/>
      <dgm:t>
        <a:bodyPr/>
        <a:lstStyle/>
        <a:p>
          <a:endParaRPr lang="en-CA"/>
        </a:p>
      </dgm:t>
    </dgm:pt>
    <dgm:pt modelId="{AF644B99-0238-4FF5-941A-2C141A96CEB4}">
      <dgm:prSet phldrT="[Text]"/>
      <dgm:spPr/>
      <dgm:t>
        <a:bodyPr/>
        <a:lstStyle/>
        <a:p>
          <a:r>
            <a:rPr lang="en-CA"/>
            <a:t>Wilderness</a:t>
          </a:r>
        </a:p>
      </dgm:t>
    </dgm:pt>
    <dgm:pt modelId="{23F6B46A-9CDF-4D79-8994-E3CEE066057C}" type="parTrans" cxnId="{9704E111-840B-42F8-B1A3-7A67EE296275}">
      <dgm:prSet/>
      <dgm:spPr/>
      <dgm:t>
        <a:bodyPr/>
        <a:lstStyle/>
        <a:p>
          <a:endParaRPr lang="en-CA"/>
        </a:p>
      </dgm:t>
    </dgm:pt>
    <dgm:pt modelId="{95C59482-7308-457F-B09F-3FF1D1823FD2}" type="sibTrans" cxnId="{9704E111-840B-42F8-B1A3-7A67EE296275}">
      <dgm:prSet/>
      <dgm:spPr/>
      <dgm:t>
        <a:bodyPr/>
        <a:lstStyle/>
        <a:p>
          <a:endParaRPr lang="en-CA"/>
        </a:p>
      </dgm:t>
    </dgm:pt>
    <dgm:pt modelId="{71951CC5-959A-419F-BE4A-1AA1F5A896C5}">
      <dgm:prSet phldrT="[Text]"/>
      <dgm:spPr/>
      <dgm:t>
        <a:bodyPr/>
        <a:lstStyle/>
        <a:p>
          <a:r>
            <a:rPr lang="en-CA"/>
            <a:t>Entry into the promised land</a:t>
          </a:r>
        </a:p>
      </dgm:t>
    </dgm:pt>
    <dgm:pt modelId="{511F318C-6F1F-41B0-A3AC-DD3638A935A8}" type="parTrans" cxnId="{32DABD5C-7175-401E-BA19-01C07BA572FE}">
      <dgm:prSet/>
      <dgm:spPr/>
      <dgm:t>
        <a:bodyPr/>
        <a:lstStyle/>
        <a:p>
          <a:endParaRPr lang="en-CA"/>
        </a:p>
      </dgm:t>
    </dgm:pt>
    <dgm:pt modelId="{6C330791-CBFF-4428-86E2-C533B399DD60}" type="sibTrans" cxnId="{32DABD5C-7175-401E-BA19-01C07BA572FE}">
      <dgm:prSet/>
      <dgm:spPr/>
      <dgm:t>
        <a:bodyPr/>
        <a:lstStyle/>
        <a:p>
          <a:endParaRPr lang="en-CA"/>
        </a:p>
      </dgm:t>
    </dgm:pt>
    <dgm:pt modelId="{5CAF9068-4872-43A1-9D2C-3FACD523B9D4}">
      <dgm:prSet phldrT="[Text]"/>
      <dgm:spPr/>
      <dgm:t>
        <a:bodyPr/>
        <a:lstStyle/>
        <a:p>
          <a:r>
            <a:rPr lang="en-CA"/>
            <a:t>Creation of an  anti-society</a:t>
          </a:r>
        </a:p>
      </dgm:t>
    </dgm:pt>
    <dgm:pt modelId="{03C16B23-8C0B-469E-9550-F5906DC480DF}" type="parTrans" cxnId="{22191F96-B518-407A-972C-6E6EB9621E47}">
      <dgm:prSet/>
      <dgm:spPr/>
      <dgm:t>
        <a:bodyPr/>
        <a:lstStyle/>
        <a:p>
          <a:endParaRPr lang="en-CA"/>
        </a:p>
      </dgm:t>
    </dgm:pt>
    <dgm:pt modelId="{783FB666-5834-4B7C-BEF8-04CFA7468A78}" type="sibTrans" cxnId="{22191F96-B518-407A-972C-6E6EB9621E47}">
      <dgm:prSet/>
      <dgm:spPr/>
      <dgm:t>
        <a:bodyPr/>
        <a:lstStyle/>
        <a:p>
          <a:endParaRPr lang="en-CA"/>
        </a:p>
      </dgm:t>
    </dgm:pt>
    <dgm:pt modelId="{E2F25CA7-C5CA-4200-A0CA-577098630B83}" type="pres">
      <dgm:prSet presAssocID="{BF748D07-5591-4368-9B22-71E9DEB2E016}" presName="Name0" presStyleCnt="0">
        <dgm:presLayoutVars>
          <dgm:dir/>
          <dgm:animLvl val="lvl"/>
          <dgm:resizeHandles val="exact"/>
        </dgm:presLayoutVars>
      </dgm:prSet>
      <dgm:spPr/>
    </dgm:pt>
    <dgm:pt modelId="{E013B936-EF93-41CD-AC41-FBBEFAE3AB80}" type="pres">
      <dgm:prSet presAssocID="{E1EBE9FF-B0B9-47B7-9DC0-1EAEE4F2237D}" presName="composite" presStyleCnt="0"/>
      <dgm:spPr/>
    </dgm:pt>
    <dgm:pt modelId="{0FC52F1B-D6DE-49D2-B9D7-A7336166D5D2}" type="pres">
      <dgm:prSet presAssocID="{E1EBE9FF-B0B9-47B7-9DC0-1EAEE4F223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D5ABD86-4CE1-4DC7-A30F-5FFF19D6D061}" type="pres">
      <dgm:prSet presAssocID="{E1EBE9FF-B0B9-47B7-9DC0-1EAEE4F2237D}" presName="desTx" presStyleLbl="alignAccFollowNode1" presStyleIdx="0" presStyleCnt="3">
        <dgm:presLayoutVars>
          <dgm:bulletEnabled val="1"/>
        </dgm:presLayoutVars>
      </dgm:prSet>
      <dgm:spPr/>
    </dgm:pt>
    <dgm:pt modelId="{823DFD09-7B7A-452A-AE12-D940EB6DC36D}" type="pres">
      <dgm:prSet presAssocID="{720563BA-3B9F-414C-B1BD-4C4DC0875638}" presName="space" presStyleCnt="0"/>
      <dgm:spPr/>
    </dgm:pt>
    <dgm:pt modelId="{C276184E-3F5E-4523-8563-06CFE4599A38}" type="pres">
      <dgm:prSet presAssocID="{81DCBC32-F59E-4FC8-BCFE-68F7262D3585}" presName="composite" presStyleCnt="0"/>
      <dgm:spPr/>
    </dgm:pt>
    <dgm:pt modelId="{9F946D9D-F89E-408A-A80B-15DE77948B43}" type="pres">
      <dgm:prSet presAssocID="{81DCBC32-F59E-4FC8-BCFE-68F7262D35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3DCE9D-DF68-4CD7-921E-7A1D393E04C2}" type="pres">
      <dgm:prSet presAssocID="{81DCBC32-F59E-4FC8-BCFE-68F7262D3585}" presName="desTx" presStyleLbl="alignAccFollowNode1" presStyleIdx="1" presStyleCnt="3">
        <dgm:presLayoutVars>
          <dgm:bulletEnabled val="1"/>
        </dgm:presLayoutVars>
      </dgm:prSet>
      <dgm:spPr/>
    </dgm:pt>
    <dgm:pt modelId="{7984C818-F139-4C37-B213-4F022E70A506}" type="pres">
      <dgm:prSet presAssocID="{6473743A-F9F4-49F3-A03C-086A50BA11A5}" presName="space" presStyleCnt="0"/>
      <dgm:spPr/>
    </dgm:pt>
    <dgm:pt modelId="{098C43B0-D979-49C7-9729-B5AE06C4E75D}" type="pres">
      <dgm:prSet presAssocID="{E3DEFE98-3CDD-4A86-AB3D-54421EDFA30C}" presName="composite" presStyleCnt="0"/>
      <dgm:spPr/>
    </dgm:pt>
    <dgm:pt modelId="{0DC3D9FA-F1E9-4E84-9C91-8BF0B1ACE01A}" type="pres">
      <dgm:prSet presAssocID="{E3DEFE98-3CDD-4A86-AB3D-54421EDFA3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C18E018-5B59-4518-BE7C-45CC84BE582F}" type="pres">
      <dgm:prSet presAssocID="{E3DEFE98-3CDD-4A86-AB3D-54421EDFA3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D76500-4CAD-4A4C-BB23-AA32778CA3A3}" srcId="{81DCBC32-F59E-4FC8-BCFE-68F7262D3585}" destId="{A8FF8538-2D77-417C-8BE7-42F9DE45C299}" srcOrd="0" destOrd="0" parTransId="{B6100FB7-0EA2-4D61-A950-E4ABDD74DF56}" sibTransId="{A87C52C6-0D2D-40F5-96F0-D5FB97E00B54}"/>
    <dgm:cxn modelId="{1D8E9D0E-3134-4DE4-844A-8BBD2B15F78D}" srcId="{BF748D07-5591-4368-9B22-71E9DEB2E016}" destId="{E1EBE9FF-B0B9-47B7-9DC0-1EAEE4F2237D}" srcOrd="0" destOrd="0" parTransId="{8F5D11E1-77DA-49FD-A06B-BFF7FC3CDE18}" sibTransId="{720563BA-3B9F-414C-B1BD-4C4DC0875638}"/>
    <dgm:cxn modelId="{9704E111-840B-42F8-B1A3-7A67EE296275}" srcId="{81DCBC32-F59E-4FC8-BCFE-68F7262D3585}" destId="{AF644B99-0238-4FF5-941A-2C141A96CEB4}" srcOrd="2" destOrd="0" parTransId="{23F6B46A-9CDF-4D79-8994-E3CEE066057C}" sibTransId="{95C59482-7308-457F-B09F-3FF1D1823FD2}"/>
    <dgm:cxn modelId="{1CEE3C19-A9FA-4289-ACC4-F0F6AB3E944D}" type="presOf" srcId="{E1EBE9FF-B0B9-47B7-9DC0-1EAEE4F2237D}" destId="{0FC52F1B-D6DE-49D2-B9D7-A7336166D5D2}" srcOrd="0" destOrd="0" presId="urn:microsoft.com/office/officeart/2005/8/layout/hList1"/>
    <dgm:cxn modelId="{B262BC1E-BFD3-4550-95C2-5116FDA8214F}" type="presOf" srcId="{8B15EB12-E813-42F9-A1A0-E7A3333C54F8}" destId="{113DCE9D-DF68-4CD7-921E-7A1D393E04C2}" srcOrd="0" destOrd="1" presId="urn:microsoft.com/office/officeart/2005/8/layout/hList1"/>
    <dgm:cxn modelId="{C6BB8E31-5340-4FF4-8541-4A3D17701A33}" srcId="{BF748D07-5591-4368-9B22-71E9DEB2E016}" destId="{81DCBC32-F59E-4FC8-BCFE-68F7262D3585}" srcOrd="1" destOrd="0" parTransId="{5E11D272-D414-4654-92F9-D28E8358569C}" sibTransId="{6473743A-F9F4-49F3-A03C-086A50BA11A5}"/>
    <dgm:cxn modelId="{0F17F436-4F82-45FC-8B62-E13C922518EB}" type="presOf" srcId="{A8FF8538-2D77-417C-8BE7-42F9DE45C299}" destId="{113DCE9D-DF68-4CD7-921E-7A1D393E04C2}" srcOrd="0" destOrd="0" presId="urn:microsoft.com/office/officeart/2005/8/layout/hList1"/>
    <dgm:cxn modelId="{32DABD5C-7175-401E-BA19-01C07BA572FE}" srcId="{81DCBC32-F59E-4FC8-BCFE-68F7262D3585}" destId="{71951CC5-959A-419F-BE4A-1AA1F5A896C5}" srcOrd="3" destOrd="0" parTransId="{511F318C-6F1F-41B0-A3AC-DD3638A935A8}" sibTransId="{6C330791-CBFF-4428-86E2-C533B399DD60}"/>
    <dgm:cxn modelId="{9755A25E-04BA-495F-BD25-CEE1BE870E72}" srcId="{E3DEFE98-3CDD-4A86-AB3D-54421EDFA30C}" destId="{35A3E793-4A30-4938-A31D-7F71B01A4868}" srcOrd="0" destOrd="0" parTransId="{40DD7C95-665D-418E-B3F7-B6FB8A472DEF}" sibTransId="{D44A33D0-E51E-45D1-83D7-CC6415EACBDE}"/>
    <dgm:cxn modelId="{8EA27C61-5A97-4928-928B-8920B888EA03}" type="presOf" srcId="{35A3E793-4A30-4938-A31D-7F71B01A4868}" destId="{3C18E018-5B59-4518-BE7C-45CC84BE582F}" srcOrd="0" destOrd="0" presId="urn:microsoft.com/office/officeart/2005/8/layout/hList1"/>
    <dgm:cxn modelId="{B5B2ED66-C2B7-433C-AB19-04432B195C1C}" srcId="{BF748D07-5591-4368-9B22-71E9DEB2E016}" destId="{E3DEFE98-3CDD-4A86-AB3D-54421EDFA30C}" srcOrd="2" destOrd="0" parTransId="{3F6F6CFC-DF71-46D4-89FA-0DD15AE4D305}" sibTransId="{7E53A47E-8B06-4B2C-82D2-BBF6020BE3DD}"/>
    <dgm:cxn modelId="{47B8FE47-351E-4164-93E8-5A963D731E5B}" type="presOf" srcId="{5CAF9068-4872-43A1-9D2C-3FACD523B9D4}" destId="{3C18E018-5B59-4518-BE7C-45CC84BE582F}" srcOrd="0" destOrd="1" presId="urn:microsoft.com/office/officeart/2005/8/layout/hList1"/>
    <dgm:cxn modelId="{7E885D4B-357C-43F4-9100-BFC632BD4369}" type="presOf" srcId="{81DCBC32-F59E-4FC8-BCFE-68F7262D3585}" destId="{9F946D9D-F89E-408A-A80B-15DE77948B43}" srcOrd="0" destOrd="0" presId="urn:microsoft.com/office/officeart/2005/8/layout/hList1"/>
    <dgm:cxn modelId="{22191F96-B518-407A-972C-6E6EB9621E47}" srcId="{E3DEFE98-3CDD-4A86-AB3D-54421EDFA30C}" destId="{5CAF9068-4872-43A1-9D2C-3FACD523B9D4}" srcOrd="1" destOrd="0" parTransId="{03C16B23-8C0B-469E-9550-F5906DC480DF}" sibTransId="{783FB666-5834-4B7C-BEF8-04CFA7468A78}"/>
    <dgm:cxn modelId="{D87238C1-A488-4248-AF09-2FE7645B8C07}" srcId="{81DCBC32-F59E-4FC8-BCFE-68F7262D3585}" destId="{8B15EB12-E813-42F9-A1A0-E7A3333C54F8}" srcOrd="1" destOrd="0" parTransId="{7C642C25-C59E-4AC0-86EC-C63C83E30F83}" sibTransId="{1BA0D67F-0A66-4F1F-8FC9-2EB773C018C8}"/>
    <dgm:cxn modelId="{E62A0CD0-64C0-48C0-BB9B-B94C8738D96C}" type="presOf" srcId="{BF748D07-5591-4368-9B22-71E9DEB2E016}" destId="{E2F25CA7-C5CA-4200-A0CA-577098630B83}" srcOrd="0" destOrd="0" presId="urn:microsoft.com/office/officeart/2005/8/layout/hList1"/>
    <dgm:cxn modelId="{B7C34FE1-8C91-4A39-A990-05F4DE9B4D53}" type="presOf" srcId="{E3DEFE98-3CDD-4A86-AB3D-54421EDFA30C}" destId="{0DC3D9FA-F1E9-4E84-9C91-8BF0B1ACE01A}" srcOrd="0" destOrd="0" presId="urn:microsoft.com/office/officeart/2005/8/layout/hList1"/>
    <dgm:cxn modelId="{41D982E3-2D75-4DE7-852A-5D069C8F559B}" type="presOf" srcId="{71951CC5-959A-419F-BE4A-1AA1F5A896C5}" destId="{113DCE9D-DF68-4CD7-921E-7A1D393E04C2}" srcOrd="0" destOrd="3" presId="urn:microsoft.com/office/officeart/2005/8/layout/hList1"/>
    <dgm:cxn modelId="{118F66F5-FF43-48B4-82B2-BCA97BC332EA}" type="presOf" srcId="{AF644B99-0238-4FF5-941A-2C141A96CEB4}" destId="{113DCE9D-DF68-4CD7-921E-7A1D393E04C2}" srcOrd="0" destOrd="2" presId="urn:microsoft.com/office/officeart/2005/8/layout/hList1"/>
    <dgm:cxn modelId="{BE544E83-6E3A-4037-9917-EB6C22D4600A}" type="presParOf" srcId="{E2F25CA7-C5CA-4200-A0CA-577098630B83}" destId="{E013B936-EF93-41CD-AC41-FBBEFAE3AB80}" srcOrd="0" destOrd="0" presId="urn:microsoft.com/office/officeart/2005/8/layout/hList1"/>
    <dgm:cxn modelId="{38A28B02-2329-4F9D-8B27-155CEF5FE443}" type="presParOf" srcId="{E013B936-EF93-41CD-AC41-FBBEFAE3AB80}" destId="{0FC52F1B-D6DE-49D2-B9D7-A7336166D5D2}" srcOrd="0" destOrd="0" presId="urn:microsoft.com/office/officeart/2005/8/layout/hList1"/>
    <dgm:cxn modelId="{81A8F021-DA0D-4593-BABD-1D28163FDE38}" type="presParOf" srcId="{E013B936-EF93-41CD-AC41-FBBEFAE3AB80}" destId="{8D5ABD86-4CE1-4DC7-A30F-5FFF19D6D061}" srcOrd="1" destOrd="0" presId="urn:microsoft.com/office/officeart/2005/8/layout/hList1"/>
    <dgm:cxn modelId="{8699F322-5CC0-427B-8631-0B8BDB99A8A6}" type="presParOf" srcId="{E2F25CA7-C5CA-4200-A0CA-577098630B83}" destId="{823DFD09-7B7A-452A-AE12-D940EB6DC36D}" srcOrd="1" destOrd="0" presId="urn:microsoft.com/office/officeart/2005/8/layout/hList1"/>
    <dgm:cxn modelId="{ED3D12C3-FFF2-4ADF-9B25-95DDC54DEB61}" type="presParOf" srcId="{E2F25CA7-C5CA-4200-A0CA-577098630B83}" destId="{C276184E-3F5E-4523-8563-06CFE4599A38}" srcOrd="2" destOrd="0" presId="urn:microsoft.com/office/officeart/2005/8/layout/hList1"/>
    <dgm:cxn modelId="{4D0C5C63-50CF-4CFB-A670-02032DEB2A6C}" type="presParOf" srcId="{C276184E-3F5E-4523-8563-06CFE4599A38}" destId="{9F946D9D-F89E-408A-A80B-15DE77948B43}" srcOrd="0" destOrd="0" presId="urn:microsoft.com/office/officeart/2005/8/layout/hList1"/>
    <dgm:cxn modelId="{3271E498-7C4C-45EE-82FF-B3ACC7A9E0DF}" type="presParOf" srcId="{C276184E-3F5E-4523-8563-06CFE4599A38}" destId="{113DCE9D-DF68-4CD7-921E-7A1D393E04C2}" srcOrd="1" destOrd="0" presId="urn:microsoft.com/office/officeart/2005/8/layout/hList1"/>
    <dgm:cxn modelId="{BA4C2F38-7E66-4496-B597-6E8354B178A5}" type="presParOf" srcId="{E2F25CA7-C5CA-4200-A0CA-577098630B83}" destId="{7984C818-F139-4C37-B213-4F022E70A506}" srcOrd="3" destOrd="0" presId="urn:microsoft.com/office/officeart/2005/8/layout/hList1"/>
    <dgm:cxn modelId="{4A1BC60E-7EE0-4E9D-AA1B-D89F6D9BEB77}" type="presParOf" srcId="{E2F25CA7-C5CA-4200-A0CA-577098630B83}" destId="{098C43B0-D979-49C7-9729-B5AE06C4E75D}" srcOrd="4" destOrd="0" presId="urn:microsoft.com/office/officeart/2005/8/layout/hList1"/>
    <dgm:cxn modelId="{DC8BB74B-5EF7-4493-8288-7F4521D17FB2}" type="presParOf" srcId="{098C43B0-D979-49C7-9729-B5AE06C4E75D}" destId="{0DC3D9FA-F1E9-4E84-9C91-8BF0B1ACE01A}" srcOrd="0" destOrd="0" presId="urn:microsoft.com/office/officeart/2005/8/layout/hList1"/>
    <dgm:cxn modelId="{9F8E569A-D0EB-4A70-B79A-3B0545AC01D4}" type="presParOf" srcId="{098C43B0-D979-49C7-9729-B5AE06C4E75D}" destId="{3C18E018-5B59-4518-BE7C-45CC84BE58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7A677-78D9-41CC-B9EB-F6EBC89EA5F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9613B72-5105-49D8-A268-0E16F6CF7C02}">
      <dgm:prSet phldrT="[Text]"/>
      <dgm:spPr/>
      <dgm:t>
        <a:bodyPr/>
        <a:lstStyle/>
        <a:p>
          <a:r>
            <a:rPr lang="en-US"/>
            <a:t>Contrast with “Egypt”</a:t>
          </a:r>
          <a:endParaRPr lang="en-CA"/>
        </a:p>
      </dgm:t>
    </dgm:pt>
    <dgm:pt modelId="{D5D71B9B-DEE4-4FFC-BDCD-AD912BE79424}" type="parTrans" cxnId="{B16C62E2-C83A-4227-B507-C98AA3A55B1F}">
      <dgm:prSet/>
      <dgm:spPr/>
      <dgm:t>
        <a:bodyPr/>
        <a:lstStyle/>
        <a:p>
          <a:endParaRPr lang="en-CA"/>
        </a:p>
      </dgm:t>
    </dgm:pt>
    <dgm:pt modelId="{8CCA5717-CC98-4C61-831F-80A3197A003C}" type="sibTrans" cxnId="{B16C62E2-C83A-4227-B507-C98AA3A55B1F}">
      <dgm:prSet/>
      <dgm:spPr/>
      <dgm:t>
        <a:bodyPr/>
        <a:lstStyle/>
        <a:p>
          <a:endParaRPr lang="en-CA"/>
        </a:p>
      </dgm:t>
    </dgm:pt>
    <dgm:pt modelId="{2FE305E1-CCC0-4E60-B467-F451B23F8154}">
      <dgm:prSet/>
      <dgm:spPr/>
      <dgm:t>
        <a:bodyPr/>
        <a:lstStyle/>
        <a:p>
          <a:r>
            <a:rPr lang="en-US"/>
            <a:t>Patriarchal</a:t>
          </a:r>
        </a:p>
      </dgm:t>
    </dgm:pt>
    <dgm:pt modelId="{3FB31A82-7237-4A06-A7B2-6CDF3C1F498C}" type="parTrans" cxnId="{859D79EC-C57D-4823-9709-899306655A68}">
      <dgm:prSet/>
      <dgm:spPr/>
      <dgm:t>
        <a:bodyPr/>
        <a:lstStyle/>
        <a:p>
          <a:endParaRPr lang="en-CA"/>
        </a:p>
      </dgm:t>
    </dgm:pt>
    <dgm:pt modelId="{FE6687CD-99D2-4C8B-8220-F160992D9E7D}" type="sibTrans" cxnId="{859D79EC-C57D-4823-9709-899306655A68}">
      <dgm:prSet/>
      <dgm:spPr/>
      <dgm:t>
        <a:bodyPr/>
        <a:lstStyle/>
        <a:p>
          <a:endParaRPr lang="en-CA"/>
        </a:p>
      </dgm:t>
    </dgm:pt>
    <dgm:pt modelId="{41DC634A-892C-43D7-AE94-71FB02B35C48}">
      <dgm:prSet/>
      <dgm:spPr/>
      <dgm:t>
        <a:bodyPr/>
        <a:lstStyle/>
        <a:p>
          <a:r>
            <a:rPr lang="en-US"/>
            <a:t>Hierarchical</a:t>
          </a:r>
        </a:p>
      </dgm:t>
    </dgm:pt>
    <dgm:pt modelId="{DE88E27A-AA5E-4A7E-8A67-5B386311361F}" type="parTrans" cxnId="{3CE97697-2095-48D5-A4C3-26C18B2EFD4A}">
      <dgm:prSet/>
      <dgm:spPr/>
      <dgm:t>
        <a:bodyPr/>
        <a:lstStyle/>
        <a:p>
          <a:endParaRPr lang="en-CA"/>
        </a:p>
      </dgm:t>
    </dgm:pt>
    <dgm:pt modelId="{39EFB867-B9AE-404C-9DD4-4CA3853F4F17}" type="sibTrans" cxnId="{3CE97697-2095-48D5-A4C3-26C18B2EFD4A}">
      <dgm:prSet/>
      <dgm:spPr/>
      <dgm:t>
        <a:bodyPr/>
        <a:lstStyle/>
        <a:p>
          <a:endParaRPr lang="en-CA"/>
        </a:p>
      </dgm:t>
    </dgm:pt>
    <dgm:pt modelId="{AE3A9AFE-846A-498E-8D1A-4B5163E84E69}">
      <dgm:prSet/>
      <dgm:spPr/>
      <dgm:t>
        <a:bodyPr/>
        <a:lstStyle/>
        <a:p>
          <a:r>
            <a:rPr lang="en-US"/>
            <a:t>Stratified</a:t>
          </a:r>
        </a:p>
      </dgm:t>
    </dgm:pt>
    <dgm:pt modelId="{209DEFE5-2C88-405D-90B2-FF6EA3F0C363}" type="parTrans" cxnId="{B25EF06E-4A71-40B1-BF26-E9B22410DCBD}">
      <dgm:prSet/>
      <dgm:spPr/>
      <dgm:t>
        <a:bodyPr/>
        <a:lstStyle/>
        <a:p>
          <a:endParaRPr lang="en-CA"/>
        </a:p>
      </dgm:t>
    </dgm:pt>
    <dgm:pt modelId="{B18D9104-0955-445E-93F4-509B754C7291}" type="sibTrans" cxnId="{B25EF06E-4A71-40B1-BF26-E9B22410DCBD}">
      <dgm:prSet/>
      <dgm:spPr/>
      <dgm:t>
        <a:bodyPr/>
        <a:lstStyle/>
        <a:p>
          <a:endParaRPr lang="en-CA"/>
        </a:p>
      </dgm:t>
    </dgm:pt>
    <dgm:pt modelId="{FFDDC8CF-5D92-451D-8AEE-4955B2BE2454}">
      <dgm:prSet/>
      <dgm:spPr/>
      <dgm:t>
        <a:bodyPr/>
        <a:lstStyle/>
        <a:p>
          <a:r>
            <a:rPr lang="en-US"/>
            <a:t>A binding agreement</a:t>
          </a:r>
        </a:p>
      </dgm:t>
    </dgm:pt>
    <dgm:pt modelId="{39473BDC-C16C-4B63-B28E-549DA69D5527}" type="parTrans" cxnId="{63A16103-F7E8-42F7-B2DB-1306471F5760}">
      <dgm:prSet/>
      <dgm:spPr/>
      <dgm:t>
        <a:bodyPr/>
        <a:lstStyle/>
        <a:p>
          <a:endParaRPr lang="en-CA"/>
        </a:p>
      </dgm:t>
    </dgm:pt>
    <dgm:pt modelId="{A2DD0B39-FBC9-4EA2-9470-9B95957A9285}" type="sibTrans" cxnId="{63A16103-F7E8-42F7-B2DB-1306471F5760}">
      <dgm:prSet/>
      <dgm:spPr/>
      <dgm:t>
        <a:bodyPr/>
        <a:lstStyle/>
        <a:p>
          <a:endParaRPr lang="en-CA"/>
        </a:p>
      </dgm:t>
    </dgm:pt>
    <dgm:pt modelId="{604A99CA-6587-4D50-88DE-0253EF364052}">
      <dgm:prSet/>
      <dgm:spPr/>
      <dgm:t>
        <a:bodyPr/>
        <a:lstStyle/>
        <a:p>
          <a:r>
            <a:rPr lang="en-US"/>
            <a:t>Yahweh: the liberating god</a:t>
          </a:r>
        </a:p>
      </dgm:t>
    </dgm:pt>
    <dgm:pt modelId="{70E16F65-D9F6-4022-BBB6-B4F5709D85A5}" type="parTrans" cxnId="{62984521-857F-4693-B1F4-7CA3B33B595A}">
      <dgm:prSet/>
      <dgm:spPr/>
      <dgm:t>
        <a:bodyPr/>
        <a:lstStyle/>
        <a:p>
          <a:endParaRPr lang="en-CA"/>
        </a:p>
      </dgm:t>
    </dgm:pt>
    <dgm:pt modelId="{C609DE3D-9DDE-4C10-B738-0723F1AACB84}" type="sibTrans" cxnId="{62984521-857F-4693-B1F4-7CA3B33B595A}">
      <dgm:prSet/>
      <dgm:spPr/>
      <dgm:t>
        <a:bodyPr/>
        <a:lstStyle/>
        <a:p>
          <a:endParaRPr lang="en-CA"/>
        </a:p>
      </dgm:t>
    </dgm:pt>
    <dgm:pt modelId="{6BF68638-CA66-4C37-9857-6A87D8D4C35E}">
      <dgm:prSet/>
      <dgm:spPr/>
      <dgm:t>
        <a:bodyPr/>
        <a:lstStyle/>
        <a:p>
          <a:r>
            <a:rPr lang="en-US"/>
            <a:t>Israel: the liberated people</a:t>
          </a:r>
        </a:p>
      </dgm:t>
    </dgm:pt>
    <dgm:pt modelId="{7A810BAC-A3AA-4427-80ED-9BA0C03C77BA}" type="parTrans" cxnId="{57214C23-A0ED-47D0-8F70-D654F1E9616E}">
      <dgm:prSet/>
      <dgm:spPr/>
      <dgm:t>
        <a:bodyPr/>
        <a:lstStyle/>
        <a:p>
          <a:endParaRPr lang="en-CA"/>
        </a:p>
      </dgm:t>
    </dgm:pt>
    <dgm:pt modelId="{E1C88B6A-07D6-4B5D-B93D-454D75AF8BC5}" type="sibTrans" cxnId="{57214C23-A0ED-47D0-8F70-D654F1E9616E}">
      <dgm:prSet/>
      <dgm:spPr/>
      <dgm:t>
        <a:bodyPr/>
        <a:lstStyle/>
        <a:p>
          <a:endParaRPr lang="en-CA"/>
        </a:p>
      </dgm:t>
    </dgm:pt>
    <dgm:pt modelId="{CF4EC750-90DF-42EC-9D57-C1DB084DACD1}">
      <dgm:prSet/>
      <dgm:spPr/>
      <dgm:t>
        <a:bodyPr/>
        <a:lstStyle/>
        <a:p>
          <a:r>
            <a:rPr lang="en-US"/>
            <a:t>Institutions and legal procedures</a:t>
          </a:r>
        </a:p>
      </dgm:t>
    </dgm:pt>
    <dgm:pt modelId="{053941C4-B95F-4594-ABE2-EC693D107824}" type="parTrans" cxnId="{73441A70-2BCA-4799-BC45-ABC192076E99}">
      <dgm:prSet/>
      <dgm:spPr/>
      <dgm:t>
        <a:bodyPr/>
        <a:lstStyle/>
        <a:p>
          <a:endParaRPr lang="en-CA"/>
        </a:p>
      </dgm:t>
    </dgm:pt>
    <dgm:pt modelId="{CE847EA1-8C33-4804-8216-F11E3140F3EC}" type="sibTrans" cxnId="{73441A70-2BCA-4799-BC45-ABC192076E99}">
      <dgm:prSet/>
      <dgm:spPr/>
      <dgm:t>
        <a:bodyPr/>
        <a:lstStyle/>
        <a:p>
          <a:endParaRPr lang="en-CA"/>
        </a:p>
      </dgm:t>
    </dgm:pt>
    <dgm:pt modelId="{9AAAB60D-B0A9-49C0-A29C-9B2EAA8FC16B}">
      <dgm:prSet/>
      <dgm:spPr/>
      <dgm:t>
        <a:bodyPr/>
        <a:lstStyle/>
        <a:p>
          <a:r>
            <a:rPr lang="en-US"/>
            <a:t>To inhibit the accumulation of power or resources</a:t>
          </a:r>
        </a:p>
      </dgm:t>
    </dgm:pt>
    <dgm:pt modelId="{55DE31FC-2716-4473-893F-70802A16CAFB}" type="parTrans" cxnId="{B5691E58-EA48-423E-8EC8-667071C898C2}">
      <dgm:prSet/>
      <dgm:spPr/>
      <dgm:t>
        <a:bodyPr/>
        <a:lstStyle/>
        <a:p>
          <a:endParaRPr lang="en-CA"/>
        </a:p>
      </dgm:t>
    </dgm:pt>
    <dgm:pt modelId="{361AE4DA-8E46-4A20-BFC8-756D8D68CE2F}" type="sibTrans" cxnId="{B5691E58-EA48-423E-8EC8-667071C898C2}">
      <dgm:prSet/>
      <dgm:spPr/>
      <dgm:t>
        <a:bodyPr/>
        <a:lstStyle/>
        <a:p>
          <a:endParaRPr lang="en-CA"/>
        </a:p>
      </dgm:t>
    </dgm:pt>
    <dgm:pt modelId="{241BE108-7412-4C56-A7DC-77958E4339E1}">
      <dgm:prSet/>
      <dgm:spPr/>
      <dgm:t>
        <a:bodyPr/>
        <a:lstStyle/>
        <a:p>
          <a:r>
            <a:rPr lang="en-US"/>
            <a:t>The mechanism to overcome differences</a:t>
          </a:r>
        </a:p>
      </dgm:t>
    </dgm:pt>
    <dgm:pt modelId="{F4900D1B-8AA0-4B55-98C0-45F38FE5496D}" type="parTrans" cxnId="{8C27DF81-47F9-4E1C-BD9B-69AD1DDE0EF8}">
      <dgm:prSet/>
      <dgm:spPr/>
      <dgm:t>
        <a:bodyPr/>
        <a:lstStyle/>
        <a:p>
          <a:endParaRPr lang="en-CA"/>
        </a:p>
      </dgm:t>
    </dgm:pt>
    <dgm:pt modelId="{E76409C6-F679-41F9-8CB0-8E567674CE68}" type="sibTrans" cxnId="{8C27DF81-47F9-4E1C-BD9B-69AD1DDE0EF8}">
      <dgm:prSet/>
      <dgm:spPr/>
      <dgm:t>
        <a:bodyPr/>
        <a:lstStyle/>
        <a:p>
          <a:endParaRPr lang="en-CA"/>
        </a:p>
      </dgm:t>
    </dgm:pt>
    <dgm:pt modelId="{0FE2CD4E-C5F8-4B7F-AB11-C063A23289F2}">
      <dgm:prSet/>
      <dgm:spPr/>
      <dgm:t>
        <a:bodyPr/>
        <a:lstStyle/>
        <a:p>
          <a:r>
            <a:rPr lang="en-US"/>
            <a:t>Self-determination</a:t>
          </a:r>
        </a:p>
      </dgm:t>
    </dgm:pt>
    <dgm:pt modelId="{60DAF460-6054-45A0-8EA4-8514F4EDB14A}" type="parTrans" cxnId="{8328F656-101F-4DC5-938D-0D727E77A8D4}">
      <dgm:prSet/>
      <dgm:spPr/>
      <dgm:t>
        <a:bodyPr/>
        <a:lstStyle/>
        <a:p>
          <a:endParaRPr lang="en-CA"/>
        </a:p>
      </dgm:t>
    </dgm:pt>
    <dgm:pt modelId="{074B163F-74BE-4296-B9E4-3E1417D54CF6}" type="sibTrans" cxnId="{8328F656-101F-4DC5-938D-0D727E77A8D4}">
      <dgm:prSet/>
      <dgm:spPr/>
      <dgm:t>
        <a:bodyPr/>
        <a:lstStyle/>
        <a:p>
          <a:endParaRPr lang="en-CA"/>
        </a:p>
      </dgm:t>
    </dgm:pt>
    <dgm:pt modelId="{9475D31B-EEBC-404E-B231-2CE6A5189337}">
      <dgm:prSet/>
      <dgm:spPr/>
      <dgm:t>
        <a:bodyPr/>
        <a:lstStyle/>
        <a:p>
          <a:r>
            <a:rPr lang="en-US"/>
            <a:t>They owed allegiance to no human sovereign</a:t>
          </a:r>
        </a:p>
      </dgm:t>
    </dgm:pt>
    <dgm:pt modelId="{1D0CAFFD-D824-42DD-8E47-B94F077AD27A}" type="parTrans" cxnId="{0EB4D0DE-3334-4998-9143-6132718EEE79}">
      <dgm:prSet/>
      <dgm:spPr/>
      <dgm:t>
        <a:bodyPr/>
        <a:lstStyle/>
        <a:p>
          <a:endParaRPr lang="en-CA"/>
        </a:p>
      </dgm:t>
    </dgm:pt>
    <dgm:pt modelId="{1999F185-52B3-4F05-94EA-385837506FB2}" type="sibTrans" cxnId="{0EB4D0DE-3334-4998-9143-6132718EEE79}">
      <dgm:prSet/>
      <dgm:spPr/>
      <dgm:t>
        <a:bodyPr/>
        <a:lstStyle/>
        <a:p>
          <a:endParaRPr lang="en-CA"/>
        </a:p>
      </dgm:t>
    </dgm:pt>
    <dgm:pt modelId="{B0931E66-A6AA-418A-A06D-DE382E0CA489}">
      <dgm:prSet/>
      <dgm:spPr/>
      <dgm:t>
        <a:bodyPr/>
        <a:lstStyle/>
        <a:p>
          <a:r>
            <a:rPr lang="en-US"/>
            <a:t>They could create their own history</a:t>
          </a:r>
          <a:endParaRPr lang="en-CA"/>
        </a:p>
      </dgm:t>
    </dgm:pt>
    <dgm:pt modelId="{2D3E3FBD-6A0A-4336-8BC0-D3073F6CA03A}" type="parTrans" cxnId="{C529017E-9A35-46D2-AC55-B22ECE1D2208}">
      <dgm:prSet/>
      <dgm:spPr/>
      <dgm:t>
        <a:bodyPr/>
        <a:lstStyle/>
        <a:p>
          <a:endParaRPr lang="en-CA"/>
        </a:p>
      </dgm:t>
    </dgm:pt>
    <dgm:pt modelId="{0995BC5B-D3B8-4F0A-A87C-2DC1CF2A1572}" type="sibTrans" cxnId="{C529017E-9A35-46D2-AC55-B22ECE1D2208}">
      <dgm:prSet/>
      <dgm:spPr/>
      <dgm:t>
        <a:bodyPr/>
        <a:lstStyle/>
        <a:p>
          <a:endParaRPr lang="en-CA"/>
        </a:p>
      </dgm:t>
    </dgm:pt>
    <dgm:pt modelId="{80E56C76-7AAC-4FE6-B23A-EF2A795D7856}">
      <dgm:prSet/>
      <dgm:spPr/>
      <dgm:t>
        <a:bodyPr/>
        <a:lstStyle/>
        <a:p>
          <a:r>
            <a:rPr lang="en-US"/>
            <a:t>A common bond to a single god</a:t>
          </a:r>
        </a:p>
      </dgm:t>
    </dgm:pt>
    <dgm:pt modelId="{A1CD489C-B435-4F40-BE2D-3558F41C6152}" type="parTrans" cxnId="{2D3015A1-C7A6-42AF-ADD5-EF793E26C078}">
      <dgm:prSet/>
      <dgm:spPr/>
      <dgm:t>
        <a:bodyPr/>
        <a:lstStyle/>
        <a:p>
          <a:endParaRPr lang="en-CA"/>
        </a:p>
      </dgm:t>
    </dgm:pt>
    <dgm:pt modelId="{7CE97053-D34D-411C-973C-210092EE1395}" type="sibTrans" cxnId="{2D3015A1-C7A6-42AF-ADD5-EF793E26C078}">
      <dgm:prSet/>
      <dgm:spPr/>
      <dgm:t>
        <a:bodyPr/>
        <a:lstStyle/>
        <a:p>
          <a:endParaRPr lang="en-CA"/>
        </a:p>
      </dgm:t>
    </dgm:pt>
    <dgm:pt modelId="{8F569BFA-A264-4D18-8C30-99C765134F31}" type="pres">
      <dgm:prSet presAssocID="{8337A677-78D9-41CC-B9EB-F6EBC89EA5FB}" presName="Name0" presStyleCnt="0">
        <dgm:presLayoutVars>
          <dgm:dir/>
          <dgm:animLvl val="lvl"/>
          <dgm:resizeHandles val="exact"/>
        </dgm:presLayoutVars>
      </dgm:prSet>
      <dgm:spPr/>
    </dgm:pt>
    <dgm:pt modelId="{9EC42E6E-EE28-4945-B0D9-BF19C2EEB1E6}" type="pres">
      <dgm:prSet presAssocID="{39613B72-5105-49D8-A268-0E16F6CF7C02}" presName="linNode" presStyleCnt="0"/>
      <dgm:spPr/>
    </dgm:pt>
    <dgm:pt modelId="{7CC302EE-D417-4798-B0CD-4A8B3BDF2981}" type="pres">
      <dgm:prSet presAssocID="{39613B72-5105-49D8-A268-0E16F6CF7C02}" presName="parTx" presStyleLbl="revTx" presStyleIdx="0" presStyleCnt="5">
        <dgm:presLayoutVars>
          <dgm:chMax val="1"/>
          <dgm:bulletEnabled val="1"/>
        </dgm:presLayoutVars>
      </dgm:prSet>
      <dgm:spPr/>
    </dgm:pt>
    <dgm:pt modelId="{EF2DD879-A4DC-42DC-AA2A-0C7E3D356662}" type="pres">
      <dgm:prSet presAssocID="{39613B72-5105-49D8-A268-0E16F6CF7C02}" presName="bracket" presStyleLbl="parChTrans1D1" presStyleIdx="0" presStyleCnt="5"/>
      <dgm:spPr/>
    </dgm:pt>
    <dgm:pt modelId="{4D18A08A-CA4C-425A-A8A3-C00FFFB4D60D}" type="pres">
      <dgm:prSet presAssocID="{39613B72-5105-49D8-A268-0E16F6CF7C02}" presName="spH" presStyleCnt="0"/>
      <dgm:spPr/>
    </dgm:pt>
    <dgm:pt modelId="{EED58551-EA07-492D-869C-213318E2E09C}" type="pres">
      <dgm:prSet presAssocID="{39613B72-5105-49D8-A268-0E16F6CF7C02}" presName="desTx" presStyleLbl="node1" presStyleIdx="0" presStyleCnt="5">
        <dgm:presLayoutVars>
          <dgm:bulletEnabled val="1"/>
        </dgm:presLayoutVars>
      </dgm:prSet>
      <dgm:spPr/>
    </dgm:pt>
    <dgm:pt modelId="{9281E979-E7C9-4EF0-A898-D4256C9D6ED5}" type="pres">
      <dgm:prSet presAssocID="{8CCA5717-CC98-4C61-831F-80A3197A003C}" presName="spV" presStyleCnt="0"/>
      <dgm:spPr/>
    </dgm:pt>
    <dgm:pt modelId="{15DD9B6D-0F2D-413C-B5C8-5730310C844A}" type="pres">
      <dgm:prSet presAssocID="{FFDDC8CF-5D92-451D-8AEE-4955B2BE2454}" presName="linNode" presStyleCnt="0"/>
      <dgm:spPr/>
    </dgm:pt>
    <dgm:pt modelId="{D0CA7684-73A2-4A8C-AF35-3F8F1AE84004}" type="pres">
      <dgm:prSet presAssocID="{FFDDC8CF-5D92-451D-8AEE-4955B2BE2454}" presName="parTx" presStyleLbl="revTx" presStyleIdx="1" presStyleCnt="5">
        <dgm:presLayoutVars>
          <dgm:chMax val="1"/>
          <dgm:bulletEnabled val="1"/>
        </dgm:presLayoutVars>
      </dgm:prSet>
      <dgm:spPr/>
    </dgm:pt>
    <dgm:pt modelId="{FA6B8EC9-0275-459F-A414-7792F37AF4CB}" type="pres">
      <dgm:prSet presAssocID="{FFDDC8CF-5D92-451D-8AEE-4955B2BE2454}" presName="bracket" presStyleLbl="parChTrans1D1" presStyleIdx="1" presStyleCnt="5"/>
      <dgm:spPr/>
    </dgm:pt>
    <dgm:pt modelId="{6159C796-9DF5-4FBB-958E-D8C1E9A8446B}" type="pres">
      <dgm:prSet presAssocID="{FFDDC8CF-5D92-451D-8AEE-4955B2BE2454}" presName="spH" presStyleCnt="0"/>
      <dgm:spPr/>
    </dgm:pt>
    <dgm:pt modelId="{63A25472-5CAA-41F1-B4E5-440C0D6CF21F}" type="pres">
      <dgm:prSet presAssocID="{FFDDC8CF-5D92-451D-8AEE-4955B2BE2454}" presName="desTx" presStyleLbl="node1" presStyleIdx="1" presStyleCnt="5">
        <dgm:presLayoutVars>
          <dgm:bulletEnabled val="1"/>
        </dgm:presLayoutVars>
      </dgm:prSet>
      <dgm:spPr/>
    </dgm:pt>
    <dgm:pt modelId="{7CB82DD6-1CFF-498D-BF9B-D482FA729111}" type="pres">
      <dgm:prSet presAssocID="{A2DD0B39-FBC9-4EA2-9470-9B95957A9285}" presName="spV" presStyleCnt="0"/>
      <dgm:spPr/>
    </dgm:pt>
    <dgm:pt modelId="{96F39EB3-B39F-4DF0-B6B6-CA8D281D6CBB}" type="pres">
      <dgm:prSet presAssocID="{241BE108-7412-4C56-A7DC-77958E4339E1}" presName="linNode" presStyleCnt="0"/>
      <dgm:spPr/>
    </dgm:pt>
    <dgm:pt modelId="{A7E85CB9-6D81-41D8-9C88-3341BCC38A1C}" type="pres">
      <dgm:prSet presAssocID="{241BE108-7412-4C56-A7DC-77958E4339E1}" presName="parTx" presStyleLbl="revTx" presStyleIdx="2" presStyleCnt="5">
        <dgm:presLayoutVars>
          <dgm:chMax val="1"/>
          <dgm:bulletEnabled val="1"/>
        </dgm:presLayoutVars>
      </dgm:prSet>
      <dgm:spPr/>
    </dgm:pt>
    <dgm:pt modelId="{2D7DF719-C742-499D-9606-C3BBA81FEE4B}" type="pres">
      <dgm:prSet presAssocID="{241BE108-7412-4C56-A7DC-77958E4339E1}" presName="bracket" presStyleLbl="parChTrans1D1" presStyleIdx="2" presStyleCnt="5"/>
      <dgm:spPr/>
    </dgm:pt>
    <dgm:pt modelId="{91F352D7-1287-44C6-8534-FDE88BEFF779}" type="pres">
      <dgm:prSet presAssocID="{241BE108-7412-4C56-A7DC-77958E4339E1}" presName="spH" presStyleCnt="0"/>
      <dgm:spPr/>
    </dgm:pt>
    <dgm:pt modelId="{28024D96-8CE6-47FC-BB40-8B62A5E81F21}" type="pres">
      <dgm:prSet presAssocID="{241BE108-7412-4C56-A7DC-77958E4339E1}" presName="desTx" presStyleLbl="node1" presStyleIdx="2" presStyleCnt="5">
        <dgm:presLayoutVars>
          <dgm:bulletEnabled val="1"/>
        </dgm:presLayoutVars>
      </dgm:prSet>
      <dgm:spPr/>
    </dgm:pt>
    <dgm:pt modelId="{33739C71-9427-45CF-BDE7-2465F4C98E3D}" type="pres">
      <dgm:prSet presAssocID="{E76409C6-F679-41F9-8CB0-8E567674CE68}" presName="spV" presStyleCnt="0"/>
      <dgm:spPr/>
    </dgm:pt>
    <dgm:pt modelId="{CF17BD99-9E6E-4467-8180-49288339DF2D}" type="pres">
      <dgm:prSet presAssocID="{CF4EC750-90DF-42EC-9D57-C1DB084DACD1}" presName="linNode" presStyleCnt="0"/>
      <dgm:spPr/>
    </dgm:pt>
    <dgm:pt modelId="{01A32819-BD33-4AB5-82DA-FDD1DEB643E5}" type="pres">
      <dgm:prSet presAssocID="{CF4EC750-90DF-42EC-9D57-C1DB084DACD1}" presName="parTx" presStyleLbl="revTx" presStyleIdx="3" presStyleCnt="5">
        <dgm:presLayoutVars>
          <dgm:chMax val="1"/>
          <dgm:bulletEnabled val="1"/>
        </dgm:presLayoutVars>
      </dgm:prSet>
      <dgm:spPr/>
    </dgm:pt>
    <dgm:pt modelId="{D3AE22EB-B679-4A0A-A3F8-CD841044687F}" type="pres">
      <dgm:prSet presAssocID="{CF4EC750-90DF-42EC-9D57-C1DB084DACD1}" presName="bracket" presStyleLbl="parChTrans1D1" presStyleIdx="3" presStyleCnt="5"/>
      <dgm:spPr/>
    </dgm:pt>
    <dgm:pt modelId="{2734853D-A7F5-4116-BF62-F74F71F563E4}" type="pres">
      <dgm:prSet presAssocID="{CF4EC750-90DF-42EC-9D57-C1DB084DACD1}" presName="spH" presStyleCnt="0"/>
      <dgm:spPr/>
    </dgm:pt>
    <dgm:pt modelId="{4C85F8C3-7D40-42C8-8F71-584080716D70}" type="pres">
      <dgm:prSet presAssocID="{CF4EC750-90DF-42EC-9D57-C1DB084DACD1}" presName="desTx" presStyleLbl="node1" presStyleIdx="3" presStyleCnt="5">
        <dgm:presLayoutVars>
          <dgm:bulletEnabled val="1"/>
        </dgm:presLayoutVars>
      </dgm:prSet>
      <dgm:spPr/>
    </dgm:pt>
    <dgm:pt modelId="{DE40ADE5-92F9-4671-90B1-9597FC09962E}" type="pres">
      <dgm:prSet presAssocID="{CE847EA1-8C33-4804-8216-F11E3140F3EC}" presName="spV" presStyleCnt="0"/>
      <dgm:spPr/>
    </dgm:pt>
    <dgm:pt modelId="{45F2F79F-024E-4BE7-86C9-13EE12C19C7E}" type="pres">
      <dgm:prSet presAssocID="{0FE2CD4E-C5F8-4B7F-AB11-C063A23289F2}" presName="linNode" presStyleCnt="0"/>
      <dgm:spPr/>
    </dgm:pt>
    <dgm:pt modelId="{C6A49A55-DE42-4CC9-A5EF-53E899C9079B}" type="pres">
      <dgm:prSet presAssocID="{0FE2CD4E-C5F8-4B7F-AB11-C063A23289F2}" presName="parTx" presStyleLbl="revTx" presStyleIdx="4" presStyleCnt="5">
        <dgm:presLayoutVars>
          <dgm:chMax val="1"/>
          <dgm:bulletEnabled val="1"/>
        </dgm:presLayoutVars>
      </dgm:prSet>
      <dgm:spPr/>
    </dgm:pt>
    <dgm:pt modelId="{2ED92AC5-84F0-4B0A-969F-C605A8EA3BE8}" type="pres">
      <dgm:prSet presAssocID="{0FE2CD4E-C5F8-4B7F-AB11-C063A23289F2}" presName="bracket" presStyleLbl="parChTrans1D1" presStyleIdx="4" presStyleCnt="5"/>
      <dgm:spPr/>
    </dgm:pt>
    <dgm:pt modelId="{CF0EA156-0544-4D35-AADD-CEC4D71D8227}" type="pres">
      <dgm:prSet presAssocID="{0FE2CD4E-C5F8-4B7F-AB11-C063A23289F2}" presName="spH" presStyleCnt="0"/>
      <dgm:spPr/>
    </dgm:pt>
    <dgm:pt modelId="{CB5461D7-312B-4CBB-9196-830741A51FE6}" type="pres">
      <dgm:prSet presAssocID="{0FE2CD4E-C5F8-4B7F-AB11-C063A23289F2}" presName="desTx" presStyleLbl="node1" presStyleIdx="4" presStyleCnt="5">
        <dgm:presLayoutVars>
          <dgm:bulletEnabled val="1"/>
        </dgm:presLayoutVars>
      </dgm:prSet>
      <dgm:spPr/>
    </dgm:pt>
  </dgm:ptLst>
  <dgm:cxnLst>
    <dgm:cxn modelId="{63A16103-F7E8-42F7-B2DB-1306471F5760}" srcId="{8337A677-78D9-41CC-B9EB-F6EBC89EA5FB}" destId="{FFDDC8CF-5D92-451D-8AEE-4955B2BE2454}" srcOrd="1" destOrd="0" parTransId="{39473BDC-C16C-4B63-B28E-549DA69D5527}" sibTransId="{A2DD0B39-FBC9-4EA2-9470-9B95957A9285}"/>
    <dgm:cxn modelId="{13416607-B3D0-4BF8-88D0-DAD0612EC522}" type="presOf" srcId="{604A99CA-6587-4D50-88DE-0253EF364052}" destId="{63A25472-5CAA-41F1-B4E5-440C0D6CF21F}" srcOrd="0" destOrd="0" presId="urn:diagrams.loki3.com/BracketList"/>
    <dgm:cxn modelId="{00BAF708-ADD2-4DDC-9362-46FE076274BC}" type="presOf" srcId="{80E56C76-7AAC-4FE6-B23A-EF2A795D7856}" destId="{28024D96-8CE6-47FC-BB40-8B62A5E81F21}" srcOrd="0" destOrd="0" presId="urn:diagrams.loki3.com/BracketList"/>
    <dgm:cxn modelId="{62984521-857F-4693-B1F4-7CA3B33B595A}" srcId="{FFDDC8CF-5D92-451D-8AEE-4955B2BE2454}" destId="{604A99CA-6587-4D50-88DE-0253EF364052}" srcOrd="0" destOrd="0" parTransId="{70E16F65-D9F6-4022-BBB6-B4F5709D85A5}" sibTransId="{C609DE3D-9DDE-4C10-B738-0723F1AACB84}"/>
    <dgm:cxn modelId="{57214C23-A0ED-47D0-8F70-D654F1E9616E}" srcId="{FFDDC8CF-5D92-451D-8AEE-4955B2BE2454}" destId="{6BF68638-CA66-4C37-9857-6A87D8D4C35E}" srcOrd="1" destOrd="0" parTransId="{7A810BAC-A3AA-4427-80ED-9BA0C03C77BA}" sibTransId="{E1C88B6A-07D6-4B5D-B93D-454D75AF8BC5}"/>
    <dgm:cxn modelId="{9D973E2C-32D7-469E-B6D3-1BE1E338FDCD}" type="presOf" srcId="{2FE305E1-CCC0-4E60-B467-F451B23F8154}" destId="{EED58551-EA07-492D-869C-213318E2E09C}" srcOrd="0" destOrd="0" presId="urn:diagrams.loki3.com/BracketList"/>
    <dgm:cxn modelId="{EBDDA843-42FC-43EB-B73D-B0078BC2AA35}" type="presOf" srcId="{9475D31B-EEBC-404E-B231-2CE6A5189337}" destId="{CB5461D7-312B-4CBB-9196-830741A51FE6}" srcOrd="0" destOrd="0" presId="urn:diagrams.loki3.com/BracketList"/>
    <dgm:cxn modelId="{FD261948-E959-466D-9E55-58D3C1234339}" type="presOf" srcId="{CF4EC750-90DF-42EC-9D57-C1DB084DACD1}" destId="{01A32819-BD33-4AB5-82DA-FDD1DEB643E5}" srcOrd="0" destOrd="0" presId="urn:diagrams.loki3.com/BracketList"/>
    <dgm:cxn modelId="{B25EF06E-4A71-40B1-BF26-E9B22410DCBD}" srcId="{39613B72-5105-49D8-A268-0E16F6CF7C02}" destId="{AE3A9AFE-846A-498E-8D1A-4B5163E84E69}" srcOrd="2" destOrd="0" parTransId="{209DEFE5-2C88-405D-90B2-FF6EA3F0C363}" sibTransId="{B18D9104-0955-445E-93F4-509B754C7291}"/>
    <dgm:cxn modelId="{73441A70-2BCA-4799-BC45-ABC192076E99}" srcId="{8337A677-78D9-41CC-B9EB-F6EBC89EA5FB}" destId="{CF4EC750-90DF-42EC-9D57-C1DB084DACD1}" srcOrd="3" destOrd="0" parTransId="{053941C4-B95F-4594-ABE2-EC693D107824}" sibTransId="{CE847EA1-8C33-4804-8216-F11E3140F3EC}"/>
    <dgm:cxn modelId="{8328F656-101F-4DC5-938D-0D727E77A8D4}" srcId="{8337A677-78D9-41CC-B9EB-F6EBC89EA5FB}" destId="{0FE2CD4E-C5F8-4B7F-AB11-C063A23289F2}" srcOrd="4" destOrd="0" parTransId="{60DAF460-6054-45A0-8EA4-8514F4EDB14A}" sibTransId="{074B163F-74BE-4296-B9E4-3E1417D54CF6}"/>
    <dgm:cxn modelId="{B5691E58-EA48-423E-8EC8-667071C898C2}" srcId="{CF4EC750-90DF-42EC-9D57-C1DB084DACD1}" destId="{9AAAB60D-B0A9-49C0-A29C-9B2EAA8FC16B}" srcOrd="0" destOrd="0" parTransId="{55DE31FC-2716-4473-893F-70802A16CAFB}" sibTransId="{361AE4DA-8E46-4A20-BFC8-756D8D68CE2F}"/>
    <dgm:cxn modelId="{C529017E-9A35-46D2-AC55-B22ECE1D2208}" srcId="{0FE2CD4E-C5F8-4B7F-AB11-C063A23289F2}" destId="{B0931E66-A6AA-418A-A06D-DE382E0CA489}" srcOrd="1" destOrd="0" parTransId="{2D3E3FBD-6A0A-4336-8BC0-D3073F6CA03A}" sibTransId="{0995BC5B-D3B8-4F0A-A87C-2DC1CF2A1572}"/>
    <dgm:cxn modelId="{8C27DF81-47F9-4E1C-BD9B-69AD1DDE0EF8}" srcId="{8337A677-78D9-41CC-B9EB-F6EBC89EA5FB}" destId="{241BE108-7412-4C56-A7DC-77958E4339E1}" srcOrd="2" destOrd="0" parTransId="{F4900D1B-8AA0-4B55-98C0-45F38FE5496D}" sibTransId="{E76409C6-F679-41F9-8CB0-8E567674CE68}"/>
    <dgm:cxn modelId="{AE70298C-DEAB-4533-93BD-CD32A8A029D8}" type="presOf" srcId="{41DC634A-892C-43D7-AE94-71FB02B35C48}" destId="{EED58551-EA07-492D-869C-213318E2E09C}" srcOrd="0" destOrd="1" presId="urn:diagrams.loki3.com/BracketList"/>
    <dgm:cxn modelId="{3CE97697-2095-48D5-A4C3-26C18B2EFD4A}" srcId="{39613B72-5105-49D8-A268-0E16F6CF7C02}" destId="{41DC634A-892C-43D7-AE94-71FB02B35C48}" srcOrd="1" destOrd="0" parTransId="{DE88E27A-AA5E-4A7E-8A67-5B386311361F}" sibTransId="{39EFB867-B9AE-404C-9DD4-4CA3853F4F17}"/>
    <dgm:cxn modelId="{04967398-E20F-4ACE-AA0A-5915E3D8582A}" type="presOf" srcId="{6BF68638-CA66-4C37-9857-6A87D8D4C35E}" destId="{63A25472-5CAA-41F1-B4E5-440C0D6CF21F}" srcOrd="0" destOrd="1" presId="urn:diagrams.loki3.com/BracketList"/>
    <dgm:cxn modelId="{0789EF9F-CBC2-422D-AF61-CA2A7012AF70}" type="presOf" srcId="{B0931E66-A6AA-418A-A06D-DE382E0CA489}" destId="{CB5461D7-312B-4CBB-9196-830741A51FE6}" srcOrd="0" destOrd="1" presId="urn:diagrams.loki3.com/BracketList"/>
    <dgm:cxn modelId="{2D3015A1-C7A6-42AF-ADD5-EF793E26C078}" srcId="{241BE108-7412-4C56-A7DC-77958E4339E1}" destId="{80E56C76-7AAC-4FE6-B23A-EF2A795D7856}" srcOrd="0" destOrd="0" parTransId="{A1CD489C-B435-4F40-BE2D-3558F41C6152}" sibTransId="{7CE97053-D34D-411C-973C-210092EE1395}"/>
    <dgm:cxn modelId="{F02EC4A8-9858-49C2-9048-2CC2455A7B05}" type="presOf" srcId="{241BE108-7412-4C56-A7DC-77958E4339E1}" destId="{A7E85CB9-6D81-41D8-9C88-3341BCC38A1C}" srcOrd="0" destOrd="0" presId="urn:diagrams.loki3.com/BracketList"/>
    <dgm:cxn modelId="{58093BAC-42BD-4FE1-A7C0-B2040975BF34}" type="presOf" srcId="{8337A677-78D9-41CC-B9EB-F6EBC89EA5FB}" destId="{8F569BFA-A264-4D18-8C30-99C765134F31}" srcOrd="0" destOrd="0" presId="urn:diagrams.loki3.com/BracketList"/>
    <dgm:cxn modelId="{904561C7-0169-4B2C-B86A-27FD90A5870D}" type="presOf" srcId="{FFDDC8CF-5D92-451D-8AEE-4955B2BE2454}" destId="{D0CA7684-73A2-4A8C-AF35-3F8F1AE84004}" srcOrd="0" destOrd="0" presId="urn:diagrams.loki3.com/BracketList"/>
    <dgm:cxn modelId="{7FAD16D0-FE75-4412-8F71-DE55A5F297B8}" type="presOf" srcId="{9AAAB60D-B0A9-49C0-A29C-9B2EAA8FC16B}" destId="{4C85F8C3-7D40-42C8-8F71-584080716D70}" srcOrd="0" destOrd="0" presId="urn:diagrams.loki3.com/BracketList"/>
    <dgm:cxn modelId="{80C425D2-49F8-43A3-B1E4-3ED6B0B1CD2C}" type="presOf" srcId="{0FE2CD4E-C5F8-4B7F-AB11-C063A23289F2}" destId="{C6A49A55-DE42-4CC9-A5EF-53E899C9079B}" srcOrd="0" destOrd="0" presId="urn:diagrams.loki3.com/BracketList"/>
    <dgm:cxn modelId="{6F2BE3D4-755B-471D-A18D-3C9115FEBCDF}" type="presOf" srcId="{39613B72-5105-49D8-A268-0E16F6CF7C02}" destId="{7CC302EE-D417-4798-B0CD-4A8B3BDF2981}" srcOrd="0" destOrd="0" presId="urn:diagrams.loki3.com/BracketList"/>
    <dgm:cxn modelId="{0EB4D0DE-3334-4998-9143-6132718EEE79}" srcId="{0FE2CD4E-C5F8-4B7F-AB11-C063A23289F2}" destId="{9475D31B-EEBC-404E-B231-2CE6A5189337}" srcOrd="0" destOrd="0" parTransId="{1D0CAFFD-D824-42DD-8E47-B94F077AD27A}" sibTransId="{1999F185-52B3-4F05-94EA-385837506FB2}"/>
    <dgm:cxn modelId="{B16C62E2-C83A-4227-B507-C98AA3A55B1F}" srcId="{8337A677-78D9-41CC-B9EB-F6EBC89EA5FB}" destId="{39613B72-5105-49D8-A268-0E16F6CF7C02}" srcOrd="0" destOrd="0" parTransId="{D5D71B9B-DEE4-4FFC-BDCD-AD912BE79424}" sibTransId="{8CCA5717-CC98-4C61-831F-80A3197A003C}"/>
    <dgm:cxn modelId="{859D79EC-C57D-4823-9709-899306655A68}" srcId="{39613B72-5105-49D8-A268-0E16F6CF7C02}" destId="{2FE305E1-CCC0-4E60-B467-F451B23F8154}" srcOrd="0" destOrd="0" parTransId="{3FB31A82-7237-4A06-A7B2-6CDF3C1F498C}" sibTransId="{FE6687CD-99D2-4C8B-8220-F160992D9E7D}"/>
    <dgm:cxn modelId="{8139C7FB-52ED-42EE-B1A4-85D98B4AB7A5}" type="presOf" srcId="{AE3A9AFE-846A-498E-8D1A-4B5163E84E69}" destId="{EED58551-EA07-492D-869C-213318E2E09C}" srcOrd="0" destOrd="2" presId="urn:diagrams.loki3.com/BracketList"/>
    <dgm:cxn modelId="{D0F4FB40-98FD-4452-ACD3-89B072620A61}" type="presParOf" srcId="{8F569BFA-A264-4D18-8C30-99C765134F31}" destId="{9EC42E6E-EE28-4945-B0D9-BF19C2EEB1E6}" srcOrd="0" destOrd="0" presId="urn:diagrams.loki3.com/BracketList"/>
    <dgm:cxn modelId="{380F0A56-6300-41FF-B208-697F0DA75502}" type="presParOf" srcId="{9EC42E6E-EE28-4945-B0D9-BF19C2EEB1E6}" destId="{7CC302EE-D417-4798-B0CD-4A8B3BDF2981}" srcOrd="0" destOrd="0" presId="urn:diagrams.loki3.com/BracketList"/>
    <dgm:cxn modelId="{0795C036-0780-4EDE-B077-B172497EBA34}" type="presParOf" srcId="{9EC42E6E-EE28-4945-B0D9-BF19C2EEB1E6}" destId="{EF2DD879-A4DC-42DC-AA2A-0C7E3D356662}" srcOrd="1" destOrd="0" presId="urn:diagrams.loki3.com/BracketList"/>
    <dgm:cxn modelId="{3C9C78EA-08C6-4278-9295-BC98069B4AAA}" type="presParOf" srcId="{9EC42E6E-EE28-4945-B0D9-BF19C2EEB1E6}" destId="{4D18A08A-CA4C-425A-A8A3-C00FFFB4D60D}" srcOrd="2" destOrd="0" presId="urn:diagrams.loki3.com/BracketList"/>
    <dgm:cxn modelId="{3349B5EE-4E62-492E-8C98-43B9611A42E5}" type="presParOf" srcId="{9EC42E6E-EE28-4945-B0D9-BF19C2EEB1E6}" destId="{EED58551-EA07-492D-869C-213318E2E09C}" srcOrd="3" destOrd="0" presId="urn:diagrams.loki3.com/BracketList"/>
    <dgm:cxn modelId="{0BFB9DC3-C4E9-4DAD-BF2B-71344442ABD6}" type="presParOf" srcId="{8F569BFA-A264-4D18-8C30-99C765134F31}" destId="{9281E979-E7C9-4EF0-A898-D4256C9D6ED5}" srcOrd="1" destOrd="0" presId="urn:diagrams.loki3.com/BracketList"/>
    <dgm:cxn modelId="{7F4964F2-4DDE-4F35-A40F-C8AE4CA26646}" type="presParOf" srcId="{8F569BFA-A264-4D18-8C30-99C765134F31}" destId="{15DD9B6D-0F2D-413C-B5C8-5730310C844A}" srcOrd="2" destOrd="0" presId="urn:diagrams.loki3.com/BracketList"/>
    <dgm:cxn modelId="{BFA5E859-453A-494B-BAB8-3F0D8911E04E}" type="presParOf" srcId="{15DD9B6D-0F2D-413C-B5C8-5730310C844A}" destId="{D0CA7684-73A2-4A8C-AF35-3F8F1AE84004}" srcOrd="0" destOrd="0" presId="urn:diagrams.loki3.com/BracketList"/>
    <dgm:cxn modelId="{80F945EF-B94E-4A8F-BDDF-97C69F646E28}" type="presParOf" srcId="{15DD9B6D-0F2D-413C-B5C8-5730310C844A}" destId="{FA6B8EC9-0275-459F-A414-7792F37AF4CB}" srcOrd="1" destOrd="0" presId="urn:diagrams.loki3.com/BracketList"/>
    <dgm:cxn modelId="{A382A246-B847-4A04-878D-A2BC1AF4CCE9}" type="presParOf" srcId="{15DD9B6D-0F2D-413C-B5C8-5730310C844A}" destId="{6159C796-9DF5-4FBB-958E-D8C1E9A8446B}" srcOrd="2" destOrd="0" presId="urn:diagrams.loki3.com/BracketList"/>
    <dgm:cxn modelId="{11CEABC9-741A-4A45-B511-B3A85D483C7A}" type="presParOf" srcId="{15DD9B6D-0F2D-413C-B5C8-5730310C844A}" destId="{63A25472-5CAA-41F1-B4E5-440C0D6CF21F}" srcOrd="3" destOrd="0" presId="urn:diagrams.loki3.com/BracketList"/>
    <dgm:cxn modelId="{45739994-D711-48EC-927F-4EA212A7466E}" type="presParOf" srcId="{8F569BFA-A264-4D18-8C30-99C765134F31}" destId="{7CB82DD6-1CFF-498D-BF9B-D482FA729111}" srcOrd="3" destOrd="0" presId="urn:diagrams.loki3.com/BracketList"/>
    <dgm:cxn modelId="{DDB85C53-FA58-4EA6-B85B-7140D74CE897}" type="presParOf" srcId="{8F569BFA-A264-4D18-8C30-99C765134F31}" destId="{96F39EB3-B39F-4DF0-B6B6-CA8D281D6CBB}" srcOrd="4" destOrd="0" presId="urn:diagrams.loki3.com/BracketList"/>
    <dgm:cxn modelId="{3CE787E6-72F0-4BA5-866C-B19E17F4480A}" type="presParOf" srcId="{96F39EB3-B39F-4DF0-B6B6-CA8D281D6CBB}" destId="{A7E85CB9-6D81-41D8-9C88-3341BCC38A1C}" srcOrd="0" destOrd="0" presId="urn:diagrams.loki3.com/BracketList"/>
    <dgm:cxn modelId="{23203D3A-20CC-42D0-A110-EC51F0237801}" type="presParOf" srcId="{96F39EB3-B39F-4DF0-B6B6-CA8D281D6CBB}" destId="{2D7DF719-C742-499D-9606-C3BBA81FEE4B}" srcOrd="1" destOrd="0" presId="urn:diagrams.loki3.com/BracketList"/>
    <dgm:cxn modelId="{6B28D5AD-1A14-4CC4-8602-991DEEF88101}" type="presParOf" srcId="{96F39EB3-B39F-4DF0-B6B6-CA8D281D6CBB}" destId="{91F352D7-1287-44C6-8534-FDE88BEFF779}" srcOrd="2" destOrd="0" presId="urn:diagrams.loki3.com/BracketList"/>
    <dgm:cxn modelId="{2C6B0F70-766D-45E8-AF71-2BA2E3EFD2EE}" type="presParOf" srcId="{96F39EB3-B39F-4DF0-B6B6-CA8D281D6CBB}" destId="{28024D96-8CE6-47FC-BB40-8B62A5E81F21}" srcOrd="3" destOrd="0" presId="urn:diagrams.loki3.com/BracketList"/>
    <dgm:cxn modelId="{F79D1AE1-053E-4408-8FFC-404C08D42E5B}" type="presParOf" srcId="{8F569BFA-A264-4D18-8C30-99C765134F31}" destId="{33739C71-9427-45CF-BDE7-2465F4C98E3D}" srcOrd="5" destOrd="0" presId="urn:diagrams.loki3.com/BracketList"/>
    <dgm:cxn modelId="{EAD8EBCE-9FCF-4542-9E26-399DBA74476D}" type="presParOf" srcId="{8F569BFA-A264-4D18-8C30-99C765134F31}" destId="{CF17BD99-9E6E-4467-8180-49288339DF2D}" srcOrd="6" destOrd="0" presId="urn:diagrams.loki3.com/BracketList"/>
    <dgm:cxn modelId="{962E235C-A30E-4402-86FF-3C1477EC6D51}" type="presParOf" srcId="{CF17BD99-9E6E-4467-8180-49288339DF2D}" destId="{01A32819-BD33-4AB5-82DA-FDD1DEB643E5}" srcOrd="0" destOrd="0" presId="urn:diagrams.loki3.com/BracketList"/>
    <dgm:cxn modelId="{D5691ED9-9331-4993-B103-8C249BC69B06}" type="presParOf" srcId="{CF17BD99-9E6E-4467-8180-49288339DF2D}" destId="{D3AE22EB-B679-4A0A-A3F8-CD841044687F}" srcOrd="1" destOrd="0" presId="urn:diagrams.loki3.com/BracketList"/>
    <dgm:cxn modelId="{A39FC006-DB03-4513-B05B-D9C9C78F6369}" type="presParOf" srcId="{CF17BD99-9E6E-4467-8180-49288339DF2D}" destId="{2734853D-A7F5-4116-BF62-F74F71F563E4}" srcOrd="2" destOrd="0" presId="urn:diagrams.loki3.com/BracketList"/>
    <dgm:cxn modelId="{EC4208EE-7B0C-47DD-A67F-CD22EF5F4AF7}" type="presParOf" srcId="{CF17BD99-9E6E-4467-8180-49288339DF2D}" destId="{4C85F8C3-7D40-42C8-8F71-584080716D70}" srcOrd="3" destOrd="0" presId="urn:diagrams.loki3.com/BracketList"/>
    <dgm:cxn modelId="{801D2500-21B8-4352-8D5F-5C748B7DBFAB}" type="presParOf" srcId="{8F569BFA-A264-4D18-8C30-99C765134F31}" destId="{DE40ADE5-92F9-4671-90B1-9597FC09962E}" srcOrd="7" destOrd="0" presId="urn:diagrams.loki3.com/BracketList"/>
    <dgm:cxn modelId="{325C1866-E58C-413A-8F29-76E6E22A2AAC}" type="presParOf" srcId="{8F569BFA-A264-4D18-8C30-99C765134F31}" destId="{45F2F79F-024E-4BE7-86C9-13EE12C19C7E}" srcOrd="8" destOrd="0" presId="urn:diagrams.loki3.com/BracketList"/>
    <dgm:cxn modelId="{51D20215-B995-49E1-B3F8-832198799F12}" type="presParOf" srcId="{45F2F79F-024E-4BE7-86C9-13EE12C19C7E}" destId="{C6A49A55-DE42-4CC9-A5EF-53E899C9079B}" srcOrd="0" destOrd="0" presId="urn:diagrams.loki3.com/BracketList"/>
    <dgm:cxn modelId="{FE46C8A2-71CB-41A3-AE10-58036A2B1640}" type="presParOf" srcId="{45F2F79F-024E-4BE7-86C9-13EE12C19C7E}" destId="{2ED92AC5-84F0-4B0A-969F-C605A8EA3BE8}" srcOrd="1" destOrd="0" presId="urn:diagrams.loki3.com/BracketList"/>
    <dgm:cxn modelId="{31CD3B43-14E8-403B-AB3B-736C2759FAF7}" type="presParOf" srcId="{45F2F79F-024E-4BE7-86C9-13EE12C19C7E}" destId="{CF0EA156-0544-4D35-AADD-CEC4D71D8227}" srcOrd="2" destOrd="0" presId="urn:diagrams.loki3.com/BracketList"/>
    <dgm:cxn modelId="{EF94386D-FC38-40B3-9B52-4AFE8A338D4A}" type="presParOf" srcId="{45F2F79F-024E-4BE7-86C9-13EE12C19C7E}" destId="{CB5461D7-312B-4CBB-9196-830741A51FE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F1D75-03A4-46B0-BD67-3DE5FDF5308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D21972F-1D08-4C43-A7D9-EE2615006C98}">
      <dgm:prSet phldrT="[Text]"/>
      <dgm:spPr/>
      <dgm:t>
        <a:bodyPr/>
        <a:lstStyle/>
        <a:p>
          <a:r>
            <a:rPr lang="en-US"/>
            <a:t>Exodus 1250</a:t>
          </a:r>
          <a:endParaRPr lang="en-CA"/>
        </a:p>
      </dgm:t>
    </dgm:pt>
    <dgm:pt modelId="{078493F2-9C10-4CE1-BB16-0055B979209B}" type="parTrans" cxnId="{47C194DD-FA60-4080-AADB-B55DD80F7413}">
      <dgm:prSet/>
      <dgm:spPr/>
      <dgm:t>
        <a:bodyPr/>
        <a:lstStyle/>
        <a:p>
          <a:endParaRPr lang="en-CA"/>
        </a:p>
      </dgm:t>
    </dgm:pt>
    <dgm:pt modelId="{613F640E-E7A6-43C9-BDCE-B6351B856BEB}" type="sibTrans" cxnId="{47C194DD-FA60-4080-AADB-B55DD80F7413}">
      <dgm:prSet/>
      <dgm:spPr/>
      <dgm:t>
        <a:bodyPr/>
        <a:lstStyle/>
        <a:p>
          <a:endParaRPr lang="en-CA"/>
        </a:p>
      </dgm:t>
    </dgm:pt>
    <dgm:pt modelId="{7124FAE5-5FA2-454E-A65A-1FCA9F1F2EBA}">
      <dgm:prSet phldrT="[Text]"/>
      <dgm:spPr/>
      <dgm:t>
        <a:bodyPr/>
        <a:lstStyle/>
        <a:p>
          <a:r>
            <a:rPr lang="en-US"/>
            <a:t>Phlistines 1050</a:t>
          </a:r>
          <a:endParaRPr lang="en-CA"/>
        </a:p>
      </dgm:t>
    </dgm:pt>
    <dgm:pt modelId="{72DEFEE7-30F2-4EEF-877D-BFC84475B7D8}" type="parTrans" cxnId="{0633AC6A-4BAD-445D-8543-25ED6646ED44}">
      <dgm:prSet/>
      <dgm:spPr/>
      <dgm:t>
        <a:bodyPr/>
        <a:lstStyle/>
        <a:p>
          <a:endParaRPr lang="en-CA"/>
        </a:p>
      </dgm:t>
    </dgm:pt>
    <dgm:pt modelId="{AFC8DEC8-35AA-4A82-A215-FD66E850843B}" type="sibTrans" cxnId="{0633AC6A-4BAD-445D-8543-25ED6646ED44}">
      <dgm:prSet/>
      <dgm:spPr/>
      <dgm:t>
        <a:bodyPr/>
        <a:lstStyle/>
        <a:p>
          <a:endParaRPr lang="en-CA"/>
        </a:p>
      </dgm:t>
    </dgm:pt>
    <dgm:pt modelId="{B2BD8352-03A9-4C54-A421-2F8B72A6E3E7}">
      <dgm:prSet phldrT="[Text]"/>
      <dgm:spPr/>
      <dgm:t>
        <a:bodyPr/>
        <a:lstStyle/>
        <a:p>
          <a:r>
            <a:rPr lang="en-US"/>
            <a:t>David 1000</a:t>
          </a:r>
          <a:endParaRPr lang="en-CA"/>
        </a:p>
      </dgm:t>
    </dgm:pt>
    <dgm:pt modelId="{2207CA43-D0A5-40AD-8001-AA32349E2AEC}" type="parTrans" cxnId="{A63F4F59-9FCE-4F4C-A2F0-647C7B3693F9}">
      <dgm:prSet/>
      <dgm:spPr/>
      <dgm:t>
        <a:bodyPr/>
        <a:lstStyle/>
        <a:p>
          <a:endParaRPr lang="en-CA"/>
        </a:p>
      </dgm:t>
    </dgm:pt>
    <dgm:pt modelId="{2C015C54-36E7-42FC-9DEC-BABC871DB0F0}" type="sibTrans" cxnId="{A63F4F59-9FCE-4F4C-A2F0-647C7B3693F9}">
      <dgm:prSet/>
      <dgm:spPr/>
      <dgm:t>
        <a:bodyPr/>
        <a:lstStyle/>
        <a:p>
          <a:endParaRPr lang="en-CA"/>
        </a:p>
      </dgm:t>
    </dgm:pt>
    <dgm:pt modelId="{4EECF192-E26C-4A9B-AB3F-8CACBA0F2C9E}">
      <dgm:prSet phldrT="[Text]"/>
      <dgm:spPr/>
      <dgm:t>
        <a:bodyPr/>
        <a:lstStyle/>
        <a:p>
          <a:r>
            <a:rPr lang="en-US"/>
            <a:t>Assyrians 722</a:t>
          </a:r>
          <a:endParaRPr lang="en-CA"/>
        </a:p>
      </dgm:t>
    </dgm:pt>
    <dgm:pt modelId="{604B9E6D-5B4F-4E15-99D5-22C2F03299CB}" type="parTrans" cxnId="{1D20BBC7-6CE2-422D-9570-C5ED86D3C54F}">
      <dgm:prSet/>
      <dgm:spPr/>
      <dgm:t>
        <a:bodyPr/>
        <a:lstStyle/>
        <a:p>
          <a:endParaRPr lang="en-CA"/>
        </a:p>
      </dgm:t>
    </dgm:pt>
    <dgm:pt modelId="{E066E22B-0B96-4D92-96D1-76D8F4F81148}" type="sibTrans" cxnId="{1D20BBC7-6CE2-422D-9570-C5ED86D3C54F}">
      <dgm:prSet/>
      <dgm:spPr/>
      <dgm:t>
        <a:bodyPr/>
        <a:lstStyle/>
        <a:p>
          <a:endParaRPr lang="en-CA"/>
        </a:p>
      </dgm:t>
    </dgm:pt>
    <dgm:pt modelId="{5AD36B7A-47C2-416F-9BD8-790B8A91421B}">
      <dgm:prSet phldrT="[Text]"/>
      <dgm:spPr/>
      <dgm:t>
        <a:bodyPr/>
        <a:lstStyle/>
        <a:p>
          <a:r>
            <a:rPr lang="en-US"/>
            <a:t>Babylon: Exile 587-539</a:t>
          </a:r>
          <a:endParaRPr lang="en-CA"/>
        </a:p>
      </dgm:t>
    </dgm:pt>
    <dgm:pt modelId="{6B04DF21-B7AA-4FB8-9B8C-216281D4CC43}" type="parTrans" cxnId="{5965D4E0-6E0E-4E48-97BE-84F7459AC47A}">
      <dgm:prSet/>
      <dgm:spPr/>
      <dgm:t>
        <a:bodyPr/>
        <a:lstStyle/>
        <a:p>
          <a:endParaRPr lang="en-CA"/>
        </a:p>
      </dgm:t>
    </dgm:pt>
    <dgm:pt modelId="{1C9A58FB-367B-4F08-B302-F775E743DB80}" type="sibTrans" cxnId="{5965D4E0-6E0E-4E48-97BE-84F7459AC47A}">
      <dgm:prSet/>
      <dgm:spPr/>
      <dgm:t>
        <a:bodyPr/>
        <a:lstStyle/>
        <a:p>
          <a:endParaRPr lang="en-CA"/>
        </a:p>
      </dgm:t>
    </dgm:pt>
    <dgm:pt modelId="{B9B6910D-F6EB-4BB9-AB37-BA214F0F4ABF}">
      <dgm:prSet phldrT="[Text]"/>
      <dgm:spPr/>
      <dgm:t>
        <a:bodyPr/>
        <a:lstStyle/>
        <a:p>
          <a:r>
            <a:rPr lang="en-US"/>
            <a:t>Persia: </a:t>
          </a:r>
          <a:br>
            <a:rPr lang="en-US"/>
          </a:br>
          <a:r>
            <a:rPr lang="en-US"/>
            <a:t>Second Temple 539-326</a:t>
          </a:r>
          <a:endParaRPr lang="en-CA"/>
        </a:p>
      </dgm:t>
    </dgm:pt>
    <dgm:pt modelId="{BDD1B606-24D9-449D-AF9C-8220CB5CB219}" type="parTrans" cxnId="{F92199EB-AF6B-40EA-873A-ECE62EE52B11}">
      <dgm:prSet/>
      <dgm:spPr/>
      <dgm:t>
        <a:bodyPr/>
        <a:lstStyle/>
        <a:p>
          <a:endParaRPr lang="en-CA"/>
        </a:p>
      </dgm:t>
    </dgm:pt>
    <dgm:pt modelId="{38F04612-B923-48D3-8004-F961BD4393DE}" type="sibTrans" cxnId="{F92199EB-AF6B-40EA-873A-ECE62EE52B11}">
      <dgm:prSet/>
      <dgm:spPr/>
      <dgm:t>
        <a:bodyPr/>
        <a:lstStyle/>
        <a:p>
          <a:endParaRPr lang="en-CA"/>
        </a:p>
      </dgm:t>
    </dgm:pt>
    <dgm:pt modelId="{DA77A1F2-B2CE-42D4-BEB5-4289EDDB0EA6}">
      <dgm:prSet phldrT="[Text]"/>
      <dgm:spPr/>
      <dgm:t>
        <a:bodyPr/>
        <a:lstStyle/>
        <a:p>
          <a:r>
            <a:rPr lang="en-US"/>
            <a:t>Solomon: </a:t>
          </a:r>
          <a:br>
            <a:rPr lang="en-US"/>
          </a:br>
          <a:r>
            <a:rPr lang="en-US"/>
            <a:t>First Temple 962-922</a:t>
          </a:r>
          <a:endParaRPr lang="en-CA"/>
        </a:p>
      </dgm:t>
    </dgm:pt>
    <dgm:pt modelId="{18AAB068-8567-4DCA-BBB3-6107E03756E4}" type="parTrans" cxnId="{A0CCEF8A-D759-4B38-AB22-2D9111964B48}">
      <dgm:prSet/>
      <dgm:spPr/>
      <dgm:t>
        <a:bodyPr/>
        <a:lstStyle/>
        <a:p>
          <a:endParaRPr lang="en-CA"/>
        </a:p>
      </dgm:t>
    </dgm:pt>
    <dgm:pt modelId="{0F934EC2-0C71-4066-8AE4-DFEBB96CC963}" type="sibTrans" cxnId="{A0CCEF8A-D759-4B38-AB22-2D9111964B48}">
      <dgm:prSet/>
      <dgm:spPr/>
      <dgm:t>
        <a:bodyPr/>
        <a:lstStyle/>
        <a:p>
          <a:endParaRPr lang="en-CA"/>
        </a:p>
      </dgm:t>
    </dgm:pt>
    <dgm:pt modelId="{2C0B5B0E-E765-442F-99EF-D7A5CF67E711}">
      <dgm:prSet phldrT="[Text]"/>
      <dgm:spPr/>
      <dgm:t>
        <a:bodyPr/>
        <a:lstStyle/>
        <a:p>
          <a:r>
            <a:rPr lang="en-US"/>
            <a:t>Divided Monarchy </a:t>
          </a:r>
          <a:br>
            <a:rPr lang="en-US"/>
          </a:br>
          <a:r>
            <a:rPr lang="en-US"/>
            <a:t>922-722</a:t>
          </a:r>
          <a:endParaRPr lang="en-CA"/>
        </a:p>
      </dgm:t>
    </dgm:pt>
    <dgm:pt modelId="{F413DF93-5267-402C-837B-ECC7976A0671}" type="parTrans" cxnId="{7576EB2F-927F-40B6-8E15-AB87E0575A4D}">
      <dgm:prSet/>
      <dgm:spPr/>
      <dgm:t>
        <a:bodyPr/>
        <a:lstStyle/>
        <a:p>
          <a:endParaRPr lang="en-CA"/>
        </a:p>
      </dgm:t>
    </dgm:pt>
    <dgm:pt modelId="{33D9742A-0E60-4303-BD48-4B8DD7B60300}" type="sibTrans" cxnId="{7576EB2F-927F-40B6-8E15-AB87E0575A4D}">
      <dgm:prSet/>
      <dgm:spPr/>
      <dgm:t>
        <a:bodyPr/>
        <a:lstStyle/>
        <a:p>
          <a:endParaRPr lang="en-CA"/>
        </a:p>
      </dgm:t>
    </dgm:pt>
    <dgm:pt modelId="{F847B19F-FE18-4609-9892-A99758811033}">
      <dgm:prSet phldrT="[Text]"/>
      <dgm:spPr/>
      <dgm:t>
        <a:bodyPr/>
        <a:lstStyle/>
        <a:p>
          <a:r>
            <a:rPr lang="en-US"/>
            <a:t>Greeks 334-326</a:t>
          </a:r>
          <a:endParaRPr lang="en-CA"/>
        </a:p>
      </dgm:t>
    </dgm:pt>
    <dgm:pt modelId="{B9BF93D8-A947-48CC-80C7-1C911EF8D79D}" type="parTrans" cxnId="{D212F444-A02A-42BC-9914-7C41CBD0581D}">
      <dgm:prSet/>
      <dgm:spPr/>
      <dgm:t>
        <a:bodyPr/>
        <a:lstStyle/>
        <a:p>
          <a:endParaRPr lang="en-CA"/>
        </a:p>
      </dgm:t>
    </dgm:pt>
    <dgm:pt modelId="{13A86759-B573-4BB6-BB19-C9CC15381CE9}" type="sibTrans" cxnId="{D212F444-A02A-42BC-9914-7C41CBD0581D}">
      <dgm:prSet/>
      <dgm:spPr/>
      <dgm:t>
        <a:bodyPr/>
        <a:lstStyle/>
        <a:p>
          <a:endParaRPr lang="en-CA"/>
        </a:p>
      </dgm:t>
    </dgm:pt>
    <dgm:pt modelId="{780FD1C3-5266-4D89-AC47-4561BCE38AA7}">
      <dgm:prSet phldrT="[Text]"/>
      <dgm:spPr/>
      <dgm:t>
        <a:bodyPr/>
        <a:lstStyle/>
        <a:p>
          <a:r>
            <a:rPr lang="en-US"/>
            <a:t>Rome 63</a:t>
          </a:r>
          <a:endParaRPr lang="en-CA"/>
        </a:p>
      </dgm:t>
    </dgm:pt>
    <dgm:pt modelId="{13FA0E12-52A6-46D8-8A4F-CD9F2D85273B}" type="parTrans" cxnId="{1168B15A-A71C-430D-91C7-5CA75095AF56}">
      <dgm:prSet/>
      <dgm:spPr/>
      <dgm:t>
        <a:bodyPr/>
        <a:lstStyle/>
        <a:p>
          <a:endParaRPr lang="en-CA"/>
        </a:p>
      </dgm:t>
    </dgm:pt>
    <dgm:pt modelId="{7EA5B04C-2807-45BB-8AC5-4EADCC158FE4}" type="sibTrans" cxnId="{1168B15A-A71C-430D-91C7-5CA75095AF56}">
      <dgm:prSet/>
      <dgm:spPr/>
      <dgm:t>
        <a:bodyPr/>
        <a:lstStyle/>
        <a:p>
          <a:endParaRPr lang="en-CA"/>
        </a:p>
      </dgm:t>
    </dgm:pt>
    <dgm:pt modelId="{B9B8DD77-209A-4D1E-A6C8-D429524A7996}" type="pres">
      <dgm:prSet presAssocID="{E14F1D75-03A4-46B0-BD67-3DE5FDF5308C}" presName="Name0" presStyleCnt="0">
        <dgm:presLayoutVars>
          <dgm:dir/>
        </dgm:presLayoutVars>
      </dgm:prSet>
      <dgm:spPr/>
    </dgm:pt>
    <dgm:pt modelId="{928DC16A-F013-4A30-8F26-D0F3D24B2C91}" type="pres">
      <dgm:prSet presAssocID="{ED21972F-1D08-4C43-A7D9-EE2615006C98}" presName="parComposite" presStyleCnt="0"/>
      <dgm:spPr/>
    </dgm:pt>
    <dgm:pt modelId="{2774D197-B563-47C5-BDCF-6CBD5AE649D1}" type="pres">
      <dgm:prSet presAssocID="{ED21972F-1D08-4C43-A7D9-EE2615006C98}" presName="parBigCircle" presStyleLbl="node0" presStyleIdx="0" presStyleCnt="3"/>
      <dgm:spPr/>
    </dgm:pt>
    <dgm:pt modelId="{1EA9ADB7-33FC-4866-95C6-7E54164CB563}" type="pres">
      <dgm:prSet presAssocID="{ED21972F-1D08-4C43-A7D9-EE2615006C98}" presName="parTx" presStyleLbl="revTx" presStyleIdx="0" presStyleCnt="17"/>
      <dgm:spPr/>
    </dgm:pt>
    <dgm:pt modelId="{E1E30B89-D22A-47D7-866D-915B18C5E3EC}" type="pres">
      <dgm:prSet presAssocID="{ED21972F-1D08-4C43-A7D9-EE2615006C98}" presName="bSpace" presStyleCnt="0"/>
      <dgm:spPr/>
    </dgm:pt>
    <dgm:pt modelId="{1552CE97-3BF3-4327-9318-652E339F62F5}" type="pres">
      <dgm:prSet presAssocID="{ED21972F-1D08-4C43-A7D9-EE2615006C98}" presName="parBackupNorm" presStyleCnt="0"/>
      <dgm:spPr/>
    </dgm:pt>
    <dgm:pt modelId="{B7B1FDD9-A78D-4AD6-B5EA-1ED875115851}" type="pres">
      <dgm:prSet presAssocID="{613F640E-E7A6-43C9-BDCE-B6351B856BEB}" presName="parSpace" presStyleCnt="0"/>
      <dgm:spPr/>
    </dgm:pt>
    <dgm:pt modelId="{E908CE51-5F95-48AB-B653-935F0F732989}" type="pres">
      <dgm:prSet presAssocID="{7124FAE5-5FA2-454E-A65A-1FCA9F1F2EBA}" presName="desBackupLeftNorm" presStyleCnt="0"/>
      <dgm:spPr/>
    </dgm:pt>
    <dgm:pt modelId="{B47E9206-0D41-48F1-8980-D2ECA86B8179}" type="pres">
      <dgm:prSet presAssocID="{7124FAE5-5FA2-454E-A65A-1FCA9F1F2EBA}" presName="desComposite" presStyleCnt="0"/>
      <dgm:spPr/>
    </dgm:pt>
    <dgm:pt modelId="{3D034B74-BD8D-4204-89E8-4302926FC7BA}" type="pres">
      <dgm:prSet presAssocID="{7124FAE5-5FA2-454E-A65A-1FCA9F1F2EBA}" presName="desCircle" presStyleLbl="node1" presStyleIdx="0" presStyleCnt="7"/>
      <dgm:spPr/>
    </dgm:pt>
    <dgm:pt modelId="{93F76576-7744-4445-9A9E-C3EA382FDF7F}" type="pres">
      <dgm:prSet presAssocID="{7124FAE5-5FA2-454E-A65A-1FCA9F1F2EBA}" presName="chTx" presStyleLbl="revTx" presStyleIdx="1" presStyleCnt="17"/>
      <dgm:spPr/>
    </dgm:pt>
    <dgm:pt modelId="{D3E6857F-6EEB-446F-B30A-1F16A90FE429}" type="pres">
      <dgm:prSet presAssocID="{7124FAE5-5FA2-454E-A65A-1FCA9F1F2EBA}" presName="desTx" presStyleLbl="revTx" presStyleIdx="2" presStyleCnt="17">
        <dgm:presLayoutVars>
          <dgm:bulletEnabled val="1"/>
        </dgm:presLayoutVars>
      </dgm:prSet>
      <dgm:spPr/>
    </dgm:pt>
    <dgm:pt modelId="{1B8703FD-E1A4-4F52-89C4-9018F2AC9CAE}" type="pres">
      <dgm:prSet presAssocID="{7124FAE5-5FA2-454E-A65A-1FCA9F1F2EBA}" presName="desBackupRightNorm" presStyleCnt="0"/>
      <dgm:spPr/>
    </dgm:pt>
    <dgm:pt modelId="{9A6D3855-C491-4DDD-B0F9-427DF75458FD}" type="pres">
      <dgm:prSet presAssocID="{AFC8DEC8-35AA-4A82-A215-FD66E850843B}" presName="desSpace" presStyleCnt="0"/>
      <dgm:spPr/>
    </dgm:pt>
    <dgm:pt modelId="{53D5C0C4-D449-4A3A-9FD7-BAEB8F9264F9}" type="pres">
      <dgm:prSet presAssocID="{B2BD8352-03A9-4C54-A421-2F8B72A6E3E7}" presName="desBackupLeftNorm" presStyleCnt="0"/>
      <dgm:spPr/>
    </dgm:pt>
    <dgm:pt modelId="{3095518A-76D3-43E8-A0D0-AB628721CD0C}" type="pres">
      <dgm:prSet presAssocID="{B2BD8352-03A9-4C54-A421-2F8B72A6E3E7}" presName="desComposite" presStyleCnt="0"/>
      <dgm:spPr/>
    </dgm:pt>
    <dgm:pt modelId="{6AE5EFC7-1A1B-41CA-9268-C3531B8D32F4}" type="pres">
      <dgm:prSet presAssocID="{B2BD8352-03A9-4C54-A421-2F8B72A6E3E7}" presName="desCircle" presStyleLbl="node1" presStyleIdx="1" presStyleCnt="7"/>
      <dgm:spPr/>
    </dgm:pt>
    <dgm:pt modelId="{AC7D882B-FA60-4FCD-928E-6DB0A947A988}" type="pres">
      <dgm:prSet presAssocID="{B2BD8352-03A9-4C54-A421-2F8B72A6E3E7}" presName="chTx" presStyleLbl="revTx" presStyleIdx="3" presStyleCnt="17"/>
      <dgm:spPr/>
    </dgm:pt>
    <dgm:pt modelId="{0116C05B-B2DA-4A43-B851-115A6D204DF4}" type="pres">
      <dgm:prSet presAssocID="{B2BD8352-03A9-4C54-A421-2F8B72A6E3E7}" presName="desTx" presStyleLbl="revTx" presStyleIdx="4" presStyleCnt="17">
        <dgm:presLayoutVars>
          <dgm:bulletEnabled val="1"/>
        </dgm:presLayoutVars>
      </dgm:prSet>
      <dgm:spPr/>
    </dgm:pt>
    <dgm:pt modelId="{73DC3C7A-6A5A-41B8-98A4-9748A910E2B3}" type="pres">
      <dgm:prSet presAssocID="{B2BD8352-03A9-4C54-A421-2F8B72A6E3E7}" presName="desBackupRightNorm" presStyleCnt="0"/>
      <dgm:spPr/>
    </dgm:pt>
    <dgm:pt modelId="{82494B5B-A93A-46E9-907F-E7D6D1B1CFAC}" type="pres">
      <dgm:prSet presAssocID="{2C015C54-36E7-42FC-9DEC-BABC871DB0F0}" presName="desSpace" presStyleCnt="0"/>
      <dgm:spPr/>
    </dgm:pt>
    <dgm:pt modelId="{758792AC-CD82-4130-B29A-E34D2EA20B91}" type="pres">
      <dgm:prSet presAssocID="{DA77A1F2-B2CE-42D4-BEB5-4289EDDB0EA6}" presName="desBackupLeftNorm" presStyleCnt="0"/>
      <dgm:spPr/>
    </dgm:pt>
    <dgm:pt modelId="{BA1AF28B-B6AC-4FE7-AD4A-99342076A1BF}" type="pres">
      <dgm:prSet presAssocID="{DA77A1F2-B2CE-42D4-BEB5-4289EDDB0EA6}" presName="desComposite" presStyleCnt="0"/>
      <dgm:spPr/>
    </dgm:pt>
    <dgm:pt modelId="{744ED7EA-4036-439E-B1F1-24D872430E0E}" type="pres">
      <dgm:prSet presAssocID="{DA77A1F2-B2CE-42D4-BEB5-4289EDDB0EA6}" presName="desCircle" presStyleLbl="node1" presStyleIdx="2" presStyleCnt="7"/>
      <dgm:spPr/>
    </dgm:pt>
    <dgm:pt modelId="{CB3E07FB-DF5A-476D-8A9E-EAA8D9433D42}" type="pres">
      <dgm:prSet presAssocID="{DA77A1F2-B2CE-42D4-BEB5-4289EDDB0EA6}" presName="chTx" presStyleLbl="revTx" presStyleIdx="5" presStyleCnt="17"/>
      <dgm:spPr/>
    </dgm:pt>
    <dgm:pt modelId="{4BE73B44-B71F-4A96-8DDF-1366241F0BBC}" type="pres">
      <dgm:prSet presAssocID="{DA77A1F2-B2CE-42D4-BEB5-4289EDDB0EA6}" presName="desTx" presStyleLbl="revTx" presStyleIdx="6" presStyleCnt="17">
        <dgm:presLayoutVars>
          <dgm:bulletEnabled val="1"/>
        </dgm:presLayoutVars>
      </dgm:prSet>
      <dgm:spPr/>
    </dgm:pt>
    <dgm:pt modelId="{67B8F176-0872-4F81-9FD4-C700058E1D23}" type="pres">
      <dgm:prSet presAssocID="{DA77A1F2-B2CE-42D4-BEB5-4289EDDB0EA6}" presName="desBackupRightNorm" presStyleCnt="0"/>
      <dgm:spPr/>
    </dgm:pt>
    <dgm:pt modelId="{972E0EF3-3AC6-4B90-AC0D-AECE0C8A6F4B}" type="pres">
      <dgm:prSet presAssocID="{0F934EC2-0C71-4066-8AE4-DFEBB96CC963}" presName="desSpace" presStyleCnt="0"/>
      <dgm:spPr/>
    </dgm:pt>
    <dgm:pt modelId="{5566A9C3-3C41-47B9-BD2E-979ECE20A908}" type="pres">
      <dgm:prSet presAssocID="{2C0B5B0E-E765-442F-99EF-D7A5CF67E711}" presName="desBackupLeftNorm" presStyleCnt="0"/>
      <dgm:spPr/>
    </dgm:pt>
    <dgm:pt modelId="{86AD96F3-36D3-4DBC-998D-195D2F7E76AE}" type="pres">
      <dgm:prSet presAssocID="{2C0B5B0E-E765-442F-99EF-D7A5CF67E711}" presName="desComposite" presStyleCnt="0"/>
      <dgm:spPr/>
    </dgm:pt>
    <dgm:pt modelId="{38A54B10-99E0-4D71-8408-B702C986F36C}" type="pres">
      <dgm:prSet presAssocID="{2C0B5B0E-E765-442F-99EF-D7A5CF67E711}" presName="desCircle" presStyleLbl="node1" presStyleIdx="3" presStyleCnt="7"/>
      <dgm:spPr/>
    </dgm:pt>
    <dgm:pt modelId="{2EEC41E4-8687-4332-94AB-E24EC4A6F863}" type="pres">
      <dgm:prSet presAssocID="{2C0B5B0E-E765-442F-99EF-D7A5CF67E711}" presName="chTx" presStyleLbl="revTx" presStyleIdx="7" presStyleCnt="17" custScaleX="144020" custScaleY="100812"/>
      <dgm:spPr/>
    </dgm:pt>
    <dgm:pt modelId="{1082CEB9-656D-4ADD-805D-B5945C52DC07}" type="pres">
      <dgm:prSet presAssocID="{2C0B5B0E-E765-442F-99EF-D7A5CF67E711}" presName="desTx" presStyleLbl="revTx" presStyleIdx="8" presStyleCnt="17">
        <dgm:presLayoutVars>
          <dgm:bulletEnabled val="1"/>
        </dgm:presLayoutVars>
      </dgm:prSet>
      <dgm:spPr/>
    </dgm:pt>
    <dgm:pt modelId="{C6E65188-CB46-4C6A-97C3-7E286B56751B}" type="pres">
      <dgm:prSet presAssocID="{2C0B5B0E-E765-442F-99EF-D7A5CF67E711}" presName="desBackupRightNorm" presStyleCnt="0"/>
      <dgm:spPr/>
    </dgm:pt>
    <dgm:pt modelId="{545E0775-836A-42CB-9AE0-52F026E12E6B}" type="pres">
      <dgm:prSet presAssocID="{33D9742A-0E60-4303-BD48-4B8DD7B60300}" presName="desSpace" presStyleCnt="0"/>
      <dgm:spPr/>
    </dgm:pt>
    <dgm:pt modelId="{D666DB48-9BB2-43E8-AB11-9BD6A4C342E7}" type="pres">
      <dgm:prSet presAssocID="{4EECF192-E26C-4A9B-AB3F-8CACBA0F2C9E}" presName="desBackupLeftNorm" presStyleCnt="0"/>
      <dgm:spPr/>
    </dgm:pt>
    <dgm:pt modelId="{0DA633CA-F489-4F33-B68E-3D05291CADEC}" type="pres">
      <dgm:prSet presAssocID="{4EECF192-E26C-4A9B-AB3F-8CACBA0F2C9E}" presName="desComposite" presStyleCnt="0"/>
      <dgm:spPr/>
    </dgm:pt>
    <dgm:pt modelId="{110693F7-12BC-4121-99C8-5E8CF4CA0769}" type="pres">
      <dgm:prSet presAssocID="{4EECF192-E26C-4A9B-AB3F-8CACBA0F2C9E}" presName="desCircle" presStyleLbl="node1" presStyleIdx="4" presStyleCnt="7"/>
      <dgm:spPr/>
    </dgm:pt>
    <dgm:pt modelId="{CA7580D9-F74F-4D71-B5AC-D400F43A0516}" type="pres">
      <dgm:prSet presAssocID="{4EECF192-E26C-4A9B-AB3F-8CACBA0F2C9E}" presName="chTx" presStyleLbl="revTx" presStyleIdx="9" presStyleCnt="17"/>
      <dgm:spPr/>
    </dgm:pt>
    <dgm:pt modelId="{04D6810D-3A36-47BB-87BE-0F0BEA4B0DA8}" type="pres">
      <dgm:prSet presAssocID="{4EECF192-E26C-4A9B-AB3F-8CACBA0F2C9E}" presName="desTx" presStyleLbl="revTx" presStyleIdx="10" presStyleCnt="17">
        <dgm:presLayoutVars>
          <dgm:bulletEnabled val="1"/>
        </dgm:presLayoutVars>
      </dgm:prSet>
      <dgm:spPr/>
    </dgm:pt>
    <dgm:pt modelId="{8FB48AB0-96B8-4698-9F51-25082B8DD9B3}" type="pres">
      <dgm:prSet presAssocID="{4EECF192-E26C-4A9B-AB3F-8CACBA0F2C9E}" presName="desBackupRightNorm" presStyleCnt="0"/>
      <dgm:spPr/>
    </dgm:pt>
    <dgm:pt modelId="{59C958C7-65D5-4258-9330-BDE399E99FD1}" type="pres">
      <dgm:prSet presAssocID="{E066E22B-0B96-4D92-96D1-76D8F4F81148}" presName="desSpace" presStyleCnt="0"/>
      <dgm:spPr/>
    </dgm:pt>
    <dgm:pt modelId="{8F306C6C-4D1A-48A9-9227-3D9C79FF2E41}" type="pres">
      <dgm:prSet presAssocID="{5AD36B7A-47C2-416F-9BD8-790B8A91421B}" presName="parComposite" presStyleCnt="0"/>
      <dgm:spPr/>
    </dgm:pt>
    <dgm:pt modelId="{3841DF92-B204-4551-A880-2AD9D6631B9F}" type="pres">
      <dgm:prSet presAssocID="{5AD36B7A-47C2-416F-9BD8-790B8A91421B}" presName="parBigCircle" presStyleLbl="node0" presStyleIdx="1" presStyleCnt="3"/>
      <dgm:spPr/>
    </dgm:pt>
    <dgm:pt modelId="{F660611B-66D7-43F1-BA54-A880412D2D55}" type="pres">
      <dgm:prSet presAssocID="{5AD36B7A-47C2-416F-9BD8-790B8A91421B}" presName="parTx" presStyleLbl="revTx" presStyleIdx="11" presStyleCnt="17"/>
      <dgm:spPr/>
    </dgm:pt>
    <dgm:pt modelId="{DB928641-A197-421A-80E0-9EAA27334299}" type="pres">
      <dgm:prSet presAssocID="{5AD36B7A-47C2-416F-9BD8-790B8A91421B}" presName="bSpace" presStyleCnt="0"/>
      <dgm:spPr/>
    </dgm:pt>
    <dgm:pt modelId="{D4C1E934-FB4B-4845-877D-CB5A29668B6A}" type="pres">
      <dgm:prSet presAssocID="{5AD36B7A-47C2-416F-9BD8-790B8A91421B}" presName="parBackupNorm" presStyleCnt="0"/>
      <dgm:spPr/>
    </dgm:pt>
    <dgm:pt modelId="{6C267E08-E2CE-406F-917C-63442141B747}" type="pres">
      <dgm:prSet presAssocID="{1C9A58FB-367B-4F08-B302-F775E743DB80}" presName="parSpace" presStyleCnt="0"/>
      <dgm:spPr/>
    </dgm:pt>
    <dgm:pt modelId="{DBF4A131-C776-4C73-ADC9-463177A2D725}" type="pres">
      <dgm:prSet presAssocID="{B9B6910D-F6EB-4BB9-AB37-BA214F0F4ABF}" presName="desBackupLeftNorm" presStyleCnt="0"/>
      <dgm:spPr/>
    </dgm:pt>
    <dgm:pt modelId="{4C4CA482-6272-4DD4-9B4D-8262886EBD36}" type="pres">
      <dgm:prSet presAssocID="{B9B6910D-F6EB-4BB9-AB37-BA214F0F4ABF}" presName="desComposite" presStyleCnt="0"/>
      <dgm:spPr/>
    </dgm:pt>
    <dgm:pt modelId="{E467D7F2-E2A5-494B-B437-DFBFBEC82C09}" type="pres">
      <dgm:prSet presAssocID="{B9B6910D-F6EB-4BB9-AB37-BA214F0F4ABF}" presName="desCircle" presStyleLbl="node1" presStyleIdx="5" presStyleCnt="7"/>
      <dgm:spPr/>
    </dgm:pt>
    <dgm:pt modelId="{B9BE5342-14B8-46CF-A938-C7B2A3825FE9}" type="pres">
      <dgm:prSet presAssocID="{B9B6910D-F6EB-4BB9-AB37-BA214F0F4ABF}" presName="chTx" presStyleLbl="revTx" presStyleIdx="12" presStyleCnt="17"/>
      <dgm:spPr/>
    </dgm:pt>
    <dgm:pt modelId="{B9DD13EF-03E7-4E2E-BEA0-6E00E585162F}" type="pres">
      <dgm:prSet presAssocID="{B9B6910D-F6EB-4BB9-AB37-BA214F0F4ABF}" presName="desTx" presStyleLbl="revTx" presStyleIdx="13" presStyleCnt="17">
        <dgm:presLayoutVars>
          <dgm:bulletEnabled val="1"/>
        </dgm:presLayoutVars>
      </dgm:prSet>
      <dgm:spPr/>
    </dgm:pt>
    <dgm:pt modelId="{2559CD14-EDF2-489E-A7AA-98C576D7F5B9}" type="pres">
      <dgm:prSet presAssocID="{B9B6910D-F6EB-4BB9-AB37-BA214F0F4ABF}" presName="desBackupRightNorm" presStyleCnt="0"/>
      <dgm:spPr/>
    </dgm:pt>
    <dgm:pt modelId="{0256C5FC-5797-40D0-BD4F-0A55768CEAD4}" type="pres">
      <dgm:prSet presAssocID="{38F04612-B923-48D3-8004-F961BD4393DE}" presName="desSpace" presStyleCnt="0"/>
      <dgm:spPr/>
    </dgm:pt>
    <dgm:pt modelId="{782E7DB4-250A-40AE-AD8E-798DF633ACFC}" type="pres">
      <dgm:prSet presAssocID="{F847B19F-FE18-4609-9892-A99758811033}" presName="desBackupLeftNorm" presStyleCnt="0"/>
      <dgm:spPr/>
    </dgm:pt>
    <dgm:pt modelId="{175B5B10-034C-4061-B57C-B3D6EE2F5919}" type="pres">
      <dgm:prSet presAssocID="{F847B19F-FE18-4609-9892-A99758811033}" presName="desComposite" presStyleCnt="0"/>
      <dgm:spPr/>
    </dgm:pt>
    <dgm:pt modelId="{4FC2D723-E084-45C5-BCDD-4BE43FED937C}" type="pres">
      <dgm:prSet presAssocID="{F847B19F-FE18-4609-9892-A99758811033}" presName="desCircle" presStyleLbl="node1" presStyleIdx="6" presStyleCnt="7"/>
      <dgm:spPr/>
    </dgm:pt>
    <dgm:pt modelId="{EDBA4365-CA56-4BBA-8260-F676E3E77514}" type="pres">
      <dgm:prSet presAssocID="{F847B19F-FE18-4609-9892-A99758811033}" presName="chTx" presStyleLbl="revTx" presStyleIdx="14" presStyleCnt="17"/>
      <dgm:spPr/>
    </dgm:pt>
    <dgm:pt modelId="{FDC902D9-76B5-4CD3-B8C1-FE713A283F7D}" type="pres">
      <dgm:prSet presAssocID="{F847B19F-FE18-4609-9892-A99758811033}" presName="desTx" presStyleLbl="revTx" presStyleIdx="15" presStyleCnt="17">
        <dgm:presLayoutVars>
          <dgm:bulletEnabled val="1"/>
        </dgm:presLayoutVars>
      </dgm:prSet>
      <dgm:spPr/>
    </dgm:pt>
    <dgm:pt modelId="{CC80F717-2739-4656-A1DC-FBBA0A7329BC}" type="pres">
      <dgm:prSet presAssocID="{F847B19F-FE18-4609-9892-A99758811033}" presName="desBackupRightNorm" presStyleCnt="0"/>
      <dgm:spPr/>
    </dgm:pt>
    <dgm:pt modelId="{99C1A7A3-3910-49F5-BE27-00AD138C9920}" type="pres">
      <dgm:prSet presAssocID="{13A86759-B573-4BB6-BB19-C9CC15381CE9}" presName="desSpace" presStyleCnt="0"/>
      <dgm:spPr/>
    </dgm:pt>
    <dgm:pt modelId="{E185B695-A960-49FE-8DF9-B2729A44C31C}" type="pres">
      <dgm:prSet presAssocID="{780FD1C3-5266-4D89-AC47-4561BCE38AA7}" presName="parComposite" presStyleCnt="0"/>
      <dgm:spPr/>
    </dgm:pt>
    <dgm:pt modelId="{55250C22-7FFE-41AC-A09F-3BFBD3F01FED}" type="pres">
      <dgm:prSet presAssocID="{780FD1C3-5266-4D89-AC47-4561BCE38AA7}" presName="parBigCircle" presStyleLbl="node0" presStyleIdx="2" presStyleCnt="3"/>
      <dgm:spPr/>
    </dgm:pt>
    <dgm:pt modelId="{D2BF3D69-2B12-47E4-AEA2-1F7BCC400FDA}" type="pres">
      <dgm:prSet presAssocID="{780FD1C3-5266-4D89-AC47-4561BCE38AA7}" presName="parTx" presStyleLbl="revTx" presStyleIdx="16" presStyleCnt="17"/>
      <dgm:spPr/>
    </dgm:pt>
    <dgm:pt modelId="{716F2917-7644-4C34-A1F7-2EC18A609D25}" type="pres">
      <dgm:prSet presAssocID="{780FD1C3-5266-4D89-AC47-4561BCE38AA7}" presName="bSpace" presStyleCnt="0"/>
      <dgm:spPr/>
    </dgm:pt>
    <dgm:pt modelId="{B21EF1E4-B758-4899-A9DA-3DD843500EB0}" type="pres">
      <dgm:prSet presAssocID="{780FD1C3-5266-4D89-AC47-4561BCE38AA7}" presName="parBackupNorm" presStyleCnt="0"/>
      <dgm:spPr/>
    </dgm:pt>
    <dgm:pt modelId="{840D651D-5FB4-4212-AB79-D5FEBF41A374}" type="pres">
      <dgm:prSet presAssocID="{7EA5B04C-2807-45BB-8AC5-4EADCC158FE4}" presName="parSpace" presStyleCnt="0"/>
      <dgm:spPr/>
    </dgm:pt>
  </dgm:ptLst>
  <dgm:cxnLst>
    <dgm:cxn modelId="{AC67260E-5E28-43FF-A154-B935C962DBF0}" type="presOf" srcId="{ED21972F-1D08-4C43-A7D9-EE2615006C98}" destId="{1EA9ADB7-33FC-4866-95C6-7E54164CB563}" srcOrd="0" destOrd="0" presId="urn:microsoft.com/office/officeart/2008/layout/CircleAccentTimeline"/>
    <dgm:cxn modelId="{FCAF7D29-1C28-43FB-9B77-683C3F533C1D}" type="presOf" srcId="{B2BD8352-03A9-4C54-A421-2F8B72A6E3E7}" destId="{AC7D882B-FA60-4FCD-928E-6DB0A947A988}" srcOrd="0" destOrd="0" presId="urn:microsoft.com/office/officeart/2008/layout/CircleAccentTimeline"/>
    <dgm:cxn modelId="{7576EB2F-927F-40B6-8E15-AB87E0575A4D}" srcId="{ED21972F-1D08-4C43-A7D9-EE2615006C98}" destId="{2C0B5B0E-E765-442F-99EF-D7A5CF67E711}" srcOrd="3" destOrd="0" parTransId="{F413DF93-5267-402C-837B-ECC7976A0671}" sibTransId="{33D9742A-0E60-4303-BD48-4B8DD7B60300}"/>
    <dgm:cxn modelId="{A0B32663-CA1B-482E-B6E1-00DE00DB0690}" type="presOf" srcId="{7124FAE5-5FA2-454E-A65A-1FCA9F1F2EBA}" destId="{93F76576-7744-4445-9A9E-C3EA382FDF7F}" srcOrd="0" destOrd="0" presId="urn:microsoft.com/office/officeart/2008/layout/CircleAccentTimeline"/>
    <dgm:cxn modelId="{81903244-9904-4CD2-84B2-DEE92DF176DE}" type="presOf" srcId="{E14F1D75-03A4-46B0-BD67-3DE5FDF5308C}" destId="{B9B8DD77-209A-4D1E-A6C8-D429524A7996}" srcOrd="0" destOrd="0" presId="urn:microsoft.com/office/officeart/2008/layout/CircleAccentTimeline"/>
    <dgm:cxn modelId="{D212F444-A02A-42BC-9914-7C41CBD0581D}" srcId="{5AD36B7A-47C2-416F-9BD8-790B8A91421B}" destId="{F847B19F-FE18-4609-9892-A99758811033}" srcOrd="1" destOrd="0" parTransId="{B9BF93D8-A947-48CC-80C7-1C911EF8D79D}" sibTransId="{13A86759-B573-4BB6-BB19-C9CC15381CE9}"/>
    <dgm:cxn modelId="{4FAE8168-3C3E-48F2-BD79-EA03DB2CFE88}" type="presOf" srcId="{4EECF192-E26C-4A9B-AB3F-8CACBA0F2C9E}" destId="{CA7580D9-F74F-4D71-B5AC-D400F43A0516}" srcOrd="0" destOrd="0" presId="urn:microsoft.com/office/officeart/2008/layout/CircleAccentTimeline"/>
    <dgm:cxn modelId="{0633AC6A-4BAD-445D-8543-25ED6646ED44}" srcId="{ED21972F-1D08-4C43-A7D9-EE2615006C98}" destId="{7124FAE5-5FA2-454E-A65A-1FCA9F1F2EBA}" srcOrd="0" destOrd="0" parTransId="{72DEFEE7-30F2-4EEF-877D-BFC84475B7D8}" sibTransId="{AFC8DEC8-35AA-4A82-A215-FD66E850843B}"/>
    <dgm:cxn modelId="{46B59C73-B75F-46D6-875A-AFA70F3DE4AD}" type="presOf" srcId="{F847B19F-FE18-4609-9892-A99758811033}" destId="{EDBA4365-CA56-4BBA-8260-F676E3E77514}" srcOrd="0" destOrd="0" presId="urn:microsoft.com/office/officeart/2008/layout/CircleAccentTimeline"/>
    <dgm:cxn modelId="{A63F4F59-9FCE-4F4C-A2F0-647C7B3693F9}" srcId="{ED21972F-1D08-4C43-A7D9-EE2615006C98}" destId="{B2BD8352-03A9-4C54-A421-2F8B72A6E3E7}" srcOrd="1" destOrd="0" parTransId="{2207CA43-D0A5-40AD-8001-AA32349E2AEC}" sibTransId="{2C015C54-36E7-42FC-9DEC-BABC871DB0F0}"/>
    <dgm:cxn modelId="{1168B15A-A71C-430D-91C7-5CA75095AF56}" srcId="{E14F1D75-03A4-46B0-BD67-3DE5FDF5308C}" destId="{780FD1C3-5266-4D89-AC47-4561BCE38AA7}" srcOrd="2" destOrd="0" parTransId="{13FA0E12-52A6-46D8-8A4F-CD9F2D85273B}" sibTransId="{7EA5B04C-2807-45BB-8AC5-4EADCC158FE4}"/>
    <dgm:cxn modelId="{AAFFF47B-9923-4195-A26A-FF177A6458BB}" type="presOf" srcId="{780FD1C3-5266-4D89-AC47-4561BCE38AA7}" destId="{D2BF3D69-2B12-47E4-AEA2-1F7BCC400FDA}" srcOrd="0" destOrd="0" presId="urn:microsoft.com/office/officeart/2008/layout/CircleAccentTimeline"/>
    <dgm:cxn modelId="{A0CCEF8A-D759-4B38-AB22-2D9111964B48}" srcId="{ED21972F-1D08-4C43-A7D9-EE2615006C98}" destId="{DA77A1F2-B2CE-42D4-BEB5-4289EDDB0EA6}" srcOrd="2" destOrd="0" parTransId="{18AAB068-8567-4DCA-BBB3-6107E03756E4}" sibTransId="{0F934EC2-0C71-4066-8AE4-DFEBB96CC963}"/>
    <dgm:cxn modelId="{D17C1D97-CB44-4D06-B743-4432BCF7E444}" type="presOf" srcId="{2C0B5B0E-E765-442F-99EF-D7A5CF67E711}" destId="{2EEC41E4-8687-4332-94AB-E24EC4A6F863}" srcOrd="0" destOrd="0" presId="urn:microsoft.com/office/officeart/2008/layout/CircleAccentTimeline"/>
    <dgm:cxn modelId="{81D1A49D-379F-44CE-A199-52A4DAF46EF4}" type="presOf" srcId="{5AD36B7A-47C2-416F-9BD8-790B8A91421B}" destId="{F660611B-66D7-43F1-BA54-A880412D2D55}" srcOrd="0" destOrd="0" presId="urn:microsoft.com/office/officeart/2008/layout/CircleAccentTimeline"/>
    <dgm:cxn modelId="{1D20BBC7-6CE2-422D-9570-C5ED86D3C54F}" srcId="{ED21972F-1D08-4C43-A7D9-EE2615006C98}" destId="{4EECF192-E26C-4A9B-AB3F-8CACBA0F2C9E}" srcOrd="4" destOrd="0" parTransId="{604B9E6D-5B4F-4E15-99D5-22C2F03299CB}" sibTransId="{E066E22B-0B96-4D92-96D1-76D8F4F81148}"/>
    <dgm:cxn modelId="{FD3F46D0-0788-490E-8033-0C9532ED6DCD}" type="presOf" srcId="{DA77A1F2-B2CE-42D4-BEB5-4289EDDB0EA6}" destId="{CB3E07FB-DF5A-476D-8A9E-EAA8D9433D42}" srcOrd="0" destOrd="0" presId="urn:microsoft.com/office/officeart/2008/layout/CircleAccentTimeline"/>
    <dgm:cxn modelId="{44CFFCD4-6812-4E29-BF8C-D083D515BAED}" type="presOf" srcId="{B9B6910D-F6EB-4BB9-AB37-BA214F0F4ABF}" destId="{B9BE5342-14B8-46CF-A938-C7B2A3825FE9}" srcOrd="0" destOrd="0" presId="urn:microsoft.com/office/officeart/2008/layout/CircleAccentTimeline"/>
    <dgm:cxn modelId="{47C194DD-FA60-4080-AADB-B55DD80F7413}" srcId="{E14F1D75-03A4-46B0-BD67-3DE5FDF5308C}" destId="{ED21972F-1D08-4C43-A7D9-EE2615006C98}" srcOrd="0" destOrd="0" parTransId="{078493F2-9C10-4CE1-BB16-0055B979209B}" sibTransId="{613F640E-E7A6-43C9-BDCE-B6351B856BEB}"/>
    <dgm:cxn modelId="{5965D4E0-6E0E-4E48-97BE-84F7459AC47A}" srcId="{E14F1D75-03A4-46B0-BD67-3DE5FDF5308C}" destId="{5AD36B7A-47C2-416F-9BD8-790B8A91421B}" srcOrd="1" destOrd="0" parTransId="{6B04DF21-B7AA-4FB8-9B8C-216281D4CC43}" sibTransId="{1C9A58FB-367B-4F08-B302-F775E743DB80}"/>
    <dgm:cxn modelId="{F92199EB-AF6B-40EA-873A-ECE62EE52B11}" srcId="{5AD36B7A-47C2-416F-9BD8-790B8A91421B}" destId="{B9B6910D-F6EB-4BB9-AB37-BA214F0F4ABF}" srcOrd="0" destOrd="0" parTransId="{BDD1B606-24D9-449D-AF9C-8220CB5CB219}" sibTransId="{38F04612-B923-48D3-8004-F961BD4393DE}"/>
    <dgm:cxn modelId="{F2CCA1EE-D5AE-4B36-8E0B-B37BCAB69A1D}" type="presParOf" srcId="{B9B8DD77-209A-4D1E-A6C8-D429524A7996}" destId="{928DC16A-F013-4A30-8F26-D0F3D24B2C91}" srcOrd="0" destOrd="0" presId="urn:microsoft.com/office/officeart/2008/layout/CircleAccentTimeline"/>
    <dgm:cxn modelId="{AB62E37B-3D39-42B4-A8B5-3636A3F0AF2B}" type="presParOf" srcId="{928DC16A-F013-4A30-8F26-D0F3D24B2C91}" destId="{2774D197-B563-47C5-BDCF-6CBD5AE649D1}" srcOrd="0" destOrd="0" presId="urn:microsoft.com/office/officeart/2008/layout/CircleAccentTimeline"/>
    <dgm:cxn modelId="{5DCD103C-63F8-4C4E-8FC5-CC6BAC806154}" type="presParOf" srcId="{928DC16A-F013-4A30-8F26-D0F3D24B2C91}" destId="{1EA9ADB7-33FC-4866-95C6-7E54164CB563}" srcOrd="1" destOrd="0" presId="urn:microsoft.com/office/officeart/2008/layout/CircleAccentTimeline"/>
    <dgm:cxn modelId="{939FA9C5-CEF2-4308-9A1A-ED0B6CBDBE61}" type="presParOf" srcId="{928DC16A-F013-4A30-8F26-D0F3D24B2C91}" destId="{E1E30B89-D22A-47D7-866D-915B18C5E3EC}" srcOrd="2" destOrd="0" presId="urn:microsoft.com/office/officeart/2008/layout/CircleAccentTimeline"/>
    <dgm:cxn modelId="{31468D2B-88F4-4F5A-9D31-4B5D7534C489}" type="presParOf" srcId="{B9B8DD77-209A-4D1E-A6C8-D429524A7996}" destId="{1552CE97-3BF3-4327-9318-652E339F62F5}" srcOrd="1" destOrd="0" presId="urn:microsoft.com/office/officeart/2008/layout/CircleAccentTimeline"/>
    <dgm:cxn modelId="{B07C5E94-5A22-4F49-AA3F-F15C12252C79}" type="presParOf" srcId="{B9B8DD77-209A-4D1E-A6C8-D429524A7996}" destId="{B7B1FDD9-A78D-4AD6-B5EA-1ED875115851}" srcOrd="2" destOrd="0" presId="urn:microsoft.com/office/officeart/2008/layout/CircleAccentTimeline"/>
    <dgm:cxn modelId="{37A7A3BB-29D2-4044-8669-90A65CF9F71F}" type="presParOf" srcId="{B9B8DD77-209A-4D1E-A6C8-D429524A7996}" destId="{E908CE51-5F95-48AB-B653-935F0F732989}" srcOrd="3" destOrd="0" presId="urn:microsoft.com/office/officeart/2008/layout/CircleAccentTimeline"/>
    <dgm:cxn modelId="{EC3D506B-99D7-4EEE-9DAA-93C2F0D42C24}" type="presParOf" srcId="{B9B8DD77-209A-4D1E-A6C8-D429524A7996}" destId="{B47E9206-0D41-48F1-8980-D2ECA86B8179}" srcOrd="4" destOrd="0" presId="urn:microsoft.com/office/officeart/2008/layout/CircleAccentTimeline"/>
    <dgm:cxn modelId="{696C675E-0E46-4F2F-B8CF-9EF3AA807ACE}" type="presParOf" srcId="{B47E9206-0D41-48F1-8980-D2ECA86B8179}" destId="{3D034B74-BD8D-4204-89E8-4302926FC7BA}" srcOrd="0" destOrd="0" presId="urn:microsoft.com/office/officeart/2008/layout/CircleAccentTimeline"/>
    <dgm:cxn modelId="{BFF0F942-284D-4A32-A8B1-8FF07443BD9C}" type="presParOf" srcId="{B47E9206-0D41-48F1-8980-D2ECA86B8179}" destId="{93F76576-7744-4445-9A9E-C3EA382FDF7F}" srcOrd="1" destOrd="0" presId="urn:microsoft.com/office/officeart/2008/layout/CircleAccentTimeline"/>
    <dgm:cxn modelId="{12A60671-6CB5-40BE-A0BE-D7429491EE4C}" type="presParOf" srcId="{B47E9206-0D41-48F1-8980-D2ECA86B8179}" destId="{D3E6857F-6EEB-446F-B30A-1F16A90FE429}" srcOrd="2" destOrd="0" presId="urn:microsoft.com/office/officeart/2008/layout/CircleAccentTimeline"/>
    <dgm:cxn modelId="{8FFBDA1F-1A0C-4798-A7BC-5CD91F500CA1}" type="presParOf" srcId="{B9B8DD77-209A-4D1E-A6C8-D429524A7996}" destId="{1B8703FD-E1A4-4F52-89C4-9018F2AC9CAE}" srcOrd="5" destOrd="0" presId="urn:microsoft.com/office/officeart/2008/layout/CircleAccentTimeline"/>
    <dgm:cxn modelId="{E873898D-ABEC-4A8E-B2F7-C981FD23ED93}" type="presParOf" srcId="{B9B8DD77-209A-4D1E-A6C8-D429524A7996}" destId="{9A6D3855-C491-4DDD-B0F9-427DF75458FD}" srcOrd="6" destOrd="0" presId="urn:microsoft.com/office/officeart/2008/layout/CircleAccentTimeline"/>
    <dgm:cxn modelId="{9164933A-EAD2-47C1-9570-86700C1B312D}" type="presParOf" srcId="{B9B8DD77-209A-4D1E-A6C8-D429524A7996}" destId="{53D5C0C4-D449-4A3A-9FD7-BAEB8F9264F9}" srcOrd="7" destOrd="0" presId="urn:microsoft.com/office/officeart/2008/layout/CircleAccentTimeline"/>
    <dgm:cxn modelId="{DC667998-47BC-478B-B03D-86B93C28CA37}" type="presParOf" srcId="{B9B8DD77-209A-4D1E-A6C8-D429524A7996}" destId="{3095518A-76D3-43E8-A0D0-AB628721CD0C}" srcOrd="8" destOrd="0" presId="urn:microsoft.com/office/officeart/2008/layout/CircleAccentTimeline"/>
    <dgm:cxn modelId="{915CDF27-F49E-4228-AF66-1A2F3C9551A1}" type="presParOf" srcId="{3095518A-76D3-43E8-A0D0-AB628721CD0C}" destId="{6AE5EFC7-1A1B-41CA-9268-C3531B8D32F4}" srcOrd="0" destOrd="0" presId="urn:microsoft.com/office/officeart/2008/layout/CircleAccentTimeline"/>
    <dgm:cxn modelId="{78A6B656-EF4B-448E-B0BC-2B19273278CE}" type="presParOf" srcId="{3095518A-76D3-43E8-A0D0-AB628721CD0C}" destId="{AC7D882B-FA60-4FCD-928E-6DB0A947A988}" srcOrd="1" destOrd="0" presId="urn:microsoft.com/office/officeart/2008/layout/CircleAccentTimeline"/>
    <dgm:cxn modelId="{5070FB02-91AA-4743-B702-28EAEB12DCF7}" type="presParOf" srcId="{3095518A-76D3-43E8-A0D0-AB628721CD0C}" destId="{0116C05B-B2DA-4A43-B851-115A6D204DF4}" srcOrd="2" destOrd="0" presId="urn:microsoft.com/office/officeart/2008/layout/CircleAccentTimeline"/>
    <dgm:cxn modelId="{6463ABCF-3EBE-4750-B26D-4A6AF1379079}" type="presParOf" srcId="{B9B8DD77-209A-4D1E-A6C8-D429524A7996}" destId="{73DC3C7A-6A5A-41B8-98A4-9748A910E2B3}" srcOrd="9" destOrd="0" presId="urn:microsoft.com/office/officeart/2008/layout/CircleAccentTimeline"/>
    <dgm:cxn modelId="{E60A91E3-807D-40C7-827F-665FCA64CF2A}" type="presParOf" srcId="{B9B8DD77-209A-4D1E-A6C8-D429524A7996}" destId="{82494B5B-A93A-46E9-907F-E7D6D1B1CFAC}" srcOrd="10" destOrd="0" presId="urn:microsoft.com/office/officeart/2008/layout/CircleAccentTimeline"/>
    <dgm:cxn modelId="{B69548D8-78F2-480B-A1DC-369D7265EB9E}" type="presParOf" srcId="{B9B8DD77-209A-4D1E-A6C8-D429524A7996}" destId="{758792AC-CD82-4130-B29A-E34D2EA20B91}" srcOrd="11" destOrd="0" presId="urn:microsoft.com/office/officeart/2008/layout/CircleAccentTimeline"/>
    <dgm:cxn modelId="{B2D73914-E9FB-465C-A8AC-0309AA0153C7}" type="presParOf" srcId="{B9B8DD77-209A-4D1E-A6C8-D429524A7996}" destId="{BA1AF28B-B6AC-4FE7-AD4A-99342076A1BF}" srcOrd="12" destOrd="0" presId="urn:microsoft.com/office/officeart/2008/layout/CircleAccentTimeline"/>
    <dgm:cxn modelId="{A8BDF481-424E-4135-92EA-55F29C49D7CC}" type="presParOf" srcId="{BA1AF28B-B6AC-4FE7-AD4A-99342076A1BF}" destId="{744ED7EA-4036-439E-B1F1-24D872430E0E}" srcOrd="0" destOrd="0" presId="urn:microsoft.com/office/officeart/2008/layout/CircleAccentTimeline"/>
    <dgm:cxn modelId="{7793C7E8-7A90-44DE-AC33-4367E76DEC31}" type="presParOf" srcId="{BA1AF28B-B6AC-4FE7-AD4A-99342076A1BF}" destId="{CB3E07FB-DF5A-476D-8A9E-EAA8D9433D42}" srcOrd="1" destOrd="0" presId="urn:microsoft.com/office/officeart/2008/layout/CircleAccentTimeline"/>
    <dgm:cxn modelId="{F1DC7D57-5B19-41B1-8AAC-ABF6124AF108}" type="presParOf" srcId="{BA1AF28B-B6AC-4FE7-AD4A-99342076A1BF}" destId="{4BE73B44-B71F-4A96-8DDF-1366241F0BBC}" srcOrd="2" destOrd="0" presId="urn:microsoft.com/office/officeart/2008/layout/CircleAccentTimeline"/>
    <dgm:cxn modelId="{BF7E5434-AEBD-4106-9206-BD64D05C081E}" type="presParOf" srcId="{B9B8DD77-209A-4D1E-A6C8-D429524A7996}" destId="{67B8F176-0872-4F81-9FD4-C700058E1D23}" srcOrd="13" destOrd="0" presId="urn:microsoft.com/office/officeart/2008/layout/CircleAccentTimeline"/>
    <dgm:cxn modelId="{4131F995-7AD4-46FC-B1D7-15E401CCF7F5}" type="presParOf" srcId="{B9B8DD77-209A-4D1E-A6C8-D429524A7996}" destId="{972E0EF3-3AC6-4B90-AC0D-AECE0C8A6F4B}" srcOrd="14" destOrd="0" presId="urn:microsoft.com/office/officeart/2008/layout/CircleAccentTimeline"/>
    <dgm:cxn modelId="{FC4C87C8-06DB-45E6-90E2-421EC3B733BB}" type="presParOf" srcId="{B9B8DD77-209A-4D1E-A6C8-D429524A7996}" destId="{5566A9C3-3C41-47B9-BD2E-979ECE20A908}" srcOrd="15" destOrd="0" presId="urn:microsoft.com/office/officeart/2008/layout/CircleAccentTimeline"/>
    <dgm:cxn modelId="{E4D88F53-17C1-4E67-93C0-6A2315A7EBC4}" type="presParOf" srcId="{B9B8DD77-209A-4D1E-A6C8-D429524A7996}" destId="{86AD96F3-36D3-4DBC-998D-195D2F7E76AE}" srcOrd="16" destOrd="0" presId="urn:microsoft.com/office/officeart/2008/layout/CircleAccentTimeline"/>
    <dgm:cxn modelId="{788BCA58-9A01-467C-BEF1-1F619AA4A0DA}" type="presParOf" srcId="{86AD96F3-36D3-4DBC-998D-195D2F7E76AE}" destId="{38A54B10-99E0-4D71-8408-B702C986F36C}" srcOrd="0" destOrd="0" presId="urn:microsoft.com/office/officeart/2008/layout/CircleAccentTimeline"/>
    <dgm:cxn modelId="{423A8804-78E6-4AA1-8851-9DCBBD602CE0}" type="presParOf" srcId="{86AD96F3-36D3-4DBC-998D-195D2F7E76AE}" destId="{2EEC41E4-8687-4332-94AB-E24EC4A6F863}" srcOrd="1" destOrd="0" presId="urn:microsoft.com/office/officeart/2008/layout/CircleAccentTimeline"/>
    <dgm:cxn modelId="{48B1A669-9B19-4C9F-A782-01F826DA803A}" type="presParOf" srcId="{86AD96F3-36D3-4DBC-998D-195D2F7E76AE}" destId="{1082CEB9-656D-4ADD-805D-B5945C52DC07}" srcOrd="2" destOrd="0" presId="urn:microsoft.com/office/officeart/2008/layout/CircleAccentTimeline"/>
    <dgm:cxn modelId="{FB6119E6-6580-4A41-AB5C-52E7A14E0679}" type="presParOf" srcId="{B9B8DD77-209A-4D1E-A6C8-D429524A7996}" destId="{C6E65188-CB46-4C6A-97C3-7E286B56751B}" srcOrd="17" destOrd="0" presId="urn:microsoft.com/office/officeart/2008/layout/CircleAccentTimeline"/>
    <dgm:cxn modelId="{DBEC0CC3-9B69-44D2-80E5-EF3E9FF59964}" type="presParOf" srcId="{B9B8DD77-209A-4D1E-A6C8-D429524A7996}" destId="{545E0775-836A-42CB-9AE0-52F026E12E6B}" srcOrd="18" destOrd="0" presId="urn:microsoft.com/office/officeart/2008/layout/CircleAccentTimeline"/>
    <dgm:cxn modelId="{CEF8638D-F75D-4D04-8A45-40D4D3B6B542}" type="presParOf" srcId="{B9B8DD77-209A-4D1E-A6C8-D429524A7996}" destId="{D666DB48-9BB2-43E8-AB11-9BD6A4C342E7}" srcOrd="19" destOrd="0" presId="urn:microsoft.com/office/officeart/2008/layout/CircleAccentTimeline"/>
    <dgm:cxn modelId="{A7A7CDD0-B770-47B2-9C92-98601414F8F1}" type="presParOf" srcId="{B9B8DD77-209A-4D1E-A6C8-D429524A7996}" destId="{0DA633CA-F489-4F33-B68E-3D05291CADEC}" srcOrd="20" destOrd="0" presId="urn:microsoft.com/office/officeart/2008/layout/CircleAccentTimeline"/>
    <dgm:cxn modelId="{85F82A98-6465-4B50-B824-897AD0B633EC}" type="presParOf" srcId="{0DA633CA-F489-4F33-B68E-3D05291CADEC}" destId="{110693F7-12BC-4121-99C8-5E8CF4CA0769}" srcOrd="0" destOrd="0" presId="urn:microsoft.com/office/officeart/2008/layout/CircleAccentTimeline"/>
    <dgm:cxn modelId="{716226EB-3156-41DE-8292-7EB0111BF2F0}" type="presParOf" srcId="{0DA633CA-F489-4F33-B68E-3D05291CADEC}" destId="{CA7580D9-F74F-4D71-B5AC-D400F43A0516}" srcOrd="1" destOrd="0" presId="urn:microsoft.com/office/officeart/2008/layout/CircleAccentTimeline"/>
    <dgm:cxn modelId="{25A6DA02-0B3B-4EE0-8C6B-C933ED30CDE4}" type="presParOf" srcId="{0DA633CA-F489-4F33-B68E-3D05291CADEC}" destId="{04D6810D-3A36-47BB-87BE-0F0BEA4B0DA8}" srcOrd="2" destOrd="0" presId="urn:microsoft.com/office/officeart/2008/layout/CircleAccentTimeline"/>
    <dgm:cxn modelId="{B902422B-D2B2-4D8D-A7E8-C891D153A48C}" type="presParOf" srcId="{B9B8DD77-209A-4D1E-A6C8-D429524A7996}" destId="{8FB48AB0-96B8-4698-9F51-25082B8DD9B3}" srcOrd="21" destOrd="0" presId="urn:microsoft.com/office/officeart/2008/layout/CircleAccentTimeline"/>
    <dgm:cxn modelId="{484021C3-76CD-4659-9CF2-40AF7E7A89E1}" type="presParOf" srcId="{B9B8DD77-209A-4D1E-A6C8-D429524A7996}" destId="{59C958C7-65D5-4258-9330-BDE399E99FD1}" srcOrd="22" destOrd="0" presId="urn:microsoft.com/office/officeart/2008/layout/CircleAccentTimeline"/>
    <dgm:cxn modelId="{77A382CD-E416-4D19-9BD1-5B0638696F9A}" type="presParOf" srcId="{B9B8DD77-209A-4D1E-A6C8-D429524A7996}" destId="{8F306C6C-4D1A-48A9-9227-3D9C79FF2E41}" srcOrd="23" destOrd="0" presId="urn:microsoft.com/office/officeart/2008/layout/CircleAccentTimeline"/>
    <dgm:cxn modelId="{104FC0AD-F857-45D0-9DBF-0B01F4A83DBE}" type="presParOf" srcId="{8F306C6C-4D1A-48A9-9227-3D9C79FF2E41}" destId="{3841DF92-B204-4551-A880-2AD9D6631B9F}" srcOrd="0" destOrd="0" presId="urn:microsoft.com/office/officeart/2008/layout/CircleAccentTimeline"/>
    <dgm:cxn modelId="{26A3007D-44EA-4FAE-9990-000B435D39B3}" type="presParOf" srcId="{8F306C6C-4D1A-48A9-9227-3D9C79FF2E41}" destId="{F660611B-66D7-43F1-BA54-A880412D2D55}" srcOrd="1" destOrd="0" presId="urn:microsoft.com/office/officeart/2008/layout/CircleAccentTimeline"/>
    <dgm:cxn modelId="{E3C789F7-9FFC-491F-A15D-775ED8B967DD}" type="presParOf" srcId="{8F306C6C-4D1A-48A9-9227-3D9C79FF2E41}" destId="{DB928641-A197-421A-80E0-9EAA27334299}" srcOrd="2" destOrd="0" presId="urn:microsoft.com/office/officeart/2008/layout/CircleAccentTimeline"/>
    <dgm:cxn modelId="{317BB16B-6C31-4EAF-B4F2-16E6F32929C1}" type="presParOf" srcId="{B9B8DD77-209A-4D1E-A6C8-D429524A7996}" destId="{D4C1E934-FB4B-4845-877D-CB5A29668B6A}" srcOrd="24" destOrd="0" presId="urn:microsoft.com/office/officeart/2008/layout/CircleAccentTimeline"/>
    <dgm:cxn modelId="{F7DE085D-385A-4D3E-8CFA-7062E1D6CAD0}" type="presParOf" srcId="{B9B8DD77-209A-4D1E-A6C8-D429524A7996}" destId="{6C267E08-E2CE-406F-917C-63442141B747}" srcOrd="25" destOrd="0" presId="urn:microsoft.com/office/officeart/2008/layout/CircleAccentTimeline"/>
    <dgm:cxn modelId="{08866400-8C57-46C8-B996-D584B92C8900}" type="presParOf" srcId="{B9B8DD77-209A-4D1E-A6C8-D429524A7996}" destId="{DBF4A131-C776-4C73-ADC9-463177A2D725}" srcOrd="26" destOrd="0" presId="urn:microsoft.com/office/officeart/2008/layout/CircleAccentTimeline"/>
    <dgm:cxn modelId="{E885EDB9-F166-407C-91E1-DC5900EED8E0}" type="presParOf" srcId="{B9B8DD77-209A-4D1E-A6C8-D429524A7996}" destId="{4C4CA482-6272-4DD4-9B4D-8262886EBD36}" srcOrd="27" destOrd="0" presId="urn:microsoft.com/office/officeart/2008/layout/CircleAccentTimeline"/>
    <dgm:cxn modelId="{A303358C-EFF6-4825-BF67-551E7E4F0A76}" type="presParOf" srcId="{4C4CA482-6272-4DD4-9B4D-8262886EBD36}" destId="{E467D7F2-E2A5-494B-B437-DFBFBEC82C09}" srcOrd="0" destOrd="0" presId="urn:microsoft.com/office/officeart/2008/layout/CircleAccentTimeline"/>
    <dgm:cxn modelId="{9CB9A85F-F79C-4547-BD1C-E3BA0DD1E39D}" type="presParOf" srcId="{4C4CA482-6272-4DD4-9B4D-8262886EBD36}" destId="{B9BE5342-14B8-46CF-A938-C7B2A3825FE9}" srcOrd="1" destOrd="0" presId="urn:microsoft.com/office/officeart/2008/layout/CircleAccentTimeline"/>
    <dgm:cxn modelId="{2ADB30CC-6A3F-49B5-BD0B-894ED9F6C07C}" type="presParOf" srcId="{4C4CA482-6272-4DD4-9B4D-8262886EBD36}" destId="{B9DD13EF-03E7-4E2E-BEA0-6E00E585162F}" srcOrd="2" destOrd="0" presId="urn:microsoft.com/office/officeart/2008/layout/CircleAccentTimeline"/>
    <dgm:cxn modelId="{8EB3512C-CCEB-4FC2-80B2-78DD08AB3D9D}" type="presParOf" srcId="{B9B8DD77-209A-4D1E-A6C8-D429524A7996}" destId="{2559CD14-EDF2-489E-A7AA-98C576D7F5B9}" srcOrd="28" destOrd="0" presId="urn:microsoft.com/office/officeart/2008/layout/CircleAccentTimeline"/>
    <dgm:cxn modelId="{52AC870B-D15F-4DEE-87E7-A6B73A50ECE1}" type="presParOf" srcId="{B9B8DD77-209A-4D1E-A6C8-D429524A7996}" destId="{0256C5FC-5797-40D0-BD4F-0A55768CEAD4}" srcOrd="29" destOrd="0" presId="urn:microsoft.com/office/officeart/2008/layout/CircleAccentTimeline"/>
    <dgm:cxn modelId="{B4499B39-5097-4FF2-B0EF-34DE2B4E7EB7}" type="presParOf" srcId="{B9B8DD77-209A-4D1E-A6C8-D429524A7996}" destId="{782E7DB4-250A-40AE-AD8E-798DF633ACFC}" srcOrd="30" destOrd="0" presId="urn:microsoft.com/office/officeart/2008/layout/CircleAccentTimeline"/>
    <dgm:cxn modelId="{1FB420E9-201E-4D91-943C-91517A0C880A}" type="presParOf" srcId="{B9B8DD77-209A-4D1E-A6C8-D429524A7996}" destId="{175B5B10-034C-4061-B57C-B3D6EE2F5919}" srcOrd="31" destOrd="0" presId="urn:microsoft.com/office/officeart/2008/layout/CircleAccentTimeline"/>
    <dgm:cxn modelId="{EE9892F8-E56D-4451-BFD7-38B770F5F15C}" type="presParOf" srcId="{175B5B10-034C-4061-B57C-B3D6EE2F5919}" destId="{4FC2D723-E084-45C5-BCDD-4BE43FED937C}" srcOrd="0" destOrd="0" presId="urn:microsoft.com/office/officeart/2008/layout/CircleAccentTimeline"/>
    <dgm:cxn modelId="{66C140A6-7EA9-4413-B0D4-B10394039AEF}" type="presParOf" srcId="{175B5B10-034C-4061-B57C-B3D6EE2F5919}" destId="{EDBA4365-CA56-4BBA-8260-F676E3E77514}" srcOrd="1" destOrd="0" presId="urn:microsoft.com/office/officeart/2008/layout/CircleAccentTimeline"/>
    <dgm:cxn modelId="{50ABD1D9-8436-43DA-924D-07718A703171}" type="presParOf" srcId="{175B5B10-034C-4061-B57C-B3D6EE2F5919}" destId="{FDC902D9-76B5-4CD3-B8C1-FE713A283F7D}" srcOrd="2" destOrd="0" presId="urn:microsoft.com/office/officeart/2008/layout/CircleAccentTimeline"/>
    <dgm:cxn modelId="{1FF323AE-6FC7-4720-AA5A-DED427378BED}" type="presParOf" srcId="{B9B8DD77-209A-4D1E-A6C8-D429524A7996}" destId="{CC80F717-2739-4656-A1DC-FBBA0A7329BC}" srcOrd="32" destOrd="0" presId="urn:microsoft.com/office/officeart/2008/layout/CircleAccentTimeline"/>
    <dgm:cxn modelId="{5C7E73F3-4B63-4810-8DFC-6C36FD7C8C7F}" type="presParOf" srcId="{B9B8DD77-209A-4D1E-A6C8-D429524A7996}" destId="{99C1A7A3-3910-49F5-BE27-00AD138C9920}" srcOrd="33" destOrd="0" presId="urn:microsoft.com/office/officeart/2008/layout/CircleAccentTimeline"/>
    <dgm:cxn modelId="{A3B4FF77-7408-4C60-BCCC-4BED367D7A31}" type="presParOf" srcId="{B9B8DD77-209A-4D1E-A6C8-D429524A7996}" destId="{E185B695-A960-49FE-8DF9-B2729A44C31C}" srcOrd="34" destOrd="0" presId="urn:microsoft.com/office/officeart/2008/layout/CircleAccentTimeline"/>
    <dgm:cxn modelId="{33991654-1C0D-497F-9398-EF34674B2A3D}" type="presParOf" srcId="{E185B695-A960-49FE-8DF9-B2729A44C31C}" destId="{55250C22-7FFE-41AC-A09F-3BFBD3F01FED}" srcOrd="0" destOrd="0" presId="urn:microsoft.com/office/officeart/2008/layout/CircleAccentTimeline"/>
    <dgm:cxn modelId="{8F0CAA03-5AF6-470E-B079-5984AFF4CE80}" type="presParOf" srcId="{E185B695-A960-49FE-8DF9-B2729A44C31C}" destId="{D2BF3D69-2B12-47E4-AEA2-1F7BCC400FDA}" srcOrd="1" destOrd="0" presId="urn:microsoft.com/office/officeart/2008/layout/CircleAccentTimeline"/>
    <dgm:cxn modelId="{7CBCBA60-2C71-441E-9912-D05863648D69}" type="presParOf" srcId="{E185B695-A960-49FE-8DF9-B2729A44C31C}" destId="{716F2917-7644-4C34-A1F7-2EC18A609D25}" srcOrd="2" destOrd="0" presId="urn:microsoft.com/office/officeart/2008/layout/CircleAccentTimeline"/>
    <dgm:cxn modelId="{BF43A978-3B94-419D-868E-87587A6715AC}" type="presParOf" srcId="{B9B8DD77-209A-4D1E-A6C8-D429524A7996}" destId="{B21EF1E4-B758-4899-A9DA-3DD843500EB0}" srcOrd="35" destOrd="0" presId="urn:microsoft.com/office/officeart/2008/layout/CircleAccentTimeline"/>
    <dgm:cxn modelId="{741F46DB-FCC3-43F4-A31E-F4E9ACE4F241}" type="presParOf" srcId="{B9B8DD77-209A-4D1E-A6C8-D429524A7996}" destId="{840D651D-5FB4-4212-AB79-D5FEBF41A374}" srcOrd="3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4C1AB-2996-4E1B-864D-85426C1C1055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548D1AEC-AB54-4B84-89D2-A9B160CBE985}">
      <dgm:prSet phldrT="[Text]"/>
      <dgm:spPr/>
      <dgm:t>
        <a:bodyPr/>
        <a:lstStyle/>
        <a:p>
          <a:r>
            <a:rPr lang="en-US"/>
            <a:t>Solomon</a:t>
          </a:r>
          <a:endParaRPr lang="en-CA"/>
        </a:p>
      </dgm:t>
    </dgm:pt>
    <dgm:pt modelId="{CFBA468A-1A29-439B-BDDD-0F4FE739E0AA}" type="parTrans" cxnId="{46CE718B-C1AD-4418-B12D-E3D54B4E9ED6}">
      <dgm:prSet/>
      <dgm:spPr/>
      <dgm:t>
        <a:bodyPr/>
        <a:lstStyle/>
        <a:p>
          <a:endParaRPr lang="en-CA"/>
        </a:p>
      </dgm:t>
    </dgm:pt>
    <dgm:pt modelId="{BA8DBF0F-CD32-471D-A731-99AD404C505A}" type="sibTrans" cxnId="{46CE718B-C1AD-4418-B12D-E3D54B4E9ED6}">
      <dgm:prSet/>
      <dgm:spPr/>
      <dgm:t>
        <a:bodyPr/>
        <a:lstStyle/>
        <a:p>
          <a:endParaRPr lang="en-CA"/>
        </a:p>
      </dgm:t>
    </dgm:pt>
    <dgm:pt modelId="{A5F92860-D6CA-485A-B060-3CAD78B5D90E}">
      <dgm:prSet phldrT="[Text]"/>
      <dgm:spPr/>
      <dgm:t>
        <a:bodyPr/>
        <a:lstStyle/>
        <a:p>
          <a:r>
            <a:rPr lang="en-US"/>
            <a:t>Ten Northern tribes rebelled and formed their own kingdom – Samaria and Galilee</a:t>
          </a:r>
          <a:endParaRPr lang="en-CA"/>
        </a:p>
      </dgm:t>
    </dgm:pt>
    <dgm:pt modelId="{8D77C0F2-6096-4AC0-9E0B-C3DC68883C76}" type="parTrans" cxnId="{85D2B240-BD04-4367-B3CD-C7A27BBCB48F}">
      <dgm:prSet/>
      <dgm:spPr/>
      <dgm:t>
        <a:bodyPr/>
        <a:lstStyle/>
        <a:p>
          <a:endParaRPr lang="en-CA"/>
        </a:p>
      </dgm:t>
    </dgm:pt>
    <dgm:pt modelId="{C8747E39-B0F3-4046-A685-D8EB29E05BB1}" type="sibTrans" cxnId="{85D2B240-BD04-4367-B3CD-C7A27BBCB48F}">
      <dgm:prSet/>
      <dgm:spPr/>
      <dgm:t>
        <a:bodyPr/>
        <a:lstStyle/>
        <a:p>
          <a:endParaRPr lang="en-CA"/>
        </a:p>
      </dgm:t>
    </dgm:pt>
    <dgm:pt modelId="{FD73EE85-C484-4371-B0A0-B1E7B05BF2C1}">
      <dgm:prSet phldrT="[Text]"/>
      <dgm:spPr/>
      <dgm:t>
        <a:bodyPr/>
        <a:lstStyle/>
        <a:p>
          <a:r>
            <a:rPr lang="en-US"/>
            <a:t>Not under Jerusalem rule until 100 years before Jesus</a:t>
          </a:r>
          <a:endParaRPr lang="en-CA"/>
        </a:p>
      </dgm:t>
    </dgm:pt>
    <dgm:pt modelId="{C6E2580C-8EE2-40B8-A0D1-C2359B7166D2}" type="parTrans" cxnId="{048FF4B4-59E5-4F93-B5F0-726E0EF29AA0}">
      <dgm:prSet/>
      <dgm:spPr/>
      <dgm:t>
        <a:bodyPr/>
        <a:lstStyle/>
        <a:p>
          <a:endParaRPr lang="en-CA"/>
        </a:p>
      </dgm:t>
    </dgm:pt>
    <dgm:pt modelId="{8A6AC2B0-E699-43DA-A719-64DE6BF28B13}" type="sibTrans" cxnId="{048FF4B4-59E5-4F93-B5F0-726E0EF29AA0}">
      <dgm:prSet/>
      <dgm:spPr/>
      <dgm:t>
        <a:bodyPr/>
        <a:lstStyle/>
        <a:p>
          <a:endParaRPr lang="en-CA"/>
        </a:p>
      </dgm:t>
    </dgm:pt>
    <dgm:pt modelId="{2A8ED130-F91C-4725-8637-7D87AC0046FF}">
      <dgm:prSet phldrT="[Text]"/>
      <dgm:spPr/>
      <dgm:t>
        <a:bodyPr/>
        <a:lstStyle/>
        <a:p>
          <a:r>
            <a:rPr lang="en-US"/>
            <a:t>Ahab</a:t>
          </a:r>
          <a:endParaRPr lang="en-CA"/>
        </a:p>
      </dgm:t>
    </dgm:pt>
    <dgm:pt modelId="{F27F4688-BD9A-4AC0-A4BD-1819DA030A9C}" type="parTrans" cxnId="{D84D53D1-8C85-4D58-9B11-B9ED993F3E98}">
      <dgm:prSet/>
      <dgm:spPr/>
      <dgm:t>
        <a:bodyPr/>
        <a:lstStyle/>
        <a:p>
          <a:endParaRPr lang="en-CA"/>
        </a:p>
      </dgm:t>
    </dgm:pt>
    <dgm:pt modelId="{D4931F04-5C97-47AA-A979-7251F89EA2C0}" type="sibTrans" cxnId="{D84D53D1-8C85-4D58-9B11-B9ED993F3E98}">
      <dgm:prSet/>
      <dgm:spPr/>
      <dgm:t>
        <a:bodyPr/>
        <a:lstStyle/>
        <a:p>
          <a:endParaRPr lang="en-CA"/>
        </a:p>
      </dgm:t>
    </dgm:pt>
    <dgm:pt modelId="{665A2597-420E-433F-8CD6-CCFA1E17B407}">
      <dgm:prSet phldrT="[Text]"/>
      <dgm:spPr/>
      <dgm:t>
        <a:bodyPr/>
        <a:lstStyle/>
        <a:p>
          <a:r>
            <a:rPr lang="en-US"/>
            <a:t>Elijah led widespread popular resistance</a:t>
          </a:r>
          <a:endParaRPr lang="en-CA"/>
        </a:p>
      </dgm:t>
    </dgm:pt>
    <dgm:pt modelId="{CB5B5636-B2E5-465E-9AA8-EEFBF4A99DA7}" type="parTrans" cxnId="{0B632BCD-B37F-47BD-AB7B-450D9C3A9CA8}">
      <dgm:prSet/>
      <dgm:spPr/>
      <dgm:t>
        <a:bodyPr/>
        <a:lstStyle/>
        <a:p>
          <a:endParaRPr lang="en-CA"/>
        </a:p>
      </dgm:t>
    </dgm:pt>
    <dgm:pt modelId="{CD0C2B39-45C3-48B1-93A1-C3F17BB9D0F5}" type="sibTrans" cxnId="{0B632BCD-B37F-47BD-AB7B-450D9C3A9CA8}">
      <dgm:prSet/>
      <dgm:spPr/>
      <dgm:t>
        <a:bodyPr/>
        <a:lstStyle/>
        <a:p>
          <a:endParaRPr lang="en-CA"/>
        </a:p>
      </dgm:t>
    </dgm:pt>
    <dgm:pt modelId="{26949333-62A7-494F-971F-52FBDBDAE0CC}">
      <dgm:prSet phldrT="[Text]"/>
      <dgm:spPr/>
      <dgm:t>
        <a:bodyPr/>
        <a:lstStyle/>
        <a:p>
          <a:r>
            <a:rPr lang="en-US"/>
            <a:t>Healings and feedings</a:t>
          </a:r>
          <a:endParaRPr lang="en-CA"/>
        </a:p>
      </dgm:t>
    </dgm:pt>
    <dgm:pt modelId="{92776E81-8EC4-4B58-A6CC-BBF80F9C94C9}" type="parTrans" cxnId="{A06A9C9D-BC79-480F-923C-DA50BED60409}">
      <dgm:prSet/>
      <dgm:spPr/>
      <dgm:t>
        <a:bodyPr/>
        <a:lstStyle/>
        <a:p>
          <a:endParaRPr lang="en-CA"/>
        </a:p>
      </dgm:t>
    </dgm:pt>
    <dgm:pt modelId="{748C369E-C5AE-4C56-AC8D-E12FA5A01A70}" type="sibTrans" cxnId="{A06A9C9D-BC79-480F-923C-DA50BED60409}">
      <dgm:prSet/>
      <dgm:spPr/>
      <dgm:t>
        <a:bodyPr/>
        <a:lstStyle/>
        <a:p>
          <a:endParaRPr lang="en-CA"/>
        </a:p>
      </dgm:t>
    </dgm:pt>
    <dgm:pt modelId="{3FE2F532-AC7D-45AA-805B-8D2D2E542F20}">
      <dgm:prSet phldrT="[Text]"/>
      <dgm:spPr/>
      <dgm:t>
        <a:bodyPr/>
        <a:lstStyle/>
        <a:p>
          <a:r>
            <a:rPr lang="en-US"/>
            <a:t>Persians</a:t>
          </a:r>
          <a:endParaRPr lang="en-CA"/>
        </a:p>
      </dgm:t>
    </dgm:pt>
    <dgm:pt modelId="{B933BD04-7D51-4363-8C95-80082733E3A8}" type="parTrans" cxnId="{C442671F-3E6A-4AEC-979A-B8C186E81359}">
      <dgm:prSet/>
      <dgm:spPr/>
      <dgm:t>
        <a:bodyPr/>
        <a:lstStyle/>
        <a:p>
          <a:endParaRPr lang="en-CA"/>
        </a:p>
      </dgm:t>
    </dgm:pt>
    <dgm:pt modelId="{DEC585C0-E5E0-4D31-93C2-956BE9DCC3AB}" type="sibTrans" cxnId="{C442671F-3E6A-4AEC-979A-B8C186E81359}">
      <dgm:prSet/>
      <dgm:spPr/>
      <dgm:t>
        <a:bodyPr/>
        <a:lstStyle/>
        <a:p>
          <a:endParaRPr lang="en-CA"/>
        </a:p>
      </dgm:t>
    </dgm:pt>
    <dgm:pt modelId="{D421490D-F5AC-4A2F-AAEF-850B7C32E4BF}">
      <dgm:prSet phldrT="[Text]"/>
      <dgm:spPr/>
      <dgm:t>
        <a:bodyPr/>
        <a:lstStyle/>
        <a:p>
          <a:r>
            <a:rPr lang="en-US"/>
            <a:t>Ezra and Nehemiah: Torah – first fruits and tithes to priestly aristocracy</a:t>
          </a:r>
          <a:endParaRPr lang="en-CA"/>
        </a:p>
      </dgm:t>
    </dgm:pt>
    <dgm:pt modelId="{250A508A-16E5-4671-B71D-BB83DA1B80A5}" type="parTrans" cxnId="{76BF6C88-DC60-4207-BCF9-831C1ECCE96B}">
      <dgm:prSet/>
      <dgm:spPr/>
      <dgm:t>
        <a:bodyPr/>
        <a:lstStyle/>
        <a:p>
          <a:endParaRPr lang="en-CA"/>
        </a:p>
      </dgm:t>
    </dgm:pt>
    <dgm:pt modelId="{53690798-6011-411C-82DE-24C188254A9F}" type="sibTrans" cxnId="{76BF6C88-DC60-4207-BCF9-831C1ECCE96B}">
      <dgm:prSet/>
      <dgm:spPr/>
      <dgm:t>
        <a:bodyPr/>
        <a:lstStyle/>
        <a:p>
          <a:endParaRPr lang="en-CA"/>
        </a:p>
      </dgm:t>
    </dgm:pt>
    <dgm:pt modelId="{885277B4-DED2-4748-A0A4-A1BFFE14CC97}">
      <dgm:prSet phldrT="[Text]"/>
      <dgm:spPr/>
      <dgm:t>
        <a:bodyPr/>
        <a:lstStyle/>
        <a:p>
          <a:r>
            <a:rPr lang="en-US"/>
            <a:t>Temple – forced labour</a:t>
          </a:r>
          <a:endParaRPr lang="en-CA"/>
        </a:p>
      </dgm:t>
    </dgm:pt>
    <dgm:pt modelId="{FD71C172-428C-4918-92A9-5141918C6070}" type="parTrans" cxnId="{5DF71994-7550-44EC-9319-CD6ACDD7B9B8}">
      <dgm:prSet/>
      <dgm:spPr/>
      <dgm:t>
        <a:bodyPr/>
        <a:lstStyle/>
        <a:p>
          <a:endParaRPr lang="en-CA"/>
        </a:p>
      </dgm:t>
    </dgm:pt>
    <dgm:pt modelId="{1A639D86-2F24-445F-BD0F-9C052A0EF898}" type="sibTrans" cxnId="{5DF71994-7550-44EC-9319-CD6ACDD7B9B8}">
      <dgm:prSet/>
      <dgm:spPr/>
      <dgm:t>
        <a:bodyPr/>
        <a:lstStyle/>
        <a:p>
          <a:endParaRPr lang="en-CA"/>
        </a:p>
      </dgm:t>
    </dgm:pt>
    <dgm:pt modelId="{F5B38D15-9C88-4C2C-BDF3-84F813497A19}">
      <dgm:prSet phldrT="[Text]"/>
      <dgm:spPr/>
      <dgm:t>
        <a:bodyPr/>
        <a:lstStyle/>
        <a:p>
          <a:r>
            <a:rPr lang="en-US"/>
            <a:t>Canaanite-style state and religion</a:t>
          </a:r>
          <a:endParaRPr lang="en-CA"/>
        </a:p>
      </dgm:t>
    </dgm:pt>
    <dgm:pt modelId="{96DC6C06-68B4-49AF-A8E4-084B3F6678E6}" type="parTrans" cxnId="{BFB78359-E8F8-46AB-A29D-C8E9CC1FEE00}">
      <dgm:prSet/>
      <dgm:spPr/>
      <dgm:t>
        <a:bodyPr/>
        <a:lstStyle/>
        <a:p>
          <a:endParaRPr lang="en-CA"/>
        </a:p>
      </dgm:t>
    </dgm:pt>
    <dgm:pt modelId="{1576205C-9477-4C62-A072-1A9768EF1BC7}" type="sibTrans" cxnId="{BFB78359-E8F8-46AB-A29D-C8E9CC1FEE00}">
      <dgm:prSet/>
      <dgm:spPr/>
      <dgm:t>
        <a:bodyPr/>
        <a:lstStyle/>
        <a:p>
          <a:endParaRPr lang="en-CA"/>
        </a:p>
      </dgm:t>
    </dgm:pt>
    <dgm:pt modelId="{F7E4C169-A0A2-4BF6-8415-01041F6BA0A6}">
      <dgm:prSet phldrT="[Text]"/>
      <dgm:spPr/>
      <dgm:t>
        <a:bodyPr/>
        <a:lstStyle/>
        <a:p>
          <a:r>
            <a:rPr lang="en-US"/>
            <a:t>Assyrians</a:t>
          </a:r>
          <a:endParaRPr lang="en-CA"/>
        </a:p>
      </dgm:t>
    </dgm:pt>
    <dgm:pt modelId="{A4D1CBC2-A715-42B3-BA06-9B504FDA8D30}" type="parTrans" cxnId="{2C5C695B-38FB-4015-B185-02FBDB6AA97A}">
      <dgm:prSet/>
      <dgm:spPr/>
      <dgm:t>
        <a:bodyPr/>
        <a:lstStyle/>
        <a:p>
          <a:endParaRPr lang="en-CA"/>
        </a:p>
      </dgm:t>
    </dgm:pt>
    <dgm:pt modelId="{38221EF7-542D-4C43-80DF-591631C761FC}" type="sibTrans" cxnId="{2C5C695B-38FB-4015-B185-02FBDB6AA97A}">
      <dgm:prSet/>
      <dgm:spPr/>
      <dgm:t>
        <a:bodyPr/>
        <a:lstStyle/>
        <a:p>
          <a:endParaRPr lang="en-CA"/>
        </a:p>
      </dgm:t>
    </dgm:pt>
    <dgm:pt modelId="{3118365F-61BE-4FC5-99C9-F6526DB16148}">
      <dgm:prSet phldrT="[Text]"/>
      <dgm:spPr/>
      <dgm:t>
        <a:bodyPr/>
        <a:lstStyle/>
        <a:p>
          <a:r>
            <a:rPr lang="en-US"/>
            <a:t>Northern Israelites under imperial administration</a:t>
          </a:r>
          <a:endParaRPr lang="en-CA"/>
        </a:p>
      </dgm:t>
    </dgm:pt>
    <dgm:pt modelId="{EA1E1EB5-320E-4005-8B52-7B0762910C37}" type="parTrans" cxnId="{5D8D6220-8051-451C-A17D-3BD49F07525B}">
      <dgm:prSet/>
      <dgm:spPr/>
      <dgm:t>
        <a:bodyPr/>
        <a:lstStyle/>
        <a:p>
          <a:endParaRPr lang="en-CA"/>
        </a:p>
      </dgm:t>
    </dgm:pt>
    <dgm:pt modelId="{FBDDB473-444B-404D-96DE-AC3CF4F2FE22}" type="sibTrans" cxnId="{5D8D6220-8051-451C-A17D-3BD49F07525B}">
      <dgm:prSet/>
      <dgm:spPr/>
      <dgm:t>
        <a:bodyPr/>
        <a:lstStyle/>
        <a:p>
          <a:endParaRPr lang="en-CA"/>
        </a:p>
      </dgm:t>
    </dgm:pt>
    <dgm:pt modelId="{2140F90F-402E-4C7D-807E-C0E40729C46F}">
      <dgm:prSet phldrT="[Text]"/>
      <dgm:spPr/>
      <dgm:t>
        <a:bodyPr/>
        <a:lstStyle/>
        <a:p>
          <a:r>
            <a:rPr lang="en-US"/>
            <a:t>Babylonians</a:t>
          </a:r>
          <a:endParaRPr lang="en-CA"/>
        </a:p>
      </dgm:t>
    </dgm:pt>
    <dgm:pt modelId="{F82F8B4F-925A-436C-B1BE-24666C9801FC}" type="parTrans" cxnId="{E2EA41ED-9A24-429E-8E3B-25911AD75E55}">
      <dgm:prSet/>
      <dgm:spPr/>
      <dgm:t>
        <a:bodyPr/>
        <a:lstStyle/>
        <a:p>
          <a:endParaRPr lang="en-CA"/>
        </a:p>
      </dgm:t>
    </dgm:pt>
    <dgm:pt modelId="{577527DF-AB07-4B12-B7F9-FDF85965AF70}" type="sibTrans" cxnId="{E2EA41ED-9A24-429E-8E3B-25911AD75E55}">
      <dgm:prSet/>
      <dgm:spPr/>
      <dgm:t>
        <a:bodyPr/>
        <a:lstStyle/>
        <a:p>
          <a:endParaRPr lang="en-CA"/>
        </a:p>
      </dgm:t>
    </dgm:pt>
    <dgm:pt modelId="{A7E30F86-F5C1-4974-8192-287E14773BE3}">
      <dgm:prSet phldrT="[Text]"/>
      <dgm:spPr/>
      <dgm:t>
        <a:bodyPr/>
        <a:lstStyle/>
        <a:p>
          <a:r>
            <a:rPr lang="en-US"/>
            <a:t>Jerusalem under imperial administration</a:t>
          </a:r>
          <a:endParaRPr lang="en-CA"/>
        </a:p>
      </dgm:t>
    </dgm:pt>
    <dgm:pt modelId="{5A5AEAB5-08C0-4204-B0FB-821DB29142B9}" type="parTrans" cxnId="{6065B0D3-6950-4E4E-BC25-685663BCBE97}">
      <dgm:prSet/>
      <dgm:spPr/>
      <dgm:t>
        <a:bodyPr/>
        <a:lstStyle/>
        <a:p>
          <a:endParaRPr lang="en-CA"/>
        </a:p>
      </dgm:t>
    </dgm:pt>
    <dgm:pt modelId="{FF3CE798-5225-4CCA-9F75-6C5926EE5AE3}" type="sibTrans" cxnId="{6065B0D3-6950-4E4E-BC25-685663BCBE97}">
      <dgm:prSet/>
      <dgm:spPr/>
      <dgm:t>
        <a:bodyPr/>
        <a:lstStyle/>
        <a:p>
          <a:endParaRPr lang="en-CA"/>
        </a:p>
      </dgm:t>
    </dgm:pt>
    <dgm:pt modelId="{B703F82D-B27F-4476-B479-64C995C4B9C4}">
      <dgm:prSet phldrT="[Text]"/>
      <dgm:spPr/>
      <dgm:t>
        <a:bodyPr/>
        <a:lstStyle/>
        <a:p>
          <a:r>
            <a:rPr lang="en-US"/>
            <a:t>Exile – deportation of 70% of the population of Judah</a:t>
          </a:r>
          <a:endParaRPr lang="en-CA"/>
        </a:p>
      </dgm:t>
    </dgm:pt>
    <dgm:pt modelId="{44BEE728-F010-4B97-A6B3-AD6BA520B23B}" type="parTrans" cxnId="{EBA02DAD-6C1B-4C35-ACE0-993169951F2B}">
      <dgm:prSet/>
      <dgm:spPr/>
      <dgm:t>
        <a:bodyPr/>
        <a:lstStyle/>
        <a:p>
          <a:endParaRPr lang="en-CA"/>
        </a:p>
      </dgm:t>
    </dgm:pt>
    <dgm:pt modelId="{5DC15373-398A-42CB-BA79-E859D4A5817F}" type="sibTrans" cxnId="{EBA02DAD-6C1B-4C35-ACE0-993169951F2B}">
      <dgm:prSet/>
      <dgm:spPr/>
      <dgm:t>
        <a:bodyPr/>
        <a:lstStyle/>
        <a:p>
          <a:endParaRPr lang="en-CA"/>
        </a:p>
      </dgm:t>
    </dgm:pt>
    <dgm:pt modelId="{B9F9F1E0-2848-41BD-AA44-4F13DA9125B7}">
      <dgm:prSet phldrT="[Text]"/>
      <dgm:spPr/>
      <dgm:t>
        <a:bodyPr/>
        <a:lstStyle/>
        <a:p>
          <a:r>
            <a:rPr lang="en-US"/>
            <a:t>Priestly aristochracy controlled the land and people </a:t>
          </a:r>
          <a:endParaRPr lang="en-CA"/>
        </a:p>
      </dgm:t>
    </dgm:pt>
    <dgm:pt modelId="{A94AC57D-34E1-45DD-9DB0-5981736DD1C3}" type="parTrans" cxnId="{8E0560CE-7F6C-4314-AF3D-5C5238B4862D}">
      <dgm:prSet/>
      <dgm:spPr/>
      <dgm:t>
        <a:bodyPr/>
        <a:lstStyle/>
        <a:p>
          <a:endParaRPr lang="en-CA"/>
        </a:p>
      </dgm:t>
    </dgm:pt>
    <dgm:pt modelId="{BCB7FB9B-92A4-4892-BC35-918B4DB746FE}" type="sibTrans" cxnId="{8E0560CE-7F6C-4314-AF3D-5C5238B4862D}">
      <dgm:prSet/>
      <dgm:spPr/>
      <dgm:t>
        <a:bodyPr/>
        <a:lstStyle/>
        <a:p>
          <a:endParaRPr lang="en-CA"/>
        </a:p>
      </dgm:t>
    </dgm:pt>
    <dgm:pt modelId="{31398DE0-4D59-46A6-B84D-F5CB9546C536}">
      <dgm:prSet phldrT="[Text]"/>
      <dgm:spPr/>
      <dgm:t>
        <a:bodyPr/>
        <a:lstStyle/>
        <a:p>
          <a:r>
            <a:rPr lang="en-US"/>
            <a:t>Judean ruling class restored -- Second Temple</a:t>
          </a:r>
          <a:endParaRPr lang="en-CA"/>
        </a:p>
      </dgm:t>
    </dgm:pt>
    <dgm:pt modelId="{EEC3B190-53F6-4B3A-A217-B8A68D75A281}" type="parTrans" cxnId="{8BBE6393-9BE9-43A7-B724-6DC33915511C}">
      <dgm:prSet/>
      <dgm:spPr/>
      <dgm:t>
        <a:bodyPr/>
        <a:lstStyle/>
        <a:p>
          <a:endParaRPr lang="en-CA"/>
        </a:p>
      </dgm:t>
    </dgm:pt>
    <dgm:pt modelId="{EC16CE55-BDFE-41DE-9E9D-1E8884AB9C66}" type="sibTrans" cxnId="{8BBE6393-9BE9-43A7-B724-6DC33915511C}">
      <dgm:prSet/>
      <dgm:spPr/>
      <dgm:t>
        <a:bodyPr/>
        <a:lstStyle/>
        <a:p>
          <a:endParaRPr lang="en-CA"/>
        </a:p>
      </dgm:t>
    </dgm:pt>
    <dgm:pt modelId="{2DFD18A4-CADA-489C-95DB-55564AD7BC8B}">
      <dgm:prSet phldrT="[Text]"/>
      <dgm:spPr/>
      <dgm:t>
        <a:bodyPr/>
        <a:lstStyle/>
        <a:p>
          <a:r>
            <a:rPr lang="en-US"/>
            <a:t>Seleucids</a:t>
          </a:r>
          <a:endParaRPr lang="en-CA"/>
        </a:p>
      </dgm:t>
    </dgm:pt>
    <dgm:pt modelId="{B0A5432A-AE90-4CF5-8A10-215105C9CC8F}" type="parTrans" cxnId="{CAF08075-E52B-4BC0-92A4-6110B3F720AD}">
      <dgm:prSet/>
      <dgm:spPr/>
      <dgm:t>
        <a:bodyPr/>
        <a:lstStyle/>
        <a:p>
          <a:endParaRPr lang="en-CA"/>
        </a:p>
      </dgm:t>
    </dgm:pt>
    <dgm:pt modelId="{A031FE64-4771-4A01-985F-9F583C423319}" type="sibTrans" cxnId="{CAF08075-E52B-4BC0-92A4-6110B3F720AD}">
      <dgm:prSet/>
      <dgm:spPr/>
      <dgm:t>
        <a:bodyPr/>
        <a:lstStyle/>
        <a:p>
          <a:endParaRPr lang="en-CA"/>
        </a:p>
      </dgm:t>
    </dgm:pt>
    <dgm:pt modelId="{9EB22097-8F32-447C-B380-5869F329ADD6}">
      <dgm:prSet phldrT="[Text]"/>
      <dgm:spPr/>
      <dgm:t>
        <a:bodyPr/>
        <a:lstStyle/>
        <a:p>
          <a:r>
            <a:rPr lang="en-US"/>
            <a:t>Greek culture</a:t>
          </a:r>
          <a:endParaRPr lang="en-CA"/>
        </a:p>
      </dgm:t>
    </dgm:pt>
    <dgm:pt modelId="{FBEC7FA3-625C-4BFE-A973-41DA8CD5386E}" type="parTrans" cxnId="{DCB71366-E886-4174-8E4B-4C8B0F939771}">
      <dgm:prSet/>
      <dgm:spPr/>
      <dgm:t>
        <a:bodyPr/>
        <a:lstStyle/>
        <a:p>
          <a:endParaRPr lang="en-CA"/>
        </a:p>
      </dgm:t>
    </dgm:pt>
    <dgm:pt modelId="{F544C70C-D862-4636-B02B-D2F44EFA2E00}" type="sibTrans" cxnId="{DCB71366-E886-4174-8E4B-4C8B0F939771}">
      <dgm:prSet/>
      <dgm:spPr/>
      <dgm:t>
        <a:bodyPr/>
        <a:lstStyle/>
        <a:p>
          <a:endParaRPr lang="en-CA"/>
        </a:p>
      </dgm:t>
    </dgm:pt>
    <dgm:pt modelId="{C688E9BC-AF64-4CAD-8BD8-2D8D0C9D08EC}">
      <dgm:prSet phldrT="[Text]"/>
      <dgm:spPr/>
      <dgm:t>
        <a:bodyPr/>
        <a:lstStyle/>
        <a:p>
          <a:r>
            <a:rPr lang="en-US"/>
            <a:t>Antiochus Epiphanes IV: abandon God and covenant</a:t>
          </a:r>
          <a:endParaRPr lang="en-CA"/>
        </a:p>
      </dgm:t>
    </dgm:pt>
    <dgm:pt modelId="{37D2526A-3C29-4D9F-A604-A45C0AC02605}" type="parTrans" cxnId="{8962593A-E8A0-45FA-9136-E70CB8863635}">
      <dgm:prSet/>
      <dgm:spPr/>
      <dgm:t>
        <a:bodyPr/>
        <a:lstStyle/>
        <a:p>
          <a:endParaRPr lang="en-CA"/>
        </a:p>
      </dgm:t>
    </dgm:pt>
    <dgm:pt modelId="{60247C96-C97A-4863-B5D2-269DF9557232}" type="sibTrans" cxnId="{8962593A-E8A0-45FA-9136-E70CB8863635}">
      <dgm:prSet/>
      <dgm:spPr/>
      <dgm:t>
        <a:bodyPr/>
        <a:lstStyle/>
        <a:p>
          <a:endParaRPr lang="en-CA"/>
        </a:p>
      </dgm:t>
    </dgm:pt>
    <dgm:pt modelId="{FD7C60E8-80A7-4E6F-88F0-A31CC753C9CE}">
      <dgm:prSet phldrT="[Text]"/>
      <dgm:spPr/>
      <dgm:t>
        <a:bodyPr/>
        <a:lstStyle/>
        <a:p>
          <a:r>
            <a:rPr lang="en-US"/>
            <a:t>Maccabean Revolt – Hasmoneans : high-priestly rulers</a:t>
          </a:r>
          <a:endParaRPr lang="en-CA"/>
        </a:p>
      </dgm:t>
    </dgm:pt>
    <dgm:pt modelId="{6C55CA8E-E9C9-4BA2-A903-AFBDA24BCB02}" type="parTrans" cxnId="{FBCF6B01-3DE5-4D08-A35B-4CA85C9DB903}">
      <dgm:prSet/>
      <dgm:spPr/>
      <dgm:t>
        <a:bodyPr/>
        <a:lstStyle/>
        <a:p>
          <a:endParaRPr lang="en-CA"/>
        </a:p>
      </dgm:t>
    </dgm:pt>
    <dgm:pt modelId="{28ECAEF2-5D5A-43A1-845C-D0AC6F9FB1EB}" type="sibTrans" cxnId="{FBCF6B01-3DE5-4D08-A35B-4CA85C9DB903}">
      <dgm:prSet/>
      <dgm:spPr/>
      <dgm:t>
        <a:bodyPr/>
        <a:lstStyle/>
        <a:p>
          <a:endParaRPr lang="en-CA"/>
        </a:p>
      </dgm:t>
    </dgm:pt>
    <dgm:pt modelId="{99FAF530-3109-433B-972D-B19530A5F231}">
      <dgm:prSet phldrT="[Text]"/>
      <dgm:spPr/>
      <dgm:t>
        <a:bodyPr/>
        <a:lstStyle/>
        <a:p>
          <a:r>
            <a:rPr lang="en-US"/>
            <a:t>Conquered the North – destroyed the Samaritan temple at Gerizim</a:t>
          </a:r>
          <a:endParaRPr lang="en-CA"/>
        </a:p>
      </dgm:t>
    </dgm:pt>
    <dgm:pt modelId="{B5CF5E67-726B-4631-845B-73A37F4BE3FC}" type="parTrans" cxnId="{0B65EDFC-4D32-4F1B-A3F9-E84E689FB607}">
      <dgm:prSet/>
      <dgm:spPr/>
      <dgm:t>
        <a:bodyPr/>
        <a:lstStyle/>
        <a:p>
          <a:endParaRPr lang="en-CA"/>
        </a:p>
      </dgm:t>
    </dgm:pt>
    <dgm:pt modelId="{F2D6BD4A-EC2B-4F83-AA2E-6B6B86034BB9}" type="sibTrans" cxnId="{0B65EDFC-4D32-4F1B-A3F9-E84E689FB607}">
      <dgm:prSet/>
      <dgm:spPr/>
      <dgm:t>
        <a:bodyPr/>
        <a:lstStyle/>
        <a:p>
          <a:endParaRPr lang="en-CA"/>
        </a:p>
      </dgm:t>
    </dgm:pt>
    <dgm:pt modelId="{60EB413B-098C-4208-B12D-09B71D804C4D}" type="pres">
      <dgm:prSet presAssocID="{16D4C1AB-2996-4E1B-864D-85426C1C1055}" presName="Name0" presStyleCnt="0">
        <dgm:presLayoutVars>
          <dgm:dir/>
          <dgm:animLvl val="lvl"/>
          <dgm:resizeHandles val="exact"/>
        </dgm:presLayoutVars>
      </dgm:prSet>
      <dgm:spPr/>
    </dgm:pt>
    <dgm:pt modelId="{1B1E06E5-4B4B-46C6-B284-D9D1CF3F2AF9}" type="pres">
      <dgm:prSet presAssocID="{548D1AEC-AB54-4B84-89D2-A9B160CBE985}" presName="composite" presStyleCnt="0"/>
      <dgm:spPr/>
    </dgm:pt>
    <dgm:pt modelId="{8A33567B-6BA6-466A-85C8-515429EA377C}" type="pres">
      <dgm:prSet presAssocID="{548D1AEC-AB54-4B84-89D2-A9B160CBE985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F8EF71C-29A1-4448-9DB1-221D62502381}" type="pres">
      <dgm:prSet presAssocID="{548D1AEC-AB54-4B84-89D2-A9B160CBE985}" presName="desTx" presStyleLbl="alignAccFollowNode1" presStyleIdx="0" presStyleCnt="6">
        <dgm:presLayoutVars>
          <dgm:bulletEnabled val="1"/>
        </dgm:presLayoutVars>
      </dgm:prSet>
      <dgm:spPr/>
    </dgm:pt>
    <dgm:pt modelId="{57550AC2-DDF1-48FC-82DE-8B003BCFCF26}" type="pres">
      <dgm:prSet presAssocID="{BA8DBF0F-CD32-471D-A731-99AD404C505A}" presName="space" presStyleCnt="0"/>
      <dgm:spPr/>
    </dgm:pt>
    <dgm:pt modelId="{6A5BD84C-8526-469B-B513-D56CDCDC63E6}" type="pres">
      <dgm:prSet presAssocID="{2A8ED130-F91C-4725-8637-7D87AC0046FF}" presName="composite" presStyleCnt="0"/>
      <dgm:spPr/>
    </dgm:pt>
    <dgm:pt modelId="{F00ED875-BF8D-4F7A-8A65-E87FADCB12F9}" type="pres">
      <dgm:prSet presAssocID="{2A8ED130-F91C-4725-8637-7D87AC0046FF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2ECA730-F24D-4DC1-95DA-8B6E9F5524A0}" type="pres">
      <dgm:prSet presAssocID="{2A8ED130-F91C-4725-8637-7D87AC0046FF}" presName="desTx" presStyleLbl="alignAccFollowNode1" presStyleIdx="1" presStyleCnt="6">
        <dgm:presLayoutVars>
          <dgm:bulletEnabled val="1"/>
        </dgm:presLayoutVars>
      </dgm:prSet>
      <dgm:spPr/>
    </dgm:pt>
    <dgm:pt modelId="{A3DCD099-51AD-49BA-9713-AE1FB8E2B043}" type="pres">
      <dgm:prSet presAssocID="{D4931F04-5C97-47AA-A979-7251F89EA2C0}" presName="space" presStyleCnt="0"/>
      <dgm:spPr/>
    </dgm:pt>
    <dgm:pt modelId="{A42AD34F-A388-405F-9185-E22C688B3BB9}" type="pres">
      <dgm:prSet presAssocID="{F7E4C169-A0A2-4BF6-8415-01041F6BA0A6}" presName="composite" presStyleCnt="0"/>
      <dgm:spPr/>
    </dgm:pt>
    <dgm:pt modelId="{F95B0733-15B9-49FF-9308-1CFC0CE1388C}" type="pres">
      <dgm:prSet presAssocID="{F7E4C169-A0A2-4BF6-8415-01041F6BA0A6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3FD9E8DD-60AE-44EC-99D3-9DF0E322BB82}" type="pres">
      <dgm:prSet presAssocID="{F7E4C169-A0A2-4BF6-8415-01041F6BA0A6}" presName="desTx" presStyleLbl="alignAccFollowNode1" presStyleIdx="2" presStyleCnt="6">
        <dgm:presLayoutVars>
          <dgm:bulletEnabled val="1"/>
        </dgm:presLayoutVars>
      </dgm:prSet>
      <dgm:spPr/>
    </dgm:pt>
    <dgm:pt modelId="{2B3FF8E8-0DBA-4063-99E6-1706026816A7}" type="pres">
      <dgm:prSet presAssocID="{38221EF7-542D-4C43-80DF-591631C761FC}" presName="space" presStyleCnt="0"/>
      <dgm:spPr/>
    </dgm:pt>
    <dgm:pt modelId="{4F37C7B2-835A-4C25-B0DF-3A14689DF2E5}" type="pres">
      <dgm:prSet presAssocID="{2140F90F-402E-4C7D-807E-C0E40729C46F}" presName="composite" presStyleCnt="0"/>
      <dgm:spPr/>
    </dgm:pt>
    <dgm:pt modelId="{2F2F4D21-8F04-4E8F-BB84-EDAB2A11D2E7}" type="pres">
      <dgm:prSet presAssocID="{2140F90F-402E-4C7D-807E-C0E40729C46F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FA7A661C-23B4-4713-814E-F2FB4860AF28}" type="pres">
      <dgm:prSet presAssocID="{2140F90F-402E-4C7D-807E-C0E40729C46F}" presName="desTx" presStyleLbl="alignAccFollowNode1" presStyleIdx="3" presStyleCnt="6">
        <dgm:presLayoutVars>
          <dgm:bulletEnabled val="1"/>
        </dgm:presLayoutVars>
      </dgm:prSet>
      <dgm:spPr/>
    </dgm:pt>
    <dgm:pt modelId="{C46E2F03-5C25-40E1-8639-9C66558AAC5C}" type="pres">
      <dgm:prSet presAssocID="{577527DF-AB07-4B12-B7F9-FDF85965AF70}" presName="space" presStyleCnt="0"/>
      <dgm:spPr/>
    </dgm:pt>
    <dgm:pt modelId="{78DDE141-7ACB-4BDD-9D47-2311E8E29AAD}" type="pres">
      <dgm:prSet presAssocID="{3FE2F532-AC7D-45AA-805B-8D2D2E542F20}" presName="composite" presStyleCnt="0"/>
      <dgm:spPr/>
    </dgm:pt>
    <dgm:pt modelId="{67C5640C-BE26-403E-B0FD-45694831ADDB}" type="pres">
      <dgm:prSet presAssocID="{3FE2F532-AC7D-45AA-805B-8D2D2E542F20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C79A1A0-4B18-4D66-9B21-0AF110B7AEDB}" type="pres">
      <dgm:prSet presAssocID="{3FE2F532-AC7D-45AA-805B-8D2D2E542F20}" presName="desTx" presStyleLbl="alignAccFollowNode1" presStyleIdx="4" presStyleCnt="6">
        <dgm:presLayoutVars>
          <dgm:bulletEnabled val="1"/>
        </dgm:presLayoutVars>
      </dgm:prSet>
      <dgm:spPr/>
    </dgm:pt>
    <dgm:pt modelId="{A3300E9F-65AB-4B08-B1C1-E5361EFBCBC8}" type="pres">
      <dgm:prSet presAssocID="{DEC585C0-E5E0-4D31-93C2-956BE9DCC3AB}" presName="space" presStyleCnt="0"/>
      <dgm:spPr/>
    </dgm:pt>
    <dgm:pt modelId="{0DDDEDB1-7BDD-4BA7-9A98-ED5F1913B9C3}" type="pres">
      <dgm:prSet presAssocID="{2DFD18A4-CADA-489C-95DB-55564AD7BC8B}" presName="composite" presStyleCnt="0"/>
      <dgm:spPr/>
    </dgm:pt>
    <dgm:pt modelId="{79F728A7-7176-4CB1-BE2F-4FB995162C19}" type="pres">
      <dgm:prSet presAssocID="{2DFD18A4-CADA-489C-95DB-55564AD7BC8B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E2021059-65D5-4CF0-8A75-E1897CF5B9DC}" type="pres">
      <dgm:prSet presAssocID="{2DFD18A4-CADA-489C-95DB-55564AD7BC8B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FBCF6B01-3DE5-4D08-A35B-4CA85C9DB903}" srcId="{2DFD18A4-CADA-489C-95DB-55564AD7BC8B}" destId="{FD7C60E8-80A7-4E6F-88F0-A31CC753C9CE}" srcOrd="2" destOrd="0" parTransId="{6C55CA8E-E9C9-4BA2-A903-AFBDA24BCB02}" sibTransId="{28ECAEF2-5D5A-43A1-845C-D0AC6F9FB1EB}"/>
    <dgm:cxn modelId="{76912207-B2DF-4580-A2BF-D931C9786020}" type="presOf" srcId="{885277B4-DED2-4748-A0A4-A1BFFE14CC97}" destId="{5F8EF71C-29A1-4448-9DB1-221D62502381}" srcOrd="0" destOrd="0" presId="urn:microsoft.com/office/officeart/2005/8/layout/hList1"/>
    <dgm:cxn modelId="{094DA30E-73A6-47A1-8D83-08BA7E379262}" type="presOf" srcId="{A7E30F86-F5C1-4974-8192-287E14773BE3}" destId="{FA7A661C-23B4-4713-814E-F2FB4860AF28}" srcOrd="0" destOrd="0" presId="urn:microsoft.com/office/officeart/2005/8/layout/hList1"/>
    <dgm:cxn modelId="{53C5F712-8738-43E2-8F19-5720A8D99EC8}" type="presOf" srcId="{D421490D-F5AC-4A2F-AAEF-850B7C32E4BF}" destId="{5C79A1A0-4B18-4D66-9B21-0AF110B7AEDB}" srcOrd="0" destOrd="1" presId="urn:microsoft.com/office/officeart/2005/8/layout/hList1"/>
    <dgm:cxn modelId="{C442671F-3E6A-4AEC-979A-B8C186E81359}" srcId="{16D4C1AB-2996-4E1B-864D-85426C1C1055}" destId="{3FE2F532-AC7D-45AA-805B-8D2D2E542F20}" srcOrd="4" destOrd="0" parTransId="{B933BD04-7D51-4363-8C95-80082733E3A8}" sibTransId="{DEC585C0-E5E0-4D31-93C2-956BE9DCC3AB}"/>
    <dgm:cxn modelId="{5D8D6220-8051-451C-A17D-3BD49F07525B}" srcId="{F7E4C169-A0A2-4BF6-8415-01041F6BA0A6}" destId="{3118365F-61BE-4FC5-99C9-F6526DB16148}" srcOrd="0" destOrd="0" parTransId="{EA1E1EB5-320E-4005-8B52-7B0762910C37}" sibTransId="{FBDDB473-444B-404D-96DE-AC3CF4F2FE22}"/>
    <dgm:cxn modelId="{0BF23C2E-B75C-43EE-828C-D4AD6D411150}" type="presOf" srcId="{665A2597-420E-433F-8CD6-CCFA1E17B407}" destId="{82ECA730-F24D-4DC1-95DA-8B6E9F5524A0}" srcOrd="0" destOrd="1" presId="urn:microsoft.com/office/officeart/2005/8/layout/hList1"/>
    <dgm:cxn modelId="{8962593A-E8A0-45FA-9136-E70CB8863635}" srcId="{2DFD18A4-CADA-489C-95DB-55564AD7BC8B}" destId="{C688E9BC-AF64-4CAD-8BD8-2D8D0C9D08EC}" srcOrd="1" destOrd="0" parTransId="{37D2526A-3C29-4D9F-A604-A45C0AC02605}" sibTransId="{60247C96-C97A-4863-B5D2-269DF9557232}"/>
    <dgm:cxn modelId="{85D2B240-BD04-4367-B3CD-C7A27BBCB48F}" srcId="{548D1AEC-AB54-4B84-89D2-A9B160CBE985}" destId="{A5F92860-D6CA-485A-B060-3CAD78B5D90E}" srcOrd="1" destOrd="0" parTransId="{8D77C0F2-6096-4AC0-9E0B-C3DC68883C76}" sibTransId="{C8747E39-B0F3-4046-A685-D8EB29E05BB1}"/>
    <dgm:cxn modelId="{2C5C695B-38FB-4015-B185-02FBDB6AA97A}" srcId="{16D4C1AB-2996-4E1B-864D-85426C1C1055}" destId="{F7E4C169-A0A2-4BF6-8415-01041F6BA0A6}" srcOrd="2" destOrd="0" parTransId="{A4D1CBC2-A715-42B3-BA06-9B504FDA8D30}" sibTransId="{38221EF7-542D-4C43-80DF-591631C761FC}"/>
    <dgm:cxn modelId="{CBDEA75C-1333-4AF6-96F2-99516712BB4F}" type="presOf" srcId="{FD73EE85-C484-4371-B0A0-B1E7B05BF2C1}" destId="{5F8EF71C-29A1-4448-9DB1-221D62502381}" srcOrd="0" destOrd="2" presId="urn:microsoft.com/office/officeart/2005/8/layout/hList1"/>
    <dgm:cxn modelId="{4C34105F-29DA-4374-9084-FDDE007B69B7}" type="presOf" srcId="{B703F82D-B27F-4476-B479-64C995C4B9C4}" destId="{FA7A661C-23B4-4713-814E-F2FB4860AF28}" srcOrd="0" destOrd="1" presId="urn:microsoft.com/office/officeart/2005/8/layout/hList1"/>
    <dgm:cxn modelId="{BBCB5962-0B86-47A5-A7CE-B36E74A7D551}" type="presOf" srcId="{B9F9F1E0-2848-41BD-AA44-4F13DA9125B7}" destId="{FA7A661C-23B4-4713-814E-F2FB4860AF28}" srcOrd="0" destOrd="2" presId="urn:microsoft.com/office/officeart/2005/8/layout/hList1"/>
    <dgm:cxn modelId="{DCB71366-E886-4174-8E4B-4C8B0F939771}" srcId="{2DFD18A4-CADA-489C-95DB-55564AD7BC8B}" destId="{9EB22097-8F32-447C-B380-5869F329ADD6}" srcOrd="0" destOrd="0" parTransId="{FBEC7FA3-625C-4BFE-A973-41DA8CD5386E}" sibTransId="{F544C70C-D862-4636-B02B-D2F44EFA2E00}"/>
    <dgm:cxn modelId="{BEB3DF4A-9844-422D-B7C0-BC877E3F5939}" type="presOf" srcId="{F5B38D15-9C88-4C2C-BDF3-84F813497A19}" destId="{82ECA730-F24D-4DC1-95DA-8B6E9F5524A0}" srcOrd="0" destOrd="0" presId="urn:microsoft.com/office/officeart/2005/8/layout/hList1"/>
    <dgm:cxn modelId="{6AE4A34D-5125-405E-B454-E64B1CACB944}" type="presOf" srcId="{A5F92860-D6CA-485A-B060-3CAD78B5D90E}" destId="{5F8EF71C-29A1-4448-9DB1-221D62502381}" srcOrd="0" destOrd="1" presId="urn:microsoft.com/office/officeart/2005/8/layout/hList1"/>
    <dgm:cxn modelId="{DBDC3251-4302-4EAD-B2EB-2C0D0819B0DA}" type="presOf" srcId="{2140F90F-402E-4C7D-807E-C0E40729C46F}" destId="{2F2F4D21-8F04-4E8F-BB84-EDAB2A11D2E7}" srcOrd="0" destOrd="0" presId="urn:microsoft.com/office/officeart/2005/8/layout/hList1"/>
    <dgm:cxn modelId="{5127F071-8040-432D-8BE4-A8AE0F00A825}" type="presOf" srcId="{9EB22097-8F32-447C-B380-5869F329ADD6}" destId="{E2021059-65D5-4CF0-8A75-E1897CF5B9DC}" srcOrd="0" destOrd="0" presId="urn:microsoft.com/office/officeart/2005/8/layout/hList1"/>
    <dgm:cxn modelId="{CAF08075-E52B-4BC0-92A4-6110B3F720AD}" srcId="{16D4C1AB-2996-4E1B-864D-85426C1C1055}" destId="{2DFD18A4-CADA-489C-95DB-55564AD7BC8B}" srcOrd="5" destOrd="0" parTransId="{B0A5432A-AE90-4CF5-8A10-215105C9CC8F}" sibTransId="{A031FE64-4771-4A01-985F-9F583C423319}"/>
    <dgm:cxn modelId="{394C3356-B838-406E-AAA4-89FC6B2723BC}" type="presOf" srcId="{C688E9BC-AF64-4CAD-8BD8-2D8D0C9D08EC}" destId="{E2021059-65D5-4CF0-8A75-E1897CF5B9DC}" srcOrd="0" destOrd="1" presId="urn:microsoft.com/office/officeart/2005/8/layout/hList1"/>
    <dgm:cxn modelId="{BFB78359-E8F8-46AB-A29D-C8E9CC1FEE00}" srcId="{2A8ED130-F91C-4725-8637-7D87AC0046FF}" destId="{F5B38D15-9C88-4C2C-BDF3-84F813497A19}" srcOrd="0" destOrd="0" parTransId="{96DC6C06-68B4-49AF-A8E4-084B3F6678E6}" sibTransId="{1576205C-9477-4C62-A072-1A9768EF1BC7}"/>
    <dgm:cxn modelId="{4FD2D45A-5B4F-4627-8CAB-F5C823BA5135}" type="presOf" srcId="{548D1AEC-AB54-4B84-89D2-A9B160CBE985}" destId="{8A33567B-6BA6-466A-85C8-515429EA377C}" srcOrd="0" destOrd="0" presId="urn:microsoft.com/office/officeart/2005/8/layout/hList1"/>
    <dgm:cxn modelId="{76BF6C88-DC60-4207-BCF9-831C1ECCE96B}" srcId="{3FE2F532-AC7D-45AA-805B-8D2D2E542F20}" destId="{D421490D-F5AC-4A2F-AAEF-850B7C32E4BF}" srcOrd="1" destOrd="0" parTransId="{250A508A-16E5-4671-B71D-BB83DA1B80A5}" sibTransId="{53690798-6011-411C-82DE-24C188254A9F}"/>
    <dgm:cxn modelId="{46CE718B-C1AD-4418-B12D-E3D54B4E9ED6}" srcId="{16D4C1AB-2996-4E1B-864D-85426C1C1055}" destId="{548D1AEC-AB54-4B84-89D2-A9B160CBE985}" srcOrd="0" destOrd="0" parTransId="{CFBA468A-1A29-439B-BDDD-0F4FE739E0AA}" sibTransId="{BA8DBF0F-CD32-471D-A731-99AD404C505A}"/>
    <dgm:cxn modelId="{9D55D290-A8FF-4CDF-A9A8-9F2DA2CFDF05}" type="presOf" srcId="{FD7C60E8-80A7-4E6F-88F0-A31CC753C9CE}" destId="{E2021059-65D5-4CF0-8A75-E1897CF5B9DC}" srcOrd="0" destOrd="2" presId="urn:microsoft.com/office/officeart/2005/8/layout/hList1"/>
    <dgm:cxn modelId="{8BBE6393-9BE9-43A7-B724-6DC33915511C}" srcId="{3FE2F532-AC7D-45AA-805B-8D2D2E542F20}" destId="{31398DE0-4D59-46A6-B84D-F5CB9546C536}" srcOrd="0" destOrd="0" parTransId="{EEC3B190-53F6-4B3A-A217-B8A68D75A281}" sibTransId="{EC16CE55-BDFE-41DE-9E9D-1E8884AB9C66}"/>
    <dgm:cxn modelId="{5DF71994-7550-44EC-9319-CD6ACDD7B9B8}" srcId="{548D1AEC-AB54-4B84-89D2-A9B160CBE985}" destId="{885277B4-DED2-4748-A0A4-A1BFFE14CC97}" srcOrd="0" destOrd="0" parTransId="{FD71C172-428C-4918-92A9-5141918C6070}" sibTransId="{1A639D86-2F24-445F-BD0F-9C052A0EF898}"/>
    <dgm:cxn modelId="{A06A9C9D-BC79-480F-923C-DA50BED60409}" srcId="{2A8ED130-F91C-4725-8637-7D87AC0046FF}" destId="{26949333-62A7-494F-971F-52FBDBDAE0CC}" srcOrd="2" destOrd="0" parTransId="{92776E81-8EC4-4B58-A6CC-BBF80F9C94C9}" sibTransId="{748C369E-C5AE-4C56-AC8D-E12FA5A01A70}"/>
    <dgm:cxn modelId="{0E610EAB-D74C-401F-B7E2-24AC92BABBD0}" type="presOf" srcId="{F7E4C169-A0A2-4BF6-8415-01041F6BA0A6}" destId="{F95B0733-15B9-49FF-9308-1CFC0CE1388C}" srcOrd="0" destOrd="0" presId="urn:microsoft.com/office/officeart/2005/8/layout/hList1"/>
    <dgm:cxn modelId="{EBA02DAD-6C1B-4C35-ACE0-993169951F2B}" srcId="{2140F90F-402E-4C7D-807E-C0E40729C46F}" destId="{B703F82D-B27F-4476-B479-64C995C4B9C4}" srcOrd="1" destOrd="0" parTransId="{44BEE728-F010-4B97-A6B3-AD6BA520B23B}" sibTransId="{5DC15373-398A-42CB-BA79-E859D4A5817F}"/>
    <dgm:cxn modelId="{048FF4B4-59E5-4F93-B5F0-726E0EF29AA0}" srcId="{548D1AEC-AB54-4B84-89D2-A9B160CBE985}" destId="{FD73EE85-C484-4371-B0A0-B1E7B05BF2C1}" srcOrd="2" destOrd="0" parTransId="{C6E2580C-8EE2-40B8-A0D1-C2359B7166D2}" sibTransId="{8A6AC2B0-E699-43DA-A719-64DE6BF28B13}"/>
    <dgm:cxn modelId="{F556D7BA-90E8-4D14-AE6B-15BDF3658C07}" type="presOf" srcId="{2DFD18A4-CADA-489C-95DB-55564AD7BC8B}" destId="{79F728A7-7176-4CB1-BE2F-4FB995162C19}" srcOrd="0" destOrd="0" presId="urn:microsoft.com/office/officeart/2005/8/layout/hList1"/>
    <dgm:cxn modelId="{B079B3BF-FA18-4B0E-80E0-2095B23DE7C6}" type="presOf" srcId="{16D4C1AB-2996-4E1B-864D-85426C1C1055}" destId="{60EB413B-098C-4208-B12D-09B71D804C4D}" srcOrd="0" destOrd="0" presId="urn:microsoft.com/office/officeart/2005/8/layout/hList1"/>
    <dgm:cxn modelId="{0B632BCD-B37F-47BD-AB7B-450D9C3A9CA8}" srcId="{2A8ED130-F91C-4725-8637-7D87AC0046FF}" destId="{665A2597-420E-433F-8CD6-CCFA1E17B407}" srcOrd="1" destOrd="0" parTransId="{CB5B5636-B2E5-465E-9AA8-EEFBF4A99DA7}" sibTransId="{CD0C2B39-45C3-48B1-93A1-C3F17BB9D0F5}"/>
    <dgm:cxn modelId="{8E0560CE-7F6C-4314-AF3D-5C5238B4862D}" srcId="{2140F90F-402E-4C7D-807E-C0E40729C46F}" destId="{B9F9F1E0-2848-41BD-AA44-4F13DA9125B7}" srcOrd="2" destOrd="0" parTransId="{A94AC57D-34E1-45DD-9DB0-5981736DD1C3}" sibTransId="{BCB7FB9B-92A4-4892-BC35-918B4DB746FE}"/>
    <dgm:cxn modelId="{3CF386CF-89BF-48FC-B7AB-FBF183031D64}" type="presOf" srcId="{3118365F-61BE-4FC5-99C9-F6526DB16148}" destId="{3FD9E8DD-60AE-44EC-99D3-9DF0E322BB82}" srcOrd="0" destOrd="0" presId="urn:microsoft.com/office/officeart/2005/8/layout/hList1"/>
    <dgm:cxn modelId="{D84D53D1-8C85-4D58-9B11-B9ED993F3E98}" srcId="{16D4C1AB-2996-4E1B-864D-85426C1C1055}" destId="{2A8ED130-F91C-4725-8637-7D87AC0046FF}" srcOrd="1" destOrd="0" parTransId="{F27F4688-BD9A-4AC0-A4BD-1819DA030A9C}" sibTransId="{D4931F04-5C97-47AA-A979-7251F89EA2C0}"/>
    <dgm:cxn modelId="{6065B0D3-6950-4E4E-BC25-685663BCBE97}" srcId="{2140F90F-402E-4C7D-807E-C0E40729C46F}" destId="{A7E30F86-F5C1-4974-8192-287E14773BE3}" srcOrd="0" destOrd="0" parTransId="{5A5AEAB5-08C0-4204-B0FB-821DB29142B9}" sibTransId="{FF3CE798-5225-4CCA-9F75-6C5926EE5AE3}"/>
    <dgm:cxn modelId="{52199ED7-7092-42FA-9879-4B367502E11D}" type="presOf" srcId="{31398DE0-4D59-46A6-B84D-F5CB9546C536}" destId="{5C79A1A0-4B18-4D66-9B21-0AF110B7AEDB}" srcOrd="0" destOrd="0" presId="urn:microsoft.com/office/officeart/2005/8/layout/hList1"/>
    <dgm:cxn modelId="{66588ADA-852C-450E-88DF-B4427BB7650F}" type="presOf" srcId="{26949333-62A7-494F-971F-52FBDBDAE0CC}" destId="{82ECA730-F24D-4DC1-95DA-8B6E9F5524A0}" srcOrd="0" destOrd="2" presId="urn:microsoft.com/office/officeart/2005/8/layout/hList1"/>
    <dgm:cxn modelId="{3C5780DB-25E3-48FF-801D-23D18BCA1AFA}" type="presOf" srcId="{2A8ED130-F91C-4725-8637-7D87AC0046FF}" destId="{F00ED875-BF8D-4F7A-8A65-E87FADCB12F9}" srcOrd="0" destOrd="0" presId="urn:microsoft.com/office/officeart/2005/8/layout/hList1"/>
    <dgm:cxn modelId="{41F2B7E4-4C90-4ABC-869D-6FFEC5853F6C}" type="presOf" srcId="{3FE2F532-AC7D-45AA-805B-8D2D2E542F20}" destId="{67C5640C-BE26-403E-B0FD-45694831ADDB}" srcOrd="0" destOrd="0" presId="urn:microsoft.com/office/officeart/2005/8/layout/hList1"/>
    <dgm:cxn modelId="{E2EA41ED-9A24-429E-8E3B-25911AD75E55}" srcId="{16D4C1AB-2996-4E1B-864D-85426C1C1055}" destId="{2140F90F-402E-4C7D-807E-C0E40729C46F}" srcOrd="3" destOrd="0" parTransId="{F82F8B4F-925A-436C-B1BE-24666C9801FC}" sibTransId="{577527DF-AB07-4B12-B7F9-FDF85965AF70}"/>
    <dgm:cxn modelId="{0B65EDFC-4D32-4F1B-A3F9-E84E689FB607}" srcId="{2DFD18A4-CADA-489C-95DB-55564AD7BC8B}" destId="{99FAF530-3109-433B-972D-B19530A5F231}" srcOrd="3" destOrd="0" parTransId="{B5CF5E67-726B-4631-845B-73A37F4BE3FC}" sibTransId="{F2D6BD4A-EC2B-4F83-AA2E-6B6B86034BB9}"/>
    <dgm:cxn modelId="{B8E171FD-FB8B-4736-97DD-F8C9FC5F2D0C}" type="presOf" srcId="{99FAF530-3109-433B-972D-B19530A5F231}" destId="{E2021059-65D5-4CF0-8A75-E1897CF5B9DC}" srcOrd="0" destOrd="3" presId="urn:microsoft.com/office/officeart/2005/8/layout/hList1"/>
    <dgm:cxn modelId="{5F4992DE-4AB6-4CA4-BD1A-6934E440D4D5}" type="presParOf" srcId="{60EB413B-098C-4208-B12D-09B71D804C4D}" destId="{1B1E06E5-4B4B-46C6-B284-D9D1CF3F2AF9}" srcOrd="0" destOrd="0" presId="urn:microsoft.com/office/officeart/2005/8/layout/hList1"/>
    <dgm:cxn modelId="{07B29A41-9995-4165-BD41-80C07406B427}" type="presParOf" srcId="{1B1E06E5-4B4B-46C6-B284-D9D1CF3F2AF9}" destId="{8A33567B-6BA6-466A-85C8-515429EA377C}" srcOrd="0" destOrd="0" presId="urn:microsoft.com/office/officeart/2005/8/layout/hList1"/>
    <dgm:cxn modelId="{B8002982-26A8-49FD-BF40-261C496952F4}" type="presParOf" srcId="{1B1E06E5-4B4B-46C6-B284-D9D1CF3F2AF9}" destId="{5F8EF71C-29A1-4448-9DB1-221D62502381}" srcOrd="1" destOrd="0" presId="urn:microsoft.com/office/officeart/2005/8/layout/hList1"/>
    <dgm:cxn modelId="{560E1F17-9130-4DBA-A80F-8D8DEDE1DBA1}" type="presParOf" srcId="{60EB413B-098C-4208-B12D-09B71D804C4D}" destId="{57550AC2-DDF1-48FC-82DE-8B003BCFCF26}" srcOrd="1" destOrd="0" presId="urn:microsoft.com/office/officeart/2005/8/layout/hList1"/>
    <dgm:cxn modelId="{21DEE8C4-038E-481B-B458-B77C83822F8C}" type="presParOf" srcId="{60EB413B-098C-4208-B12D-09B71D804C4D}" destId="{6A5BD84C-8526-469B-B513-D56CDCDC63E6}" srcOrd="2" destOrd="0" presId="urn:microsoft.com/office/officeart/2005/8/layout/hList1"/>
    <dgm:cxn modelId="{A457946C-3553-4DAB-AA51-495E18354209}" type="presParOf" srcId="{6A5BD84C-8526-469B-B513-D56CDCDC63E6}" destId="{F00ED875-BF8D-4F7A-8A65-E87FADCB12F9}" srcOrd="0" destOrd="0" presId="urn:microsoft.com/office/officeart/2005/8/layout/hList1"/>
    <dgm:cxn modelId="{FD32987A-5869-4356-97CE-F71442FF3598}" type="presParOf" srcId="{6A5BD84C-8526-469B-B513-D56CDCDC63E6}" destId="{82ECA730-F24D-4DC1-95DA-8B6E9F5524A0}" srcOrd="1" destOrd="0" presId="urn:microsoft.com/office/officeart/2005/8/layout/hList1"/>
    <dgm:cxn modelId="{86D626B5-B164-4688-81D9-40187F6DABEA}" type="presParOf" srcId="{60EB413B-098C-4208-B12D-09B71D804C4D}" destId="{A3DCD099-51AD-49BA-9713-AE1FB8E2B043}" srcOrd="3" destOrd="0" presId="urn:microsoft.com/office/officeart/2005/8/layout/hList1"/>
    <dgm:cxn modelId="{3551D426-268B-4A40-B046-6B536B35BF87}" type="presParOf" srcId="{60EB413B-098C-4208-B12D-09B71D804C4D}" destId="{A42AD34F-A388-405F-9185-E22C688B3BB9}" srcOrd="4" destOrd="0" presId="urn:microsoft.com/office/officeart/2005/8/layout/hList1"/>
    <dgm:cxn modelId="{02273D0E-9EF2-41F0-A9BB-D9A2D2E0DA37}" type="presParOf" srcId="{A42AD34F-A388-405F-9185-E22C688B3BB9}" destId="{F95B0733-15B9-49FF-9308-1CFC0CE1388C}" srcOrd="0" destOrd="0" presId="urn:microsoft.com/office/officeart/2005/8/layout/hList1"/>
    <dgm:cxn modelId="{69653C93-D778-4B90-9AE5-974855CA87BF}" type="presParOf" srcId="{A42AD34F-A388-405F-9185-E22C688B3BB9}" destId="{3FD9E8DD-60AE-44EC-99D3-9DF0E322BB82}" srcOrd="1" destOrd="0" presId="urn:microsoft.com/office/officeart/2005/8/layout/hList1"/>
    <dgm:cxn modelId="{6E1CF720-FC63-4310-918B-8FABFDF56E7E}" type="presParOf" srcId="{60EB413B-098C-4208-B12D-09B71D804C4D}" destId="{2B3FF8E8-0DBA-4063-99E6-1706026816A7}" srcOrd="5" destOrd="0" presId="urn:microsoft.com/office/officeart/2005/8/layout/hList1"/>
    <dgm:cxn modelId="{72017DFD-BF42-4B4A-9714-F9D840D3B807}" type="presParOf" srcId="{60EB413B-098C-4208-B12D-09B71D804C4D}" destId="{4F37C7B2-835A-4C25-B0DF-3A14689DF2E5}" srcOrd="6" destOrd="0" presId="urn:microsoft.com/office/officeart/2005/8/layout/hList1"/>
    <dgm:cxn modelId="{2B4EF2A2-1C0F-48D4-A73F-825DE7C6260A}" type="presParOf" srcId="{4F37C7B2-835A-4C25-B0DF-3A14689DF2E5}" destId="{2F2F4D21-8F04-4E8F-BB84-EDAB2A11D2E7}" srcOrd="0" destOrd="0" presId="urn:microsoft.com/office/officeart/2005/8/layout/hList1"/>
    <dgm:cxn modelId="{C98D989C-3081-4B38-93F4-E4E8645C5253}" type="presParOf" srcId="{4F37C7B2-835A-4C25-B0DF-3A14689DF2E5}" destId="{FA7A661C-23B4-4713-814E-F2FB4860AF28}" srcOrd="1" destOrd="0" presId="urn:microsoft.com/office/officeart/2005/8/layout/hList1"/>
    <dgm:cxn modelId="{3C60F73A-A9BD-45E9-8D4C-B929397C3F93}" type="presParOf" srcId="{60EB413B-098C-4208-B12D-09B71D804C4D}" destId="{C46E2F03-5C25-40E1-8639-9C66558AAC5C}" srcOrd="7" destOrd="0" presId="urn:microsoft.com/office/officeart/2005/8/layout/hList1"/>
    <dgm:cxn modelId="{FFAE09AE-4ADE-4EC5-91DC-4AE2842BA3E2}" type="presParOf" srcId="{60EB413B-098C-4208-B12D-09B71D804C4D}" destId="{78DDE141-7ACB-4BDD-9D47-2311E8E29AAD}" srcOrd="8" destOrd="0" presId="urn:microsoft.com/office/officeart/2005/8/layout/hList1"/>
    <dgm:cxn modelId="{96B1587B-0A86-4866-A27D-145AF3C0AACE}" type="presParOf" srcId="{78DDE141-7ACB-4BDD-9D47-2311E8E29AAD}" destId="{67C5640C-BE26-403E-B0FD-45694831ADDB}" srcOrd="0" destOrd="0" presId="urn:microsoft.com/office/officeart/2005/8/layout/hList1"/>
    <dgm:cxn modelId="{A9AE4608-58CC-4436-A94E-AA01EFEA17EB}" type="presParOf" srcId="{78DDE141-7ACB-4BDD-9D47-2311E8E29AAD}" destId="{5C79A1A0-4B18-4D66-9B21-0AF110B7AEDB}" srcOrd="1" destOrd="0" presId="urn:microsoft.com/office/officeart/2005/8/layout/hList1"/>
    <dgm:cxn modelId="{8DA67CDB-C31B-474D-A228-38171D3BDE2F}" type="presParOf" srcId="{60EB413B-098C-4208-B12D-09B71D804C4D}" destId="{A3300E9F-65AB-4B08-B1C1-E5361EFBCBC8}" srcOrd="9" destOrd="0" presId="urn:microsoft.com/office/officeart/2005/8/layout/hList1"/>
    <dgm:cxn modelId="{8B45FEE8-A6F1-4F58-9891-C2DC2CDD6969}" type="presParOf" srcId="{60EB413B-098C-4208-B12D-09B71D804C4D}" destId="{0DDDEDB1-7BDD-4BA7-9A98-ED5F1913B9C3}" srcOrd="10" destOrd="0" presId="urn:microsoft.com/office/officeart/2005/8/layout/hList1"/>
    <dgm:cxn modelId="{0912C917-A586-469A-A4B4-C5E4B8E73A7E}" type="presParOf" srcId="{0DDDEDB1-7BDD-4BA7-9A98-ED5F1913B9C3}" destId="{79F728A7-7176-4CB1-BE2F-4FB995162C19}" srcOrd="0" destOrd="0" presId="urn:microsoft.com/office/officeart/2005/8/layout/hList1"/>
    <dgm:cxn modelId="{F0C58420-156C-4126-9B9B-1ED9F3C60DBB}" type="presParOf" srcId="{0DDDEDB1-7BDD-4BA7-9A98-ED5F1913B9C3}" destId="{E2021059-65D5-4CF0-8A75-E1897CF5B9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D49A0-2631-4D8D-8223-76DF2A28CD36}">
      <dsp:nvSpPr>
        <dsp:cNvPr id="0" name=""/>
        <dsp:cNvSpPr/>
      </dsp:nvSpPr>
      <dsp:spPr>
        <a:xfrm>
          <a:off x="1814329" y="0"/>
          <a:ext cx="3042108" cy="1755595"/>
        </a:xfrm>
        <a:prstGeom prst="trapezoid">
          <a:avLst>
            <a:gd name="adj" fmla="val 866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Ruling classes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King</a:t>
          </a:r>
          <a:br>
            <a:rPr lang="en-CA" sz="1500" kern="1200"/>
          </a:br>
          <a:r>
            <a:rPr lang="en-CA" sz="1500" kern="1200"/>
            <a:t>Nobility</a:t>
          </a:r>
          <a:br>
            <a:rPr lang="en-CA" sz="1500" kern="1200"/>
          </a:br>
          <a:r>
            <a:rPr lang="en-CA" sz="1500" kern="1200"/>
            <a:t>Merchants</a:t>
          </a:r>
          <a:br>
            <a:rPr lang="en-CA" sz="1500" kern="1200"/>
          </a:br>
          <a:r>
            <a:rPr lang="en-CA" sz="1500" kern="1200"/>
            <a:t>Scribes (bureaucrats)</a:t>
          </a:r>
          <a:br>
            <a:rPr lang="en-CA" sz="1500" kern="1200"/>
          </a:br>
          <a:r>
            <a:rPr lang="en-CA" sz="1500" kern="1200"/>
            <a:t>Professional military</a:t>
          </a:r>
          <a:br>
            <a:rPr lang="en-CA" sz="1500" kern="1200"/>
          </a:br>
          <a:r>
            <a:rPr lang="en-CA" sz="1500" kern="1200"/>
            <a:t>Temple personnel: priests, scribes</a:t>
          </a:r>
        </a:p>
      </dsp:txBody>
      <dsp:txXfrm>
        <a:off x="1814329" y="0"/>
        <a:ext cx="3042108" cy="1755595"/>
      </dsp:txXfrm>
    </dsp:sp>
    <dsp:sp modelId="{EF467EB0-9534-4BCD-B383-28CAC67D6F91}">
      <dsp:nvSpPr>
        <dsp:cNvPr id="0" name=""/>
        <dsp:cNvSpPr/>
      </dsp:nvSpPr>
      <dsp:spPr>
        <a:xfrm>
          <a:off x="1521054" y="1755595"/>
          <a:ext cx="3628658" cy="338496"/>
        </a:xfrm>
        <a:prstGeom prst="trapezoid">
          <a:avLst>
            <a:gd name="adj" fmla="val 866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Artisans</a:t>
          </a:r>
        </a:p>
      </dsp:txBody>
      <dsp:txXfrm>
        <a:off x="2156069" y="1755595"/>
        <a:ext cx="2358627" cy="338496"/>
      </dsp:txXfrm>
    </dsp:sp>
    <dsp:sp modelId="{4E4E3387-4223-4C6E-8CBE-138772E53925}">
      <dsp:nvSpPr>
        <dsp:cNvPr id="0" name=""/>
        <dsp:cNvSpPr/>
      </dsp:nvSpPr>
      <dsp:spPr>
        <a:xfrm>
          <a:off x="0" y="2094091"/>
          <a:ext cx="6670767" cy="1755595"/>
        </a:xfrm>
        <a:prstGeom prst="trapezoid">
          <a:avLst>
            <a:gd name="adj" fmla="val 866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Lower classes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Peasants</a:t>
          </a:r>
          <a:br>
            <a:rPr lang="en-CA" sz="1500" kern="1200"/>
          </a:br>
          <a:r>
            <a:rPr lang="en-CA" sz="1500" kern="1200"/>
            <a:t>Herders</a:t>
          </a:r>
          <a:br>
            <a:rPr lang="en-CA" sz="1500" kern="1200"/>
          </a:br>
          <a:r>
            <a:rPr lang="en-CA" sz="1500" kern="1200"/>
            <a:t>Slaves</a:t>
          </a:r>
          <a:br>
            <a:rPr lang="en-CA" sz="1500" kern="1200"/>
          </a:br>
          <a:r>
            <a:rPr lang="en-CA" sz="1500" kern="1200"/>
            <a:t>Some artisans</a:t>
          </a:r>
        </a:p>
      </dsp:txBody>
      <dsp:txXfrm>
        <a:off x="1167384" y="2094091"/>
        <a:ext cx="4335998" cy="1755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52F1B-D6DE-49D2-B9D7-A7336166D5D2}">
      <dsp:nvSpPr>
        <dsp:cNvPr id="0" name=""/>
        <dsp:cNvSpPr/>
      </dsp:nvSpPr>
      <dsp:spPr>
        <a:xfrm>
          <a:off x="3143" y="222091"/>
          <a:ext cx="3064668" cy="959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Historical Record</a:t>
          </a:r>
        </a:p>
      </dsp:txBody>
      <dsp:txXfrm>
        <a:off x="3143" y="222091"/>
        <a:ext cx="3064668" cy="959708"/>
      </dsp:txXfrm>
    </dsp:sp>
    <dsp:sp modelId="{8D5ABD86-4CE1-4DC7-A30F-5FFF19D6D061}">
      <dsp:nvSpPr>
        <dsp:cNvPr id="0" name=""/>
        <dsp:cNvSpPr/>
      </dsp:nvSpPr>
      <dsp:spPr>
        <a:xfrm>
          <a:off x="3143" y="1181800"/>
          <a:ext cx="3064668" cy="2445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6D9D-F89E-408A-A80B-15DE77948B43}">
      <dsp:nvSpPr>
        <dsp:cNvPr id="0" name=""/>
        <dsp:cNvSpPr/>
      </dsp:nvSpPr>
      <dsp:spPr>
        <a:xfrm>
          <a:off x="3496865" y="222091"/>
          <a:ext cx="3064668" cy="959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Biblical Account</a:t>
          </a:r>
        </a:p>
      </dsp:txBody>
      <dsp:txXfrm>
        <a:off x="3496865" y="222091"/>
        <a:ext cx="3064668" cy="959708"/>
      </dsp:txXfrm>
    </dsp:sp>
    <dsp:sp modelId="{113DCE9D-DF68-4CD7-921E-7A1D393E04C2}">
      <dsp:nvSpPr>
        <dsp:cNvPr id="0" name=""/>
        <dsp:cNvSpPr/>
      </dsp:nvSpPr>
      <dsp:spPr>
        <a:xfrm>
          <a:off x="3496865" y="1181800"/>
          <a:ext cx="3064668" cy="2445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Exodus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Sinai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Wilderness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Entry into the promised land</a:t>
          </a:r>
        </a:p>
      </dsp:txBody>
      <dsp:txXfrm>
        <a:off x="3496865" y="1181800"/>
        <a:ext cx="3064668" cy="2445795"/>
      </dsp:txXfrm>
    </dsp:sp>
    <dsp:sp modelId="{0DC3D9FA-F1E9-4E84-9C91-8BF0B1ACE01A}">
      <dsp:nvSpPr>
        <dsp:cNvPr id="0" name=""/>
        <dsp:cNvSpPr/>
      </dsp:nvSpPr>
      <dsp:spPr>
        <a:xfrm>
          <a:off x="6990588" y="222091"/>
          <a:ext cx="3064668" cy="959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Historical Reconstruction</a:t>
          </a:r>
        </a:p>
      </dsp:txBody>
      <dsp:txXfrm>
        <a:off x="6990588" y="222091"/>
        <a:ext cx="3064668" cy="959708"/>
      </dsp:txXfrm>
    </dsp:sp>
    <dsp:sp modelId="{3C18E018-5B59-4518-BE7C-45CC84BE582F}">
      <dsp:nvSpPr>
        <dsp:cNvPr id="0" name=""/>
        <dsp:cNvSpPr/>
      </dsp:nvSpPr>
      <dsp:spPr>
        <a:xfrm>
          <a:off x="6990588" y="1181800"/>
          <a:ext cx="3064668" cy="2445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Social revolution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Creation of an  anti-society</a:t>
          </a:r>
        </a:p>
      </dsp:txBody>
      <dsp:txXfrm>
        <a:off x="6990588" y="1181800"/>
        <a:ext cx="3064668" cy="2445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302EE-D417-4798-B0CD-4A8B3BDF2981}">
      <dsp:nvSpPr>
        <dsp:cNvPr id="0" name=""/>
        <dsp:cNvSpPr/>
      </dsp:nvSpPr>
      <dsp:spPr>
        <a:xfrm>
          <a:off x="4911" y="435005"/>
          <a:ext cx="2512144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Contrast with “Egypt”</a:t>
          </a:r>
          <a:endParaRPr lang="en-CA" sz="1700" kern="1200"/>
        </a:p>
      </dsp:txBody>
      <dsp:txXfrm>
        <a:off x="4911" y="435005"/>
        <a:ext cx="2512144" cy="336600"/>
      </dsp:txXfrm>
    </dsp:sp>
    <dsp:sp modelId="{EF2DD879-A4DC-42DC-AA2A-0C7E3D356662}">
      <dsp:nvSpPr>
        <dsp:cNvPr id="0" name=""/>
        <dsp:cNvSpPr/>
      </dsp:nvSpPr>
      <dsp:spPr>
        <a:xfrm>
          <a:off x="2517055" y="140480"/>
          <a:ext cx="502428" cy="9256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58551-EA07-492D-869C-213318E2E09C}">
      <dsp:nvSpPr>
        <dsp:cNvPr id="0" name=""/>
        <dsp:cNvSpPr/>
      </dsp:nvSpPr>
      <dsp:spPr>
        <a:xfrm>
          <a:off x="3220456" y="140480"/>
          <a:ext cx="6833032" cy="92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Patriarchal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Hierarchical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Stratified</a:t>
          </a:r>
        </a:p>
      </dsp:txBody>
      <dsp:txXfrm>
        <a:off x="3220456" y="140480"/>
        <a:ext cx="6833032" cy="925650"/>
      </dsp:txXfrm>
    </dsp:sp>
    <dsp:sp modelId="{D0CA7684-73A2-4A8C-AF35-3F8F1AE84004}">
      <dsp:nvSpPr>
        <dsp:cNvPr id="0" name=""/>
        <dsp:cNvSpPr/>
      </dsp:nvSpPr>
      <dsp:spPr>
        <a:xfrm>
          <a:off x="4911" y="1279852"/>
          <a:ext cx="2512144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binding agreement</a:t>
          </a:r>
        </a:p>
      </dsp:txBody>
      <dsp:txXfrm>
        <a:off x="4911" y="1279852"/>
        <a:ext cx="2512144" cy="336600"/>
      </dsp:txXfrm>
    </dsp:sp>
    <dsp:sp modelId="{FA6B8EC9-0275-459F-A414-7792F37AF4CB}">
      <dsp:nvSpPr>
        <dsp:cNvPr id="0" name=""/>
        <dsp:cNvSpPr/>
      </dsp:nvSpPr>
      <dsp:spPr>
        <a:xfrm>
          <a:off x="2517055" y="1127330"/>
          <a:ext cx="502428" cy="6416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25472-5CAA-41F1-B4E5-440C0D6CF21F}">
      <dsp:nvSpPr>
        <dsp:cNvPr id="0" name=""/>
        <dsp:cNvSpPr/>
      </dsp:nvSpPr>
      <dsp:spPr>
        <a:xfrm>
          <a:off x="3220456" y="1127330"/>
          <a:ext cx="6833032" cy="64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Yahweh: the liberating god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Israel: the liberated people</a:t>
          </a:r>
        </a:p>
      </dsp:txBody>
      <dsp:txXfrm>
        <a:off x="3220456" y="1127330"/>
        <a:ext cx="6833032" cy="641643"/>
      </dsp:txXfrm>
    </dsp:sp>
    <dsp:sp modelId="{A7E85CB9-6D81-41D8-9C88-3341BCC38A1C}">
      <dsp:nvSpPr>
        <dsp:cNvPr id="0" name=""/>
        <dsp:cNvSpPr/>
      </dsp:nvSpPr>
      <dsp:spPr>
        <a:xfrm>
          <a:off x="4911" y="1830174"/>
          <a:ext cx="2512144" cy="55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mechanism to overcome differences</a:t>
          </a:r>
        </a:p>
      </dsp:txBody>
      <dsp:txXfrm>
        <a:off x="4911" y="1830174"/>
        <a:ext cx="2512144" cy="557493"/>
      </dsp:txXfrm>
    </dsp:sp>
    <dsp:sp modelId="{2D7DF719-C742-499D-9606-C3BBA81FEE4B}">
      <dsp:nvSpPr>
        <dsp:cNvPr id="0" name=""/>
        <dsp:cNvSpPr/>
      </dsp:nvSpPr>
      <dsp:spPr>
        <a:xfrm>
          <a:off x="2517055" y="1830174"/>
          <a:ext cx="502428" cy="5574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4D96-8CE6-47FC-BB40-8B62A5E81F21}">
      <dsp:nvSpPr>
        <dsp:cNvPr id="0" name=""/>
        <dsp:cNvSpPr/>
      </dsp:nvSpPr>
      <dsp:spPr>
        <a:xfrm>
          <a:off x="3220456" y="1830174"/>
          <a:ext cx="6833032" cy="557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 common bond to a single god</a:t>
          </a:r>
        </a:p>
      </dsp:txBody>
      <dsp:txXfrm>
        <a:off x="3220456" y="1830174"/>
        <a:ext cx="6833032" cy="557493"/>
      </dsp:txXfrm>
    </dsp:sp>
    <dsp:sp modelId="{01A32819-BD33-4AB5-82DA-FDD1DEB643E5}">
      <dsp:nvSpPr>
        <dsp:cNvPr id="0" name=""/>
        <dsp:cNvSpPr/>
      </dsp:nvSpPr>
      <dsp:spPr>
        <a:xfrm>
          <a:off x="4911" y="2448868"/>
          <a:ext cx="2512144" cy="55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Institutions and legal procedures</a:t>
          </a:r>
        </a:p>
      </dsp:txBody>
      <dsp:txXfrm>
        <a:off x="4911" y="2448868"/>
        <a:ext cx="2512144" cy="557493"/>
      </dsp:txXfrm>
    </dsp:sp>
    <dsp:sp modelId="{D3AE22EB-B679-4A0A-A3F8-CD841044687F}">
      <dsp:nvSpPr>
        <dsp:cNvPr id="0" name=""/>
        <dsp:cNvSpPr/>
      </dsp:nvSpPr>
      <dsp:spPr>
        <a:xfrm>
          <a:off x="2517055" y="2448868"/>
          <a:ext cx="502428" cy="5574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5F8C3-7D40-42C8-8F71-584080716D70}">
      <dsp:nvSpPr>
        <dsp:cNvPr id="0" name=""/>
        <dsp:cNvSpPr/>
      </dsp:nvSpPr>
      <dsp:spPr>
        <a:xfrm>
          <a:off x="3220456" y="2448868"/>
          <a:ext cx="6833032" cy="557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 inhibit the accumulation of power or resources</a:t>
          </a:r>
        </a:p>
      </dsp:txBody>
      <dsp:txXfrm>
        <a:off x="3220456" y="2448868"/>
        <a:ext cx="6833032" cy="557493"/>
      </dsp:txXfrm>
    </dsp:sp>
    <dsp:sp modelId="{C6A49A55-DE42-4CC9-A5EF-53E899C9079B}">
      <dsp:nvSpPr>
        <dsp:cNvPr id="0" name=""/>
        <dsp:cNvSpPr/>
      </dsp:nvSpPr>
      <dsp:spPr>
        <a:xfrm>
          <a:off x="4911" y="3220084"/>
          <a:ext cx="2512144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Self-determination</a:t>
          </a:r>
        </a:p>
      </dsp:txBody>
      <dsp:txXfrm>
        <a:off x="4911" y="3220084"/>
        <a:ext cx="2512144" cy="336600"/>
      </dsp:txXfrm>
    </dsp:sp>
    <dsp:sp modelId="{2ED92AC5-84F0-4B0A-969F-C605A8EA3BE8}">
      <dsp:nvSpPr>
        <dsp:cNvPr id="0" name=""/>
        <dsp:cNvSpPr/>
      </dsp:nvSpPr>
      <dsp:spPr>
        <a:xfrm>
          <a:off x="2517055" y="3067562"/>
          <a:ext cx="502428" cy="6416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461D7-312B-4CBB-9196-830741A51FE6}">
      <dsp:nvSpPr>
        <dsp:cNvPr id="0" name=""/>
        <dsp:cNvSpPr/>
      </dsp:nvSpPr>
      <dsp:spPr>
        <a:xfrm>
          <a:off x="3220456" y="3067562"/>
          <a:ext cx="6833032" cy="641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They owed allegiance to no human sovereign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They could create their own history</a:t>
          </a:r>
          <a:endParaRPr lang="en-CA" sz="1700" kern="1200"/>
        </a:p>
      </dsp:txBody>
      <dsp:txXfrm>
        <a:off x="3220456" y="3067562"/>
        <a:ext cx="6833032" cy="641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4D197-B563-47C5-BDCF-6CBD5AE649D1}">
      <dsp:nvSpPr>
        <dsp:cNvPr id="0" name=""/>
        <dsp:cNvSpPr/>
      </dsp:nvSpPr>
      <dsp:spPr>
        <a:xfrm>
          <a:off x="3507" y="1540543"/>
          <a:ext cx="1252902" cy="125290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9ADB7-33FC-4866-95C6-7E54164CB563}">
      <dsp:nvSpPr>
        <dsp:cNvPr id="0" name=""/>
        <dsp:cNvSpPr/>
      </dsp:nvSpPr>
      <dsp:spPr>
        <a:xfrm rot="17700000">
          <a:off x="444973" y="519172"/>
          <a:ext cx="1557497" cy="75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Exodus 1250</a:t>
          </a:r>
          <a:endParaRPr lang="en-CA" sz="1900" kern="1200"/>
        </a:p>
      </dsp:txBody>
      <dsp:txXfrm>
        <a:off x="444973" y="519172"/>
        <a:ext cx="1557497" cy="750593"/>
      </dsp:txXfrm>
    </dsp:sp>
    <dsp:sp modelId="{3D034B74-BD8D-4204-89E8-4302926FC7BA}">
      <dsp:nvSpPr>
        <dsp:cNvPr id="0" name=""/>
        <dsp:cNvSpPr/>
      </dsp:nvSpPr>
      <dsp:spPr>
        <a:xfrm>
          <a:off x="1350783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76576-7744-4445-9A9E-C3EA382FDF7F}">
      <dsp:nvSpPr>
        <dsp:cNvPr id="0" name=""/>
        <dsp:cNvSpPr/>
      </dsp:nvSpPr>
      <dsp:spPr>
        <a:xfrm rot="17700000">
          <a:off x="580549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Phlistines 1050</a:t>
          </a:r>
          <a:endParaRPr lang="en-CA" sz="1400" kern="1200"/>
        </a:p>
      </dsp:txBody>
      <dsp:txXfrm>
        <a:off x="580549" y="2746991"/>
        <a:ext cx="1347308" cy="649621"/>
      </dsp:txXfrm>
    </dsp:sp>
    <dsp:sp modelId="{D3E6857F-6EEB-446F-B30A-1F16A90FE429}">
      <dsp:nvSpPr>
        <dsp:cNvPr id="0" name=""/>
        <dsp:cNvSpPr/>
      </dsp:nvSpPr>
      <dsp:spPr>
        <a:xfrm rot="17700000">
          <a:off x="1424044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5EFC7-1A1B-41CA-9268-C3531B8D32F4}">
      <dsp:nvSpPr>
        <dsp:cNvPr id="0" name=""/>
        <dsp:cNvSpPr/>
      </dsp:nvSpPr>
      <dsp:spPr>
        <a:xfrm>
          <a:off x="2095391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D882B-FA60-4FCD-928E-6DB0A947A988}">
      <dsp:nvSpPr>
        <dsp:cNvPr id="0" name=""/>
        <dsp:cNvSpPr/>
      </dsp:nvSpPr>
      <dsp:spPr>
        <a:xfrm rot="17700000">
          <a:off x="1325158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David 1000</a:t>
          </a:r>
          <a:endParaRPr lang="en-CA" sz="1400" kern="1200"/>
        </a:p>
      </dsp:txBody>
      <dsp:txXfrm>
        <a:off x="1325158" y="2746991"/>
        <a:ext cx="1347308" cy="649621"/>
      </dsp:txXfrm>
    </dsp:sp>
    <dsp:sp modelId="{0116C05B-B2DA-4A43-B851-115A6D204DF4}">
      <dsp:nvSpPr>
        <dsp:cNvPr id="0" name=""/>
        <dsp:cNvSpPr/>
      </dsp:nvSpPr>
      <dsp:spPr>
        <a:xfrm rot="17700000">
          <a:off x="2168653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ED7EA-4036-439E-B1F1-24D872430E0E}">
      <dsp:nvSpPr>
        <dsp:cNvPr id="0" name=""/>
        <dsp:cNvSpPr/>
      </dsp:nvSpPr>
      <dsp:spPr>
        <a:xfrm>
          <a:off x="2840000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E07FB-DF5A-476D-8A9E-EAA8D9433D42}">
      <dsp:nvSpPr>
        <dsp:cNvPr id="0" name=""/>
        <dsp:cNvSpPr/>
      </dsp:nvSpPr>
      <dsp:spPr>
        <a:xfrm rot="17700000">
          <a:off x="2069766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Solomon: </a:t>
          </a:r>
          <a:br>
            <a:rPr lang="en-US" sz="1400" kern="1200"/>
          </a:br>
          <a:r>
            <a:rPr lang="en-US" sz="1400" kern="1200"/>
            <a:t>First Temple 962-922</a:t>
          </a:r>
          <a:endParaRPr lang="en-CA" sz="1400" kern="1200"/>
        </a:p>
      </dsp:txBody>
      <dsp:txXfrm>
        <a:off x="2069766" y="2746991"/>
        <a:ext cx="1347308" cy="649621"/>
      </dsp:txXfrm>
    </dsp:sp>
    <dsp:sp modelId="{4BE73B44-B71F-4A96-8DDF-1366241F0BBC}">
      <dsp:nvSpPr>
        <dsp:cNvPr id="0" name=""/>
        <dsp:cNvSpPr/>
      </dsp:nvSpPr>
      <dsp:spPr>
        <a:xfrm rot="17700000">
          <a:off x="2913261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54B10-99E0-4D71-8408-B702C986F36C}">
      <dsp:nvSpPr>
        <dsp:cNvPr id="0" name=""/>
        <dsp:cNvSpPr/>
      </dsp:nvSpPr>
      <dsp:spPr>
        <a:xfrm>
          <a:off x="3839519" y="1835754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C41E4-8687-4332-94AB-E24EC4A6F863}">
      <dsp:nvSpPr>
        <dsp:cNvPr id="0" name=""/>
        <dsp:cNvSpPr/>
      </dsp:nvSpPr>
      <dsp:spPr>
        <a:xfrm rot="17700000">
          <a:off x="3228321" y="2385498"/>
          <a:ext cx="1029236" cy="136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Divided Monarchy </a:t>
          </a:r>
          <a:br>
            <a:rPr lang="en-US" sz="1400" kern="1200"/>
          </a:br>
          <a:r>
            <a:rPr lang="en-US" sz="1400" kern="1200"/>
            <a:t>922-722</a:t>
          </a:r>
          <a:endParaRPr lang="en-CA" sz="1400" kern="1200"/>
        </a:p>
      </dsp:txBody>
      <dsp:txXfrm>
        <a:off x="3228321" y="2385498"/>
        <a:ext cx="1029236" cy="1360464"/>
      </dsp:txXfrm>
    </dsp:sp>
    <dsp:sp modelId="{1082CEB9-656D-4ADD-805D-B5945C52DC07}">
      <dsp:nvSpPr>
        <dsp:cNvPr id="0" name=""/>
        <dsp:cNvSpPr/>
      </dsp:nvSpPr>
      <dsp:spPr>
        <a:xfrm rot="17700000">
          <a:off x="3912780" y="931304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693F7-12BC-4121-99C8-5E8CF4CA0769}">
      <dsp:nvSpPr>
        <dsp:cNvPr id="0" name=""/>
        <dsp:cNvSpPr/>
      </dsp:nvSpPr>
      <dsp:spPr>
        <a:xfrm>
          <a:off x="4584127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80D9-F74F-4D71-B5AC-D400F43A0516}">
      <dsp:nvSpPr>
        <dsp:cNvPr id="0" name=""/>
        <dsp:cNvSpPr/>
      </dsp:nvSpPr>
      <dsp:spPr>
        <a:xfrm rot="17700000">
          <a:off x="3813894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Assyrians 722</a:t>
          </a:r>
          <a:endParaRPr lang="en-CA" sz="1400" kern="1200"/>
        </a:p>
      </dsp:txBody>
      <dsp:txXfrm>
        <a:off x="3813894" y="2746991"/>
        <a:ext cx="1347308" cy="649621"/>
      </dsp:txXfrm>
    </dsp:sp>
    <dsp:sp modelId="{04D6810D-3A36-47BB-87BE-0F0BEA4B0DA8}">
      <dsp:nvSpPr>
        <dsp:cNvPr id="0" name=""/>
        <dsp:cNvSpPr/>
      </dsp:nvSpPr>
      <dsp:spPr>
        <a:xfrm rot="17700000">
          <a:off x="4657389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1DF92-B204-4551-A880-2AD9D6631B9F}">
      <dsp:nvSpPr>
        <dsp:cNvPr id="0" name=""/>
        <dsp:cNvSpPr/>
      </dsp:nvSpPr>
      <dsp:spPr>
        <a:xfrm>
          <a:off x="5328836" y="1540543"/>
          <a:ext cx="1252902" cy="125290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0611B-66D7-43F1-BA54-A880412D2D55}">
      <dsp:nvSpPr>
        <dsp:cNvPr id="0" name=""/>
        <dsp:cNvSpPr/>
      </dsp:nvSpPr>
      <dsp:spPr>
        <a:xfrm rot="17700000">
          <a:off x="5770303" y="519172"/>
          <a:ext cx="1557497" cy="75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Babylon: Exile 587-539</a:t>
          </a:r>
          <a:endParaRPr lang="en-CA" sz="1900" kern="1200"/>
        </a:p>
      </dsp:txBody>
      <dsp:txXfrm>
        <a:off x="5770303" y="519172"/>
        <a:ext cx="1557497" cy="750593"/>
      </dsp:txXfrm>
    </dsp:sp>
    <dsp:sp modelId="{E467D7F2-E2A5-494B-B437-DFBFBEC82C09}">
      <dsp:nvSpPr>
        <dsp:cNvPr id="0" name=""/>
        <dsp:cNvSpPr/>
      </dsp:nvSpPr>
      <dsp:spPr>
        <a:xfrm>
          <a:off x="6676112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E5342-14B8-46CF-A938-C7B2A3825FE9}">
      <dsp:nvSpPr>
        <dsp:cNvPr id="0" name=""/>
        <dsp:cNvSpPr/>
      </dsp:nvSpPr>
      <dsp:spPr>
        <a:xfrm rot="17700000">
          <a:off x="5905878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Persia: </a:t>
          </a:r>
          <a:br>
            <a:rPr lang="en-US" sz="1400" kern="1200"/>
          </a:br>
          <a:r>
            <a:rPr lang="en-US" sz="1400" kern="1200"/>
            <a:t>Second Temple 539-326</a:t>
          </a:r>
          <a:endParaRPr lang="en-CA" sz="1400" kern="1200"/>
        </a:p>
      </dsp:txBody>
      <dsp:txXfrm>
        <a:off x="5905878" y="2746991"/>
        <a:ext cx="1347308" cy="649621"/>
      </dsp:txXfrm>
    </dsp:sp>
    <dsp:sp modelId="{B9DD13EF-03E7-4E2E-BEA0-6E00E585162F}">
      <dsp:nvSpPr>
        <dsp:cNvPr id="0" name=""/>
        <dsp:cNvSpPr/>
      </dsp:nvSpPr>
      <dsp:spPr>
        <a:xfrm rot="17700000">
          <a:off x="6749373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2D723-E084-45C5-BCDD-4BE43FED937C}">
      <dsp:nvSpPr>
        <dsp:cNvPr id="0" name=""/>
        <dsp:cNvSpPr/>
      </dsp:nvSpPr>
      <dsp:spPr>
        <a:xfrm>
          <a:off x="7420721" y="1841826"/>
          <a:ext cx="650335" cy="650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A4365-CA56-4BBA-8260-F676E3E77514}">
      <dsp:nvSpPr>
        <dsp:cNvPr id="0" name=""/>
        <dsp:cNvSpPr/>
      </dsp:nvSpPr>
      <dsp:spPr>
        <a:xfrm rot="17700000">
          <a:off x="6650487" y="2746991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Greeks 334-326</a:t>
          </a:r>
          <a:endParaRPr lang="en-CA" sz="1400" kern="1200"/>
        </a:p>
      </dsp:txBody>
      <dsp:txXfrm>
        <a:off x="6650487" y="2746991"/>
        <a:ext cx="1347308" cy="649621"/>
      </dsp:txXfrm>
    </dsp:sp>
    <dsp:sp modelId="{FDC902D9-76B5-4CD3-B8C1-FE713A283F7D}">
      <dsp:nvSpPr>
        <dsp:cNvPr id="0" name=""/>
        <dsp:cNvSpPr/>
      </dsp:nvSpPr>
      <dsp:spPr>
        <a:xfrm rot="17700000">
          <a:off x="7493982" y="937376"/>
          <a:ext cx="1347308" cy="6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50C22-7FFE-41AC-A09F-3BFBD3F01FED}">
      <dsp:nvSpPr>
        <dsp:cNvPr id="0" name=""/>
        <dsp:cNvSpPr/>
      </dsp:nvSpPr>
      <dsp:spPr>
        <a:xfrm>
          <a:off x="8165429" y="1540543"/>
          <a:ext cx="1252902" cy="125290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F3D69-2B12-47E4-AEA2-1F7BCC400FDA}">
      <dsp:nvSpPr>
        <dsp:cNvPr id="0" name=""/>
        <dsp:cNvSpPr/>
      </dsp:nvSpPr>
      <dsp:spPr>
        <a:xfrm rot="17700000">
          <a:off x="8606896" y="519172"/>
          <a:ext cx="1557497" cy="75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Rome 63</a:t>
          </a:r>
          <a:endParaRPr lang="en-CA" sz="1900" kern="1200"/>
        </a:p>
      </dsp:txBody>
      <dsp:txXfrm>
        <a:off x="8606896" y="519172"/>
        <a:ext cx="1557497" cy="750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3567B-6BA6-466A-85C8-515429EA377C}">
      <dsp:nvSpPr>
        <dsp:cNvPr id="0" name=""/>
        <dsp:cNvSpPr/>
      </dsp:nvSpPr>
      <dsp:spPr>
        <a:xfrm>
          <a:off x="2824" y="109926"/>
          <a:ext cx="1500410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Solomon</a:t>
          </a:r>
          <a:endParaRPr lang="en-CA" sz="1300" kern="1200"/>
        </a:p>
      </dsp:txBody>
      <dsp:txXfrm>
        <a:off x="2824" y="109926"/>
        <a:ext cx="1500410" cy="374400"/>
      </dsp:txXfrm>
    </dsp:sp>
    <dsp:sp modelId="{5F8EF71C-29A1-4448-9DB1-221D62502381}">
      <dsp:nvSpPr>
        <dsp:cNvPr id="0" name=""/>
        <dsp:cNvSpPr/>
      </dsp:nvSpPr>
      <dsp:spPr>
        <a:xfrm>
          <a:off x="2824" y="484326"/>
          <a:ext cx="1500410" cy="31313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Temple – forced labour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Ten Northern tribes rebelled and formed their own kingdom – Samaria and Galilee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Not under Jerusalem rule until 100 years before Jesus</a:t>
          </a:r>
          <a:endParaRPr lang="en-CA" sz="1300" kern="1200"/>
        </a:p>
      </dsp:txBody>
      <dsp:txXfrm>
        <a:off x="2824" y="484326"/>
        <a:ext cx="1500410" cy="3131358"/>
      </dsp:txXfrm>
    </dsp:sp>
    <dsp:sp modelId="{F00ED875-BF8D-4F7A-8A65-E87FADCB12F9}">
      <dsp:nvSpPr>
        <dsp:cNvPr id="0" name=""/>
        <dsp:cNvSpPr/>
      </dsp:nvSpPr>
      <dsp:spPr>
        <a:xfrm>
          <a:off x="1713292" y="109926"/>
          <a:ext cx="1500410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Ahab</a:t>
          </a:r>
          <a:endParaRPr lang="en-CA" sz="1300" kern="1200"/>
        </a:p>
      </dsp:txBody>
      <dsp:txXfrm>
        <a:off x="1713292" y="109926"/>
        <a:ext cx="1500410" cy="374400"/>
      </dsp:txXfrm>
    </dsp:sp>
    <dsp:sp modelId="{82ECA730-F24D-4DC1-95DA-8B6E9F5524A0}">
      <dsp:nvSpPr>
        <dsp:cNvPr id="0" name=""/>
        <dsp:cNvSpPr/>
      </dsp:nvSpPr>
      <dsp:spPr>
        <a:xfrm>
          <a:off x="1713292" y="484326"/>
          <a:ext cx="1500410" cy="31313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Canaanite-style state and religion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Elijah led widespread popular resistance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Healings and feedings</a:t>
          </a:r>
          <a:endParaRPr lang="en-CA" sz="1300" kern="1200"/>
        </a:p>
      </dsp:txBody>
      <dsp:txXfrm>
        <a:off x="1713292" y="484326"/>
        <a:ext cx="1500410" cy="3131358"/>
      </dsp:txXfrm>
    </dsp:sp>
    <dsp:sp modelId="{F95B0733-15B9-49FF-9308-1CFC0CE1388C}">
      <dsp:nvSpPr>
        <dsp:cNvPr id="0" name=""/>
        <dsp:cNvSpPr/>
      </dsp:nvSpPr>
      <dsp:spPr>
        <a:xfrm>
          <a:off x="3423760" y="109926"/>
          <a:ext cx="1500410" cy="37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Assyrians</a:t>
          </a:r>
          <a:endParaRPr lang="en-CA" sz="1300" kern="1200"/>
        </a:p>
      </dsp:txBody>
      <dsp:txXfrm>
        <a:off x="3423760" y="109926"/>
        <a:ext cx="1500410" cy="374400"/>
      </dsp:txXfrm>
    </dsp:sp>
    <dsp:sp modelId="{3FD9E8DD-60AE-44EC-99D3-9DF0E322BB82}">
      <dsp:nvSpPr>
        <dsp:cNvPr id="0" name=""/>
        <dsp:cNvSpPr/>
      </dsp:nvSpPr>
      <dsp:spPr>
        <a:xfrm>
          <a:off x="3423760" y="484326"/>
          <a:ext cx="1500410" cy="31313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Northern Israelites under imperial administration</a:t>
          </a:r>
          <a:endParaRPr lang="en-CA" sz="1300" kern="1200"/>
        </a:p>
      </dsp:txBody>
      <dsp:txXfrm>
        <a:off x="3423760" y="484326"/>
        <a:ext cx="1500410" cy="3131358"/>
      </dsp:txXfrm>
    </dsp:sp>
    <dsp:sp modelId="{2F2F4D21-8F04-4E8F-BB84-EDAB2A11D2E7}">
      <dsp:nvSpPr>
        <dsp:cNvPr id="0" name=""/>
        <dsp:cNvSpPr/>
      </dsp:nvSpPr>
      <dsp:spPr>
        <a:xfrm>
          <a:off x="5134228" y="109926"/>
          <a:ext cx="1500410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Babylonians</a:t>
          </a:r>
          <a:endParaRPr lang="en-CA" sz="1300" kern="1200"/>
        </a:p>
      </dsp:txBody>
      <dsp:txXfrm>
        <a:off x="5134228" y="109926"/>
        <a:ext cx="1500410" cy="374400"/>
      </dsp:txXfrm>
    </dsp:sp>
    <dsp:sp modelId="{FA7A661C-23B4-4713-814E-F2FB4860AF28}">
      <dsp:nvSpPr>
        <dsp:cNvPr id="0" name=""/>
        <dsp:cNvSpPr/>
      </dsp:nvSpPr>
      <dsp:spPr>
        <a:xfrm>
          <a:off x="5134228" y="484326"/>
          <a:ext cx="1500410" cy="31313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Jerusalem under imperial administration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Exile – deportation of 70% of the population of Judah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Priestly aristochracy controlled the land and people </a:t>
          </a:r>
          <a:endParaRPr lang="en-CA" sz="1300" kern="1200"/>
        </a:p>
      </dsp:txBody>
      <dsp:txXfrm>
        <a:off x="5134228" y="484326"/>
        <a:ext cx="1500410" cy="3131358"/>
      </dsp:txXfrm>
    </dsp:sp>
    <dsp:sp modelId="{67C5640C-BE26-403E-B0FD-45694831ADDB}">
      <dsp:nvSpPr>
        <dsp:cNvPr id="0" name=""/>
        <dsp:cNvSpPr/>
      </dsp:nvSpPr>
      <dsp:spPr>
        <a:xfrm>
          <a:off x="6844696" y="109926"/>
          <a:ext cx="1500410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Persians</a:t>
          </a:r>
          <a:endParaRPr lang="en-CA" sz="1300" kern="1200"/>
        </a:p>
      </dsp:txBody>
      <dsp:txXfrm>
        <a:off x="6844696" y="109926"/>
        <a:ext cx="1500410" cy="374400"/>
      </dsp:txXfrm>
    </dsp:sp>
    <dsp:sp modelId="{5C79A1A0-4B18-4D66-9B21-0AF110B7AEDB}">
      <dsp:nvSpPr>
        <dsp:cNvPr id="0" name=""/>
        <dsp:cNvSpPr/>
      </dsp:nvSpPr>
      <dsp:spPr>
        <a:xfrm>
          <a:off x="6844696" y="484326"/>
          <a:ext cx="1500410" cy="313135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Judean ruling class restored -- Second Temple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Ezra and Nehemiah: Torah – first fruits and tithes to priestly aristocracy</a:t>
          </a:r>
          <a:endParaRPr lang="en-CA" sz="1300" kern="1200"/>
        </a:p>
      </dsp:txBody>
      <dsp:txXfrm>
        <a:off x="6844696" y="484326"/>
        <a:ext cx="1500410" cy="3131358"/>
      </dsp:txXfrm>
    </dsp:sp>
    <dsp:sp modelId="{79F728A7-7176-4CB1-BE2F-4FB995162C19}">
      <dsp:nvSpPr>
        <dsp:cNvPr id="0" name=""/>
        <dsp:cNvSpPr/>
      </dsp:nvSpPr>
      <dsp:spPr>
        <a:xfrm>
          <a:off x="8555165" y="109926"/>
          <a:ext cx="1500410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Seleucids</a:t>
          </a:r>
          <a:endParaRPr lang="en-CA" sz="1300" kern="1200"/>
        </a:p>
      </dsp:txBody>
      <dsp:txXfrm>
        <a:off x="8555165" y="109926"/>
        <a:ext cx="1500410" cy="374400"/>
      </dsp:txXfrm>
    </dsp:sp>
    <dsp:sp modelId="{E2021059-65D5-4CF0-8A75-E1897CF5B9DC}">
      <dsp:nvSpPr>
        <dsp:cNvPr id="0" name=""/>
        <dsp:cNvSpPr/>
      </dsp:nvSpPr>
      <dsp:spPr>
        <a:xfrm>
          <a:off x="8555165" y="484326"/>
          <a:ext cx="1500410" cy="31313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Greek culture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Antiochus Epiphanes IV: abandon God and covenant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Maccabean Revolt – Hasmoneans : high-priestly rulers</a:t>
          </a:r>
          <a:endParaRPr lang="en-CA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Conquered the North – destroyed the Samaritan temple at Gerizim</a:t>
          </a:r>
          <a:endParaRPr lang="en-CA" sz="1300" kern="1200"/>
        </a:p>
      </dsp:txBody>
      <dsp:txXfrm>
        <a:off x="8555165" y="484326"/>
        <a:ext cx="1500410" cy="313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History of Israel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Background to Mark’s Gospel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31D-26EA-49C1-9E4A-15B75555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Covenant</a:t>
            </a:r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C3BC96-1189-4C01-B26E-0D32EAC89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70750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1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49E0-60E6-4247-9C93-D7D905C8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75298-AA62-42F5-B52A-4BA14B630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53247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39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E369C-627B-48F9-92E5-A326FD91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Centuries of Conquest and Resistance</a:t>
            </a:r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C4F69F-5DB5-4F61-B377-0C90423C0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4984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26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71C46-3C52-438B-983C-FB7EBB4E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60353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Rome and Herod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3107-9FC2-45C6-87A1-4BDD75033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60353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Conquest 40 BCE</a:t>
            </a:r>
          </a:p>
          <a:p>
            <a:pPr lvl="1">
              <a:lnSpc>
                <a:spcPct val="90000"/>
              </a:lnSpc>
            </a:pPr>
            <a:r>
              <a:rPr lang="en-US"/>
              <a:t>Magdala: enslaved thousands</a:t>
            </a:r>
          </a:p>
          <a:p>
            <a:pPr>
              <a:lnSpc>
                <a:spcPct val="90000"/>
              </a:lnSpc>
            </a:pPr>
            <a:r>
              <a:rPr lang="en-US"/>
              <a:t>Herod established as King of the Judeans 40 BCE</a:t>
            </a:r>
          </a:p>
          <a:p>
            <a:pPr lvl="1">
              <a:lnSpc>
                <a:spcPct val="90000"/>
              </a:lnSpc>
            </a:pPr>
            <a:r>
              <a:rPr lang="en-US"/>
              <a:t>Galilean revolts – three in three years</a:t>
            </a:r>
          </a:p>
          <a:p>
            <a:pPr>
              <a:lnSpc>
                <a:spcPct val="90000"/>
              </a:lnSpc>
            </a:pPr>
            <a:r>
              <a:rPr lang="en-US"/>
              <a:t>Herod (d. 4 BCE)</a:t>
            </a:r>
          </a:p>
          <a:p>
            <a:pPr lvl="1">
              <a:lnSpc>
                <a:spcPct val="90000"/>
              </a:lnSpc>
            </a:pPr>
            <a:r>
              <a:rPr lang="en-US"/>
              <a:t>Building projects</a:t>
            </a:r>
          </a:p>
          <a:p>
            <a:pPr lvl="2">
              <a:lnSpc>
                <a:spcPct val="90000"/>
              </a:lnSpc>
            </a:pPr>
            <a:r>
              <a:rPr lang="en-US"/>
              <a:t>Rebuilt Temple and expanded the Temple Mount</a:t>
            </a:r>
          </a:p>
          <a:p>
            <a:pPr lvl="2">
              <a:lnSpc>
                <a:spcPct val="90000"/>
              </a:lnSpc>
            </a:pPr>
            <a:r>
              <a:rPr lang="en-US"/>
              <a:t>Tomb of the Patriarchs in Hebron</a:t>
            </a:r>
          </a:p>
          <a:p>
            <a:pPr lvl="2">
              <a:lnSpc>
                <a:spcPct val="90000"/>
              </a:lnSpc>
            </a:pPr>
            <a:r>
              <a:rPr lang="en-US"/>
              <a:t>Port city of Caesarea Maritima</a:t>
            </a:r>
          </a:p>
          <a:p>
            <a:pPr lvl="2">
              <a:lnSpc>
                <a:spcPct val="90000"/>
              </a:lnSpc>
            </a:pPr>
            <a:r>
              <a:rPr lang="en-US"/>
              <a:t>Fortress of Masada</a:t>
            </a:r>
          </a:p>
          <a:p>
            <a:pPr lvl="2">
              <a:lnSpc>
                <a:spcPct val="90000"/>
              </a:lnSpc>
            </a:pPr>
            <a:r>
              <a:rPr lang="en-US"/>
              <a:t>Herodium</a:t>
            </a:r>
          </a:p>
          <a:p>
            <a:pPr lvl="1">
              <a:lnSpc>
                <a:spcPct val="90000"/>
              </a:lnSpc>
            </a:pPr>
            <a:r>
              <a:rPr lang="en-US"/>
              <a:t>Taxes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744A9E-F171-42F8-8A40-B38013F2F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3" b="-1"/>
          <a:stretch/>
        </p:blipFill>
        <p:spPr bwMode="auto">
          <a:xfrm>
            <a:off x="8001135" y="642592"/>
            <a:ext cx="3399168" cy="26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767393D-AE78-4876-9EFE-2CE06FDC1F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3973"/>
          <a:stretch/>
        </p:blipFill>
        <p:spPr bwMode="auto">
          <a:xfrm>
            <a:off x="8014984" y="3594439"/>
            <a:ext cx="3399180" cy="26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1EE8F117-D5DC-4AF4-AD72-FB7A93BAA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8007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0944-E755-4CBD-A19A-A1AA8852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Rome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4D1F5-80D7-4CF2-B48C-B6148FF19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Galilee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8FEF9-69CC-4524-A27E-A9F2B1FA5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Antipas, son of Herod</a:t>
            </a:r>
          </a:p>
          <a:p>
            <a:pPr lvl="1"/>
            <a:r>
              <a:rPr lang="en-US"/>
              <a:t>Educated in Rome</a:t>
            </a:r>
          </a:p>
          <a:p>
            <a:r>
              <a:rPr lang="en-US"/>
              <a:t>Rulers had never resided in Galilee</a:t>
            </a:r>
            <a:endParaRPr lang="en-CA"/>
          </a:p>
          <a:p>
            <a:r>
              <a:rPr lang="en-US"/>
              <a:t>Built two new capital cities</a:t>
            </a:r>
          </a:p>
          <a:p>
            <a:pPr lvl="1"/>
            <a:r>
              <a:rPr lang="en-US"/>
              <a:t>Sepphoris and Tiberias</a:t>
            </a:r>
          </a:p>
          <a:p>
            <a:pPr lvl="1"/>
            <a:r>
              <a:rPr lang="en-US"/>
              <a:t>Taxes</a:t>
            </a:r>
          </a:p>
          <a:p>
            <a:r>
              <a:rPr lang="en-US"/>
              <a:t>Galilean peasants’ antipathy to Sepphoris and Tiberias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AF612-7DCD-448F-999A-CF3001D4B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Judea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8BE30-802D-4EF9-BEC4-8ED3B7BD01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Direct Roman rule</a:t>
            </a:r>
          </a:p>
          <a:p>
            <a:r>
              <a:rPr lang="en-US"/>
              <a:t>High Priests appointed by Roman governors</a:t>
            </a:r>
          </a:p>
          <a:p>
            <a:r>
              <a:rPr lang="en-US"/>
              <a:t>Most Scribes and Pharisees acquiesced in Roman rule</a:t>
            </a:r>
          </a:p>
          <a:p>
            <a:r>
              <a:rPr lang="en-US"/>
              <a:t>Some scribes revolted: Sicarii who assassinated members of the high-priestly families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95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6D275A-A597-4A99-B773-63D89429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to Rome</a:t>
            </a:r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4E935A-A8DD-4F30-A9A7-E5C4BA99A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Herod</a:t>
            </a:r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B6F69D-648E-462C-9150-D485ACAC14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“Kings” proclaimed in Galilee and Judea</a:t>
            </a:r>
          </a:p>
          <a:p>
            <a:r>
              <a:rPr lang="en-US"/>
              <a:t>Rebels attacked fortress city of Sepphoris</a:t>
            </a:r>
          </a:p>
          <a:p>
            <a:r>
              <a:rPr lang="en-US"/>
              <a:t>Roman reconquest and enslavement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F5DF88-C227-492E-8C6A-6FA7C3C47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First Jewish War 60-66 AD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20A58-96EF-4A9D-BA01-E4AB8FAB98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/>
              <a:t>Suppressed by Rome</a:t>
            </a:r>
          </a:p>
          <a:p>
            <a:r>
              <a:rPr lang="en-CA"/>
              <a:t>Destruction of the Temple</a:t>
            </a:r>
          </a:p>
          <a:p>
            <a:r>
              <a:rPr lang="en-CA"/>
              <a:t>Simon ben Giora executed as “king of the Judeans”</a:t>
            </a:r>
          </a:p>
          <a:p>
            <a:r>
              <a:rPr lang="en-CA"/>
              <a:t>Judea revolted again in the Bar Kokhba Revolt 132-35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52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ABA1D4-6F85-4225-9DF4-E12D6AFB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Movements against Rome at the Time of Jesus</a:t>
            </a:r>
            <a:endParaRPr lang="en-CA" sz="44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7A1D32-924C-4477-BDB7-E178B86E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Theudas (d. c. 46 AD)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 new Moses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Led his followers into the wilderness at the River Jordan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The waters will open in a new act of God’s liberation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An “Egyptian prophet” (Jewish)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 new Joshua at the Battle of Jericho</a:t>
            </a:r>
          </a:p>
          <a:p>
            <a:pPr lvl="1"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Led his followers up to the Mount of Olives</a:t>
            </a:r>
          </a:p>
          <a:p>
            <a:pPr lvl="1"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“You will see the walls of the city fall down and the Romans disappear”</a:t>
            </a:r>
          </a:p>
          <a:p>
            <a:pPr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Fourth Philosophy in Judea 6 BCE</a:t>
            </a:r>
          </a:p>
          <a:p>
            <a:pPr lvl="1"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After Herod and his son Archelaus – direct Roman rule</a:t>
            </a:r>
          </a:p>
          <a:p>
            <a:pPr lvl="1"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Led by Pharisees</a:t>
            </a:r>
          </a:p>
          <a:p>
            <a:pPr lvl="1">
              <a:lnSpc>
                <a:spcPct val="90000"/>
              </a:lnSpc>
            </a:pPr>
            <a:r>
              <a:rPr lang="en-CA" sz="1700">
                <a:solidFill>
                  <a:srgbClr val="FFFFFF"/>
                </a:solidFill>
              </a:rPr>
              <a:t>Refusing tribute to Rome in adherence to the covenant</a:t>
            </a:r>
          </a:p>
        </p:txBody>
      </p:sp>
    </p:spTree>
    <p:extLst>
      <p:ext uri="{BB962C8B-B14F-4D97-AF65-F5344CB8AC3E}">
        <p14:creationId xmlns:p14="http://schemas.microsoft.com/office/powerpoint/2010/main" val="10851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C3DF-362C-476B-85C8-EA666034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CA" sz="2800"/>
              <a:t>Ancient Middle East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746471-43CD-4B5D-9073-A163C62F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Last Ice Age 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10,000 BCE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Neolithic Revolution 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c. 9,000 BCE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Writing 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c. 3,000 BCE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8A800C5-0E4E-4E56-8F4F-8FF5CE2C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145178"/>
            <a:ext cx="7237877" cy="45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16D1-158C-4DF6-A074-831D8F0E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Centralized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6F854-48BD-44EB-A68C-7427F6FF2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Palace</a:t>
            </a:r>
          </a:p>
        </p:txBody>
      </p:sp>
      <p:pic>
        <p:nvPicPr>
          <p:cNvPr id="9" name="Content Placeholder 8" descr="A large stone building&#10;&#10;Description automatically generated">
            <a:extLst>
              <a:ext uri="{FF2B5EF4-FFF2-40B4-BE49-F238E27FC236}">
                <a16:creationId xmlns:a16="http://schemas.microsoft.com/office/drawing/2014/main" id="{BB67769F-C342-4B07-BF76-DEA80DE2C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9185" y="2920256"/>
            <a:ext cx="4524104" cy="265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6269CB-F768-4EE6-B42D-73E5A323D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/>
              <a:t>Temple</a:t>
            </a:r>
          </a:p>
        </p:txBody>
      </p:sp>
      <p:pic>
        <p:nvPicPr>
          <p:cNvPr id="11" name="Content Placeholder 10" descr="A ruin of a building&#10;&#10;Description automatically generated">
            <a:extLst>
              <a:ext uri="{FF2B5EF4-FFF2-40B4-BE49-F238E27FC236}">
                <a16:creationId xmlns:a16="http://schemas.microsoft.com/office/drawing/2014/main" id="{8D260393-844A-4396-BA2E-8FFC8AF57F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31007" y="2920256"/>
            <a:ext cx="3651808" cy="273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C5C90C-2361-4E49-A963-498F02E619B5}"/>
              </a:ext>
            </a:extLst>
          </p:cNvPr>
          <p:cNvSpPr txBox="1"/>
          <p:nvPr/>
        </p:nvSpPr>
        <p:spPr>
          <a:xfrm>
            <a:off x="1139516" y="5659112"/>
            <a:ext cx="452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Palace of King Darius (518-486 BCE)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AD0AA-2CC4-45BB-B8B3-1EB9F2BD2455}"/>
              </a:ext>
            </a:extLst>
          </p:cNvPr>
          <p:cNvSpPr txBox="1"/>
          <p:nvPr/>
        </p:nvSpPr>
        <p:spPr>
          <a:xfrm>
            <a:off x="7331006" y="5843778"/>
            <a:ext cx="379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Ziggurat of Ur (21st century BCE) </a:t>
            </a:r>
          </a:p>
        </p:txBody>
      </p:sp>
    </p:spTree>
    <p:extLst>
      <p:ext uri="{BB962C8B-B14F-4D97-AF65-F5344CB8AC3E}">
        <p14:creationId xmlns:p14="http://schemas.microsoft.com/office/powerpoint/2010/main" val="231036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0205-2DB5-4CC9-A8B0-958E1D78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Social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F8D1A0-1054-48FD-9334-50310036F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237215"/>
              </p:ext>
            </p:extLst>
          </p:nvPr>
        </p:nvGraphicFramePr>
        <p:xfrm>
          <a:off x="2760616" y="2103438"/>
          <a:ext cx="6670767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C2221DD9-0CFF-440B-860A-F3EF7ACEB101}"/>
              </a:ext>
            </a:extLst>
          </p:cNvPr>
          <p:cNvSpPr/>
          <p:nvPr/>
        </p:nvSpPr>
        <p:spPr>
          <a:xfrm>
            <a:off x="1680754" y="4239378"/>
            <a:ext cx="409302" cy="168946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3557E46-23BE-4375-BA70-89E1A92CD494}"/>
              </a:ext>
            </a:extLst>
          </p:cNvPr>
          <p:cNvSpPr/>
          <p:nvPr/>
        </p:nvSpPr>
        <p:spPr>
          <a:xfrm>
            <a:off x="1680754" y="2103438"/>
            <a:ext cx="409302" cy="168946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A6C25-8570-47A0-A057-FB462CDF875C}"/>
              </a:ext>
            </a:extLst>
          </p:cNvPr>
          <p:cNvSpPr txBox="1"/>
          <p:nvPr/>
        </p:nvSpPr>
        <p:spPr>
          <a:xfrm>
            <a:off x="600891" y="2708366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-5%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A9070-913E-4B6C-8A52-122EDFBC2BED}"/>
              </a:ext>
            </a:extLst>
          </p:cNvPr>
          <p:cNvSpPr txBox="1"/>
          <p:nvPr/>
        </p:nvSpPr>
        <p:spPr>
          <a:xfrm>
            <a:off x="609600" y="489944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+95%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96225DB-82E6-45F6-A92D-1D8AF3D530B5}"/>
              </a:ext>
            </a:extLst>
          </p:cNvPr>
          <p:cNvSpPr/>
          <p:nvPr/>
        </p:nvSpPr>
        <p:spPr>
          <a:xfrm>
            <a:off x="9431384" y="4239378"/>
            <a:ext cx="496388" cy="168946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3F37F-D021-4E8F-B35D-8195121B67DE}"/>
              </a:ext>
            </a:extLst>
          </p:cNvPr>
          <p:cNvSpPr txBox="1"/>
          <p:nvPr/>
        </p:nvSpPr>
        <p:spPr>
          <a:xfrm>
            <a:off x="10097589" y="4048869"/>
            <a:ext cx="1615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Tenants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Surplus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Forced labour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Military service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CBC6050-FE2C-4977-84BF-3E3800539089}"/>
              </a:ext>
            </a:extLst>
          </p:cNvPr>
          <p:cNvSpPr/>
          <p:nvPr/>
        </p:nvSpPr>
        <p:spPr>
          <a:xfrm>
            <a:off x="9431383" y="2284712"/>
            <a:ext cx="496388" cy="168946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2EBAA-0D12-4EB1-AEFC-061E82A170EE}"/>
              </a:ext>
            </a:extLst>
          </p:cNvPr>
          <p:cNvSpPr txBox="1"/>
          <p:nvPr/>
        </p:nvSpPr>
        <p:spPr>
          <a:xfrm>
            <a:off x="10097589" y="2708366"/>
            <a:ext cx="161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+50% goods produced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4D860-E37C-475B-8B0E-D754D949F8E9}"/>
              </a:ext>
            </a:extLst>
          </p:cNvPr>
          <p:cNvSpPr txBox="1"/>
          <p:nvPr/>
        </p:nvSpPr>
        <p:spPr>
          <a:xfrm>
            <a:off x="7178039" y="4879865"/>
            <a:ext cx="112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Villages</a:t>
            </a:r>
          </a:p>
        </p:txBody>
      </p:sp>
    </p:spTree>
    <p:extLst>
      <p:ext uri="{BB962C8B-B14F-4D97-AF65-F5344CB8AC3E}">
        <p14:creationId xmlns:p14="http://schemas.microsoft.com/office/powerpoint/2010/main" val="28633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A39E-227A-424A-9F33-2207221B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Role of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E703-AC2B-42AA-8AE9-A50A17AB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/>
              <a:t>To legitimize the existing order – the state</a:t>
            </a:r>
          </a:p>
          <a:p>
            <a:pPr lvl="1"/>
            <a:r>
              <a:rPr lang="en-CA" sz="2000"/>
              <a:t>The state enjoys the sanction and protection if divine beings – the gods</a:t>
            </a:r>
          </a:p>
          <a:p>
            <a:pPr lvl="1"/>
            <a:r>
              <a:rPr lang="en-CA" sz="2000"/>
              <a:t>An unchanging reality</a:t>
            </a:r>
          </a:p>
          <a:p>
            <a:r>
              <a:rPr lang="en-CA" sz="2400"/>
              <a:t>The cosmos is a reflection of the socio-economic-political structure of society</a:t>
            </a:r>
          </a:p>
          <a:p>
            <a:pPr lvl="1"/>
            <a:r>
              <a:rPr lang="en-CA" sz="2000"/>
              <a:t>A god </a:t>
            </a:r>
          </a:p>
          <a:p>
            <a:pPr lvl="1"/>
            <a:r>
              <a:rPr lang="en-CA" sz="2000"/>
              <a:t>A divine court</a:t>
            </a:r>
          </a:p>
          <a:p>
            <a:pPr lvl="1"/>
            <a:r>
              <a:rPr lang="en-CA" sz="2000"/>
              <a:t>The rest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926BCC7-D530-4E5A-9DDE-E8A056CE6F39}"/>
              </a:ext>
            </a:extLst>
          </p:cNvPr>
          <p:cNvSpPr/>
          <p:nvPr/>
        </p:nvSpPr>
        <p:spPr>
          <a:xfrm>
            <a:off x="5730240" y="4275909"/>
            <a:ext cx="1558834" cy="119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48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AD32-F53E-4F94-B043-400A7DF1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Official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3FCB-91E2-48AB-97A6-E2AC4456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/>
              <a:t>Told from the point of view of the winners </a:t>
            </a:r>
          </a:p>
          <a:p>
            <a:pPr lvl="1"/>
            <a:r>
              <a:rPr lang="en-CA" sz="2400"/>
              <a:t>Those with political and economic power</a:t>
            </a:r>
          </a:p>
          <a:p>
            <a:r>
              <a:rPr lang="en-CA" sz="2800"/>
              <a:t>To serve the interests of those in power:</a:t>
            </a:r>
          </a:p>
          <a:p>
            <a:pPr lvl="1"/>
            <a:r>
              <a:rPr lang="en-CA" sz="2400"/>
              <a:t>To justify their right to rule</a:t>
            </a:r>
          </a:p>
          <a:p>
            <a:pPr lvl="1"/>
            <a:r>
              <a:rPr lang="en-CA" sz="2400"/>
              <a:t>To strengthen their hold on power</a:t>
            </a:r>
          </a:p>
          <a:p>
            <a:pPr lvl="1"/>
            <a:r>
              <a:rPr lang="en-CA" sz="2400"/>
              <a:t>To enhance their reputations and memory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32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9B44-C3C1-473E-9BFB-3763CAFC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Ancestors of Israel – Genesis 12-50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8DFC-0053-4A06-A2CF-E1CA659D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400"/>
              <a:t>A different kind of history</a:t>
            </a:r>
          </a:p>
          <a:p>
            <a:pPr lvl="1"/>
            <a:r>
              <a:rPr lang="en-CA" sz="2000"/>
              <a:t>Memories of groups outside the dominant social structure</a:t>
            </a:r>
          </a:p>
          <a:p>
            <a:r>
              <a:rPr lang="en-CA" sz="2400"/>
              <a:t>A God who stands in solidarity with and acts on behalf of the poor, the outsider, the marginal</a:t>
            </a:r>
          </a:p>
          <a:p>
            <a:pPr lvl="1"/>
            <a:r>
              <a:rPr lang="en-CA" sz="2000"/>
              <a:t>Who defends the powerless</a:t>
            </a:r>
          </a:p>
          <a:p>
            <a:r>
              <a:rPr lang="en-CA" sz="2400"/>
              <a:t>Tribal groups</a:t>
            </a:r>
          </a:p>
          <a:p>
            <a:pPr lvl="1"/>
            <a:r>
              <a:rPr lang="en-CA" sz="2000"/>
              <a:t>Genealogies</a:t>
            </a:r>
          </a:p>
          <a:p>
            <a:pPr lvl="1"/>
            <a:r>
              <a:rPr lang="en-CA" sz="2000"/>
              <a:t>Stories that reflect the effort to come together and learn to live together</a:t>
            </a:r>
          </a:p>
          <a:p>
            <a:r>
              <a:rPr lang="en-CA" sz="2200"/>
              <a:t>Concerns</a:t>
            </a:r>
          </a:p>
          <a:p>
            <a:pPr lvl="1"/>
            <a:r>
              <a:rPr lang="en-CA" sz="2000"/>
              <a:t>Offspring</a:t>
            </a:r>
          </a:p>
          <a:p>
            <a:pPr lvl="1"/>
            <a:r>
              <a:rPr lang="en-CA" sz="2000"/>
              <a:t>Productive land</a:t>
            </a:r>
          </a:p>
          <a:p>
            <a:pPr lvl="1"/>
            <a:r>
              <a:rPr lang="en-CA" sz="2000"/>
              <a:t>The role of women</a:t>
            </a:r>
          </a:p>
          <a:p>
            <a:pPr lvl="1"/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57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AE80-A554-451F-BA73-F77E1E40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Foundational Story – The Birth of Israel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EDFD1C-D13A-4FAF-B448-117603544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584692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4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8FF0-4EE3-403F-8CFC-7377E726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Exodus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5BE3C-EF48-4F73-AAAE-21427AC9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800"/>
              <a:t>Who</a:t>
            </a:r>
          </a:p>
          <a:p>
            <a:pPr lvl="1"/>
            <a:r>
              <a:rPr lang="en-CA" sz="1600"/>
              <a:t>Indigenous and diverse groups of Canaanites</a:t>
            </a:r>
          </a:p>
          <a:p>
            <a:pPr lvl="2"/>
            <a:r>
              <a:rPr lang="en-CA" sz="1400"/>
              <a:t>Village-based peasants, herders,</a:t>
            </a:r>
          </a:p>
          <a:p>
            <a:pPr lvl="2"/>
            <a:r>
              <a:rPr lang="en-CA" sz="1400"/>
              <a:t>Itinerant metal workers</a:t>
            </a:r>
          </a:p>
          <a:p>
            <a:pPr lvl="2"/>
            <a:r>
              <a:rPr lang="en-CA" sz="1400"/>
              <a:t>Renegage priests</a:t>
            </a:r>
          </a:p>
          <a:p>
            <a:pPr lvl="2"/>
            <a:r>
              <a:rPr lang="en-CA" sz="1400"/>
              <a:t>Mercenaries (Hebrews)</a:t>
            </a:r>
          </a:p>
          <a:p>
            <a:pPr lvl="1"/>
            <a:r>
              <a:rPr lang="en-CA" sz="1600"/>
              <a:t>Egyptian escapees – the Moses group</a:t>
            </a:r>
          </a:p>
          <a:p>
            <a:pPr lvl="2"/>
            <a:r>
              <a:rPr lang="en-CA" sz="1400"/>
              <a:t>c. 1280 BCE</a:t>
            </a:r>
          </a:p>
          <a:p>
            <a:pPr lvl="2"/>
            <a:r>
              <a:rPr lang="en-CA" sz="1400"/>
              <a:t>A story of liberation</a:t>
            </a:r>
          </a:p>
          <a:p>
            <a:pPr lvl="0"/>
            <a:r>
              <a:rPr lang="en-CA" sz="1800"/>
              <a:t>What</a:t>
            </a:r>
          </a:p>
          <a:p>
            <a:pPr lvl="1"/>
            <a:r>
              <a:rPr lang="en-CA" sz="1600"/>
              <a:t>Tribal league</a:t>
            </a:r>
          </a:p>
          <a:p>
            <a:pPr lvl="1"/>
            <a:r>
              <a:rPr lang="en-CA" sz="1600"/>
              <a:t>Common struggle to create a just and peaceful community free from domination by the powerful</a:t>
            </a:r>
          </a:p>
          <a:p>
            <a:r>
              <a:rPr lang="en-CA" sz="1800"/>
              <a:t>Loyalty to one god: Yahweh</a:t>
            </a:r>
          </a:p>
          <a:p>
            <a:pPr lvl="1"/>
            <a:r>
              <a:rPr lang="en-CA" sz="1600"/>
              <a:t>Source and symbol of unity</a:t>
            </a:r>
          </a:p>
        </p:txBody>
      </p:sp>
    </p:spTree>
    <p:extLst>
      <p:ext uri="{BB962C8B-B14F-4D97-AF65-F5344CB8AC3E}">
        <p14:creationId xmlns:p14="http://schemas.microsoft.com/office/powerpoint/2010/main" val="3907637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Widescreen</PresentationFormat>
  <Paragraphs>176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Sagona Book</vt:lpstr>
      <vt:lpstr>Sagona ExtraLight</vt:lpstr>
      <vt:lpstr>SavonVTI</vt:lpstr>
      <vt:lpstr>History of Israel</vt:lpstr>
      <vt:lpstr>Ancient Middle East</vt:lpstr>
      <vt:lpstr>Centralized State</vt:lpstr>
      <vt:lpstr>Social Structure</vt:lpstr>
      <vt:lpstr>The Role of Religion</vt:lpstr>
      <vt:lpstr>Official History</vt:lpstr>
      <vt:lpstr>Ancestors of Israel – Genesis 12-50 </vt:lpstr>
      <vt:lpstr>Foundational Story – The Birth of Israel</vt:lpstr>
      <vt:lpstr>The Exodus</vt:lpstr>
      <vt:lpstr>The Covenant</vt:lpstr>
      <vt:lpstr>Timeline</vt:lpstr>
      <vt:lpstr>Centuries of Conquest and Resistance</vt:lpstr>
      <vt:lpstr>Rome and Herod</vt:lpstr>
      <vt:lpstr>Under Rome</vt:lpstr>
      <vt:lpstr>Resistance to Rome</vt:lpstr>
      <vt:lpstr>Movements against Rome at the Time of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2020-05-20T21:32:09Z</dcterms:created>
  <dcterms:modified xsi:type="dcterms:W3CDTF">2020-05-20T23:30:56Z</dcterms:modified>
</cp:coreProperties>
</file>