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28C5-BCF5-3C45-D39B-C3DFC8D55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2B4C7-C693-09BC-716C-B3E5C7166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2B795-AF60-71B5-75C6-6103D41C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C084-16B7-5F48-C889-225BE722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B3926-E8BE-D48B-6087-BA243F6B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9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018A-83B2-7DCA-5803-3F9C1A34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F9787-5C40-30CD-641B-F9CE6062D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3CC43-0F9D-C96E-5C5B-A5A638D9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7A2DE-2EA3-7C20-2C35-B3C88818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0B40D-2724-12A9-B492-7A69A328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9CF1F-E073-206C-576B-235A3C33D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5D408-C07C-7C2B-79DD-ECB40FDC7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0C9FC-AD1C-09BF-5317-2B0633F5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2506-FB58-60C1-DE94-7784E0E9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835C1-5DB8-AFF8-5639-B937EFF7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A4B3-F069-FE4F-7718-C63DCF47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F542-3CC3-4FED-DB2E-6D96E38B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ED00B-9AC8-0090-27E1-CA6D0441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5B2C1-82C2-C76D-65DA-D984827B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FDD72-1256-6E95-020F-0A1CA85B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8C5D-17D3-704E-A785-E0BA9F5E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F62CC-E794-398A-B05F-FEEA2FC9C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ECBC2-CB73-DC46-325C-D2CCBFD5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2E9C-4251-9197-14B3-7DA48374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60CF7-3C00-674D-6534-D328CFF9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65B1-6330-5B12-D9C7-B58F11E3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5081E-B4D1-D979-BA0F-79F630D64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D5B16-EB45-0EF1-0E3A-B8E49E0BF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A522C-D70B-2C72-7763-F6669005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7429E-807C-3448-080C-5B37189B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3DD59-39E8-62AD-9088-BBE36AD2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4551-872F-1419-6B98-80A21AAF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8A67A-0B84-9585-77CF-8F6FA709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8BAC4-64F6-EDF5-2314-5BEA549CF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4CDD8-549A-ACD1-D830-FD34F6923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2B0FE-D016-9AA5-CB2F-54392A71B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CE8E0-930E-2D21-7E60-DF1A4E1D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942A0-3BCB-E644-6B14-DF5C0A76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E2F72-0E32-8A87-A975-9941E3F6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A6D6-585D-8718-0CA3-D3C1E332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B923E-224B-90B6-FC9D-62A2BFCF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19FFD-48B3-B0E6-6F0F-0512A93F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E3E38-A73F-7427-CACB-D0A4FD8A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0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17B19-52AC-23DA-6151-5A0FA9D5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1D8D5-8A58-C8FA-DB8F-07C5CA5B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5C177-1437-56AF-4E07-4AD3FAFD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B0F0-917B-C2B6-80A9-1C1D2986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AFC6B-E516-6695-6EDC-561B3851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546D4-D8CB-7361-A0FB-11E361264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FDFE5-EF92-ACF1-8F9D-6557F218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C79E3-D3BF-7AB3-80D8-E7B9DDF7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B3B83-F490-887A-F1F6-1BFE00E4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30C4-3BEC-30B4-721C-54C08867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987D5-0A14-B674-0EBC-92D613002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6BAFB-759D-1E88-85F4-6FA732C1E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A97DB-82EB-80F6-7499-4A9E07E1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BC67E-0F2E-C837-21A6-D87D9D49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AE0DA-BABB-A946-E521-1CF65F31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5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2766B-9D5C-3581-5C45-498D2FDC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027A5-CCB8-DA88-BCE5-984159B69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B63E1-6EE9-8F4D-F398-7CFB7237F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615F-20FF-4372-9D9A-D392428D79A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9824E-FAE2-9367-E7AB-07E18F655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DFD1-FEF3-7E6C-91EF-5583D431D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966F-C317-478E-A39E-AC600AE9E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7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D27756-A3AD-55F7-C3A6-FCA469D93BFF}"/>
              </a:ext>
            </a:extLst>
          </p:cNvPr>
          <p:cNvGrpSpPr/>
          <p:nvPr/>
        </p:nvGrpSpPr>
        <p:grpSpPr>
          <a:xfrm>
            <a:off x="-14978" y="328773"/>
            <a:ext cx="12206978" cy="6529227"/>
            <a:chOff x="-14978" y="328773"/>
            <a:chExt cx="12206978" cy="6529227"/>
          </a:xfrm>
        </p:grpSpPr>
        <p:pic>
          <p:nvPicPr>
            <p:cNvPr id="4" name="Picture 3" descr="A mountain with trees and snow&#10;&#10;Description automatically generated">
              <a:extLst>
                <a:ext uri="{FF2B5EF4-FFF2-40B4-BE49-F238E27FC236}">
                  <a16:creationId xmlns:a16="http://schemas.microsoft.com/office/drawing/2014/main" id="{6D846AE0-EB09-9D0A-8F4B-E17187847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978" y="328773"/>
              <a:ext cx="7692669" cy="652922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D21BFC-7DEE-3E91-BF9C-CD90B5905674}"/>
                </a:ext>
              </a:extLst>
            </p:cNvPr>
            <p:cNvSpPr txBox="1"/>
            <p:nvPr/>
          </p:nvSpPr>
          <p:spPr>
            <a:xfrm>
              <a:off x="6243782" y="2290395"/>
              <a:ext cx="594821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ndara" panose="020E0502030303020204" pitchFamily="34" charset="0"/>
                </a:rPr>
                <a:t>The 2</a:t>
              </a:r>
              <a:r>
                <a:rPr lang="en-US" sz="3200" b="1" baseline="30000" dirty="0">
                  <a:latin typeface="Candara" panose="020E0502030303020204" pitchFamily="34" charset="0"/>
                </a:rPr>
                <a:t>nd</a:t>
              </a:r>
              <a:r>
                <a:rPr lang="en-US" sz="3200" b="1" dirty="0">
                  <a:latin typeface="Candara" panose="020E0502030303020204" pitchFamily="34" charset="0"/>
                </a:rPr>
                <a:t> Joint Symposium of the International Societies for</a:t>
              </a:r>
              <a:br>
                <a:rPr lang="en-US" sz="3200" b="1" dirty="0">
                  <a:latin typeface="Candara" panose="020E0502030303020204" pitchFamily="34" charset="0"/>
                </a:rPr>
              </a:br>
              <a:r>
                <a:rPr lang="en-US" sz="3200" b="1" dirty="0">
                  <a:latin typeface="Candara" panose="020E0502030303020204" pitchFamily="34" charset="0"/>
                </a:rPr>
                <a:t>Environmental Biogeochemistry </a:t>
              </a:r>
              <a:br>
                <a:rPr lang="en-US" sz="3200" b="1" dirty="0">
                  <a:latin typeface="Candara" panose="020E0502030303020204" pitchFamily="34" charset="0"/>
                </a:rPr>
              </a:br>
              <a:r>
                <a:rPr lang="en-US" sz="3200" b="1" dirty="0">
                  <a:latin typeface="Candara" panose="020E0502030303020204" pitchFamily="34" charset="0"/>
                </a:rPr>
                <a:t>and Subsurface Microbiology </a:t>
              </a:r>
            </a:p>
            <a:p>
              <a:r>
                <a:rPr lang="en-US" sz="2400" b="1" dirty="0">
                  <a:latin typeface="Candara" panose="020E0502030303020204" pitchFamily="34" charset="0"/>
                </a:rPr>
                <a:t>Banff, Alberta, Canada</a:t>
              </a:r>
            </a:p>
            <a:p>
              <a:r>
                <a:rPr lang="en-US" sz="2400" b="1" dirty="0">
                  <a:latin typeface="Candara" panose="020E0502030303020204" pitchFamily="34" charset="0"/>
                </a:rPr>
                <a:t>22 – 28 October 2023</a:t>
              </a:r>
            </a:p>
          </p:txBody>
        </p:sp>
        <p:pic>
          <p:nvPicPr>
            <p:cNvPr id="6" name="Picture 5" descr="A black and white logo&#10;&#10;Description automatically generated">
              <a:extLst>
                <a:ext uri="{FF2B5EF4-FFF2-40B4-BE49-F238E27FC236}">
                  <a16:creationId xmlns:a16="http://schemas.microsoft.com/office/drawing/2014/main" id="{F9BEA0E4-4A7A-5AA6-C7F6-170605E8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8706" y="5430240"/>
              <a:ext cx="1550828" cy="1289243"/>
            </a:xfrm>
            <a:prstGeom prst="rect">
              <a:avLst/>
            </a:prstGeom>
          </p:spPr>
        </p:pic>
        <p:pic>
          <p:nvPicPr>
            <p:cNvPr id="7" name="Picture 6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BDCF2959-A4FD-C10B-981F-DFD67C77D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1563" y="5502158"/>
              <a:ext cx="1520789" cy="1196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03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7C290D-7EF3-2BBE-6259-94171A94B8F8}"/>
              </a:ext>
            </a:extLst>
          </p:cNvPr>
          <p:cNvGrpSpPr/>
          <p:nvPr/>
        </p:nvGrpSpPr>
        <p:grpSpPr>
          <a:xfrm>
            <a:off x="-1" y="36823"/>
            <a:ext cx="6474691" cy="6784354"/>
            <a:chOff x="-1" y="36823"/>
            <a:chExt cx="6474691" cy="6784354"/>
          </a:xfrm>
        </p:grpSpPr>
        <p:sp>
          <p:nvSpPr>
            <p:cNvPr id="4" name="Text Box 7">
              <a:extLst>
                <a:ext uri="{FF2B5EF4-FFF2-40B4-BE49-F238E27FC236}">
                  <a16:creationId xmlns:a16="http://schemas.microsoft.com/office/drawing/2014/main" id="{3A6369A1-4015-112F-438F-48745F479057}"/>
                </a:ext>
              </a:extLst>
            </p:cNvPr>
            <p:cNvSpPr txBox="1"/>
            <p:nvPr/>
          </p:nvSpPr>
          <p:spPr>
            <a:xfrm>
              <a:off x="89217" y="36823"/>
              <a:ext cx="5207000" cy="23825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kern="12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2</a:t>
              </a:r>
              <a:r>
                <a:rPr lang="en-US" sz="2400" b="1" kern="1200" baseline="300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nd</a:t>
              </a:r>
              <a:r>
                <a:rPr lang="en-US" sz="2400" b="1" kern="12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Joint Symposium of the International Societies for</a:t>
              </a:r>
              <a:br>
                <a:rPr lang="en-US" sz="2400" b="1" kern="12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2400" b="1" kern="12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Environmental Biogeochemistry </a:t>
              </a:r>
              <a:br>
                <a:rPr lang="en-US" sz="2400" b="1" kern="12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2400" b="1" kern="12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 Subsurface Microbiology </a:t>
              </a:r>
              <a:endPara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Banff, Alberta, Canada</a:t>
              </a:r>
              <a:endPara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>
                  <a:solidFill>
                    <a:srgbClr val="000000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 – 28 October 2023</a:t>
              </a:r>
              <a:endPara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 descr="A mountain with trees and snow&#10;&#10;Description automatically generated">
              <a:extLst>
                <a:ext uri="{FF2B5EF4-FFF2-40B4-BE49-F238E27FC236}">
                  <a16:creationId xmlns:a16="http://schemas.microsoft.com/office/drawing/2014/main" id="{7AB4E0C6-42BD-FC9D-1C2C-84D64CBAF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028503"/>
              <a:ext cx="6474691" cy="5792674"/>
            </a:xfrm>
            <a:prstGeom prst="rect">
              <a:avLst/>
            </a:prstGeom>
          </p:spPr>
        </p:pic>
        <p:pic>
          <p:nvPicPr>
            <p:cNvPr id="6" name="Picture 5" descr="A black and white logo&#10;&#10;Description automatically generated">
              <a:extLst>
                <a:ext uri="{FF2B5EF4-FFF2-40B4-BE49-F238E27FC236}">
                  <a16:creationId xmlns:a16="http://schemas.microsoft.com/office/drawing/2014/main" id="{E2AD30C3-D956-2EBA-6A51-C839FFD87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322" y="2037105"/>
              <a:ext cx="1303020" cy="1082675"/>
            </a:xfrm>
            <a:prstGeom prst="rect">
              <a:avLst/>
            </a:prstGeom>
          </p:spPr>
        </p:pic>
        <p:pic>
          <p:nvPicPr>
            <p:cNvPr id="7" name="Picture 6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19D16475-D785-A34F-DDFA-E8426E77A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718" y="3202965"/>
              <a:ext cx="1276985" cy="1005205"/>
            </a:xfrm>
            <a:prstGeom prst="rect">
              <a:avLst/>
            </a:prstGeom>
          </p:spPr>
        </p:pic>
        <p:pic>
          <p:nvPicPr>
            <p:cNvPr id="8" name="Graphic 1890369572">
              <a:extLst>
                <a:ext uri="{FF2B5EF4-FFF2-40B4-BE49-F238E27FC236}">
                  <a16:creationId xmlns:a16="http://schemas.microsoft.com/office/drawing/2014/main" id="{CF4E98CB-D408-627C-8AAD-FA04F2AEC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6340">
              <a:off x="4929047" y="1297330"/>
              <a:ext cx="978535" cy="812165"/>
            </a:xfrm>
            <a:prstGeom prst="rect">
              <a:avLst/>
            </a:prstGeom>
          </p:spPr>
        </p:pic>
        <p:pic>
          <p:nvPicPr>
            <p:cNvPr id="9" name="Graphic 895974476">
              <a:extLst>
                <a:ext uri="{FF2B5EF4-FFF2-40B4-BE49-F238E27FC236}">
                  <a16:creationId xmlns:a16="http://schemas.microsoft.com/office/drawing/2014/main" id="{CF4E98CB-D408-627C-8AAD-FA04F2AEC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8485825">
              <a:off x="4475657" y="4378985"/>
              <a:ext cx="1254760" cy="104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16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8865D7-A5BF-0D56-5EA8-BB58AC910B77}"/>
              </a:ext>
            </a:extLst>
          </p:cNvPr>
          <p:cNvGrpSpPr/>
          <p:nvPr/>
        </p:nvGrpSpPr>
        <p:grpSpPr>
          <a:xfrm>
            <a:off x="0" y="3918955"/>
            <a:ext cx="12143085" cy="2939045"/>
            <a:chOff x="0" y="3918955"/>
            <a:chExt cx="12143085" cy="2939045"/>
          </a:xfrm>
        </p:grpSpPr>
        <p:pic>
          <p:nvPicPr>
            <p:cNvPr id="4" name="Picture 3" descr="A mountain with trees and snow&#10;&#10;Description automatically generated">
              <a:extLst>
                <a:ext uri="{FF2B5EF4-FFF2-40B4-BE49-F238E27FC236}">
                  <a16:creationId xmlns:a16="http://schemas.microsoft.com/office/drawing/2014/main" id="{64AF02BB-3884-32C5-05F0-702647BAD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18955"/>
              <a:ext cx="3462753" cy="293904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D73A7F-8E90-E9B3-82EC-7D72E54E11CA}"/>
                </a:ext>
              </a:extLst>
            </p:cNvPr>
            <p:cNvSpPr txBox="1"/>
            <p:nvPr/>
          </p:nvSpPr>
          <p:spPr>
            <a:xfrm>
              <a:off x="3290186" y="5873115"/>
              <a:ext cx="885289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ndara" panose="020E0502030303020204" pitchFamily="34" charset="0"/>
                </a:rPr>
                <a:t>The 2</a:t>
              </a:r>
              <a:r>
                <a:rPr lang="en-US" sz="2000" b="1" baseline="30000" dirty="0">
                  <a:latin typeface="Candara" panose="020E0502030303020204" pitchFamily="34" charset="0"/>
                </a:rPr>
                <a:t>nd</a:t>
              </a:r>
              <a:r>
                <a:rPr lang="en-US" sz="2000" b="1" dirty="0">
                  <a:latin typeface="Candara" panose="020E0502030303020204" pitchFamily="34" charset="0"/>
                </a:rPr>
                <a:t> Joint Symposium of the International Societies for </a:t>
              </a:r>
              <a:br>
                <a:rPr lang="en-US" sz="2000" b="1" dirty="0">
                  <a:latin typeface="Candara" panose="020E0502030303020204" pitchFamily="34" charset="0"/>
                </a:rPr>
              </a:br>
              <a:r>
                <a:rPr lang="en-US" sz="2000" b="1" dirty="0">
                  <a:latin typeface="Candara" panose="020E0502030303020204" pitchFamily="34" charset="0"/>
                </a:rPr>
                <a:t>Environmental Biogeochemistry and Subsurface Microbiology </a:t>
              </a:r>
            </a:p>
            <a:p>
              <a:pPr algn="ctr"/>
              <a:r>
                <a:rPr lang="en-US" sz="1600" b="1" dirty="0">
                  <a:latin typeface="Candara" panose="020E0502030303020204" pitchFamily="34" charset="0"/>
                </a:rPr>
                <a:t>Banff, Alberta, Canada 		22 – 28 October 2023</a:t>
              </a:r>
            </a:p>
          </p:txBody>
        </p:sp>
        <p:pic>
          <p:nvPicPr>
            <p:cNvPr id="6" name="Picture 5" descr="A black and white logo&#10;&#10;Description automatically generated">
              <a:extLst>
                <a:ext uri="{FF2B5EF4-FFF2-40B4-BE49-F238E27FC236}">
                  <a16:creationId xmlns:a16="http://schemas.microsoft.com/office/drawing/2014/main" id="{8D2A6DAE-3BBB-AEE7-D922-145F882EE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843" y="5877666"/>
              <a:ext cx="855629" cy="711306"/>
            </a:xfrm>
            <a:prstGeom prst="rect">
              <a:avLst/>
            </a:prstGeom>
          </p:spPr>
        </p:pic>
        <p:pic>
          <p:nvPicPr>
            <p:cNvPr id="7" name="Picture 6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0987AC3-0AA1-7430-1F07-E172211A0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1273" y="5903135"/>
              <a:ext cx="839056" cy="660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547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4C83C70EBD54BBD1F75C7EC7DDB60" ma:contentTypeVersion="36" ma:contentTypeDescription="Create a new document." ma:contentTypeScope="" ma:versionID="4532774d8bbaaf53a627a7a502d5de4c">
  <xsd:schema xmlns:xsd="http://www.w3.org/2001/XMLSchema" xmlns:xs="http://www.w3.org/2001/XMLSchema" xmlns:p="http://schemas.microsoft.com/office/2006/metadata/properties" xmlns:ns3="1233d82b-7f2e-401f-ace6-d71012a87a10" xmlns:ns4="13da7252-e9c7-4023-8d3c-6de05f831321" targetNamespace="http://schemas.microsoft.com/office/2006/metadata/properties" ma:root="true" ma:fieldsID="4dee7cd97655cc8b93baea3d385c6710" ns3:_="" ns4:_="">
    <xsd:import namespace="1233d82b-7f2e-401f-ace6-d71012a87a10"/>
    <xsd:import namespace="13da7252-e9c7-4023-8d3c-6de05f8313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Teams_Channel_Section_Locatio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3d82b-7f2e-401f-ace6-d71012a87a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a7252-e9c7-4023-8d3c-6de05f8313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_activity" ma:index="41" nillable="true" ma:displayName="_activity" ma:hidden="true" ma:internalName="_activity">
      <xsd:simpleType>
        <xsd:restriction base="dms:Note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13da7252-e9c7-4023-8d3c-6de05f831321" xsi:nil="true"/>
    <Is_Collaboration_Space_Locked xmlns="13da7252-e9c7-4023-8d3c-6de05f831321" xsi:nil="true"/>
    <Teams_Channel_Section_Location xmlns="13da7252-e9c7-4023-8d3c-6de05f831321" xsi:nil="true"/>
    <Invited_Teachers xmlns="13da7252-e9c7-4023-8d3c-6de05f831321" xsi:nil="true"/>
    <LMS_Mappings xmlns="13da7252-e9c7-4023-8d3c-6de05f831321" xsi:nil="true"/>
    <Teachers xmlns="13da7252-e9c7-4023-8d3c-6de05f831321">
      <UserInfo>
        <DisplayName/>
        <AccountId xsi:nil="true"/>
        <AccountType/>
      </UserInfo>
    </Teachers>
    <Students xmlns="13da7252-e9c7-4023-8d3c-6de05f831321">
      <UserInfo>
        <DisplayName/>
        <AccountId xsi:nil="true"/>
        <AccountType/>
      </UserInfo>
    </Students>
    <Student_Groups xmlns="13da7252-e9c7-4023-8d3c-6de05f831321">
      <UserInfo>
        <DisplayName/>
        <AccountId xsi:nil="true"/>
        <AccountType/>
      </UserInfo>
    </Student_Groups>
    <Distribution_Groups xmlns="13da7252-e9c7-4023-8d3c-6de05f831321" xsi:nil="true"/>
    <Self_Registration_Enabled xmlns="13da7252-e9c7-4023-8d3c-6de05f831321" xsi:nil="true"/>
    <_activity xmlns="13da7252-e9c7-4023-8d3c-6de05f831321" xsi:nil="true"/>
    <Templates xmlns="13da7252-e9c7-4023-8d3c-6de05f831321" xsi:nil="true"/>
    <Math_Settings xmlns="13da7252-e9c7-4023-8d3c-6de05f831321" xsi:nil="true"/>
    <AppVersion xmlns="13da7252-e9c7-4023-8d3c-6de05f831321" xsi:nil="true"/>
    <TeamsChannelId xmlns="13da7252-e9c7-4023-8d3c-6de05f831321" xsi:nil="true"/>
    <Invited_Students xmlns="13da7252-e9c7-4023-8d3c-6de05f831321" xsi:nil="true"/>
    <IsNotebookLocked xmlns="13da7252-e9c7-4023-8d3c-6de05f831321" xsi:nil="true"/>
    <FolderType xmlns="13da7252-e9c7-4023-8d3c-6de05f831321" xsi:nil="true"/>
    <Owner xmlns="13da7252-e9c7-4023-8d3c-6de05f831321">
      <UserInfo>
        <DisplayName/>
        <AccountId xsi:nil="true"/>
        <AccountType/>
      </UserInfo>
    </Owner>
    <Has_Teacher_Only_SectionGroup xmlns="13da7252-e9c7-4023-8d3c-6de05f831321" xsi:nil="true"/>
    <NotebookType xmlns="13da7252-e9c7-4023-8d3c-6de05f831321" xsi:nil="true"/>
    <CultureName xmlns="13da7252-e9c7-4023-8d3c-6de05f831321" xsi:nil="true"/>
  </documentManagement>
</p:properties>
</file>

<file path=customXml/itemProps1.xml><?xml version="1.0" encoding="utf-8"?>
<ds:datastoreItem xmlns:ds="http://schemas.openxmlformats.org/officeDocument/2006/customXml" ds:itemID="{43A6522A-5960-4831-B8BE-BA747E8BA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33d82b-7f2e-401f-ace6-d71012a87a10"/>
    <ds:schemaRef ds:uri="13da7252-e9c7-4023-8d3c-6de05f8313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FBA34C-A70E-40AD-A40B-1966A5B60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257C23-B19C-4A74-8A2D-03346AECECDE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13da7252-e9c7-4023-8d3c-6de05f831321"/>
    <ds:schemaRef ds:uri="1233d82b-7f2e-401f-ace6-d71012a87a1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80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Annette S</dc:creator>
  <cp:lastModifiedBy>Engel, Annette S</cp:lastModifiedBy>
  <cp:revision>7</cp:revision>
  <dcterms:created xsi:type="dcterms:W3CDTF">2023-10-19T16:30:52Z</dcterms:created>
  <dcterms:modified xsi:type="dcterms:W3CDTF">2023-10-19T16:40:55Z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0x0101005054C83C70EBD54BBD1F75C7EC7DDB60</vt:lpwstr>
  </property>
</Properties>
</file>