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67" r:id="rId2"/>
  </p:sldIdLst>
  <p:sldSz cx="9144000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16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41"/>
    <p:restoredTop sz="96770"/>
  </p:normalViewPr>
  <p:slideViewPr>
    <p:cSldViewPr snapToGrid="0">
      <p:cViewPr>
        <p:scale>
          <a:sx n="167" d="100"/>
          <a:sy n="167" d="100"/>
        </p:scale>
        <p:origin x="1064" y="120"/>
      </p:cViewPr>
      <p:guideLst>
        <p:guide orient="horz" pos="201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chemeClr val="accent1">
                    <a:hueOff val="0"/>
                    <a:satOff val="0"/>
                    <a:lumOff val="0"/>
                    <a:alphaOff val="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hueOff val="0"/>
                    <a:satOff val="0"/>
                    <a:lumOff val="0"/>
                    <a:alphaOff val="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hueOff val="0"/>
                    <a:satOff val="0"/>
                    <a:lumOff val="0"/>
                    <a:alphaOff val="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50800" dir="5400000" algn="ctr" rotWithShape="0">
                <a:srgbClr val="000000"/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Sheet1!$A$2:$A$11</c:f>
              <c:strCache>
                <c:ptCount val="10"/>
                <c:pt idx="0">
                  <c:v>Innova</c:v>
                </c:pt>
                <c:pt idx="1">
                  <c:v>MVP</c:v>
                </c:pt>
                <c:pt idx="2">
                  <c:v>DGA</c:v>
                </c:pt>
                <c:pt idx="3">
                  <c:v>Lone Star</c:v>
                </c:pt>
                <c:pt idx="4">
                  <c:v>Kasta</c:v>
                </c:pt>
                <c:pt idx="5">
                  <c:v>Westside</c:v>
                </c:pt>
                <c:pt idx="6">
                  <c:v>Prodigy</c:v>
                </c:pt>
                <c:pt idx="7">
                  <c:v>DM</c:v>
                </c:pt>
                <c:pt idx="8">
                  <c:v>DD</c:v>
                </c:pt>
                <c:pt idx="9">
                  <c:v>Discraft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6</c:v>
                </c:pt>
                <c:pt idx="6">
                  <c:v>6</c:v>
                </c:pt>
                <c:pt idx="7">
                  <c:v>23</c:v>
                </c:pt>
                <c:pt idx="8">
                  <c:v>25</c:v>
                </c:pt>
                <c:pt idx="9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04-CC42-9198-720DA204AF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4"/>
        <c:axId val="1788524799"/>
        <c:axId val="1787989679"/>
      </c:barChart>
      <c:catAx>
        <c:axId val="178852479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87989679"/>
        <c:crosses val="autoZero"/>
        <c:auto val="1"/>
        <c:lblAlgn val="ctr"/>
        <c:lblOffset val="100"/>
        <c:noMultiLvlLbl val="0"/>
      </c:catAx>
      <c:valAx>
        <c:axId val="1787989679"/>
        <c:scaling>
          <c:orientation val="minMax"/>
          <c:max val="42"/>
          <c:min val="0"/>
        </c:scaling>
        <c:delete val="1"/>
        <c:axPos val="b"/>
        <c:numFmt formatCode="General" sourceLinked="1"/>
        <c:majorTickMark val="out"/>
        <c:minorTickMark val="none"/>
        <c:tickLblPos val="nextTo"/>
        <c:crossAx val="1788524799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99AA4C-7C61-484F-8E52-93B730442141}" type="doc">
      <dgm:prSet loTypeId="urn:microsoft.com/office/officeart/2005/8/layout/vList5" loCatId="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F8228C7E-C869-C44C-9F19-FC7B5522EF99}">
      <dgm:prSet phldrT="[Text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dirty="0"/>
            <a:t>1</a:t>
          </a:r>
        </a:p>
      </dgm:t>
    </dgm:pt>
    <dgm:pt modelId="{01BE22E4-5427-C649-8934-A56E415A2D58}" type="parTrans" cxnId="{0A66339F-7092-5944-82CD-91621A64DD3D}">
      <dgm:prSet/>
      <dgm:spPr/>
      <dgm:t>
        <a:bodyPr/>
        <a:lstStyle/>
        <a:p>
          <a:endParaRPr lang="en-US"/>
        </a:p>
      </dgm:t>
    </dgm:pt>
    <dgm:pt modelId="{4CC82101-7748-BC43-849C-76C3A511EC2F}" type="sibTrans" cxnId="{0A66339F-7092-5944-82CD-91621A64DD3D}">
      <dgm:prSet/>
      <dgm:spPr/>
      <dgm:t>
        <a:bodyPr/>
        <a:lstStyle/>
        <a:p>
          <a:endParaRPr lang="en-US"/>
        </a:p>
      </dgm:t>
    </dgm:pt>
    <dgm:pt modelId="{8342924E-526C-DE4E-8DE1-2925746C3852}">
      <dgm:prSet phldrT="[Text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/>
            <a:t>2</a:t>
          </a:r>
          <a:endParaRPr lang="en-US" dirty="0"/>
        </a:p>
      </dgm:t>
    </dgm:pt>
    <dgm:pt modelId="{BAEB33C6-5D95-664A-A8F8-401594D9A662}" type="parTrans" cxnId="{DDC0D1F5-F616-384A-8A3D-91687BE3E363}">
      <dgm:prSet/>
      <dgm:spPr/>
      <dgm:t>
        <a:bodyPr/>
        <a:lstStyle/>
        <a:p>
          <a:endParaRPr lang="en-US"/>
        </a:p>
      </dgm:t>
    </dgm:pt>
    <dgm:pt modelId="{16F7E301-D9A4-2742-99AE-9AB131C69E09}" type="sibTrans" cxnId="{DDC0D1F5-F616-384A-8A3D-91687BE3E363}">
      <dgm:prSet/>
      <dgm:spPr/>
      <dgm:t>
        <a:bodyPr/>
        <a:lstStyle/>
        <a:p>
          <a:endParaRPr lang="en-US"/>
        </a:p>
      </dgm:t>
    </dgm:pt>
    <dgm:pt modelId="{740A4BD3-F9AA-654B-917D-23CA804AEB25}">
      <dgm:prSet phldrT="[Text]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/>
            <a:t>3</a:t>
          </a:r>
          <a:endParaRPr lang="en-US" dirty="0"/>
        </a:p>
      </dgm:t>
    </dgm:pt>
    <dgm:pt modelId="{9FD3ACC7-18DA-D44E-82B3-F37064D28644}" type="parTrans" cxnId="{BA5D33AE-8DCA-DE49-B9E9-B1D1F2F6EA29}">
      <dgm:prSet/>
      <dgm:spPr/>
      <dgm:t>
        <a:bodyPr/>
        <a:lstStyle/>
        <a:p>
          <a:endParaRPr lang="en-US"/>
        </a:p>
      </dgm:t>
    </dgm:pt>
    <dgm:pt modelId="{71523FB6-7EA0-2B44-9A23-19D9A82F2029}" type="sibTrans" cxnId="{BA5D33AE-8DCA-DE49-B9E9-B1D1F2F6EA29}">
      <dgm:prSet/>
      <dgm:spPr/>
      <dgm:t>
        <a:bodyPr/>
        <a:lstStyle/>
        <a:p>
          <a:endParaRPr lang="en-US"/>
        </a:p>
      </dgm:t>
    </dgm:pt>
    <dgm:pt modelId="{6D24D020-BDD0-5747-9D8B-210A6D63918F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/>
            <a:t>4</a:t>
          </a:r>
          <a:endParaRPr lang="en-US" dirty="0"/>
        </a:p>
      </dgm:t>
    </dgm:pt>
    <dgm:pt modelId="{95F0FDF0-0309-F644-8B5F-C03EBE7E4D3C}" type="parTrans" cxnId="{4600EA2A-50F4-D24B-8BC3-632B335D21EB}">
      <dgm:prSet/>
      <dgm:spPr/>
      <dgm:t>
        <a:bodyPr/>
        <a:lstStyle/>
        <a:p>
          <a:endParaRPr lang="en-US"/>
        </a:p>
      </dgm:t>
    </dgm:pt>
    <dgm:pt modelId="{2D2CAD13-0B84-B74C-8D85-8ACD59CE7691}" type="sibTrans" cxnId="{4600EA2A-50F4-D24B-8BC3-632B335D21EB}">
      <dgm:prSet/>
      <dgm:spPr/>
      <dgm:t>
        <a:bodyPr/>
        <a:lstStyle/>
        <a:p>
          <a:endParaRPr lang="en-US"/>
        </a:p>
      </dgm:t>
    </dgm:pt>
    <dgm:pt modelId="{DDB31063-F975-F84D-8867-F4DD29D4D79B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/>
            <a:t>5</a:t>
          </a:r>
          <a:endParaRPr lang="en-US" dirty="0"/>
        </a:p>
      </dgm:t>
    </dgm:pt>
    <dgm:pt modelId="{E66546B0-05E6-F24F-8AE3-14999357EF36}" type="parTrans" cxnId="{F6928536-B25F-BD45-A681-B2EA1176D5A0}">
      <dgm:prSet/>
      <dgm:spPr/>
      <dgm:t>
        <a:bodyPr/>
        <a:lstStyle/>
        <a:p>
          <a:endParaRPr lang="en-US"/>
        </a:p>
      </dgm:t>
    </dgm:pt>
    <dgm:pt modelId="{9E9F5537-7F6B-3445-BB22-E22E6502F820}" type="sibTrans" cxnId="{F6928536-B25F-BD45-A681-B2EA1176D5A0}">
      <dgm:prSet/>
      <dgm:spPr/>
      <dgm:t>
        <a:bodyPr/>
        <a:lstStyle/>
        <a:p>
          <a:endParaRPr lang="en-US"/>
        </a:p>
      </dgm:t>
    </dgm:pt>
    <dgm:pt modelId="{497F9308-B509-2C45-8242-19794E17A2E9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dirty="0"/>
            <a:t>T6</a:t>
          </a:r>
        </a:p>
      </dgm:t>
    </dgm:pt>
    <dgm:pt modelId="{76CC02B3-AB7F-D84B-B9A0-04F15D962E7F}" type="parTrans" cxnId="{55704D00-989C-9445-BDDF-58CD501DA0D5}">
      <dgm:prSet/>
      <dgm:spPr/>
      <dgm:t>
        <a:bodyPr/>
        <a:lstStyle/>
        <a:p>
          <a:endParaRPr lang="en-US"/>
        </a:p>
      </dgm:t>
    </dgm:pt>
    <dgm:pt modelId="{2F61208D-2A23-3C42-9583-EA87D524D9E0}" type="sibTrans" cxnId="{55704D00-989C-9445-BDDF-58CD501DA0D5}">
      <dgm:prSet/>
      <dgm:spPr/>
      <dgm:t>
        <a:bodyPr/>
        <a:lstStyle/>
        <a:p>
          <a:endParaRPr lang="en-US"/>
        </a:p>
      </dgm:t>
    </dgm:pt>
    <dgm:pt modelId="{831F3D19-780D-334A-8558-8BE4A4F41EC5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dirty="0"/>
            <a:t>T6</a:t>
          </a:r>
        </a:p>
      </dgm:t>
    </dgm:pt>
    <dgm:pt modelId="{144F91BD-43C9-264A-B895-E9BF1EABA687}" type="parTrans" cxnId="{3AB99C0F-81E0-8048-BEF6-5382CAFB7E67}">
      <dgm:prSet/>
      <dgm:spPr/>
      <dgm:t>
        <a:bodyPr/>
        <a:lstStyle/>
        <a:p>
          <a:endParaRPr lang="en-US"/>
        </a:p>
      </dgm:t>
    </dgm:pt>
    <dgm:pt modelId="{AB3FA510-1274-B343-8837-9F4C915EF06D}" type="sibTrans" cxnId="{3AB99C0F-81E0-8048-BEF6-5382CAFB7E67}">
      <dgm:prSet/>
      <dgm:spPr/>
      <dgm:t>
        <a:bodyPr/>
        <a:lstStyle/>
        <a:p>
          <a:endParaRPr lang="en-US"/>
        </a:p>
      </dgm:t>
    </dgm:pt>
    <dgm:pt modelId="{758F3C00-EB42-DF44-A959-89C7F6F64C8E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dirty="0"/>
            <a:t>T6</a:t>
          </a:r>
        </a:p>
      </dgm:t>
    </dgm:pt>
    <dgm:pt modelId="{ED0EB579-DC9E-044A-8B6C-7593251ECD7B}" type="parTrans" cxnId="{91D9FE7B-BE4D-094A-8E8D-369A961DB75D}">
      <dgm:prSet/>
      <dgm:spPr/>
      <dgm:t>
        <a:bodyPr/>
        <a:lstStyle/>
        <a:p>
          <a:endParaRPr lang="en-US"/>
        </a:p>
      </dgm:t>
    </dgm:pt>
    <dgm:pt modelId="{522AAA31-7768-094D-85D8-9C63271589CB}" type="sibTrans" cxnId="{91D9FE7B-BE4D-094A-8E8D-369A961DB75D}">
      <dgm:prSet/>
      <dgm:spPr/>
      <dgm:t>
        <a:bodyPr/>
        <a:lstStyle/>
        <a:p>
          <a:endParaRPr lang="en-US"/>
        </a:p>
      </dgm:t>
    </dgm:pt>
    <dgm:pt modelId="{95D6AEEB-4471-DE48-B391-B309DC4AAB2F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dirty="0"/>
            <a:t>T9</a:t>
          </a:r>
        </a:p>
      </dgm:t>
    </dgm:pt>
    <dgm:pt modelId="{205BDA58-FCED-9A4D-9E6B-AE3B72A97297}" type="parTrans" cxnId="{2F078597-5439-DF49-8DB0-0AC267C8FC18}">
      <dgm:prSet/>
      <dgm:spPr/>
      <dgm:t>
        <a:bodyPr/>
        <a:lstStyle/>
        <a:p>
          <a:endParaRPr lang="en-US"/>
        </a:p>
      </dgm:t>
    </dgm:pt>
    <dgm:pt modelId="{AD59F2FA-B61D-E148-B738-7EEA31A57867}" type="sibTrans" cxnId="{2F078597-5439-DF49-8DB0-0AC267C8FC18}">
      <dgm:prSet/>
      <dgm:spPr/>
      <dgm:t>
        <a:bodyPr/>
        <a:lstStyle/>
        <a:p>
          <a:endParaRPr lang="en-US"/>
        </a:p>
      </dgm:t>
    </dgm:pt>
    <dgm:pt modelId="{15C6FE2F-997F-7449-B3DE-6101E5D8EB8D}">
      <dgm:prSet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en-US" dirty="0"/>
            <a:t>T9</a:t>
          </a:r>
        </a:p>
      </dgm:t>
    </dgm:pt>
    <dgm:pt modelId="{347C4812-B613-F74C-A669-CB1B04654BBE}" type="parTrans" cxnId="{097DC5B0-B256-D24B-ABA2-3239E5856312}">
      <dgm:prSet/>
      <dgm:spPr/>
      <dgm:t>
        <a:bodyPr/>
        <a:lstStyle/>
        <a:p>
          <a:endParaRPr lang="en-US"/>
        </a:p>
      </dgm:t>
    </dgm:pt>
    <dgm:pt modelId="{B908B732-320F-F34C-A33E-F623FD151741}" type="sibTrans" cxnId="{097DC5B0-B256-D24B-ABA2-3239E5856312}">
      <dgm:prSet/>
      <dgm:spPr/>
      <dgm:t>
        <a:bodyPr/>
        <a:lstStyle/>
        <a:p>
          <a:endParaRPr lang="en-US"/>
        </a:p>
      </dgm:t>
    </dgm:pt>
    <dgm:pt modelId="{C751C703-EC04-7448-BB98-A16B4DD4BBDA}" type="pres">
      <dgm:prSet presAssocID="{4599AA4C-7C61-484F-8E52-93B730442141}" presName="Name0" presStyleCnt="0">
        <dgm:presLayoutVars>
          <dgm:dir/>
          <dgm:animLvl val="lvl"/>
          <dgm:resizeHandles val="exact"/>
        </dgm:presLayoutVars>
      </dgm:prSet>
      <dgm:spPr/>
    </dgm:pt>
    <dgm:pt modelId="{78711E5D-4326-264D-84F2-14B5C18E4764}" type="pres">
      <dgm:prSet presAssocID="{F8228C7E-C869-C44C-9F19-FC7B5522EF99}" presName="linNode" presStyleCnt="0"/>
      <dgm:spPr/>
    </dgm:pt>
    <dgm:pt modelId="{C297FDCF-5203-964C-8D3E-100AAF73C374}" type="pres">
      <dgm:prSet presAssocID="{F8228C7E-C869-C44C-9F19-FC7B5522EF99}" presName="parentText" presStyleLbl="node1" presStyleIdx="0" presStyleCnt="10" custScaleX="94393" custScaleY="87957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9BFF96E9-BA2E-3842-B430-FA1C17B5ED2B}" type="pres">
      <dgm:prSet presAssocID="{4CC82101-7748-BC43-849C-76C3A511EC2F}" presName="sp" presStyleCnt="0"/>
      <dgm:spPr/>
    </dgm:pt>
    <dgm:pt modelId="{849E272D-C8B0-004B-8876-71861E1C49B5}" type="pres">
      <dgm:prSet presAssocID="{8342924E-526C-DE4E-8DE1-2925746C3852}" presName="linNode" presStyleCnt="0"/>
      <dgm:spPr/>
    </dgm:pt>
    <dgm:pt modelId="{605DFF5E-6739-4248-B6A8-50E55B37A24C}" type="pres">
      <dgm:prSet presAssocID="{8342924E-526C-DE4E-8DE1-2925746C3852}" presName="parentText" presStyleLbl="node1" presStyleIdx="1" presStyleCnt="10" custScaleX="94393" custScaleY="87957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B0F9EF27-9E40-BE44-826F-972E7E84F083}" type="pres">
      <dgm:prSet presAssocID="{16F7E301-D9A4-2742-99AE-9AB131C69E09}" presName="sp" presStyleCnt="0"/>
      <dgm:spPr/>
    </dgm:pt>
    <dgm:pt modelId="{32D655BA-4A15-8D46-9E43-532621672CF5}" type="pres">
      <dgm:prSet presAssocID="{740A4BD3-F9AA-654B-917D-23CA804AEB25}" presName="linNode" presStyleCnt="0"/>
      <dgm:spPr/>
    </dgm:pt>
    <dgm:pt modelId="{061B3ED1-F0B1-904B-A6BD-0D67E2414D48}" type="pres">
      <dgm:prSet presAssocID="{740A4BD3-F9AA-654B-917D-23CA804AEB25}" presName="parentText" presStyleLbl="node1" presStyleIdx="2" presStyleCnt="10" custScaleX="94393" custScaleY="87957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3795588A-7F01-0445-B6AD-6E781F071D5F}" type="pres">
      <dgm:prSet presAssocID="{71523FB6-7EA0-2B44-9A23-19D9A82F2029}" presName="sp" presStyleCnt="0"/>
      <dgm:spPr/>
    </dgm:pt>
    <dgm:pt modelId="{43D1579A-D258-2646-927A-67ED3293C373}" type="pres">
      <dgm:prSet presAssocID="{6D24D020-BDD0-5747-9D8B-210A6D63918F}" presName="linNode" presStyleCnt="0"/>
      <dgm:spPr/>
    </dgm:pt>
    <dgm:pt modelId="{95758A5E-57F1-8B4F-945E-FD34F1010600}" type="pres">
      <dgm:prSet presAssocID="{6D24D020-BDD0-5747-9D8B-210A6D63918F}" presName="parentText" presStyleLbl="node1" presStyleIdx="3" presStyleCnt="10" custScaleX="94393" custScaleY="87957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D7285706-581A-AC41-B4F5-CB687FB741F1}" type="pres">
      <dgm:prSet presAssocID="{2D2CAD13-0B84-B74C-8D85-8ACD59CE7691}" presName="sp" presStyleCnt="0"/>
      <dgm:spPr/>
    </dgm:pt>
    <dgm:pt modelId="{2F32606F-9FA8-1F4F-8E6F-7BA97A9054A1}" type="pres">
      <dgm:prSet presAssocID="{DDB31063-F975-F84D-8867-F4DD29D4D79B}" presName="linNode" presStyleCnt="0"/>
      <dgm:spPr/>
    </dgm:pt>
    <dgm:pt modelId="{5C41E668-B3C5-3348-8E9A-05026B6AE7E8}" type="pres">
      <dgm:prSet presAssocID="{DDB31063-F975-F84D-8867-F4DD29D4D79B}" presName="parentText" presStyleLbl="node1" presStyleIdx="4" presStyleCnt="10" custScaleX="94393" custScaleY="87957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8D2F5214-91DC-524F-BA3C-625FD1C9669A}" type="pres">
      <dgm:prSet presAssocID="{9E9F5537-7F6B-3445-BB22-E22E6502F820}" presName="sp" presStyleCnt="0"/>
      <dgm:spPr/>
    </dgm:pt>
    <dgm:pt modelId="{5C3F52FC-2EFA-4D4F-8D9B-C207F00E0F8D}" type="pres">
      <dgm:prSet presAssocID="{497F9308-B509-2C45-8242-19794E17A2E9}" presName="linNode" presStyleCnt="0"/>
      <dgm:spPr/>
    </dgm:pt>
    <dgm:pt modelId="{DDDE1F69-7F37-3744-80CD-FC6A8263056C}" type="pres">
      <dgm:prSet presAssocID="{497F9308-B509-2C45-8242-19794E17A2E9}" presName="parentText" presStyleLbl="node1" presStyleIdx="5" presStyleCnt="10" custScaleX="94393" custScaleY="87957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B35BD052-219E-0446-951C-3CC23BC7D91F}" type="pres">
      <dgm:prSet presAssocID="{2F61208D-2A23-3C42-9583-EA87D524D9E0}" presName="sp" presStyleCnt="0"/>
      <dgm:spPr/>
    </dgm:pt>
    <dgm:pt modelId="{5BB2C043-816A-144E-BF93-ADF052A02360}" type="pres">
      <dgm:prSet presAssocID="{831F3D19-780D-334A-8558-8BE4A4F41EC5}" presName="linNode" presStyleCnt="0"/>
      <dgm:spPr/>
    </dgm:pt>
    <dgm:pt modelId="{4D1A5066-9A24-B64A-977E-8EEB371A3EE8}" type="pres">
      <dgm:prSet presAssocID="{831F3D19-780D-334A-8558-8BE4A4F41EC5}" presName="parentText" presStyleLbl="node1" presStyleIdx="6" presStyleCnt="10" custScaleX="94393" custScaleY="87957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E358A5DF-2BE9-5F44-AB96-BB29A944BB1B}" type="pres">
      <dgm:prSet presAssocID="{AB3FA510-1274-B343-8837-9F4C915EF06D}" presName="sp" presStyleCnt="0"/>
      <dgm:spPr/>
    </dgm:pt>
    <dgm:pt modelId="{BDE1FD11-99F5-544B-8D45-B241B5C63B44}" type="pres">
      <dgm:prSet presAssocID="{758F3C00-EB42-DF44-A959-89C7F6F64C8E}" presName="linNode" presStyleCnt="0"/>
      <dgm:spPr/>
    </dgm:pt>
    <dgm:pt modelId="{6F658F94-3872-AC44-87FD-F16D95AF384B}" type="pres">
      <dgm:prSet presAssocID="{758F3C00-EB42-DF44-A959-89C7F6F64C8E}" presName="parentText" presStyleLbl="node1" presStyleIdx="7" presStyleCnt="10" custScaleX="94393" custScaleY="87957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4332D8DB-A2B1-5B42-8024-1248166DEA10}" type="pres">
      <dgm:prSet presAssocID="{522AAA31-7768-094D-85D8-9C63271589CB}" presName="sp" presStyleCnt="0"/>
      <dgm:spPr/>
    </dgm:pt>
    <dgm:pt modelId="{8E36CB67-5D01-8042-8A88-FFE587BED838}" type="pres">
      <dgm:prSet presAssocID="{95D6AEEB-4471-DE48-B391-B309DC4AAB2F}" presName="linNode" presStyleCnt="0"/>
      <dgm:spPr/>
    </dgm:pt>
    <dgm:pt modelId="{6FB6D8E3-1A7F-CD4E-BA6D-D876750A0399}" type="pres">
      <dgm:prSet presAssocID="{95D6AEEB-4471-DE48-B391-B309DC4AAB2F}" presName="parentText" presStyleLbl="node1" presStyleIdx="8" presStyleCnt="10" custScaleX="94393" custScaleY="87957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BDF49FF0-CE67-D344-B7FF-D9464A779033}" type="pres">
      <dgm:prSet presAssocID="{AD59F2FA-B61D-E148-B738-7EEA31A57867}" presName="sp" presStyleCnt="0"/>
      <dgm:spPr/>
    </dgm:pt>
    <dgm:pt modelId="{8FFB79A6-0EE1-A64A-A420-D2EE0F9778ED}" type="pres">
      <dgm:prSet presAssocID="{15C6FE2F-997F-7449-B3DE-6101E5D8EB8D}" presName="linNode" presStyleCnt="0"/>
      <dgm:spPr/>
    </dgm:pt>
    <dgm:pt modelId="{597D347A-7840-9846-B8C7-778E2B52FBCE}" type="pres">
      <dgm:prSet presAssocID="{15C6FE2F-997F-7449-B3DE-6101E5D8EB8D}" presName="parentText" presStyleLbl="node1" presStyleIdx="9" presStyleCnt="10" custScaleX="94393" custScaleY="87957">
        <dgm:presLayoutVars>
          <dgm:chMax val="1"/>
          <dgm:bulletEnabled val="1"/>
        </dgm:presLayoutVars>
      </dgm:prSet>
      <dgm:spPr>
        <a:prstGeom prst="rect">
          <a:avLst/>
        </a:prstGeom>
      </dgm:spPr>
    </dgm:pt>
  </dgm:ptLst>
  <dgm:cxnLst>
    <dgm:cxn modelId="{55704D00-989C-9445-BDDF-58CD501DA0D5}" srcId="{4599AA4C-7C61-484F-8E52-93B730442141}" destId="{497F9308-B509-2C45-8242-19794E17A2E9}" srcOrd="5" destOrd="0" parTransId="{76CC02B3-AB7F-D84B-B9A0-04F15D962E7F}" sibTransId="{2F61208D-2A23-3C42-9583-EA87D524D9E0}"/>
    <dgm:cxn modelId="{3AB99C0F-81E0-8048-BEF6-5382CAFB7E67}" srcId="{4599AA4C-7C61-484F-8E52-93B730442141}" destId="{831F3D19-780D-334A-8558-8BE4A4F41EC5}" srcOrd="6" destOrd="0" parTransId="{144F91BD-43C9-264A-B895-E9BF1EABA687}" sibTransId="{AB3FA510-1274-B343-8837-9F4C915EF06D}"/>
    <dgm:cxn modelId="{E6200016-33FD-014C-9B55-8A8D027BB953}" type="presOf" srcId="{15C6FE2F-997F-7449-B3DE-6101E5D8EB8D}" destId="{597D347A-7840-9846-B8C7-778E2B52FBCE}" srcOrd="0" destOrd="0" presId="urn:microsoft.com/office/officeart/2005/8/layout/vList5"/>
    <dgm:cxn modelId="{E7A15C1A-8B0C-0D49-A53E-79460B098AF4}" type="presOf" srcId="{831F3D19-780D-334A-8558-8BE4A4F41EC5}" destId="{4D1A5066-9A24-B64A-977E-8EEB371A3EE8}" srcOrd="0" destOrd="0" presId="urn:microsoft.com/office/officeart/2005/8/layout/vList5"/>
    <dgm:cxn modelId="{AAD5741F-6D05-A441-8C68-A6ED0FEFD2AF}" type="presOf" srcId="{F8228C7E-C869-C44C-9F19-FC7B5522EF99}" destId="{C297FDCF-5203-964C-8D3E-100AAF73C374}" srcOrd="0" destOrd="0" presId="urn:microsoft.com/office/officeart/2005/8/layout/vList5"/>
    <dgm:cxn modelId="{98345C2A-41B2-3042-92BB-528B8C70F26A}" type="presOf" srcId="{497F9308-B509-2C45-8242-19794E17A2E9}" destId="{DDDE1F69-7F37-3744-80CD-FC6A8263056C}" srcOrd="0" destOrd="0" presId="urn:microsoft.com/office/officeart/2005/8/layout/vList5"/>
    <dgm:cxn modelId="{4600EA2A-50F4-D24B-8BC3-632B335D21EB}" srcId="{4599AA4C-7C61-484F-8E52-93B730442141}" destId="{6D24D020-BDD0-5747-9D8B-210A6D63918F}" srcOrd="3" destOrd="0" parTransId="{95F0FDF0-0309-F644-8B5F-C03EBE7E4D3C}" sibTransId="{2D2CAD13-0B84-B74C-8D85-8ACD59CE7691}"/>
    <dgm:cxn modelId="{F6928536-B25F-BD45-A681-B2EA1176D5A0}" srcId="{4599AA4C-7C61-484F-8E52-93B730442141}" destId="{DDB31063-F975-F84D-8867-F4DD29D4D79B}" srcOrd="4" destOrd="0" parTransId="{E66546B0-05E6-F24F-8AE3-14999357EF36}" sibTransId="{9E9F5537-7F6B-3445-BB22-E22E6502F820}"/>
    <dgm:cxn modelId="{F43FA049-2B42-E949-A4CD-E03DA09E11A5}" type="presOf" srcId="{6D24D020-BDD0-5747-9D8B-210A6D63918F}" destId="{95758A5E-57F1-8B4F-945E-FD34F1010600}" srcOrd="0" destOrd="0" presId="urn:microsoft.com/office/officeart/2005/8/layout/vList5"/>
    <dgm:cxn modelId="{91D9FE7B-BE4D-094A-8E8D-369A961DB75D}" srcId="{4599AA4C-7C61-484F-8E52-93B730442141}" destId="{758F3C00-EB42-DF44-A959-89C7F6F64C8E}" srcOrd="7" destOrd="0" parTransId="{ED0EB579-DC9E-044A-8B6C-7593251ECD7B}" sibTransId="{522AAA31-7768-094D-85D8-9C63271589CB}"/>
    <dgm:cxn modelId="{2AC71285-F8AF-EC48-A9F2-0DB1F820B059}" type="presOf" srcId="{DDB31063-F975-F84D-8867-F4DD29D4D79B}" destId="{5C41E668-B3C5-3348-8E9A-05026B6AE7E8}" srcOrd="0" destOrd="0" presId="urn:microsoft.com/office/officeart/2005/8/layout/vList5"/>
    <dgm:cxn modelId="{2F078597-5439-DF49-8DB0-0AC267C8FC18}" srcId="{4599AA4C-7C61-484F-8E52-93B730442141}" destId="{95D6AEEB-4471-DE48-B391-B309DC4AAB2F}" srcOrd="8" destOrd="0" parTransId="{205BDA58-FCED-9A4D-9E6B-AE3B72A97297}" sibTransId="{AD59F2FA-B61D-E148-B738-7EEA31A57867}"/>
    <dgm:cxn modelId="{35CBFC9B-B99E-AD44-9204-4B7B6C4C1BC2}" type="presOf" srcId="{8342924E-526C-DE4E-8DE1-2925746C3852}" destId="{605DFF5E-6739-4248-B6A8-50E55B37A24C}" srcOrd="0" destOrd="0" presId="urn:microsoft.com/office/officeart/2005/8/layout/vList5"/>
    <dgm:cxn modelId="{0A66339F-7092-5944-82CD-91621A64DD3D}" srcId="{4599AA4C-7C61-484F-8E52-93B730442141}" destId="{F8228C7E-C869-C44C-9F19-FC7B5522EF99}" srcOrd="0" destOrd="0" parTransId="{01BE22E4-5427-C649-8934-A56E415A2D58}" sibTransId="{4CC82101-7748-BC43-849C-76C3A511EC2F}"/>
    <dgm:cxn modelId="{BA5D33AE-8DCA-DE49-B9E9-B1D1F2F6EA29}" srcId="{4599AA4C-7C61-484F-8E52-93B730442141}" destId="{740A4BD3-F9AA-654B-917D-23CA804AEB25}" srcOrd="2" destOrd="0" parTransId="{9FD3ACC7-18DA-D44E-82B3-F37064D28644}" sibTransId="{71523FB6-7EA0-2B44-9A23-19D9A82F2029}"/>
    <dgm:cxn modelId="{097DC5B0-B256-D24B-ABA2-3239E5856312}" srcId="{4599AA4C-7C61-484F-8E52-93B730442141}" destId="{15C6FE2F-997F-7449-B3DE-6101E5D8EB8D}" srcOrd="9" destOrd="0" parTransId="{347C4812-B613-F74C-A669-CB1B04654BBE}" sibTransId="{B908B732-320F-F34C-A33E-F623FD151741}"/>
    <dgm:cxn modelId="{E4FEC9CA-0AD0-2D40-835D-2890D476F7BB}" type="presOf" srcId="{758F3C00-EB42-DF44-A959-89C7F6F64C8E}" destId="{6F658F94-3872-AC44-87FD-F16D95AF384B}" srcOrd="0" destOrd="0" presId="urn:microsoft.com/office/officeart/2005/8/layout/vList5"/>
    <dgm:cxn modelId="{1EE8B9D5-B56C-AD46-A3F3-F34BE2636C64}" type="presOf" srcId="{95D6AEEB-4471-DE48-B391-B309DC4AAB2F}" destId="{6FB6D8E3-1A7F-CD4E-BA6D-D876750A0399}" srcOrd="0" destOrd="0" presId="urn:microsoft.com/office/officeart/2005/8/layout/vList5"/>
    <dgm:cxn modelId="{F1EE60D6-737E-FC4E-8BDE-43AC5D46280C}" type="presOf" srcId="{740A4BD3-F9AA-654B-917D-23CA804AEB25}" destId="{061B3ED1-F0B1-904B-A6BD-0D67E2414D48}" srcOrd="0" destOrd="0" presId="urn:microsoft.com/office/officeart/2005/8/layout/vList5"/>
    <dgm:cxn modelId="{B56BA0EE-AFBF-8F41-87F7-2ECD6A88F78F}" type="presOf" srcId="{4599AA4C-7C61-484F-8E52-93B730442141}" destId="{C751C703-EC04-7448-BB98-A16B4DD4BBDA}" srcOrd="0" destOrd="0" presId="urn:microsoft.com/office/officeart/2005/8/layout/vList5"/>
    <dgm:cxn modelId="{DDC0D1F5-F616-384A-8A3D-91687BE3E363}" srcId="{4599AA4C-7C61-484F-8E52-93B730442141}" destId="{8342924E-526C-DE4E-8DE1-2925746C3852}" srcOrd="1" destOrd="0" parTransId="{BAEB33C6-5D95-664A-A8F8-401594D9A662}" sibTransId="{16F7E301-D9A4-2742-99AE-9AB131C69E09}"/>
    <dgm:cxn modelId="{44AE6AA3-4744-534B-B4D0-34676CA77113}" type="presParOf" srcId="{C751C703-EC04-7448-BB98-A16B4DD4BBDA}" destId="{78711E5D-4326-264D-84F2-14B5C18E4764}" srcOrd="0" destOrd="0" presId="urn:microsoft.com/office/officeart/2005/8/layout/vList5"/>
    <dgm:cxn modelId="{5949A5A7-CDBC-8D4A-B581-10368E0BDBFA}" type="presParOf" srcId="{78711E5D-4326-264D-84F2-14B5C18E4764}" destId="{C297FDCF-5203-964C-8D3E-100AAF73C374}" srcOrd="0" destOrd="0" presId="urn:microsoft.com/office/officeart/2005/8/layout/vList5"/>
    <dgm:cxn modelId="{B263CC6C-8B8C-7F4D-B5F3-0B24F32843D9}" type="presParOf" srcId="{C751C703-EC04-7448-BB98-A16B4DD4BBDA}" destId="{9BFF96E9-BA2E-3842-B430-FA1C17B5ED2B}" srcOrd="1" destOrd="0" presId="urn:microsoft.com/office/officeart/2005/8/layout/vList5"/>
    <dgm:cxn modelId="{796FE771-92E9-1A4C-A239-7E272C66F4F8}" type="presParOf" srcId="{C751C703-EC04-7448-BB98-A16B4DD4BBDA}" destId="{849E272D-C8B0-004B-8876-71861E1C49B5}" srcOrd="2" destOrd="0" presId="urn:microsoft.com/office/officeart/2005/8/layout/vList5"/>
    <dgm:cxn modelId="{36C7B847-72A7-7B4A-BBF4-1DD984C44A8A}" type="presParOf" srcId="{849E272D-C8B0-004B-8876-71861E1C49B5}" destId="{605DFF5E-6739-4248-B6A8-50E55B37A24C}" srcOrd="0" destOrd="0" presId="urn:microsoft.com/office/officeart/2005/8/layout/vList5"/>
    <dgm:cxn modelId="{7061AC3D-5FF1-9543-8FF5-8AE92FDB8455}" type="presParOf" srcId="{C751C703-EC04-7448-BB98-A16B4DD4BBDA}" destId="{B0F9EF27-9E40-BE44-826F-972E7E84F083}" srcOrd="3" destOrd="0" presId="urn:microsoft.com/office/officeart/2005/8/layout/vList5"/>
    <dgm:cxn modelId="{05DAE61F-C3A3-3D42-8A9B-13CA576D9958}" type="presParOf" srcId="{C751C703-EC04-7448-BB98-A16B4DD4BBDA}" destId="{32D655BA-4A15-8D46-9E43-532621672CF5}" srcOrd="4" destOrd="0" presId="urn:microsoft.com/office/officeart/2005/8/layout/vList5"/>
    <dgm:cxn modelId="{7230F1E6-0B55-524A-802F-B88D2D6BA54A}" type="presParOf" srcId="{32D655BA-4A15-8D46-9E43-532621672CF5}" destId="{061B3ED1-F0B1-904B-A6BD-0D67E2414D48}" srcOrd="0" destOrd="0" presId="urn:microsoft.com/office/officeart/2005/8/layout/vList5"/>
    <dgm:cxn modelId="{7A90C1D3-800C-8B4F-A3F3-2DA86C3E8288}" type="presParOf" srcId="{C751C703-EC04-7448-BB98-A16B4DD4BBDA}" destId="{3795588A-7F01-0445-B6AD-6E781F071D5F}" srcOrd="5" destOrd="0" presId="urn:microsoft.com/office/officeart/2005/8/layout/vList5"/>
    <dgm:cxn modelId="{FB3FD605-4952-C24F-B350-2599D66D563C}" type="presParOf" srcId="{C751C703-EC04-7448-BB98-A16B4DD4BBDA}" destId="{43D1579A-D258-2646-927A-67ED3293C373}" srcOrd="6" destOrd="0" presId="urn:microsoft.com/office/officeart/2005/8/layout/vList5"/>
    <dgm:cxn modelId="{E23B1F9B-30C7-624A-9348-5EEDB328C002}" type="presParOf" srcId="{43D1579A-D258-2646-927A-67ED3293C373}" destId="{95758A5E-57F1-8B4F-945E-FD34F1010600}" srcOrd="0" destOrd="0" presId="urn:microsoft.com/office/officeart/2005/8/layout/vList5"/>
    <dgm:cxn modelId="{2212EA88-96D1-6046-A942-3494744D3C19}" type="presParOf" srcId="{C751C703-EC04-7448-BB98-A16B4DD4BBDA}" destId="{D7285706-581A-AC41-B4F5-CB687FB741F1}" srcOrd="7" destOrd="0" presId="urn:microsoft.com/office/officeart/2005/8/layout/vList5"/>
    <dgm:cxn modelId="{6276FE01-D985-2B40-9F14-29436573D308}" type="presParOf" srcId="{C751C703-EC04-7448-BB98-A16B4DD4BBDA}" destId="{2F32606F-9FA8-1F4F-8E6F-7BA97A9054A1}" srcOrd="8" destOrd="0" presId="urn:microsoft.com/office/officeart/2005/8/layout/vList5"/>
    <dgm:cxn modelId="{724717AB-68C9-2E46-BF26-055B95761053}" type="presParOf" srcId="{2F32606F-9FA8-1F4F-8E6F-7BA97A9054A1}" destId="{5C41E668-B3C5-3348-8E9A-05026B6AE7E8}" srcOrd="0" destOrd="0" presId="urn:microsoft.com/office/officeart/2005/8/layout/vList5"/>
    <dgm:cxn modelId="{8DD4A143-09D2-4F42-96EC-A6DEB3566B1A}" type="presParOf" srcId="{C751C703-EC04-7448-BB98-A16B4DD4BBDA}" destId="{8D2F5214-91DC-524F-BA3C-625FD1C9669A}" srcOrd="9" destOrd="0" presId="urn:microsoft.com/office/officeart/2005/8/layout/vList5"/>
    <dgm:cxn modelId="{C9C55611-CCB9-884A-8BD2-5C86F9368E19}" type="presParOf" srcId="{C751C703-EC04-7448-BB98-A16B4DD4BBDA}" destId="{5C3F52FC-2EFA-4D4F-8D9B-C207F00E0F8D}" srcOrd="10" destOrd="0" presId="urn:microsoft.com/office/officeart/2005/8/layout/vList5"/>
    <dgm:cxn modelId="{52B18C6F-DDF6-094F-BF28-E707AA55818F}" type="presParOf" srcId="{5C3F52FC-2EFA-4D4F-8D9B-C207F00E0F8D}" destId="{DDDE1F69-7F37-3744-80CD-FC6A8263056C}" srcOrd="0" destOrd="0" presId="urn:microsoft.com/office/officeart/2005/8/layout/vList5"/>
    <dgm:cxn modelId="{9EC99F38-1855-B049-8A4C-12C0CB73665B}" type="presParOf" srcId="{C751C703-EC04-7448-BB98-A16B4DD4BBDA}" destId="{B35BD052-219E-0446-951C-3CC23BC7D91F}" srcOrd="11" destOrd="0" presId="urn:microsoft.com/office/officeart/2005/8/layout/vList5"/>
    <dgm:cxn modelId="{C335D8DC-29DD-A54C-8BF8-DC38B39A597F}" type="presParOf" srcId="{C751C703-EC04-7448-BB98-A16B4DD4BBDA}" destId="{5BB2C043-816A-144E-BF93-ADF052A02360}" srcOrd="12" destOrd="0" presId="urn:microsoft.com/office/officeart/2005/8/layout/vList5"/>
    <dgm:cxn modelId="{CFE2D24E-E090-5A4A-989C-1131AC965CF3}" type="presParOf" srcId="{5BB2C043-816A-144E-BF93-ADF052A02360}" destId="{4D1A5066-9A24-B64A-977E-8EEB371A3EE8}" srcOrd="0" destOrd="0" presId="urn:microsoft.com/office/officeart/2005/8/layout/vList5"/>
    <dgm:cxn modelId="{96D92FF0-6E2F-C643-BE8E-6258B60975A3}" type="presParOf" srcId="{C751C703-EC04-7448-BB98-A16B4DD4BBDA}" destId="{E358A5DF-2BE9-5F44-AB96-BB29A944BB1B}" srcOrd="13" destOrd="0" presId="urn:microsoft.com/office/officeart/2005/8/layout/vList5"/>
    <dgm:cxn modelId="{A57FEF74-3173-B943-8A86-2A1F1C685CC1}" type="presParOf" srcId="{C751C703-EC04-7448-BB98-A16B4DD4BBDA}" destId="{BDE1FD11-99F5-544B-8D45-B241B5C63B44}" srcOrd="14" destOrd="0" presId="urn:microsoft.com/office/officeart/2005/8/layout/vList5"/>
    <dgm:cxn modelId="{32ACB95E-FE10-5B48-B0D5-6E99A92AA260}" type="presParOf" srcId="{BDE1FD11-99F5-544B-8D45-B241B5C63B44}" destId="{6F658F94-3872-AC44-87FD-F16D95AF384B}" srcOrd="0" destOrd="0" presId="urn:microsoft.com/office/officeart/2005/8/layout/vList5"/>
    <dgm:cxn modelId="{CFCB6D8C-DB8A-0A4F-99F4-331B49B17D5B}" type="presParOf" srcId="{C751C703-EC04-7448-BB98-A16B4DD4BBDA}" destId="{4332D8DB-A2B1-5B42-8024-1248166DEA10}" srcOrd="15" destOrd="0" presId="urn:microsoft.com/office/officeart/2005/8/layout/vList5"/>
    <dgm:cxn modelId="{DB17F908-0F3C-1D4A-88EA-33288646AA81}" type="presParOf" srcId="{C751C703-EC04-7448-BB98-A16B4DD4BBDA}" destId="{8E36CB67-5D01-8042-8A88-FFE587BED838}" srcOrd="16" destOrd="0" presId="urn:microsoft.com/office/officeart/2005/8/layout/vList5"/>
    <dgm:cxn modelId="{666D09B6-125C-3543-9545-74F453CD678A}" type="presParOf" srcId="{8E36CB67-5D01-8042-8A88-FFE587BED838}" destId="{6FB6D8E3-1A7F-CD4E-BA6D-D876750A0399}" srcOrd="0" destOrd="0" presId="urn:microsoft.com/office/officeart/2005/8/layout/vList5"/>
    <dgm:cxn modelId="{2C83AB2C-C164-0840-BDED-1D7EBAF783DF}" type="presParOf" srcId="{C751C703-EC04-7448-BB98-A16B4DD4BBDA}" destId="{BDF49FF0-CE67-D344-B7FF-D9464A779033}" srcOrd="17" destOrd="0" presId="urn:microsoft.com/office/officeart/2005/8/layout/vList5"/>
    <dgm:cxn modelId="{1DAC095F-4E1E-454B-840D-984DCCEE412C}" type="presParOf" srcId="{C751C703-EC04-7448-BB98-A16B4DD4BBDA}" destId="{8FFB79A6-0EE1-A64A-A420-D2EE0F9778ED}" srcOrd="18" destOrd="0" presId="urn:microsoft.com/office/officeart/2005/8/layout/vList5"/>
    <dgm:cxn modelId="{C06CD482-4F56-314A-A734-7E858E22638D}" type="presParOf" srcId="{8FFB79A6-0EE1-A64A-A420-D2EE0F9778ED}" destId="{597D347A-7840-9846-B8C7-778E2B52FBCE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97FDCF-5203-964C-8D3E-100AAF73C374}">
      <dsp:nvSpPr>
        <dsp:cNvPr id="0" name=""/>
        <dsp:cNvSpPr/>
      </dsp:nvSpPr>
      <dsp:spPr>
        <a:xfrm>
          <a:off x="399584" y="76"/>
          <a:ext cx="411353" cy="3866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1</a:t>
          </a:r>
        </a:p>
      </dsp:txBody>
      <dsp:txXfrm>
        <a:off x="399584" y="76"/>
        <a:ext cx="411353" cy="386605"/>
      </dsp:txXfrm>
    </dsp:sp>
    <dsp:sp modelId="{605DFF5E-6739-4248-B6A8-50E55B37A24C}">
      <dsp:nvSpPr>
        <dsp:cNvPr id="0" name=""/>
        <dsp:cNvSpPr/>
      </dsp:nvSpPr>
      <dsp:spPr>
        <a:xfrm>
          <a:off x="399584" y="408659"/>
          <a:ext cx="411353" cy="3866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2</a:t>
          </a:r>
          <a:endParaRPr lang="en-US" sz="2000" kern="1200" dirty="0"/>
        </a:p>
      </dsp:txBody>
      <dsp:txXfrm>
        <a:off x="399584" y="408659"/>
        <a:ext cx="411353" cy="386605"/>
      </dsp:txXfrm>
    </dsp:sp>
    <dsp:sp modelId="{061B3ED1-F0B1-904B-A6BD-0D67E2414D48}">
      <dsp:nvSpPr>
        <dsp:cNvPr id="0" name=""/>
        <dsp:cNvSpPr/>
      </dsp:nvSpPr>
      <dsp:spPr>
        <a:xfrm>
          <a:off x="399584" y="817241"/>
          <a:ext cx="411353" cy="3866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3</a:t>
          </a:r>
          <a:endParaRPr lang="en-US" sz="2000" kern="1200" dirty="0"/>
        </a:p>
      </dsp:txBody>
      <dsp:txXfrm>
        <a:off x="399584" y="817241"/>
        <a:ext cx="411353" cy="386605"/>
      </dsp:txXfrm>
    </dsp:sp>
    <dsp:sp modelId="{95758A5E-57F1-8B4F-945E-FD34F1010600}">
      <dsp:nvSpPr>
        <dsp:cNvPr id="0" name=""/>
        <dsp:cNvSpPr/>
      </dsp:nvSpPr>
      <dsp:spPr>
        <a:xfrm>
          <a:off x="399584" y="1225823"/>
          <a:ext cx="411353" cy="3866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4</a:t>
          </a:r>
          <a:endParaRPr lang="en-US" sz="2000" kern="1200" dirty="0"/>
        </a:p>
      </dsp:txBody>
      <dsp:txXfrm>
        <a:off x="399584" y="1225823"/>
        <a:ext cx="411353" cy="386605"/>
      </dsp:txXfrm>
    </dsp:sp>
    <dsp:sp modelId="{5C41E668-B3C5-3348-8E9A-05026B6AE7E8}">
      <dsp:nvSpPr>
        <dsp:cNvPr id="0" name=""/>
        <dsp:cNvSpPr/>
      </dsp:nvSpPr>
      <dsp:spPr>
        <a:xfrm>
          <a:off x="399584" y="1634406"/>
          <a:ext cx="411353" cy="3866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5</a:t>
          </a:r>
          <a:endParaRPr lang="en-US" sz="2000" kern="1200" dirty="0"/>
        </a:p>
      </dsp:txBody>
      <dsp:txXfrm>
        <a:off x="399584" y="1634406"/>
        <a:ext cx="411353" cy="386605"/>
      </dsp:txXfrm>
    </dsp:sp>
    <dsp:sp modelId="{DDDE1F69-7F37-3744-80CD-FC6A8263056C}">
      <dsp:nvSpPr>
        <dsp:cNvPr id="0" name=""/>
        <dsp:cNvSpPr/>
      </dsp:nvSpPr>
      <dsp:spPr>
        <a:xfrm>
          <a:off x="399584" y="2042988"/>
          <a:ext cx="411353" cy="3866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T6</a:t>
          </a:r>
        </a:p>
      </dsp:txBody>
      <dsp:txXfrm>
        <a:off x="399584" y="2042988"/>
        <a:ext cx="411353" cy="386605"/>
      </dsp:txXfrm>
    </dsp:sp>
    <dsp:sp modelId="{4D1A5066-9A24-B64A-977E-8EEB371A3EE8}">
      <dsp:nvSpPr>
        <dsp:cNvPr id="0" name=""/>
        <dsp:cNvSpPr/>
      </dsp:nvSpPr>
      <dsp:spPr>
        <a:xfrm>
          <a:off x="399584" y="2451570"/>
          <a:ext cx="411353" cy="3866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T6</a:t>
          </a:r>
        </a:p>
      </dsp:txBody>
      <dsp:txXfrm>
        <a:off x="399584" y="2451570"/>
        <a:ext cx="411353" cy="386605"/>
      </dsp:txXfrm>
    </dsp:sp>
    <dsp:sp modelId="{6F658F94-3872-AC44-87FD-F16D95AF384B}">
      <dsp:nvSpPr>
        <dsp:cNvPr id="0" name=""/>
        <dsp:cNvSpPr/>
      </dsp:nvSpPr>
      <dsp:spPr>
        <a:xfrm>
          <a:off x="399584" y="2860153"/>
          <a:ext cx="411353" cy="3866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T6</a:t>
          </a:r>
        </a:p>
      </dsp:txBody>
      <dsp:txXfrm>
        <a:off x="399584" y="2860153"/>
        <a:ext cx="411353" cy="386605"/>
      </dsp:txXfrm>
    </dsp:sp>
    <dsp:sp modelId="{6FB6D8E3-1A7F-CD4E-BA6D-D876750A0399}">
      <dsp:nvSpPr>
        <dsp:cNvPr id="0" name=""/>
        <dsp:cNvSpPr/>
      </dsp:nvSpPr>
      <dsp:spPr>
        <a:xfrm>
          <a:off x="399584" y="3268735"/>
          <a:ext cx="411353" cy="3866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T9</a:t>
          </a:r>
        </a:p>
      </dsp:txBody>
      <dsp:txXfrm>
        <a:off x="399584" y="3268735"/>
        <a:ext cx="411353" cy="386605"/>
      </dsp:txXfrm>
    </dsp:sp>
    <dsp:sp modelId="{597D347A-7840-9846-B8C7-778E2B52FBCE}">
      <dsp:nvSpPr>
        <dsp:cNvPr id="0" name=""/>
        <dsp:cNvSpPr/>
      </dsp:nvSpPr>
      <dsp:spPr>
        <a:xfrm>
          <a:off x="399584" y="3677317"/>
          <a:ext cx="411353" cy="3866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T9</a:t>
          </a:r>
        </a:p>
      </dsp:txBody>
      <dsp:txXfrm>
        <a:off x="399584" y="3677317"/>
        <a:ext cx="411353" cy="3866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205698-97F9-EE4E-B876-492B9BCA8ABF}" type="datetimeFigureOut">
              <a:rPr lang="en-US" smtClean="0"/>
              <a:t>2/24/24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1143000"/>
            <a:ext cx="4410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52353-DED4-8B40-B263-8B3815B7B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39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D52353-DED4-8B40-B263-8B3815B7B10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208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47539"/>
            <a:ext cx="7772400" cy="2228427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361902"/>
            <a:ext cx="6858000" cy="1545378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05" indent="0" algn="ctr">
              <a:buNone/>
              <a:defRPr sz="1867"/>
            </a:lvl2pPr>
            <a:lvl3pPr marL="853410" indent="0" algn="ctr">
              <a:buNone/>
              <a:defRPr sz="1680"/>
            </a:lvl3pPr>
            <a:lvl4pPr marL="1280114" indent="0" algn="ctr">
              <a:buNone/>
              <a:defRPr sz="1493"/>
            </a:lvl4pPr>
            <a:lvl5pPr marL="1706819" indent="0" algn="ctr">
              <a:buNone/>
              <a:defRPr sz="1493"/>
            </a:lvl5pPr>
            <a:lvl6pPr marL="2133524" indent="0" algn="ctr">
              <a:buNone/>
              <a:defRPr sz="1493"/>
            </a:lvl6pPr>
            <a:lvl7pPr marL="2560229" indent="0" algn="ctr">
              <a:buNone/>
              <a:defRPr sz="1493"/>
            </a:lvl7pPr>
            <a:lvl8pPr marL="2986933" indent="0" algn="ctr">
              <a:buNone/>
              <a:defRPr sz="1493"/>
            </a:lvl8pPr>
            <a:lvl9pPr marL="3413638" indent="0" algn="ctr">
              <a:buNone/>
              <a:defRPr sz="149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49CAE-78F1-F14A-95CF-0F0405EAD327}" type="datetimeFigureOut">
              <a:rPr lang="en-US" smtClean="0"/>
              <a:t>2/24/24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CD155-DD26-D847-AD51-89141F4E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2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49CAE-78F1-F14A-95CF-0F0405EAD327}" type="datetimeFigureOut">
              <a:rPr lang="en-US" smtClean="0"/>
              <a:t>2/24/24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CD155-DD26-D847-AD51-89141F4E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711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40783"/>
            <a:ext cx="1971675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40783"/>
            <a:ext cx="5800725" cy="54243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49CAE-78F1-F14A-95CF-0F0405EAD327}" type="datetimeFigureOut">
              <a:rPr lang="en-US" smtClean="0"/>
              <a:t>2/24/24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CD155-DD26-D847-AD51-89141F4E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44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49CAE-78F1-F14A-95CF-0F0405EAD327}" type="datetimeFigureOut">
              <a:rPr lang="en-US" smtClean="0"/>
              <a:t>2/24/24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CD155-DD26-D847-AD51-89141F4E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11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595757"/>
            <a:ext cx="7886700" cy="2662555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83500"/>
            <a:ext cx="7886700" cy="1400175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/>
                </a:solidFill>
              </a:defRPr>
            </a:lvl1pPr>
            <a:lvl2pPr marL="42670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1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1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70681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13352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56022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2986933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413638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49CAE-78F1-F14A-95CF-0F0405EAD327}" type="datetimeFigureOut">
              <a:rPr lang="en-US" smtClean="0"/>
              <a:t>2/24/24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CD155-DD26-D847-AD51-89141F4E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19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703917"/>
            <a:ext cx="3886200" cy="4061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703917"/>
            <a:ext cx="3886200" cy="4061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49CAE-78F1-F14A-95CF-0F0405EAD327}" type="datetimeFigureOut">
              <a:rPr lang="en-US" smtClean="0"/>
              <a:t>2/24/24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CD155-DD26-D847-AD51-89141F4E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5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0785"/>
            <a:ext cx="7886700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569085"/>
            <a:ext cx="3868340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338070"/>
            <a:ext cx="3868340" cy="34389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569085"/>
            <a:ext cx="3887391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338070"/>
            <a:ext cx="3887391" cy="34389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49CAE-78F1-F14A-95CF-0F0405EAD327}" type="datetimeFigureOut">
              <a:rPr lang="en-US" smtClean="0"/>
              <a:t>2/24/24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CD155-DD26-D847-AD51-89141F4E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49CAE-78F1-F14A-95CF-0F0405EAD327}" type="datetimeFigureOut">
              <a:rPr lang="en-US" smtClean="0"/>
              <a:t>2/24/24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CD155-DD26-D847-AD51-89141F4E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15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49CAE-78F1-F14A-95CF-0F0405EAD327}" type="datetimeFigureOut">
              <a:rPr lang="en-US" smtClean="0"/>
              <a:t>2/24/24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CD155-DD26-D847-AD51-89141F4E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01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26720"/>
            <a:ext cx="2949178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21598"/>
            <a:ext cx="4629150" cy="4548717"/>
          </a:xfrm>
        </p:spPr>
        <p:txBody>
          <a:bodyPr/>
          <a:lstStyle>
            <a:lvl1pPr>
              <a:defRPr sz="2987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920240"/>
            <a:ext cx="2949178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49CAE-78F1-F14A-95CF-0F0405EAD327}" type="datetimeFigureOut">
              <a:rPr lang="en-US" smtClean="0"/>
              <a:t>2/24/24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CD155-DD26-D847-AD51-89141F4E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483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26720"/>
            <a:ext cx="2949178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21598"/>
            <a:ext cx="4629150" cy="4548717"/>
          </a:xfrm>
        </p:spPr>
        <p:txBody>
          <a:bodyPr anchor="t"/>
          <a:lstStyle>
            <a:lvl1pPr marL="0" indent="0">
              <a:buNone/>
              <a:defRPr sz="2987"/>
            </a:lvl1pPr>
            <a:lvl2pPr marL="426705" indent="0">
              <a:buNone/>
              <a:defRPr sz="2613"/>
            </a:lvl2pPr>
            <a:lvl3pPr marL="853410" indent="0">
              <a:buNone/>
              <a:defRPr sz="2240"/>
            </a:lvl3pPr>
            <a:lvl4pPr marL="1280114" indent="0">
              <a:buNone/>
              <a:defRPr sz="1867"/>
            </a:lvl4pPr>
            <a:lvl5pPr marL="1706819" indent="0">
              <a:buNone/>
              <a:defRPr sz="1867"/>
            </a:lvl5pPr>
            <a:lvl6pPr marL="2133524" indent="0">
              <a:buNone/>
              <a:defRPr sz="1867"/>
            </a:lvl6pPr>
            <a:lvl7pPr marL="2560229" indent="0">
              <a:buNone/>
              <a:defRPr sz="1867"/>
            </a:lvl7pPr>
            <a:lvl8pPr marL="2986933" indent="0">
              <a:buNone/>
              <a:defRPr sz="1867"/>
            </a:lvl8pPr>
            <a:lvl9pPr marL="3413638" indent="0">
              <a:buNone/>
              <a:defRPr sz="18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920240"/>
            <a:ext cx="2949178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49CAE-78F1-F14A-95CF-0F0405EAD327}" type="datetimeFigureOut">
              <a:rPr lang="en-US" smtClean="0"/>
              <a:t>2/24/24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CD155-DD26-D847-AD51-89141F4E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9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40785"/>
            <a:ext cx="7886700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03917"/>
            <a:ext cx="7886700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932595"/>
            <a:ext cx="205740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49CAE-78F1-F14A-95CF-0F0405EAD327}" type="datetimeFigureOut">
              <a:rPr lang="en-US" smtClean="0"/>
              <a:t>2/24/24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932595"/>
            <a:ext cx="308610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932595"/>
            <a:ext cx="205740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CD155-DD26-D847-AD51-89141F4E30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59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853410" rtl="0" eaLnBrk="1" latinLnBrk="0" hangingPunct="1">
        <a:lnSpc>
          <a:spcPct val="90000"/>
        </a:lnSpc>
        <a:spcBef>
          <a:spcPct val="0"/>
        </a:spcBef>
        <a:buNone/>
        <a:defRPr sz="4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2" indent="-213352" algn="l" defTabSz="8534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5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62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6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7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87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58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6990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05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1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1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1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2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2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33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638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image" Target="../media/image5.png"/><Relationship Id="rId18" Type="http://schemas.openxmlformats.org/officeDocument/2006/relationships/image" Target="../media/image10.png"/><Relationship Id="rId3" Type="http://schemas.openxmlformats.org/officeDocument/2006/relationships/chart" Target="../charts/chart1.xml"/><Relationship Id="rId7" Type="http://schemas.openxmlformats.org/officeDocument/2006/relationships/diagramQuickStyle" Target="../diagrams/quickStyle1.xml"/><Relationship Id="rId12" Type="http://schemas.openxmlformats.org/officeDocument/2006/relationships/image" Target="../media/image4.png"/><Relationship Id="rId1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8.png"/><Relationship Id="rId20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3.png"/><Relationship Id="rId5" Type="http://schemas.openxmlformats.org/officeDocument/2006/relationships/diagramData" Target="../diagrams/data1.xml"/><Relationship Id="rId15" Type="http://schemas.openxmlformats.org/officeDocument/2006/relationships/image" Target="../media/image7.png"/><Relationship Id="rId10" Type="http://schemas.openxmlformats.org/officeDocument/2006/relationships/image" Target="../media/image2.png"/><Relationship Id="rId19" Type="http://schemas.openxmlformats.org/officeDocument/2006/relationships/image" Target="../media/image11.png"/><Relationship Id="rId4" Type="http://schemas.openxmlformats.org/officeDocument/2006/relationships/image" Target="../media/image1.png"/><Relationship Id="rId9" Type="http://schemas.microsoft.com/office/2007/relationships/diagramDrawing" Target="../diagrams/drawing1.xml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8BEDCA4C-A1AB-257F-899C-319FF56E15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3545939"/>
              </p:ext>
            </p:extLst>
          </p:nvPr>
        </p:nvGraphicFramePr>
        <p:xfrm>
          <a:off x="5131482" y="2249785"/>
          <a:ext cx="393516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" name="Round Diagonal Corner Rectangle 68">
            <a:extLst>
              <a:ext uri="{FF2B5EF4-FFF2-40B4-BE49-F238E27FC236}">
                <a16:creationId xmlns:a16="http://schemas.microsoft.com/office/drawing/2014/main" id="{0F145351-E3F7-3042-B2DA-EF8F4BDF1B00}"/>
              </a:ext>
            </a:extLst>
          </p:cNvPr>
          <p:cNvSpPr/>
          <p:nvPr/>
        </p:nvSpPr>
        <p:spPr>
          <a:xfrm>
            <a:off x="807498" y="98266"/>
            <a:ext cx="8201562" cy="545465"/>
          </a:xfrm>
          <a:prstGeom prst="round2Diag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AU" sz="1100"/>
          </a:p>
        </p:txBody>
      </p:sp>
      <p:sp>
        <p:nvSpPr>
          <p:cNvPr id="70" name="TextBox 14">
            <a:extLst>
              <a:ext uri="{FF2B5EF4-FFF2-40B4-BE49-F238E27FC236}">
                <a16:creationId xmlns:a16="http://schemas.microsoft.com/office/drawing/2014/main" id="{7FD53835-B408-4746-BFDD-46FB94612E18}"/>
              </a:ext>
            </a:extLst>
          </p:cNvPr>
          <p:cNvSpPr txBox="1"/>
          <p:nvPr/>
        </p:nvSpPr>
        <p:spPr>
          <a:xfrm>
            <a:off x="807497" y="94732"/>
            <a:ext cx="8115121" cy="45766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26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2024 Manufacturer’s Cup: Event 1 – Chess.com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3648F31E-342F-0842-AA83-66FF0C75CE33}"/>
              </a:ext>
            </a:extLst>
          </p:cNvPr>
          <p:cNvCxnSpPr>
            <a:cxnSpLocks/>
          </p:cNvCxnSpPr>
          <p:nvPr/>
        </p:nvCxnSpPr>
        <p:spPr>
          <a:xfrm>
            <a:off x="120648" y="707143"/>
            <a:ext cx="8888412" cy="0"/>
          </a:xfrm>
          <a:prstGeom prst="line">
            <a:avLst/>
          </a:prstGeom>
          <a:ln w="19050"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85CC3346-6E5F-B26E-324F-1DF5A51188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40" y="37259"/>
            <a:ext cx="639419" cy="639419"/>
          </a:xfrm>
          <a:prstGeom prst="rect">
            <a:avLst/>
          </a:prstGeom>
          <a:solidFill>
            <a:schemeClr val="bg1"/>
          </a:solidFill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FFD941F-D3AD-42B9-F9DE-764AE69EEE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7918156"/>
              </p:ext>
            </p:extLst>
          </p:nvPr>
        </p:nvGraphicFramePr>
        <p:xfrm>
          <a:off x="78296" y="2081193"/>
          <a:ext cx="121052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DC59B949-D0E9-7BD6-DED4-EE07028343C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296" y="774889"/>
            <a:ext cx="1621471" cy="1223440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1EBD8148-404D-4B5D-B88C-192E86BD67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36226"/>
              </p:ext>
            </p:extLst>
          </p:nvPr>
        </p:nvGraphicFramePr>
        <p:xfrm>
          <a:off x="1116385" y="2065009"/>
          <a:ext cx="2340315" cy="4072270"/>
        </p:xfrm>
        <a:graphic>
          <a:graphicData uri="http://schemas.openxmlformats.org/drawingml/2006/table">
            <a:tbl>
              <a:tblPr firstRow="1" bandRow="1">
                <a:effectLst/>
                <a:tableStyleId>{073A0DAA-6AF3-43AB-8588-CEC1D06C72B9}</a:tableStyleId>
              </a:tblPr>
              <a:tblGrid>
                <a:gridCol w="2340315">
                  <a:extLst>
                    <a:ext uri="{9D8B030D-6E8A-4147-A177-3AD203B41FA5}">
                      <a16:colId xmlns:a16="http://schemas.microsoft.com/office/drawing/2014/main" val="1600450984"/>
                    </a:ext>
                  </a:extLst>
                </a:gridCol>
              </a:tblGrid>
              <a:tr h="407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Rounded MT Bold" panose="020F0704030504030204" pitchFamily="34" charset="77"/>
                        </a:rPr>
                        <a:t>Anthony Barela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577529"/>
                  </a:ext>
                </a:extLst>
              </a:tr>
              <a:tr h="407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Rounded MT Bold" panose="020F0704030504030204" pitchFamily="34" charset="77"/>
                        </a:rPr>
                        <a:t>Richard Wysocki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532994"/>
                  </a:ext>
                </a:extLst>
              </a:tr>
              <a:tr h="407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Rounded MT Bold" panose="020F0704030504030204" pitchFamily="34" charset="77"/>
                        </a:rPr>
                        <a:t>Aaron Gossage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574109"/>
                  </a:ext>
                </a:extLst>
              </a:tr>
              <a:tr h="407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Rounded MT Bold" panose="020F0704030504030204" pitchFamily="34" charset="77"/>
                        </a:rPr>
                        <a:t>Gannon Buhr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892407"/>
                  </a:ext>
                </a:extLst>
              </a:tr>
              <a:tr h="407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Rounded MT Bold" panose="020F0704030504030204" pitchFamily="34" charset="77"/>
                        </a:rPr>
                        <a:t>Kyle Klein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33899"/>
                  </a:ext>
                </a:extLst>
              </a:tr>
              <a:tr h="407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Rounded MT Bold" panose="020F0704030504030204" pitchFamily="34" charset="77"/>
                        </a:rPr>
                        <a:t>Isaac Robinson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608742"/>
                  </a:ext>
                </a:extLst>
              </a:tr>
              <a:tr h="407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Rounded MT Bold" panose="020F0704030504030204" pitchFamily="34" charset="77"/>
                        </a:rPr>
                        <a:t>Matty Orum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042511"/>
                  </a:ext>
                </a:extLst>
              </a:tr>
              <a:tr h="407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Rounded MT Bold" panose="020F0704030504030204" pitchFamily="34" charset="77"/>
                        </a:rPr>
                        <a:t>Gavin Rathbun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355920"/>
                  </a:ext>
                </a:extLst>
              </a:tr>
              <a:tr h="4072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Rounded MT Bold" panose="020F0704030504030204" pitchFamily="34" charset="77"/>
                        </a:rPr>
                        <a:t>Niklas Anttila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075801"/>
                  </a:ext>
                </a:extLst>
              </a:tr>
              <a:tr h="407227">
                <a:tc>
                  <a:txBody>
                    <a:bodyPr/>
                    <a:lstStyle/>
                    <a:p>
                      <a:pPr marL="0" marR="0" lvl="0" indent="0" algn="l" defTabSz="85341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Rounded MT Bold" panose="020F0704030504030204" pitchFamily="34" charset="77"/>
                        </a:rPr>
                        <a:t>Joseph A./Jesse N.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852458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4445D94-6650-FB6E-8C36-B269A2997D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950770"/>
              </p:ext>
            </p:extLst>
          </p:nvPr>
        </p:nvGraphicFramePr>
        <p:xfrm>
          <a:off x="35739" y="2057449"/>
          <a:ext cx="426738" cy="4072270"/>
        </p:xfrm>
        <a:graphic>
          <a:graphicData uri="http://schemas.openxmlformats.org/drawingml/2006/table">
            <a:tbl>
              <a:tblPr firstRow="1" bandRow="1">
                <a:effectLst/>
                <a:tableStyleId>{073A0DAA-6AF3-43AB-8588-CEC1D06C72B9}</a:tableStyleId>
              </a:tblPr>
              <a:tblGrid>
                <a:gridCol w="426738">
                  <a:extLst>
                    <a:ext uri="{9D8B030D-6E8A-4147-A177-3AD203B41FA5}">
                      <a16:colId xmlns:a16="http://schemas.microsoft.com/office/drawing/2014/main" val="1600450984"/>
                    </a:ext>
                  </a:extLst>
                </a:gridCol>
              </a:tblGrid>
              <a:tr h="407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25pts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577529"/>
                  </a:ext>
                </a:extLst>
              </a:tr>
              <a:tr h="407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18pts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532994"/>
                  </a:ext>
                </a:extLst>
              </a:tr>
              <a:tr h="407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15pts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574109"/>
                  </a:ext>
                </a:extLst>
              </a:tr>
              <a:tr h="407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12pts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892407"/>
                  </a:ext>
                </a:extLst>
              </a:tr>
              <a:tr h="407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10pts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33899"/>
                  </a:ext>
                </a:extLst>
              </a:tr>
              <a:tr h="407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6pts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608742"/>
                  </a:ext>
                </a:extLst>
              </a:tr>
              <a:tr h="407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6pts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042511"/>
                  </a:ext>
                </a:extLst>
              </a:tr>
              <a:tr h="407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6pts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355920"/>
                  </a:ext>
                </a:extLst>
              </a:tr>
              <a:tr h="407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1pt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075801"/>
                  </a:ext>
                </a:extLst>
              </a:tr>
              <a:tr h="4072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1pt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852458"/>
                  </a:ext>
                </a:extLst>
              </a:tr>
            </a:tbl>
          </a:graphicData>
        </a:graphic>
      </p:graphicFrame>
      <p:pic>
        <p:nvPicPr>
          <p:cNvPr id="17" name="Picture 16">
            <a:extLst>
              <a:ext uri="{FF2B5EF4-FFF2-40B4-BE49-F238E27FC236}">
                <a16:creationId xmlns:a16="http://schemas.microsoft.com/office/drawing/2014/main" id="{BC4DE81A-CADD-E80F-EFBE-BA12214EA23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714419" y="2500371"/>
            <a:ext cx="314600" cy="3146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657968BC-4549-DE1E-952B-E7450C9F64C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02966" y="2175397"/>
            <a:ext cx="580050" cy="185499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0EA1CCE-25BC-BD96-C2B8-7A03BCAF7143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392607" y="3328392"/>
            <a:ext cx="365422" cy="321919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BF1CC26F-1A18-BAF5-6B8F-73C0620F6AA5}"/>
              </a:ext>
            </a:extLst>
          </p:cNvPr>
          <p:cNvSpPr txBox="1"/>
          <p:nvPr/>
        </p:nvSpPr>
        <p:spPr>
          <a:xfrm>
            <a:off x="3948245" y="2072886"/>
            <a:ext cx="7516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u="sng" dirty="0">
                <a:solidFill>
                  <a:schemeClr val="bg1"/>
                </a:solidFill>
              </a:rPr>
              <a:t>Week</a:t>
            </a:r>
            <a:endParaRPr lang="en-US" u="sng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6B4C879-426C-BD13-22CF-9561D3E68C96}"/>
              </a:ext>
            </a:extLst>
          </p:cNvPr>
          <p:cNvSpPr txBox="1"/>
          <p:nvPr/>
        </p:nvSpPr>
        <p:spPr>
          <a:xfrm>
            <a:off x="5282844" y="2057449"/>
            <a:ext cx="32972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u="sng" dirty="0">
                <a:solidFill>
                  <a:schemeClr val="bg1"/>
                </a:solidFill>
              </a:rPr>
              <a:t>Season Points – Top 10</a:t>
            </a:r>
            <a:endParaRPr lang="en-US" u="sng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1BEF876-6FE9-33F9-24AE-5127EF45421C}"/>
              </a:ext>
            </a:extLst>
          </p:cNvPr>
          <p:cNvSpPr txBox="1"/>
          <p:nvPr/>
        </p:nvSpPr>
        <p:spPr>
          <a:xfrm>
            <a:off x="1764064" y="770198"/>
            <a:ext cx="7244996" cy="1200329"/>
          </a:xfrm>
          <a:prstGeom prst="rect">
            <a:avLst/>
          </a:prstGeom>
          <a:noFill/>
          <a:ln cmpd="dbl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en-US" u="sng" dirty="0">
                <a:solidFill>
                  <a:schemeClr val="bg1"/>
                </a:solidFill>
              </a:rPr>
              <a:t>Only 6 Manufacturer’s scored points for finishing in the Top 10..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Discraft scored the most points with 40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Dynamic Discs/Discmania had the most players in the top 10 (3 each)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</a:rPr>
              <a:t>MVP/Innova/DGA had 0 players in the Top 10 this week </a:t>
            </a:r>
          </a:p>
        </p:txBody>
      </p:sp>
      <p:graphicFrame>
        <p:nvGraphicFramePr>
          <p:cNvPr id="53" name="Table 52">
            <a:extLst>
              <a:ext uri="{FF2B5EF4-FFF2-40B4-BE49-F238E27FC236}">
                <a16:creationId xmlns:a16="http://schemas.microsoft.com/office/drawing/2014/main" id="{D1146A5E-A72A-CDC9-7871-6790CD89A4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049148"/>
              </p:ext>
            </p:extLst>
          </p:nvPr>
        </p:nvGraphicFramePr>
        <p:xfrm>
          <a:off x="4061209" y="2384513"/>
          <a:ext cx="426738" cy="3791160"/>
        </p:xfrm>
        <a:graphic>
          <a:graphicData uri="http://schemas.openxmlformats.org/drawingml/2006/table">
            <a:tbl>
              <a:tblPr firstRow="1" bandRow="1">
                <a:effectLst/>
                <a:tableStyleId>{073A0DAA-6AF3-43AB-8588-CEC1D06C72B9}</a:tableStyleId>
              </a:tblPr>
              <a:tblGrid>
                <a:gridCol w="426738">
                  <a:extLst>
                    <a:ext uri="{9D8B030D-6E8A-4147-A177-3AD203B41FA5}">
                      <a16:colId xmlns:a16="http://schemas.microsoft.com/office/drawing/2014/main" val="1600450984"/>
                    </a:ext>
                  </a:extLst>
                </a:gridCol>
              </a:tblGrid>
              <a:tr h="379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40pts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577529"/>
                  </a:ext>
                </a:extLst>
              </a:tr>
              <a:tr h="379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25pts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532994"/>
                  </a:ext>
                </a:extLst>
              </a:tr>
              <a:tr h="379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23pts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574109"/>
                  </a:ext>
                </a:extLst>
              </a:tr>
              <a:tr h="379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6pts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892407"/>
                  </a:ext>
                </a:extLst>
              </a:tr>
              <a:tr h="379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6pts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33899"/>
                  </a:ext>
                </a:extLst>
              </a:tr>
              <a:tr h="379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1pts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608742"/>
                  </a:ext>
                </a:extLst>
              </a:tr>
              <a:tr h="379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0pts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042511"/>
                  </a:ext>
                </a:extLst>
              </a:tr>
              <a:tr h="379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0pts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355920"/>
                  </a:ext>
                </a:extLst>
              </a:tr>
              <a:tr h="379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0pts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075801"/>
                  </a:ext>
                </a:extLst>
              </a:tr>
              <a:tr h="379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0pt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852458"/>
                  </a:ext>
                </a:extLst>
              </a:tr>
            </a:tbl>
          </a:graphicData>
        </a:graphic>
      </p:graphicFrame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C0F514B-7470-75CF-818A-7BA201BBA8AD}"/>
              </a:ext>
            </a:extLst>
          </p:cNvPr>
          <p:cNvCxnSpPr>
            <a:cxnSpLocks/>
          </p:cNvCxnSpPr>
          <p:nvPr/>
        </p:nvCxnSpPr>
        <p:spPr>
          <a:xfrm>
            <a:off x="3698060" y="2133477"/>
            <a:ext cx="0" cy="4070842"/>
          </a:xfrm>
          <a:prstGeom prst="line">
            <a:avLst/>
          </a:prstGeom>
          <a:ln w="19050"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C665E16D-3DAF-CE29-8480-A04C9A8956D3}"/>
              </a:ext>
            </a:extLst>
          </p:cNvPr>
          <p:cNvSpPr/>
          <p:nvPr/>
        </p:nvSpPr>
        <p:spPr>
          <a:xfrm>
            <a:off x="5131482" y="2468082"/>
            <a:ext cx="91440" cy="2194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A819A762-1C74-B760-E173-FDD5CCFB4537}"/>
              </a:ext>
            </a:extLst>
          </p:cNvPr>
          <p:cNvSpPr/>
          <p:nvPr/>
        </p:nvSpPr>
        <p:spPr>
          <a:xfrm>
            <a:off x="5131482" y="5876289"/>
            <a:ext cx="91440" cy="2194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D7B3948-5D7B-AFA8-B900-9B5033E8E617}"/>
              </a:ext>
            </a:extLst>
          </p:cNvPr>
          <p:cNvSpPr/>
          <p:nvPr/>
        </p:nvSpPr>
        <p:spPr>
          <a:xfrm>
            <a:off x="5131482" y="2846772"/>
            <a:ext cx="91440" cy="2194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2D17FFD-3391-D6BA-865E-8CD41F80349B}"/>
              </a:ext>
            </a:extLst>
          </p:cNvPr>
          <p:cNvSpPr/>
          <p:nvPr/>
        </p:nvSpPr>
        <p:spPr>
          <a:xfrm>
            <a:off x="5131482" y="3225462"/>
            <a:ext cx="91440" cy="21945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04D09B9-2BA5-CC4C-9D73-DCF9099C99E6}"/>
              </a:ext>
            </a:extLst>
          </p:cNvPr>
          <p:cNvSpPr/>
          <p:nvPr/>
        </p:nvSpPr>
        <p:spPr>
          <a:xfrm>
            <a:off x="5131482" y="3604152"/>
            <a:ext cx="91440" cy="21945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4A968DBC-2376-65FF-393B-1F22F3047816}"/>
              </a:ext>
            </a:extLst>
          </p:cNvPr>
          <p:cNvSpPr/>
          <p:nvPr/>
        </p:nvSpPr>
        <p:spPr>
          <a:xfrm>
            <a:off x="5131482" y="3982842"/>
            <a:ext cx="91440" cy="21945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F665515-BBD8-629A-3B07-A123189136B4}"/>
              </a:ext>
            </a:extLst>
          </p:cNvPr>
          <p:cNvSpPr/>
          <p:nvPr/>
        </p:nvSpPr>
        <p:spPr>
          <a:xfrm>
            <a:off x="5131482" y="4361532"/>
            <a:ext cx="91440" cy="21945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DA3D48C3-0FEE-CFCE-6A97-B7EFCD299C4B}"/>
              </a:ext>
            </a:extLst>
          </p:cNvPr>
          <p:cNvSpPr/>
          <p:nvPr/>
        </p:nvSpPr>
        <p:spPr>
          <a:xfrm>
            <a:off x="5131482" y="4740222"/>
            <a:ext cx="91440" cy="219456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EF4394F-4898-C391-0C6D-1157983E02B0}"/>
              </a:ext>
            </a:extLst>
          </p:cNvPr>
          <p:cNvSpPr/>
          <p:nvPr/>
        </p:nvSpPr>
        <p:spPr>
          <a:xfrm>
            <a:off x="5131482" y="5118912"/>
            <a:ext cx="91440" cy="21945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F0A2659-398C-2352-1BE6-CF91D0DC2FC5}"/>
              </a:ext>
            </a:extLst>
          </p:cNvPr>
          <p:cNvSpPr/>
          <p:nvPr/>
        </p:nvSpPr>
        <p:spPr>
          <a:xfrm>
            <a:off x="5131482" y="5497602"/>
            <a:ext cx="91440" cy="21945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2861BFBF-93E4-83E6-D561-63710887B9A5}"/>
              </a:ext>
            </a:extLst>
          </p:cNvPr>
          <p:cNvSpPr/>
          <p:nvPr/>
        </p:nvSpPr>
        <p:spPr>
          <a:xfrm>
            <a:off x="935473" y="2087785"/>
            <a:ext cx="82296" cy="3657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9346B8A4-FDDC-1059-322C-E7E4283DA3CB}"/>
              </a:ext>
            </a:extLst>
          </p:cNvPr>
          <p:cNvSpPr/>
          <p:nvPr/>
        </p:nvSpPr>
        <p:spPr>
          <a:xfrm>
            <a:off x="935473" y="5771343"/>
            <a:ext cx="82296" cy="365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60F31E41-1105-CA46-086D-E2F05B6B11FD}"/>
              </a:ext>
            </a:extLst>
          </p:cNvPr>
          <p:cNvSpPr/>
          <p:nvPr/>
        </p:nvSpPr>
        <p:spPr>
          <a:xfrm>
            <a:off x="935473" y="2497069"/>
            <a:ext cx="82296" cy="365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2C889623-CBD8-27DB-FA95-7765CA5F8E9E}"/>
              </a:ext>
            </a:extLst>
          </p:cNvPr>
          <p:cNvSpPr/>
          <p:nvPr/>
        </p:nvSpPr>
        <p:spPr>
          <a:xfrm>
            <a:off x="935473" y="2906353"/>
            <a:ext cx="82296" cy="36576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3864F91-F0C8-7866-01C0-209CAF65E9DD}"/>
              </a:ext>
            </a:extLst>
          </p:cNvPr>
          <p:cNvSpPr/>
          <p:nvPr/>
        </p:nvSpPr>
        <p:spPr>
          <a:xfrm>
            <a:off x="935473" y="3315637"/>
            <a:ext cx="82296" cy="3657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456549F-3B14-A6A5-918A-CFECCD7A44EC}"/>
              </a:ext>
            </a:extLst>
          </p:cNvPr>
          <p:cNvSpPr/>
          <p:nvPr/>
        </p:nvSpPr>
        <p:spPr>
          <a:xfrm>
            <a:off x="935473" y="3724921"/>
            <a:ext cx="82296" cy="3657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8EA42392-68E5-4B3B-74A7-584DFF98F9E7}"/>
              </a:ext>
            </a:extLst>
          </p:cNvPr>
          <p:cNvSpPr/>
          <p:nvPr/>
        </p:nvSpPr>
        <p:spPr>
          <a:xfrm>
            <a:off x="935473" y="4134205"/>
            <a:ext cx="82296" cy="36576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412DFE4-7848-42F4-C12F-4D276E0E4B5F}"/>
              </a:ext>
            </a:extLst>
          </p:cNvPr>
          <p:cNvSpPr/>
          <p:nvPr/>
        </p:nvSpPr>
        <p:spPr>
          <a:xfrm>
            <a:off x="935473" y="4543489"/>
            <a:ext cx="82296" cy="3657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58E9228-C879-833C-E005-9F86DC8FB537}"/>
              </a:ext>
            </a:extLst>
          </p:cNvPr>
          <p:cNvSpPr/>
          <p:nvPr/>
        </p:nvSpPr>
        <p:spPr>
          <a:xfrm>
            <a:off x="935473" y="4952773"/>
            <a:ext cx="82296" cy="365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6A904FB2-6E2A-AF19-98D0-25B172F5A49C}"/>
              </a:ext>
            </a:extLst>
          </p:cNvPr>
          <p:cNvSpPr/>
          <p:nvPr/>
        </p:nvSpPr>
        <p:spPr>
          <a:xfrm>
            <a:off x="935473" y="5362057"/>
            <a:ext cx="82296" cy="3657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4" name="Picture 113">
            <a:extLst>
              <a:ext uri="{FF2B5EF4-FFF2-40B4-BE49-F238E27FC236}">
                <a16:creationId xmlns:a16="http://schemas.microsoft.com/office/drawing/2014/main" id="{FC465281-5CCC-82D5-71A2-3A0AFD11F10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065395" y="3753735"/>
            <a:ext cx="365422" cy="321919"/>
          </a:xfrm>
          <a:prstGeom prst="rect">
            <a:avLst/>
          </a:prstGeom>
        </p:spPr>
      </p:pic>
      <p:pic>
        <p:nvPicPr>
          <p:cNvPr id="115" name="Picture 114">
            <a:extLst>
              <a:ext uri="{FF2B5EF4-FFF2-40B4-BE49-F238E27FC236}">
                <a16:creationId xmlns:a16="http://schemas.microsoft.com/office/drawing/2014/main" id="{0234B0DC-DE86-A62B-A519-EDF157BED65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566192" y="2982775"/>
            <a:ext cx="580050" cy="185499"/>
          </a:xfrm>
          <a:prstGeom prst="rect">
            <a:avLst/>
          </a:prstGeom>
        </p:spPr>
      </p:pic>
      <p:pic>
        <p:nvPicPr>
          <p:cNvPr id="121" name="Picture 120">
            <a:extLst>
              <a:ext uri="{FF2B5EF4-FFF2-40B4-BE49-F238E27FC236}">
                <a16:creationId xmlns:a16="http://schemas.microsoft.com/office/drawing/2014/main" id="{B3E33E43-1CE4-30DE-E581-BE04FAFE8FC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602966" y="4952773"/>
            <a:ext cx="314600" cy="314600"/>
          </a:xfrm>
          <a:prstGeom prst="rect">
            <a:avLst/>
          </a:prstGeom>
        </p:spPr>
      </p:pic>
      <p:pic>
        <p:nvPicPr>
          <p:cNvPr id="122" name="Picture 121">
            <a:extLst>
              <a:ext uri="{FF2B5EF4-FFF2-40B4-BE49-F238E27FC236}">
                <a16:creationId xmlns:a16="http://schemas.microsoft.com/office/drawing/2014/main" id="{33246AD6-20D6-B5D0-22B1-26CB40DAD45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385228" y="5393880"/>
            <a:ext cx="365422" cy="321919"/>
          </a:xfrm>
          <a:prstGeom prst="rect">
            <a:avLst/>
          </a:prstGeom>
        </p:spPr>
      </p:pic>
      <p:pic>
        <p:nvPicPr>
          <p:cNvPr id="123" name="Picture 122">
            <a:extLst>
              <a:ext uri="{FF2B5EF4-FFF2-40B4-BE49-F238E27FC236}">
                <a16:creationId xmlns:a16="http://schemas.microsoft.com/office/drawing/2014/main" id="{CA0F8209-FB8C-B7F7-53B2-5CCDE11F856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294557" y="5771343"/>
            <a:ext cx="314600" cy="314600"/>
          </a:xfrm>
          <a:prstGeom prst="rect">
            <a:avLst/>
          </a:prstGeom>
        </p:spPr>
      </p:pic>
      <p:pic>
        <p:nvPicPr>
          <p:cNvPr id="1024" name="Picture 1023">
            <a:extLst>
              <a:ext uri="{FF2B5EF4-FFF2-40B4-BE49-F238E27FC236}">
                <a16:creationId xmlns:a16="http://schemas.microsoft.com/office/drawing/2014/main" id="{498F192E-ADE0-CDCC-A747-436488B4A97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881849" y="5780350"/>
            <a:ext cx="360415" cy="314600"/>
          </a:xfrm>
          <a:prstGeom prst="rect">
            <a:avLst/>
          </a:prstGeom>
        </p:spPr>
      </p:pic>
      <p:pic>
        <p:nvPicPr>
          <p:cNvPr id="1029" name="Picture 1028">
            <a:extLst>
              <a:ext uri="{FF2B5EF4-FFF2-40B4-BE49-F238E27FC236}">
                <a16:creationId xmlns:a16="http://schemas.microsoft.com/office/drawing/2014/main" id="{A6960931-5E2F-F6F6-58D4-6BE5C30DFBE9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218963" y="4539994"/>
            <a:ext cx="356355" cy="359065"/>
          </a:xfrm>
          <a:prstGeom prst="rect">
            <a:avLst/>
          </a:prstGeom>
        </p:spPr>
      </p:pic>
      <p:pic>
        <p:nvPicPr>
          <p:cNvPr id="1032" name="Picture 1031">
            <a:extLst>
              <a:ext uri="{FF2B5EF4-FFF2-40B4-BE49-F238E27FC236}">
                <a16:creationId xmlns:a16="http://schemas.microsoft.com/office/drawing/2014/main" id="{2FD82BE5-C488-BA17-9E01-1C535487E2C6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566831" y="4146169"/>
            <a:ext cx="429234" cy="343387"/>
          </a:xfrm>
          <a:prstGeom prst="rect">
            <a:avLst/>
          </a:prstGeom>
        </p:spPr>
      </p:pic>
      <p:pic>
        <p:nvPicPr>
          <p:cNvPr id="1033" name="Picture 1032">
            <a:extLst>
              <a:ext uri="{FF2B5EF4-FFF2-40B4-BE49-F238E27FC236}">
                <a16:creationId xmlns:a16="http://schemas.microsoft.com/office/drawing/2014/main" id="{67181CE0-253D-A06F-7BB0-743D8D99AE1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541953" y="2497889"/>
            <a:ext cx="511816" cy="163678"/>
          </a:xfrm>
          <a:prstGeom prst="rect">
            <a:avLst/>
          </a:prstGeom>
        </p:spPr>
      </p:pic>
      <p:pic>
        <p:nvPicPr>
          <p:cNvPr id="1034" name="Picture 1033">
            <a:extLst>
              <a:ext uri="{FF2B5EF4-FFF2-40B4-BE49-F238E27FC236}">
                <a16:creationId xmlns:a16="http://schemas.microsoft.com/office/drawing/2014/main" id="{69B2B0DF-E19D-8095-15AE-D4D2E84723F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625321" y="2767792"/>
            <a:ext cx="314600" cy="314600"/>
          </a:xfrm>
          <a:prstGeom prst="rect">
            <a:avLst/>
          </a:prstGeom>
        </p:spPr>
      </p:pic>
      <p:pic>
        <p:nvPicPr>
          <p:cNvPr id="1042" name="Picture 1041">
            <a:extLst>
              <a:ext uri="{FF2B5EF4-FFF2-40B4-BE49-F238E27FC236}">
                <a16:creationId xmlns:a16="http://schemas.microsoft.com/office/drawing/2014/main" id="{C02B3B22-6F23-73F3-EF72-9BB34AFB4D61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99910" y="3192150"/>
            <a:ext cx="365422" cy="321919"/>
          </a:xfrm>
          <a:prstGeom prst="rect">
            <a:avLst/>
          </a:prstGeom>
        </p:spPr>
      </p:pic>
      <p:pic>
        <p:nvPicPr>
          <p:cNvPr id="1044" name="Picture 1043">
            <a:extLst>
              <a:ext uri="{FF2B5EF4-FFF2-40B4-BE49-F238E27FC236}">
                <a16:creationId xmlns:a16="http://schemas.microsoft.com/office/drawing/2014/main" id="{F688217B-B202-F369-FF75-EF8BF5F8221D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604444" y="3938618"/>
            <a:ext cx="356355" cy="359065"/>
          </a:xfrm>
          <a:prstGeom prst="rect">
            <a:avLst/>
          </a:prstGeom>
        </p:spPr>
      </p:pic>
      <p:pic>
        <p:nvPicPr>
          <p:cNvPr id="1046" name="Picture 1045">
            <a:extLst>
              <a:ext uri="{FF2B5EF4-FFF2-40B4-BE49-F238E27FC236}">
                <a16:creationId xmlns:a16="http://schemas.microsoft.com/office/drawing/2014/main" id="{EA549043-F25B-74C5-8467-7638BF04D1B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568004" y="3554915"/>
            <a:ext cx="429234" cy="343387"/>
          </a:xfrm>
          <a:prstGeom prst="rect">
            <a:avLst/>
          </a:prstGeom>
        </p:spPr>
      </p:pic>
      <p:pic>
        <p:nvPicPr>
          <p:cNvPr id="1049" name="Picture 1048">
            <a:extLst>
              <a:ext uri="{FF2B5EF4-FFF2-40B4-BE49-F238E27FC236}">
                <a16:creationId xmlns:a16="http://schemas.microsoft.com/office/drawing/2014/main" id="{73D65C86-DD4B-BE28-613F-5BCDA0E55CF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602414" y="4342665"/>
            <a:ext cx="360415" cy="314600"/>
          </a:xfrm>
          <a:prstGeom prst="rect">
            <a:avLst/>
          </a:prstGeom>
        </p:spPr>
      </p:pic>
      <p:pic>
        <p:nvPicPr>
          <p:cNvPr id="1050" name="Picture 1049">
            <a:extLst>
              <a:ext uri="{FF2B5EF4-FFF2-40B4-BE49-F238E27FC236}">
                <a16:creationId xmlns:a16="http://schemas.microsoft.com/office/drawing/2014/main" id="{E5364DE9-3B1C-FB09-7864-AF44349ED861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521858" y="4776187"/>
            <a:ext cx="552006" cy="152975"/>
          </a:xfrm>
          <a:prstGeom prst="rect">
            <a:avLst/>
          </a:prstGeom>
        </p:spPr>
      </p:pic>
      <p:pic>
        <p:nvPicPr>
          <p:cNvPr id="1051" name="Picture 1050">
            <a:extLst>
              <a:ext uri="{FF2B5EF4-FFF2-40B4-BE49-F238E27FC236}">
                <a16:creationId xmlns:a16="http://schemas.microsoft.com/office/drawing/2014/main" id="{1B71FE42-A395-D61A-AD2A-31885BB3D131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576069" y="5513649"/>
            <a:ext cx="443585" cy="218668"/>
          </a:xfrm>
          <a:prstGeom prst="rect">
            <a:avLst/>
          </a:prstGeom>
        </p:spPr>
      </p:pic>
      <p:pic>
        <p:nvPicPr>
          <p:cNvPr id="1052" name="Picture 1051">
            <a:extLst>
              <a:ext uri="{FF2B5EF4-FFF2-40B4-BE49-F238E27FC236}">
                <a16:creationId xmlns:a16="http://schemas.microsoft.com/office/drawing/2014/main" id="{C2C672B1-20AD-69C0-4CC0-D1E4EAC3EB71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540803" y="5120111"/>
            <a:ext cx="514117" cy="218257"/>
          </a:xfrm>
          <a:prstGeom prst="rect">
            <a:avLst/>
          </a:prstGeom>
        </p:spPr>
      </p:pic>
      <p:pic>
        <p:nvPicPr>
          <p:cNvPr id="1053" name="Picture 1052">
            <a:extLst>
              <a:ext uri="{FF2B5EF4-FFF2-40B4-BE49-F238E27FC236}">
                <a16:creationId xmlns:a16="http://schemas.microsoft.com/office/drawing/2014/main" id="{10AEAAE5-7D63-4B07-4133-D2831190BBFE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519949" y="5889325"/>
            <a:ext cx="555824" cy="26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563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7089</TotalTime>
  <Words>120</Words>
  <Application>Microsoft Macintosh PowerPoint</Application>
  <PresentationFormat>Custom</PresentationFormat>
  <Paragraphs>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Edwin Downs</dc:creator>
  <cp:lastModifiedBy>Edwin Downs</cp:lastModifiedBy>
  <cp:revision>307</cp:revision>
  <dcterms:created xsi:type="dcterms:W3CDTF">2024-01-18T03:43:02Z</dcterms:created>
  <dcterms:modified xsi:type="dcterms:W3CDTF">2024-02-25T23:36:31Z</dcterms:modified>
</cp:coreProperties>
</file>