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E986B-57D1-6A7E-94D7-285C565C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7645" y="63966"/>
            <a:ext cx="7766936" cy="1646302"/>
          </a:xfrm>
        </p:spPr>
        <p:txBody>
          <a:bodyPr/>
          <a:lstStyle/>
          <a:p>
            <a:r>
              <a:rPr lang="en-NZ" dirty="0"/>
              <a:t>30ft Floorplan Design Ideas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B9C4CB-32FB-D32C-38D9-0E5A5EC39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7" y="1710267"/>
            <a:ext cx="4332684" cy="37011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E0A0CF-5961-C1B4-DB47-B25D1FA776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6602" y="1710268"/>
            <a:ext cx="4763667" cy="385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629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286674A-CA42-BD78-5888-54DD9A11A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246163"/>
            <a:ext cx="4457178" cy="34811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3CC33E-B96D-DCA4-C2CF-5CB8C8AF1A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77451"/>
            <a:ext cx="4907161" cy="61019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C52DFAF-2CC7-12A0-6BD6-F5836D88C0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" y="3862917"/>
            <a:ext cx="4679158" cy="299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5966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Facet</vt:lpstr>
      <vt:lpstr>30ft Floorplan Design Ideas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30ft Floorplan Design Ideas</dc:title>
  <dc:creator>prefabfutures@gmail.com</dc:creator>
  <cp:lastModifiedBy>prefabfutures@gmail.com</cp:lastModifiedBy>
  <cp:revision>1</cp:revision>
  <dcterms:created xsi:type="dcterms:W3CDTF">2023-11-30T05:47:15Z</dcterms:created>
  <dcterms:modified xsi:type="dcterms:W3CDTF">2023-11-30T05:57:45Z</dcterms:modified>
</cp:coreProperties>
</file>