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F61B3-42C9-E03A-3801-984F42462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9F853-4D81-E245-81B3-BDB5B7659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BA59C-19F2-3C42-BAF0-CC9B2F8F8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BD8B-3854-A8B1-3BF4-F4EDE3038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E8C92-F755-D8F5-DAEC-A761E64C9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2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DA6E1-2129-D856-2C62-DDEFA20D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62F85-5D8A-7ED1-8400-83A307342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BFC2F-43B6-22F6-AAD9-97F581F8C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CC129-CEBD-6E6C-4333-DD2CBF960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843F0-1959-F736-8552-08707F795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8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24B400-64E3-7CFA-6A1A-660CE8C38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59357-806F-0A07-ACE1-32D7A2060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414B5-A202-8B5C-E23C-E2F1F1FE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68869-8C59-5D78-332D-188802C5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36E3C-2197-86F6-C828-BA4A011C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4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907A4-E119-58E6-BA8D-436C16BBC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D7579-BE58-8727-0524-C560F22CC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40A3F-2215-9075-F7C5-C12762FC0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02BB9-FE1D-562B-EAC1-53E1CD20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13B8E-64B3-5A5B-7FF7-0DFFE8B1B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4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43C11-FD21-8241-E52A-6448E45F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7258-C2A3-A405-1D3F-93DC45288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43AC0-5867-32DF-8889-7D0E7DB0F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E5D24-3098-EE70-C780-3C81D378F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C066E-2546-5076-55B0-8E3983036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AFE7-5D7F-AE29-54DA-3D01EC3C8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030D2-FD41-D7F5-DE0F-B324526B4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4B1DD-7E2A-5579-ED59-FEABC1760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16075-48FC-BF5D-6D82-2C9816EB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1FF3F-7DF9-FCC0-9B16-4A28DDDC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9871D-763E-53CD-A754-DE32D64D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6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B2A16-6E02-8EAA-B2F6-FBC0712FB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506FB-8C4E-A496-41CB-B779385F7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F0D43-D17F-25FF-6D06-3EA0757D3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CF2E1A-09EF-AC36-9230-E43B59937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BFAC09-77FD-6749-3320-060C8C2E51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C4EC0-45D1-FF0E-206A-9D281BBE1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AE0F78-2305-F3FB-B4B3-A9A83F034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11BE69-E997-BB78-8421-3B7CB8A3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1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A12B-2B0C-A0D0-D81D-9363EA68A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008030-4B16-F5E0-6021-BD161D9FC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FF9F1-EC4A-4A84-56CB-928351D1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1A517-DD39-E2E3-1CB0-3F690588C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3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D5B43-1291-B038-B919-49D6F2426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17EF58-049A-9F6A-D726-5E76F47B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89C1C-7054-11AD-748A-18DDE0C9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403B6-2C69-343C-360E-BD786DC99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C8F63-EFEB-5663-7109-7DBE2630F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5C48C5-6860-E901-2E59-899155D3C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5D763-CD52-DF6D-484B-ACAE6B60F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294F2-432D-1732-0C82-2F5B0AA4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D799D-9FE9-B3D5-6E39-101E35BA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2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EFB05-B964-3FAD-280A-6E6855925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EF38B-824B-6E69-6ADC-F35A86B512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30D35E-42D9-F429-D0A5-757877E4B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8FF7B-1951-6A29-FA48-630272EE6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C8305-01AA-E8E0-8962-A309A42D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4DCFC-B459-526D-CFE5-C4373B69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1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6CF3F-1DA1-2DA6-BA4E-C4F38D7D7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12EBA-6AAE-2748-D801-92A50291D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039F1-83FF-F959-ECA7-55C2CD9B4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DD56C-8390-CC4B-8AB0-14556ED5DAA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6E2C8-5BF1-C093-F8DE-0C05A01D0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156B0-4B1E-EF0E-D24C-4526FE5B3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09442-41DF-654F-8D8E-6C9ADBE57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openxmlformats.org/officeDocument/2006/relationships/hyperlink" Target="mailto:prefabfutures@gmail.com" TargetMode="Externa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231C02E-8FAA-DF5F-65DB-AAFA5EBDE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0527"/>
            <a:ext cx="4191000" cy="34420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0447EC-C555-D032-2FAE-BC21DA37DF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25" y="1140527"/>
            <a:ext cx="5143500" cy="39243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2BCFE0-B0DD-AF31-7596-BE0C27D8BF1C}"/>
              </a:ext>
            </a:extLst>
          </p:cNvPr>
          <p:cNvSpPr txBox="1"/>
          <p:nvPr/>
        </p:nvSpPr>
        <p:spPr>
          <a:xfrm rot="10800000" flipV="1">
            <a:off x="1125139" y="393590"/>
            <a:ext cx="10412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3600" dirty="0"/>
              <a:t>CREATE YOUR OWN FLOORPLAN HERE</a:t>
            </a:r>
            <a:endParaRPr lang="en-US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E47654-8B13-97D7-D58F-00F88218E90A}"/>
              </a:ext>
            </a:extLst>
          </p:cNvPr>
          <p:cNvSpPr txBox="1"/>
          <p:nvPr/>
        </p:nvSpPr>
        <p:spPr>
          <a:xfrm>
            <a:off x="892968" y="5165432"/>
            <a:ext cx="61204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2800" dirty="0"/>
              <a:t>Please choose your floorplan and email through to us any modifications </a:t>
            </a:r>
            <a:r>
              <a:rPr lang="en-NZ" sz="2800" dirty="0">
                <a:hlinkClick r:id="rId4"/>
              </a:rPr>
              <a:t>prefabfutures@gmail.com</a:t>
            </a:r>
            <a:r>
              <a:rPr lang="en-NZ" sz="2800" dirty="0"/>
              <a:t> </a:t>
            </a:r>
            <a:r>
              <a:rPr lang="en-NZ" sz="2800" dirty="0" err="1"/>
              <a:t>Thankyou</a:t>
            </a:r>
            <a:r>
              <a:rPr lang="en-NZ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981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42547-742F-5BB3-846D-34E70453D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40FT 1 BEDROOM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04B69C-181B-D59A-8D1C-398E52473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84" y="1398785"/>
            <a:ext cx="5480844" cy="34320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822074-C359-8682-34E4-746409A44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328" y="1398785"/>
            <a:ext cx="6185466" cy="381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51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A972E-E809-6C22-49BE-D87B0005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40FT 2 BEDROOM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9F690E-3F6E-3D45-7E6D-CCBA018E44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34" y="1338447"/>
            <a:ext cx="6463109" cy="38035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2EC337-FE77-9F95-C078-2BB4C049B0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905" y="1338447"/>
            <a:ext cx="5934095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83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06A85-6E6F-E7EF-DB77-87C851AA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40FT 3 BEDROOM.       40FT 4 BEDROOM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9E5C24-7D9A-C73D-CA78-0329BBC9F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5143500" cy="3028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B1838-57B2-2A50-174B-D1285674A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700" y="1690688"/>
            <a:ext cx="5372100" cy="30384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77F267-1EEA-A42E-D8AC-1A8C4BF4A5DC}"/>
              </a:ext>
            </a:extLst>
          </p:cNvPr>
          <p:cNvSpPr txBox="1"/>
          <p:nvPr/>
        </p:nvSpPr>
        <p:spPr>
          <a:xfrm>
            <a:off x="5184576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55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40FT 1 BEDROOM</vt:lpstr>
      <vt:lpstr>40FT 2 BEDROOM</vt:lpstr>
      <vt:lpstr>40FT 3 BEDROOM.       40FT 4 BEDROOM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prefabfutures@gmail.com</dc:creator>
  <cp:lastModifiedBy>prefabfutures@gmail.com</cp:lastModifiedBy>
  <cp:revision>1</cp:revision>
  <dcterms:created xsi:type="dcterms:W3CDTF">2023-11-30T04:23:38Z</dcterms:created>
  <dcterms:modified xsi:type="dcterms:W3CDTF">2023-11-30T04:44:45Z</dcterms:modified>
</cp:coreProperties>
</file>