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A7FC-6066-3D45-3B2A-A8DCD579C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-671777" y="-714375"/>
            <a:ext cx="7766936" cy="2404534"/>
          </a:xfrm>
        </p:spPr>
        <p:txBody>
          <a:bodyPr/>
          <a:lstStyle/>
          <a:p>
            <a:r>
              <a:rPr lang="en-NZ" dirty="0"/>
              <a:t>2x40FT FLOORPLAN DESIGN  IDEAS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233381-5337-66B6-E4BD-8EDB6E75A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33" y="1690160"/>
            <a:ext cx="4507892" cy="4193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6D43CA-EA93-2605-9BEA-3F9C60543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1213" y="1690160"/>
            <a:ext cx="4507892" cy="41705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7401863-1D62-75AB-F899-52466499B117}"/>
              </a:ext>
            </a:extLst>
          </p:cNvPr>
          <p:cNvSpPr txBox="1"/>
          <p:nvPr/>
        </p:nvSpPr>
        <p:spPr>
          <a:xfrm>
            <a:off x="372050" y="5903893"/>
            <a:ext cx="109513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2800" dirty="0"/>
              <a:t>Please Choose or email your required modifications to </a:t>
            </a:r>
          </a:p>
          <a:p>
            <a:pPr algn="l"/>
            <a:r>
              <a:rPr lang="en-NZ" sz="2800" dirty="0"/>
              <a:t>prefabfuture@gmail.com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483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1BC5EF-0BF7-E466-5FA8-01CC4F4BB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796" y="1568785"/>
            <a:ext cx="4114933" cy="40516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74E847-AEE6-80E1-A2AA-1279A8DA73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0324" y="1568785"/>
            <a:ext cx="4171897" cy="405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8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E42EDF-3A28-7461-0812-2273D8133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6" y="1157706"/>
            <a:ext cx="4971134" cy="45425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09413F-505A-E50B-E28D-93A97CC88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177408"/>
            <a:ext cx="4647022" cy="452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7840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Facet</vt:lpstr>
      <vt:lpstr>2x40FT FLOORPLAN DESIGN  IDEAS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2x40FT FLOORPLAN DESIGN  IDEAS </dc:title>
  <dc:creator>prefabfutures@gmail.com</dc:creator>
  <cp:lastModifiedBy>prefabfutures@gmail.com</cp:lastModifiedBy>
  <cp:revision>1</cp:revision>
  <dcterms:created xsi:type="dcterms:W3CDTF">2023-11-30T04:59:21Z</dcterms:created>
  <dcterms:modified xsi:type="dcterms:W3CDTF">2023-11-30T05:15:44Z</dcterms:modified>
</cp:coreProperties>
</file>