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8" r:id="rId2"/>
    <p:sldId id="284" r:id="rId3"/>
    <p:sldId id="278" r:id="rId4"/>
    <p:sldId id="276" r:id="rId5"/>
    <p:sldId id="281" r:id="rId6"/>
    <p:sldId id="279" r:id="rId7"/>
    <p:sldId id="275" r:id="rId8"/>
    <p:sldId id="277" r:id="rId9"/>
    <p:sldId id="269"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5294" autoAdjust="0"/>
  </p:normalViewPr>
  <p:slideViewPr>
    <p:cSldViewPr snapToGrid="0">
      <p:cViewPr varScale="1">
        <p:scale>
          <a:sx n="91" d="100"/>
          <a:sy n="91" d="100"/>
        </p:scale>
        <p:origin x="56" y="620"/>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Escobar" userId="80ff91584fa93298" providerId="LiveId" clId="{AF9CEE46-C70A-4BEF-998E-A994B7010195}"/>
    <pc:docChg chg="undo custSel mod delSld modSld sldOrd">
      <pc:chgData name="Jose Escobar" userId="80ff91584fa93298" providerId="LiveId" clId="{AF9CEE46-C70A-4BEF-998E-A994B7010195}" dt="2020-11-19T22:40:46.002" v="2689" actId="47"/>
      <pc:docMkLst>
        <pc:docMk/>
      </pc:docMkLst>
      <pc:sldChg chg="addSp delSp modSp mod">
        <pc:chgData name="Jose Escobar" userId="80ff91584fa93298" providerId="LiveId" clId="{AF9CEE46-C70A-4BEF-998E-A994B7010195}" dt="2020-11-19T22:11:40.644" v="2498" actId="20577"/>
        <pc:sldMkLst>
          <pc:docMk/>
          <pc:sldMk cId="3752628919" sldId="269"/>
        </pc:sldMkLst>
        <pc:spChg chg="add del mod">
          <ac:chgData name="Jose Escobar" userId="80ff91584fa93298" providerId="LiveId" clId="{AF9CEE46-C70A-4BEF-998E-A994B7010195}" dt="2020-11-14T20:51:50.081" v="1868" actId="5793"/>
          <ac:spMkLst>
            <pc:docMk/>
            <pc:sldMk cId="3752628919" sldId="269"/>
            <ac:spMk id="2" creationId="{2A51F011-7E4A-47D8-9499-D5CFC8417A2B}"/>
          </ac:spMkLst>
        </pc:spChg>
        <pc:spChg chg="mod">
          <ac:chgData name="Jose Escobar" userId="80ff91584fa93298" providerId="LiveId" clId="{AF9CEE46-C70A-4BEF-998E-A994B7010195}" dt="2020-11-19T22:11:40.644" v="2498" actId="20577"/>
          <ac:spMkLst>
            <pc:docMk/>
            <pc:sldMk cId="3752628919" sldId="269"/>
            <ac:spMk id="4" creationId="{00000000-0000-0000-0000-000000000000}"/>
          </ac:spMkLst>
        </pc:spChg>
        <pc:spChg chg="del mod">
          <ac:chgData name="Jose Escobar" userId="80ff91584fa93298" providerId="LiveId" clId="{AF9CEE46-C70A-4BEF-998E-A994B7010195}" dt="2020-11-03T01:58:25.005" v="651" actId="478"/>
          <ac:spMkLst>
            <pc:docMk/>
            <pc:sldMk cId="3752628919" sldId="269"/>
            <ac:spMk id="5" creationId="{00000000-0000-0000-0000-000000000000}"/>
          </ac:spMkLst>
        </pc:spChg>
      </pc:sldChg>
      <pc:sldChg chg="modSp mod ord">
        <pc:chgData name="Jose Escobar" userId="80ff91584fa93298" providerId="LiveId" clId="{AF9CEE46-C70A-4BEF-998E-A994B7010195}" dt="2020-11-17T04:23:48.324" v="2307"/>
        <pc:sldMkLst>
          <pc:docMk/>
          <pc:sldMk cId="1627619141" sldId="275"/>
        </pc:sldMkLst>
        <pc:spChg chg="mod">
          <ac:chgData name="Jose Escobar" userId="80ff91584fa93298" providerId="LiveId" clId="{AF9CEE46-C70A-4BEF-998E-A994B7010195}" dt="2020-11-14T20:49:39.603" v="1776" actId="20577"/>
          <ac:spMkLst>
            <pc:docMk/>
            <pc:sldMk cId="1627619141" sldId="275"/>
            <ac:spMk id="2" creationId="{00000000-0000-0000-0000-000000000000}"/>
          </ac:spMkLst>
        </pc:spChg>
        <pc:spChg chg="mod">
          <ac:chgData name="Jose Escobar" userId="80ff91584fa93298" providerId="LiveId" clId="{AF9CEE46-C70A-4BEF-998E-A994B7010195}" dt="2020-11-04T05:03:34.512" v="1608" actId="20577"/>
          <ac:spMkLst>
            <pc:docMk/>
            <pc:sldMk cId="1627619141" sldId="275"/>
            <ac:spMk id="6" creationId="{00000000-0000-0000-0000-000000000000}"/>
          </ac:spMkLst>
        </pc:spChg>
        <pc:spChg chg="mod">
          <ac:chgData name="Jose Escobar" userId="80ff91584fa93298" providerId="LiveId" clId="{AF9CEE46-C70A-4BEF-998E-A994B7010195}" dt="2020-11-17T04:23:48.324" v="2307"/>
          <ac:spMkLst>
            <pc:docMk/>
            <pc:sldMk cId="1627619141" sldId="275"/>
            <ac:spMk id="15" creationId="{43C33A5A-B940-476E-A8AB-1724B111D0F0}"/>
          </ac:spMkLst>
        </pc:spChg>
      </pc:sldChg>
      <pc:sldChg chg="modSp mod">
        <pc:chgData name="Jose Escobar" userId="80ff91584fa93298" providerId="LiveId" clId="{AF9CEE46-C70A-4BEF-998E-A994B7010195}" dt="2020-11-04T05:11:18.691" v="1677" actId="255"/>
        <pc:sldMkLst>
          <pc:docMk/>
          <pc:sldMk cId="2632695608" sldId="276"/>
        </pc:sldMkLst>
        <pc:spChg chg="mod">
          <ac:chgData name="Jose Escobar" userId="80ff91584fa93298" providerId="LiveId" clId="{AF9CEE46-C70A-4BEF-998E-A994B7010195}" dt="2020-11-04T05:11:18.691" v="1677" actId="255"/>
          <ac:spMkLst>
            <pc:docMk/>
            <pc:sldMk cId="2632695608" sldId="276"/>
            <ac:spMk id="2" creationId="{00000000-0000-0000-0000-000000000000}"/>
          </ac:spMkLst>
        </pc:spChg>
        <pc:spChg chg="mod">
          <ac:chgData name="Jose Escobar" userId="80ff91584fa93298" providerId="LiveId" clId="{AF9CEE46-C70A-4BEF-998E-A994B7010195}" dt="2020-11-04T05:02:55.243" v="1576" actId="20577"/>
          <ac:spMkLst>
            <pc:docMk/>
            <pc:sldMk cId="2632695608" sldId="276"/>
            <ac:spMk id="6" creationId="{00000000-0000-0000-0000-000000000000}"/>
          </ac:spMkLst>
        </pc:spChg>
        <pc:spChg chg="mod">
          <ac:chgData name="Jose Escobar" userId="80ff91584fa93298" providerId="LiveId" clId="{AF9CEE46-C70A-4BEF-998E-A994B7010195}" dt="2020-11-04T04:52:52.548" v="1442" actId="20577"/>
          <ac:spMkLst>
            <pc:docMk/>
            <pc:sldMk cId="2632695608" sldId="276"/>
            <ac:spMk id="10" creationId="{5BE08E8D-9369-44DB-A6FC-6C671756BF14}"/>
          </ac:spMkLst>
        </pc:spChg>
        <pc:spChg chg="mod">
          <ac:chgData name="Jose Escobar" userId="80ff91584fa93298" providerId="LiveId" clId="{AF9CEE46-C70A-4BEF-998E-A994B7010195}" dt="2020-11-04T04:55:16.830" v="1445" actId="20577"/>
          <ac:spMkLst>
            <pc:docMk/>
            <pc:sldMk cId="2632695608" sldId="276"/>
            <ac:spMk id="11" creationId="{521A91F4-0258-4746-B7C6-3E6DB2438625}"/>
          </ac:spMkLst>
        </pc:spChg>
      </pc:sldChg>
      <pc:sldChg chg="modSp mod">
        <pc:chgData name="Jose Escobar" userId="80ff91584fa93298" providerId="LiveId" clId="{AF9CEE46-C70A-4BEF-998E-A994B7010195}" dt="2020-11-19T22:10:48.218" v="2476" actId="313"/>
        <pc:sldMkLst>
          <pc:docMk/>
          <pc:sldMk cId="4015598340" sldId="277"/>
        </pc:sldMkLst>
        <pc:spChg chg="mod">
          <ac:chgData name="Jose Escobar" userId="80ff91584fa93298" providerId="LiveId" clId="{AF9CEE46-C70A-4BEF-998E-A994B7010195}" dt="2020-11-04T05:09:38.603" v="1672" actId="113"/>
          <ac:spMkLst>
            <pc:docMk/>
            <pc:sldMk cId="4015598340" sldId="277"/>
            <ac:spMk id="2" creationId="{00000000-0000-0000-0000-000000000000}"/>
          </ac:spMkLst>
        </pc:spChg>
        <pc:spChg chg="mod">
          <ac:chgData name="Jose Escobar" userId="80ff91584fa93298" providerId="LiveId" clId="{AF9CEE46-C70A-4BEF-998E-A994B7010195}" dt="2020-11-04T05:04:14.856" v="1620" actId="20577"/>
          <ac:spMkLst>
            <pc:docMk/>
            <pc:sldMk cId="4015598340" sldId="277"/>
            <ac:spMk id="7" creationId="{00000000-0000-0000-0000-000000000000}"/>
          </ac:spMkLst>
        </pc:spChg>
        <pc:spChg chg="mod">
          <ac:chgData name="Jose Escobar" userId="80ff91584fa93298" providerId="LiveId" clId="{AF9CEE46-C70A-4BEF-998E-A994B7010195}" dt="2020-11-19T22:10:48.218" v="2476" actId="313"/>
          <ac:spMkLst>
            <pc:docMk/>
            <pc:sldMk cId="4015598340" sldId="277"/>
            <ac:spMk id="10" creationId="{21523ABF-B3DF-439C-9BDE-F2A26FB19CB1}"/>
          </ac:spMkLst>
        </pc:spChg>
        <pc:graphicFrameChg chg="mod">
          <ac:chgData name="Jose Escobar" userId="80ff91584fa93298" providerId="LiveId" clId="{AF9CEE46-C70A-4BEF-998E-A994B7010195}" dt="2020-11-17T04:33:42.892" v="2325" actId="20577"/>
          <ac:graphicFrameMkLst>
            <pc:docMk/>
            <pc:sldMk cId="4015598340" sldId="277"/>
            <ac:graphicFrameMk id="13" creationId="{B7A14002-A68D-441C-BB6D-019ADDA75396}"/>
          </ac:graphicFrameMkLst>
        </pc:graphicFrameChg>
      </pc:sldChg>
      <pc:sldChg chg="modSp mod">
        <pc:chgData name="Jose Escobar" userId="80ff91584fa93298" providerId="LiveId" clId="{AF9CEE46-C70A-4BEF-998E-A994B7010195}" dt="2020-11-17T03:48:08.109" v="2211" actId="20577"/>
        <pc:sldMkLst>
          <pc:docMk/>
          <pc:sldMk cId="129071968" sldId="278"/>
        </pc:sldMkLst>
        <pc:spChg chg="mod">
          <ac:chgData name="Jose Escobar" userId="80ff91584fa93298" providerId="LiveId" clId="{AF9CEE46-C70A-4BEF-998E-A994B7010195}" dt="2020-11-04T04:49:44.375" v="1400" actId="113"/>
          <ac:spMkLst>
            <pc:docMk/>
            <pc:sldMk cId="129071968" sldId="278"/>
            <ac:spMk id="2" creationId="{00000000-0000-0000-0000-000000000000}"/>
          </ac:spMkLst>
        </pc:spChg>
        <pc:spChg chg="mod">
          <ac:chgData name="Jose Escobar" userId="80ff91584fa93298" providerId="LiveId" clId="{AF9CEE46-C70A-4BEF-998E-A994B7010195}" dt="2020-11-17T03:48:08.109" v="2211" actId="20577"/>
          <ac:spMkLst>
            <pc:docMk/>
            <pc:sldMk cId="129071968" sldId="278"/>
            <ac:spMk id="3" creationId="{00000000-0000-0000-0000-000000000000}"/>
          </ac:spMkLst>
        </pc:spChg>
        <pc:spChg chg="mod">
          <ac:chgData name="Jose Escobar" userId="80ff91584fa93298" providerId="LiveId" clId="{AF9CEE46-C70A-4BEF-998E-A994B7010195}" dt="2020-11-04T05:02:37.660" v="1552" actId="20577"/>
          <ac:spMkLst>
            <pc:docMk/>
            <pc:sldMk cId="129071968" sldId="278"/>
            <ac:spMk id="7" creationId="{00000000-0000-0000-0000-000000000000}"/>
          </ac:spMkLst>
        </pc:spChg>
        <pc:graphicFrameChg chg="mod">
          <ac:chgData name="Jose Escobar" userId="80ff91584fa93298" providerId="LiveId" clId="{AF9CEE46-C70A-4BEF-998E-A994B7010195}" dt="2020-11-04T05:08:18.535" v="1671"/>
          <ac:graphicFrameMkLst>
            <pc:docMk/>
            <pc:sldMk cId="129071968" sldId="278"/>
            <ac:graphicFrameMk id="8" creationId="{00000000-0000-0000-0000-000000000000}"/>
          </ac:graphicFrameMkLst>
        </pc:graphicFrameChg>
      </pc:sldChg>
      <pc:sldChg chg="addSp delSp modSp mod ord">
        <pc:chgData name="Jose Escobar" userId="80ff91584fa93298" providerId="LiveId" clId="{AF9CEE46-C70A-4BEF-998E-A994B7010195}" dt="2020-11-19T22:39:24.271" v="2688" actId="20577"/>
        <pc:sldMkLst>
          <pc:docMk/>
          <pc:sldMk cId="2788333131" sldId="279"/>
        </pc:sldMkLst>
        <pc:spChg chg="mod">
          <ac:chgData name="Jose Escobar" userId="80ff91584fa93298" providerId="LiveId" clId="{AF9CEE46-C70A-4BEF-998E-A994B7010195}" dt="2020-11-04T05:11:00.015" v="1676" actId="255"/>
          <ac:spMkLst>
            <pc:docMk/>
            <pc:sldMk cId="2788333131" sldId="279"/>
            <ac:spMk id="2" creationId="{00000000-0000-0000-0000-000000000000}"/>
          </ac:spMkLst>
        </pc:spChg>
        <pc:spChg chg="del mod">
          <ac:chgData name="Jose Escobar" userId="80ff91584fa93298" providerId="LiveId" clId="{AF9CEE46-C70A-4BEF-998E-A994B7010195}" dt="2020-11-04T04:36:37.175" v="1279" actId="478"/>
          <ac:spMkLst>
            <pc:docMk/>
            <pc:sldMk cId="2788333131" sldId="279"/>
            <ac:spMk id="3" creationId="{00000000-0000-0000-0000-000000000000}"/>
          </ac:spMkLst>
        </pc:spChg>
        <pc:spChg chg="del">
          <ac:chgData name="Jose Escobar" userId="80ff91584fa93298" providerId="LiveId" clId="{AF9CEE46-C70A-4BEF-998E-A994B7010195}" dt="2020-11-19T22:36:48.898" v="2651" actId="931"/>
          <ac:spMkLst>
            <pc:docMk/>
            <pc:sldMk cId="2788333131" sldId="279"/>
            <ac:spMk id="4" creationId="{00000000-0000-0000-0000-000000000000}"/>
          </ac:spMkLst>
        </pc:spChg>
        <pc:spChg chg="del">
          <ac:chgData name="Jose Escobar" userId="80ff91584fa93298" providerId="LiveId" clId="{AF9CEE46-C70A-4BEF-998E-A994B7010195}" dt="2020-11-03T02:10:09.312" v="812" actId="478"/>
          <ac:spMkLst>
            <pc:docMk/>
            <pc:sldMk cId="2788333131" sldId="279"/>
            <ac:spMk id="5" creationId="{00000000-0000-0000-0000-000000000000}"/>
          </ac:spMkLst>
        </pc:spChg>
        <pc:spChg chg="del">
          <ac:chgData name="Jose Escobar" userId="80ff91584fa93298" providerId="LiveId" clId="{AF9CEE46-C70A-4BEF-998E-A994B7010195}" dt="2020-11-19T22:38:50.431" v="2659" actId="931"/>
          <ac:spMkLst>
            <pc:docMk/>
            <pc:sldMk cId="2788333131" sldId="279"/>
            <ac:spMk id="6" creationId="{00000000-0000-0000-0000-000000000000}"/>
          </ac:spMkLst>
        </pc:spChg>
        <pc:spChg chg="mod">
          <ac:chgData name="Jose Escobar" userId="80ff91584fa93298" providerId="LiveId" clId="{AF9CEE46-C70A-4BEF-998E-A994B7010195}" dt="2020-11-04T05:02:47.736" v="1564" actId="20577"/>
          <ac:spMkLst>
            <pc:docMk/>
            <pc:sldMk cId="2788333131" sldId="279"/>
            <ac:spMk id="9" creationId="{00000000-0000-0000-0000-000000000000}"/>
          </ac:spMkLst>
        </pc:spChg>
        <pc:spChg chg="mod">
          <ac:chgData name="Jose Escobar" userId="80ff91584fa93298" providerId="LiveId" clId="{AF9CEE46-C70A-4BEF-998E-A994B7010195}" dt="2020-11-19T22:37:33.220" v="2658" actId="1076"/>
          <ac:spMkLst>
            <pc:docMk/>
            <pc:sldMk cId="2788333131" sldId="279"/>
            <ac:spMk id="11" creationId="{97A57B23-E351-4186-9682-04BA0997B23B}"/>
          </ac:spMkLst>
        </pc:spChg>
        <pc:spChg chg="mod">
          <ac:chgData name="Jose Escobar" userId="80ff91584fa93298" providerId="LiveId" clId="{AF9CEE46-C70A-4BEF-998E-A994B7010195}" dt="2020-11-19T22:39:24.271" v="2688" actId="20577"/>
          <ac:spMkLst>
            <pc:docMk/>
            <pc:sldMk cId="2788333131" sldId="279"/>
            <ac:spMk id="13" creationId="{57568829-8D14-4678-AA3E-905C2563F885}"/>
          </ac:spMkLst>
        </pc:spChg>
        <pc:spChg chg="add del mod">
          <ac:chgData name="Jose Escobar" userId="80ff91584fa93298" providerId="LiveId" clId="{AF9CEE46-C70A-4BEF-998E-A994B7010195}" dt="2020-11-19T22:37:27.269" v="2657" actId="478"/>
          <ac:spMkLst>
            <pc:docMk/>
            <pc:sldMk cId="2788333131" sldId="279"/>
            <ac:spMk id="17" creationId="{0E262ADC-0B82-46A9-96AD-6DE5C6A55C19}"/>
          </ac:spMkLst>
        </pc:spChg>
        <pc:spChg chg="add del mod">
          <ac:chgData name="Jose Escobar" userId="80ff91584fa93298" providerId="LiveId" clId="{AF9CEE46-C70A-4BEF-998E-A994B7010195}" dt="2020-11-19T22:39:03.229" v="2663" actId="478"/>
          <ac:spMkLst>
            <pc:docMk/>
            <pc:sldMk cId="2788333131" sldId="279"/>
            <ac:spMk id="21" creationId="{FB775574-3BCF-46DB-BCF4-E8488D32DCE5}"/>
          </ac:spMkLst>
        </pc:spChg>
        <pc:picChg chg="add del mod">
          <ac:chgData name="Jose Escobar" userId="80ff91584fa93298" providerId="LiveId" clId="{AF9CEE46-C70A-4BEF-998E-A994B7010195}" dt="2020-11-19T22:37:03.290" v="2654" actId="478"/>
          <ac:picMkLst>
            <pc:docMk/>
            <pc:sldMk cId="2788333131" sldId="279"/>
            <ac:picMk id="15" creationId="{CC7EEC58-05CD-4255-8C8D-2C6B0592BA3D}"/>
          </ac:picMkLst>
        </pc:picChg>
        <pc:picChg chg="add del mod">
          <ac:chgData name="Jose Escobar" userId="80ff91584fa93298" providerId="LiveId" clId="{AF9CEE46-C70A-4BEF-998E-A994B7010195}" dt="2020-11-19T22:38:55.660" v="2661" actId="478"/>
          <ac:picMkLst>
            <pc:docMk/>
            <pc:sldMk cId="2788333131" sldId="279"/>
            <ac:picMk id="19" creationId="{3FF7A92C-0834-4CC3-A58F-44AB10993D2B}"/>
          </ac:picMkLst>
        </pc:picChg>
      </pc:sldChg>
      <pc:sldChg chg="addSp modSp mod ord">
        <pc:chgData name="Jose Escobar" userId="80ff91584fa93298" providerId="LiveId" clId="{AF9CEE46-C70A-4BEF-998E-A994B7010195}" dt="2020-11-14T20:41:30.921" v="1770" actId="255"/>
        <pc:sldMkLst>
          <pc:docMk/>
          <pc:sldMk cId="109062006" sldId="281"/>
        </pc:sldMkLst>
        <pc:spChg chg="mod">
          <ac:chgData name="Jose Escobar" userId="80ff91584fa93298" providerId="LiveId" clId="{AF9CEE46-C70A-4BEF-998E-A994B7010195}" dt="2020-11-04T05:03:05.289" v="1588" actId="20577"/>
          <ac:spMkLst>
            <pc:docMk/>
            <pc:sldMk cId="109062006" sldId="281"/>
            <ac:spMk id="4" creationId="{00000000-0000-0000-0000-000000000000}"/>
          </ac:spMkLst>
        </pc:spChg>
        <pc:spChg chg="mod">
          <ac:chgData name="Jose Escobar" userId="80ff91584fa93298" providerId="LiveId" clId="{AF9CEE46-C70A-4BEF-998E-A994B7010195}" dt="2020-11-14T20:41:17.918" v="1768" actId="20577"/>
          <ac:spMkLst>
            <pc:docMk/>
            <pc:sldMk cId="109062006" sldId="281"/>
            <ac:spMk id="5" creationId="{426019CC-E886-45D6-B1F2-9355959DA249}"/>
          </ac:spMkLst>
        </pc:spChg>
        <pc:spChg chg="add mod">
          <ac:chgData name="Jose Escobar" userId="80ff91584fa93298" providerId="LiveId" clId="{AF9CEE46-C70A-4BEF-998E-A994B7010195}" dt="2020-11-04T05:23:19.482" v="1727" actId="20577"/>
          <ac:spMkLst>
            <pc:docMk/>
            <pc:sldMk cId="109062006" sldId="281"/>
            <ac:spMk id="6" creationId="{116083F9-D9DE-442F-89FC-C5A27591C89A}"/>
          </ac:spMkLst>
        </pc:spChg>
        <pc:spChg chg="add mod">
          <ac:chgData name="Jose Escobar" userId="80ff91584fa93298" providerId="LiveId" clId="{AF9CEE46-C70A-4BEF-998E-A994B7010195}" dt="2020-11-14T20:41:30.921" v="1770" actId="255"/>
          <ac:spMkLst>
            <pc:docMk/>
            <pc:sldMk cId="109062006" sldId="281"/>
            <ac:spMk id="7" creationId="{A662BA5B-F8AC-4D26-8346-F2F1C98B9534}"/>
          </ac:spMkLst>
        </pc:spChg>
      </pc:sldChg>
      <pc:sldChg chg="addSp delSp modSp mod modClrScheme chgLayout">
        <pc:chgData name="Jose Escobar" userId="80ff91584fa93298" providerId="LiveId" clId="{AF9CEE46-C70A-4BEF-998E-A994B7010195}" dt="2020-11-19T22:33:32.504" v="2650" actId="207"/>
        <pc:sldMkLst>
          <pc:docMk/>
          <pc:sldMk cId="3971194441" sldId="282"/>
        </pc:sldMkLst>
        <pc:spChg chg="del mod">
          <ac:chgData name="Jose Escobar" userId="80ff91584fa93298" providerId="LiveId" clId="{AF9CEE46-C70A-4BEF-998E-A994B7010195}" dt="2020-11-19T22:22:41.985" v="2587" actId="478"/>
          <ac:spMkLst>
            <pc:docMk/>
            <pc:sldMk cId="3971194441" sldId="282"/>
            <ac:spMk id="2" creationId="{00000000-0000-0000-0000-000000000000}"/>
          </ac:spMkLst>
        </pc:spChg>
        <pc:spChg chg="mod">
          <ac:chgData name="Jose Escobar" userId="80ff91584fa93298" providerId="LiveId" clId="{AF9CEE46-C70A-4BEF-998E-A994B7010195}" dt="2020-11-19T22:33:15.468" v="2649" actId="255"/>
          <ac:spMkLst>
            <pc:docMk/>
            <pc:sldMk cId="3971194441" sldId="282"/>
            <ac:spMk id="3" creationId="{00000000-0000-0000-0000-000000000000}"/>
          </ac:spMkLst>
        </pc:spChg>
        <pc:spChg chg="del mod">
          <ac:chgData name="Jose Escobar" userId="80ff91584fa93298" providerId="LiveId" clId="{AF9CEE46-C70A-4BEF-998E-A994B7010195}" dt="2020-11-19T22:22:49.804" v="2588" actId="478"/>
          <ac:spMkLst>
            <pc:docMk/>
            <pc:sldMk cId="3971194441" sldId="282"/>
            <ac:spMk id="4" creationId="{00000000-0000-0000-0000-000000000000}"/>
          </ac:spMkLst>
        </pc:spChg>
        <pc:spChg chg="mod">
          <ac:chgData name="Jose Escobar" userId="80ff91584fa93298" providerId="LiveId" clId="{AF9CEE46-C70A-4BEF-998E-A994B7010195}" dt="2020-11-19T22:27:02.033" v="2624" actId="26606"/>
          <ac:spMkLst>
            <pc:docMk/>
            <pc:sldMk cId="3971194441" sldId="282"/>
            <ac:spMk id="5" creationId="{00000000-0000-0000-0000-000000000000}"/>
          </ac:spMkLst>
        </pc:spChg>
        <pc:spChg chg="mod">
          <ac:chgData name="Jose Escobar" userId="80ff91584fa93298" providerId="LiveId" clId="{AF9CEE46-C70A-4BEF-998E-A994B7010195}" dt="2020-11-19T22:27:02.033" v="2624" actId="26606"/>
          <ac:spMkLst>
            <pc:docMk/>
            <pc:sldMk cId="3971194441" sldId="282"/>
            <ac:spMk id="6" creationId="{00000000-0000-0000-0000-000000000000}"/>
          </ac:spMkLst>
        </pc:spChg>
        <pc:spChg chg="mod">
          <ac:chgData name="Jose Escobar" userId="80ff91584fa93298" providerId="LiveId" clId="{AF9CEE46-C70A-4BEF-998E-A994B7010195}" dt="2020-11-19T22:27:02.033" v="2624" actId="26606"/>
          <ac:spMkLst>
            <pc:docMk/>
            <pc:sldMk cId="3971194441" sldId="282"/>
            <ac:spMk id="7" creationId="{00000000-0000-0000-0000-000000000000}"/>
          </ac:spMkLst>
        </pc:spChg>
        <pc:spChg chg="add mod ord">
          <ac:chgData name="Jose Escobar" userId="80ff91584fa93298" providerId="LiveId" clId="{AF9CEE46-C70A-4BEF-998E-A994B7010195}" dt="2020-11-19T22:33:32.504" v="2650" actId="207"/>
          <ac:spMkLst>
            <pc:docMk/>
            <pc:sldMk cId="3971194441" sldId="282"/>
            <ac:spMk id="8" creationId="{3A5CE391-17F3-4F60-B0CE-BF2026CEEE4F}"/>
          </ac:spMkLst>
        </pc:spChg>
        <pc:spChg chg="add del mod">
          <ac:chgData name="Jose Escobar" userId="80ff91584fa93298" providerId="LiveId" clId="{AF9CEE46-C70A-4BEF-998E-A994B7010195}" dt="2020-11-19T22:22:52.456" v="2589" actId="478"/>
          <ac:spMkLst>
            <pc:docMk/>
            <pc:sldMk cId="3971194441" sldId="282"/>
            <ac:spMk id="10" creationId="{D7393FFC-FAB2-4139-A8EC-3D0F44594EC0}"/>
          </ac:spMkLst>
        </pc:spChg>
        <pc:spChg chg="add">
          <ac:chgData name="Jose Escobar" userId="80ff91584fa93298" providerId="LiveId" clId="{AF9CEE46-C70A-4BEF-998E-A994B7010195}" dt="2020-11-19T22:27:49.862" v="2627" actId="11529"/>
          <ac:spMkLst>
            <pc:docMk/>
            <pc:sldMk cId="3971194441" sldId="282"/>
            <ac:spMk id="13" creationId="{D50D285C-F16F-4929-A930-C05EF51A10E5}"/>
          </ac:spMkLst>
        </pc:spChg>
        <pc:picChg chg="add del mod ord">
          <ac:chgData name="Jose Escobar" userId="80ff91584fa93298" providerId="LiveId" clId="{AF9CEE46-C70A-4BEF-998E-A994B7010195}" dt="2020-11-19T22:27:16.742" v="2625" actId="478"/>
          <ac:picMkLst>
            <pc:docMk/>
            <pc:sldMk cId="3971194441" sldId="282"/>
            <ac:picMk id="12" creationId="{ABB26C56-9E39-4B86-A8C5-41EEC9E749E9}"/>
          </ac:picMkLst>
        </pc:picChg>
        <pc:picChg chg="add mod">
          <ac:chgData name="Jose Escobar" userId="80ff91584fa93298" providerId="LiveId" clId="{AF9CEE46-C70A-4BEF-998E-A994B7010195}" dt="2020-11-19T22:30:48.153" v="2642" actId="14100"/>
          <ac:picMkLst>
            <pc:docMk/>
            <pc:sldMk cId="3971194441" sldId="282"/>
            <ac:picMk id="15" creationId="{7DFD6E3A-FFC1-40AC-A5FC-8CD2DE725E06}"/>
          </ac:picMkLst>
        </pc:picChg>
        <pc:picChg chg="add mod">
          <ac:chgData name="Jose Escobar" userId="80ff91584fa93298" providerId="LiveId" clId="{AF9CEE46-C70A-4BEF-998E-A994B7010195}" dt="2020-11-19T22:30:54.899" v="2643" actId="1076"/>
          <ac:picMkLst>
            <pc:docMk/>
            <pc:sldMk cId="3971194441" sldId="282"/>
            <ac:picMk id="17" creationId="{007AB36A-FE87-4DE7-92AE-849BBCD3A8DC}"/>
          </ac:picMkLst>
        </pc:picChg>
        <pc:picChg chg="add mod">
          <ac:chgData name="Jose Escobar" userId="80ff91584fa93298" providerId="LiveId" clId="{AF9CEE46-C70A-4BEF-998E-A994B7010195}" dt="2020-11-19T22:30:45.069" v="2641" actId="1076"/>
          <ac:picMkLst>
            <pc:docMk/>
            <pc:sldMk cId="3971194441" sldId="282"/>
            <ac:picMk id="19" creationId="{5DD91A30-CEC1-4306-9782-1B4C27B214EC}"/>
          </ac:picMkLst>
        </pc:picChg>
        <pc:picChg chg="add mod">
          <ac:chgData name="Jose Escobar" userId="80ff91584fa93298" providerId="LiveId" clId="{AF9CEE46-C70A-4BEF-998E-A994B7010195}" dt="2020-11-19T22:32:39.991" v="2647" actId="1076"/>
          <ac:picMkLst>
            <pc:docMk/>
            <pc:sldMk cId="3971194441" sldId="282"/>
            <ac:picMk id="21" creationId="{510D6707-7443-4A67-9B22-31AB8E8E6CB8}"/>
          </ac:picMkLst>
        </pc:picChg>
      </pc:sldChg>
      <pc:sldChg chg="modSp del mod">
        <pc:chgData name="Jose Escobar" userId="80ff91584fa93298" providerId="LiveId" clId="{AF9CEE46-C70A-4BEF-998E-A994B7010195}" dt="2020-11-19T22:40:46.002" v="2689" actId="47"/>
        <pc:sldMkLst>
          <pc:docMk/>
          <pc:sldMk cId="1445667631" sldId="283"/>
        </pc:sldMkLst>
        <pc:spChg chg="mod">
          <ac:chgData name="Jose Escobar" userId="80ff91584fa93298" providerId="LiveId" clId="{AF9CEE46-C70A-4BEF-998E-A994B7010195}" dt="2020-11-04T05:04:38.936" v="1644" actId="20577"/>
          <ac:spMkLst>
            <pc:docMk/>
            <pc:sldMk cId="1445667631" sldId="283"/>
            <ac:spMk id="7" creationId="{00000000-0000-0000-0000-000000000000}"/>
          </ac:spMkLst>
        </pc:spChg>
      </pc:sldChg>
    </pc:docChg>
  </pc:docChgLst>
  <pc:docChgLst>
    <pc:chgData name="Jose Escobar" userId="80ff91584fa93298" providerId="LiveId" clId="{5A088DCA-2857-46E0-A040-E2D96D16C48A}"/>
    <pc:docChg chg="modSld">
      <pc:chgData name="Jose Escobar" userId="80ff91584fa93298" providerId="LiveId" clId="{5A088DCA-2857-46E0-A040-E2D96D16C48A}" dt="2021-01-14T05:09:17.296" v="32" actId="255"/>
      <pc:docMkLst>
        <pc:docMk/>
      </pc:docMkLst>
      <pc:sldChg chg="modSp mod">
        <pc:chgData name="Jose Escobar" userId="80ff91584fa93298" providerId="LiveId" clId="{5A088DCA-2857-46E0-A040-E2D96D16C48A}" dt="2021-01-14T05:09:17.296" v="32" actId="255"/>
        <pc:sldMkLst>
          <pc:docMk/>
          <pc:sldMk cId="3971194441" sldId="282"/>
        </pc:sldMkLst>
        <pc:spChg chg="mod">
          <ac:chgData name="Jose Escobar" userId="80ff91584fa93298" providerId="LiveId" clId="{5A088DCA-2857-46E0-A040-E2D96D16C48A}" dt="2021-01-14T05:09:17.296" v="32" actId="255"/>
          <ac:spMkLst>
            <pc:docMk/>
            <pc:sldMk cId="3971194441" sldId="282"/>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12EDDC6-207F-4EE3-9DEB-146599520561}">
      <dgm:prSet phldrT="[Text]" custT="1"/>
      <dgm:spPr>
        <a:solidFill>
          <a:schemeClr val="accent3">
            <a:lumMod val="60000"/>
            <a:lumOff val="40000"/>
          </a:schemeClr>
        </a:solidFill>
      </dgm:spPr>
      <dgm:t>
        <a:bodyPr/>
        <a:lstStyle/>
        <a:p>
          <a:r>
            <a:rPr lang="en-US" sz="2000" dirty="0">
              <a:solidFill>
                <a:schemeClr val="bg1"/>
              </a:solidFill>
            </a:rPr>
            <a:t>Organization/ Project Management </a:t>
          </a:r>
        </a:p>
      </dgm:t>
      <dgm:extLst>
        <a:ext uri="{E40237B7-FDA0-4F09-8148-C483321AD2D9}">
          <dgm14:cNvPr xmlns:dgm14="http://schemas.microsoft.com/office/drawing/2010/diagram" id="0" name="" title="Step 1 title"/>
        </a:ext>
      </dgm:extLs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dirty="0"/>
        </a:p>
      </dgm:t>
      <dgm:extLst>
        <a:ext uri="{E40237B7-FDA0-4F09-8148-C483321AD2D9}">
          <dgm14:cNvPr xmlns:dgm14="http://schemas.microsoft.com/office/drawing/2010/diagram" id="0" name="" title="Arrow between Step 1 and Step 2"/>
        </a:ext>
      </dgm:extLst>
    </dgm:pt>
    <dgm:pt modelId="{38FB0022-09EC-4D6F-86C0-C813C6F2F39A}">
      <dgm:prSet phldrT="[Text]" custT="1"/>
      <dgm:spPr>
        <a:solidFill>
          <a:srgbClr val="C00000"/>
        </a:solidFill>
      </dgm:spPr>
      <dgm:t>
        <a:bodyPr/>
        <a:lstStyle/>
        <a:p>
          <a:r>
            <a:rPr lang="en-US" sz="2000" dirty="0">
              <a:solidFill>
                <a:schemeClr val="bg1"/>
              </a:solidFill>
            </a:rPr>
            <a:t>Commerce /</a:t>
          </a:r>
        </a:p>
        <a:p>
          <a:r>
            <a:rPr lang="en-US" sz="2000" dirty="0">
              <a:solidFill>
                <a:schemeClr val="bg1"/>
              </a:solidFill>
            </a:rPr>
            <a:t>Developmental Impact</a:t>
          </a:r>
          <a:r>
            <a:rPr lang="en-US" sz="2000" dirty="0"/>
            <a:t> </a:t>
          </a:r>
        </a:p>
      </dgm:t>
      <dgm:extLst>
        <a:ext uri="{E40237B7-FDA0-4F09-8148-C483321AD2D9}">
          <dgm14:cNvPr xmlns:dgm14="http://schemas.microsoft.com/office/drawing/2010/diagram" id="0" name="" title="Step 3 title"/>
        </a:ext>
      </dgm:extLs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extLst>
        <a:ext uri="{E40237B7-FDA0-4F09-8148-C483321AD2D9}">
          <dgm14:cNvPr xmlns:dgm14="http://schemas.microsoft.com/office/drawing/2010/diagram" id="0" name="" title="Arrow between Step 3 and Step 4"/>
        </a:ext>
      </dgm:extLst>
    </dgm:pt>
    <dgm:pt modelId="{9131EDB8-27A6-42FD-A541-052EFC01D4C6}">
      <dgm:prSet phldrT="[Text]" custT="1"/>
      <dgm:spPr>
        <a:solidFill>
          <a:srgbClr val="7030A0"/>
        </a:solidFill>
      </dgm:spPr>
      <dgm:t>
        <a:bodyPr/>
        <a:lstStyle/>
        <a:p>
          <a:r>
            <a:rPr lang="en-US" sz="2200" dirty="0"/>
            <a:t> </a:t>
          </a:r>
          <a:r>
            <a:rPr lang="en-US" sz="2400" dirty="0">
              <a:solidFill>
                <a:schemeClr val="bg1"/>
              </a:solidFill>
            </a:rPr>
            <a:t>Governance</a:t>
          </a:r>
        </a:p>
      </dgm:t>
      <dgm:extLst>
        <a:ext uri="{E40237B7-FDA0-4F09-8148-C483321AD2D9}">
          <dgm14:cNvPr xmlns:dgm14="http://schemas.microsoft.com/office/drawing/2010/diagram" id="0" name="" title="Step 4 title"/>
        </a:ext>
      </dgm:extLs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extLst>
        <a:ext uri="{E40237B7-FDA0-4F09-8148-C483321AD2D9}">
          <dgm14:cNvPr xmlns:dgm14="http://schemas.microsoft.com/office/drawing/2010/diagram" id="0" name="" title="Arrow between Step 4 and Step 5"/>
        </a:ext>
      </dgm:extLst>
    </dgm:pt>
    <dgm:pt modelId="{23116FF9-AEB9-43F5-882D-9ECB1FD5DE18}">
      <dgm:prSet phldrT="[Text]" custT="1"/>
      <dgm:spPr>
        <a:solidFill>
          <a:schemeClr val="accent2"/>
        </a:solidFill>
      </dgm:spPr>
      <dgm:t>
        <a:bodyPr/>
        <a:lstStyle/>
        <a:p>
          <a:r>
            <a:rPr lang="en-US" sz="2400" kern="1200" dirty="0">
              <a:solidFill>
                <a:schemeClr val="bg1"/>
              </a:solidFill>
            </a:rPr>
            <a:t>Citizen Engagement </a:t>
          </a:r>
        </a:p>
      </dgm:t>
      <dgm:extLst>
        <a:ext uri="{E40237B7-FDA0-4F09-8148-C483321AD2D9}">
          <dgm14:cNvPr xmlns:dgm14="http://schemas.microsoft.com/office/drawing/2010/diagram" id="0" name="" title="Step 5 title"/>
        </a:ext>
      </dgm:extLs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extLst>
        <a:ext uri="{E40237B7-FDA0-4F09-8148-C483321AD2D9}">
          <dgm14:cNvPr xmlns:dgm14="http://schemas.microsoft.com/office/drawing/2010/diagram" id="0" name="" title="Arrow between Step 5 and Step 1"/>
        </a:ext>
      </dgm:extLst>
    </dgm:pt>
    <dgm:pt modelId="{DA2EE66E-1894-4E15-A659-CCDCFE4DAD65}">
      <dgm:prSet phldrT="[Text]"/>
      <dgm:spPr>
        <a:solidFill>
          <a:schemeClr val="accent1">
            <a:lumMod val="75000"/>
          </a:schemeClr>
        </a:solidFill>
      </dgm:spPr>
      <dgm:t>
        <a:bodyPr/>
        <a:lstStyle/>
        <a:p>
          <a:r>
            <a:rPr lang="en-US" dirty="0">
              <a:solidFill>
                <a:schemeClr val="bg1"/>
              </a:solidFill>
            </a:rPr>
            <a:t>Resource Allocation / Management </a:t>
          </a:r>
        </a:p>
      </dgm:t>
      <dgm:extLst>
        <a:ext uri="{E40237B7-FDA0-4F09-8148-C483321AD2D9}">
          <dgm14:cNvPr xmlns:dgm14="http://schemas.microsoft.com/office/drawing/2010/diagram" id="0" name="" title="Step 2 title"/>
        </a:ext>
      </dgm:extLs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extLst>
        <a:ext uri="{E40237B7-FDA0-4F09-8148-C483321AD2D9}">
          <dgm14:cNvPr xmlns:dgm14="http://schemas.microsoft.com/office/drawing/2010/diagram" id="0" name="" title="Arrow between Step 2 and Step 3"/>
        </a:ext>
      </dgm:extLst>
    </dgm:pt>
    <dgm:pt modelId="{EA3ADED0-C9AD-4C17-98CE-D872DACD90E8}" type="pres">
      <dgm:prSet presAssocID="{13633CBA-2502-434A-928C-6EC6967F259D}" presName="cycle" presStyleCnt="0">
        <dgm:presLayoutVars>
          <dgm:dir/>
          <dgm:resizeHandles val="exact"/>
        </dgm:presLayoutVars>
      </dgm:prSet>
      <dgm:spPr/>
    </dgm:pt>
    <dgm:pt modelId="{558890D5-4F42-4C33-B381-CD393B37A1FF}" type="pres">
      <dgm:prSet presAssocID="{012EDDC6-207F-4EE3-9DEB-146599520561}" presName="node" presStyleLbl="node1" presStyleIdx="0" presStyleCnt="5" custScaleX="146589" custScaleY="137736" custRadScaleRad="98297" custRadScaleInc="24082">
        <dgm:presLayoutVars>
          <dgm:bulletEnabled val="1"/>
        </dgm:presLayoutVars>
      </dgm:prSet>
      <dgm:spPr/>
    </dgm:pt>
    <dgm:pt modelId="{973C755A-5077-47FB-BDC0-FF7A84FD3F26}" type="pres">
      <dgm:prSet presAssocID="{7985EE53-BD3D-4DB3-B5BD-6B9FFA75B9E6}" presName="sibTrans" presStyleLbl="sibTrans2D1" presStyleIdx="0" presStyleCnt="5" custScaleX="1425634" custScaleY="80838" custLinFactX="-206763" custLinFactNeighborX="-300000" custLinFactNeighborY="-13661"/>
      <dgm:spPr/>
    </dgm:pt>
    <dgm:pt modelId="{746707A3-847D-4DEF-8437-C19565999197}" type="pres">
      <dgm:prSet presAssocID="{7985EE53-BD3D-4DB3-B5BD-6B9FFA75B9E6}" presName="connectorText" presStyleLbl="sibTrans2D1" presStyleIdx="0" presStyleCnt="5"/>
      <dgm:spPr/>
    </dgm:pt>
    <dgm:pt modelId="{7C5A343C-E262-450D-959C-A644EA0CABBE}" type="pres">
      <dgm:prSet presAssocID="{DA2EE66E-1894-4E15-A659-CCDCFE4DAD65}" presName="node" presStyleLbl="node1" presStyleIdx="1" presStyleCnt="5" custScaleX="137543" custScaleY="133588" custRadScaleRad="114102" custRadScaleInc="15161">
        <dgm:presLayoutVars>
          <dgm:bulletEnabled val="1"/>
        </dgm:presLayoutVars>
      </dgm:prSet>
      <dgm:spPr/>
    </dgm:pt>
    <dgm:pt modelId="{719BC63E-F731-4648-BC28-EDC25FC57AA9}" type="pres">
      <dgm:prSet presAssocID="{612BA10D-4F4F-4BF6-9059-06A94BDAF34E}" presName="sibTrans" presStyleLbl="sibTrans2D1" presStyleIdx="1" presStyleCnt="5" custScaleX="641612" custScaleY="68427" custLinFactX="100000" custLinFactNeighborX="170322" custLinFactNeighborY="-19690"/>
      <dgm:spPr/>
    </dgm:pt>
    <dgm:pt modelId="{018B9E75-742E-4303-A16C-8A821310EF15}" type="pres">
      <dgm:prSet presAssocID="{612BA10D-4F4F-4BF6-9059-06A94BDAF34E}" presName="connectorText" presStyleLbl="sibTrans2D1" presStyleIdx="1" presStyleCnt="5"/>
      <dgm:spPr/>
    </dgm:pt>
    <dgm:pt modelId="{91CB6799-0928-4E01-9EDA-41B17BB04FAF}" type="pres">
      <dgm:prSet presAssocID="{38FB0022-09EC-4D6F-86C0-C813C6F2F39A}" presName="node" presStyleLbl="node1" presStyleIdx="2" presStyleCnt="5" custScaleX="147270" custScaleY="134723" custRadScaleRad="107927" custRadScaleInc="13227">
        <dgm:presLayoutVars>
          <dgm:bulletEnabled val="1"/>
        </dgm:presLayoutVars>
      </dgm:prSet>
      <dgm:spPr/>
    </dgm:pt>
    <dgm:pt modelId="{3701657F-6946-4A4C-877D-2A88A526B7E1}" type="pres">
      <dgm:prSet presAssocID="{EA86A114-EBD1-49CF-AB76-042FF3D636A5}" presName="sibTrans" presStyleLbl="sibTrans2D1" presStyleIdx="2" presStyleCnt="5" custScaleX="191338" custScaleY="82705" custLinFactNeighborX="7166"/>
      <dgm:spPr/>
    </dgm:pt>
    <dgm:pt modelId="{A60042D3-910C-4160-96CD-1A63C2C4C0FB}" type="pres">
      <dgm:prSet presAssocID="{EA86A114-EBD1-49CF-AB76-042FF3D636A5}" presName="connectorText" presStyleLbl="sibTrans2D1" presStyleIdx="2" presStyleCnt="5"/>
      <dgm:spPr/>
    </dgm:pt>
    <dgm:pt modelId="{28372633-A8CE-4898-AF86-305447452F30}" type="pres">
      <dgm:prSet presAssocID="{9131EDB8-27A6-42FD-A541-052EFC01D4C6}" presName="node" presStyleLbl="node1" presStyleIdx="3" presStyleCnt="5" custScaleX="153584" custScaleY="127484" custRadScaleRad="124194" custRadScaleInc="36372">
        <dgm:presLayoutVars>
          <dgm:bulletEnabled val="1"/>
        </dgm:presLayoutVars>
      </dgm:prSet>
      <dgm:spPr/>
    </dgm:pt>
    <dgm:pt modelId="{3BFA7701-5D17-48E5-8EAF-0CE4B894FCD8}" type="pres">
      <dgm:prSet presAssocID="{13A2EB04-B868-427A-B17F-16729BFA55DA}" presName="sibTrans" presStyleLbl="sibTrans2D1" presStyleIdx="3" presStyleCnt="5" custScaleX="218345" custScaleY="114486" custLinFactNeighborX="-2241" custLinFactNeighborY="10687"/>
      <dgm:spPr/>
    </dgm:pt>
    <dgm:pt modelId="{2F68EEE9-28D4-49EC-A4B1-C191492E34F2}" type="pres">
      <dgm:prSet presAssocID="{13A2EB04-B868-427A-B17F-16729BFA55DA}" presName="connectorText" presStyleLbl="sibTrans2D1" presStyleIdx="3" presStyleCnt="5"/>
      <dgm:spPr/>
    </dgm:pt>
    <dgm:pt modelId="{4DD53E4A-81C3-4CAD-B31F-4C20BA5CFCD7}" type="pres">
      <dgm:prSet presAssocID="{23116FF9-AEB9-43F5-882D-9ECB1FD5DE18}" presName="node" presStyleLbl="node1" presStyleIdx="4" presStyleCnt="5" custScaleX="145454" custScaleY="129508" custRadScaleRad="123495" custRadScaleInc="21241">
        <dgm:presLayoutVars>
          <dgm:bulletEnabled val="1"/>
        </dgm:presLayoutVars>
      </dgm:prSet>
      <dgm:spPr/>
    </dgm:pt>
    <dgm:pt modelId="{670EC530-2BF9-418C-9EBE-CFD33FE15D7D}" type="pres">
      <dgm:prSet presAssocID="{BEE765C7-6165-4808-9B3B-A6627557B77F}" presName="sibTrans" presStyleLbl="sibTrans2D1" presStyleIdx="4" presStyleCnt="5" custScaleX="433220" custScaleY="80706" custLinFactNeighborX="-18964" custLinFactNeighborY="21408"/>
      <dgm:spPr/>
    </dgm:pt>
    <dgm:pt modelId="{75E8BE9C-270B-4810-939F-EB750969C50A}" type="pres">
      <dgm:prSet presAssocID="{BEE765C7-6165-4808-9B3B-A6627557B77F}" presName="connectorText" presStyleLbl="sibTrans2D1" presStyleIdx="4" presStyleCnt="5"/>
      <dgm:spPr/>
    </dgm:pt>
  </dgm:ptLst>
  <dgm:cxnLst>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54F8772A-7F81-4F90-B03D-21A18269F8D4}" type="presOf" srcId="{DA2EE66E-1894-4E15-A659-CCDCFE4DAD65}" destId="{7C5A343C-E262-450D-959C-A644EA0CABBE}" srcOrd="0" destOrd="0" presId="urn:microsoft.com/office/officeart/2005/8/layout/cycle2"/>
    <dgm:cxn modelId="{6BAAF43C-7E5B-435B-A7D7-29098A98B81E}" type="presOf" srcId="{7985EE53-BD3D-4DB3-B5BD-6B9FFA75B9E6}" destId="{973C755A-5077-47FB-BDC0-FF7A84FD3F26}" srcOrd="0"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2E4A0F44-C22C-4A79-B441-BE1F243004F3}" type="presOf" srcId="{612BA10D-4F4F-4BF6-9059-06A94BDAF34E}" destId="{719BC63E-F731-4648-BC28-EDC25FC57AA9}" srcOrd="0" destOrd="0" presId="urn:microsoft.com/office/officeart/2005/8/layout/cycle2"/>
    <dgm:cxn modelId="{22D86A64-D851-411D-98DD-66DB08D887DE}" type="presOf" srcId="{012EDDC6-207F-4EE3-9DEB-146599520561}" destId="{558890D5-4F42-4C33-B381-CD393B37A1FF}"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6822E6F-E441-4678-A445-668144701D63}" type="presOf" srcId="{13A2EB04-B868-427A-B17F-16729BFA55DA}" destId="{2F68EEE9-28D4-49EC-A4B1-C191492E34F2}" srcOrd="1"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70E930A6-C827-4F72-B6F2-9BC8DC8AB8CD}" type="presOf" srcId="{23116FF9-AEB9-43F5-882D-9ECB1FD5DE18}" destId="{4DD53E4A-81C3-4CAD-B31F-4C20BA5CFCD7}"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178C50D8-77D8-41C7-84A7-20D85C0A1825}" type="presOf" srcId="{BEE765C7-6165-4808-9B3B-A6627557B77F}" destId="{670EC530-2BF9-418C-9EBE-CFD33FE15D7D}" srcOrd="0" destOrd="0" presId="urn:microsoft.com/office/officeart/2005/8/layout/cycle2"/>
    <dgm:cxn modelId="{6A3565DD-D04C-4E82-B5A0-4809B84DBC70}" type="presOf" srcId="{13A2EB04-B868-427A-B17F-16729BFA55DA}" destId="{3BFA7701-5D17-48E5-8EAF-0CE4B894FCD8}"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29521-5BC9-478D-BD27-E2C8920E5090}" type="doc">
      <dgm:prSet loTypeId="urn:microsoft.com/office/officeart/2005/8/layout/cycle8" loCatId="cycle" qsTypeId="urn:microsoft.com/office/officeart/2005/8/quickstyle/simple1" qsCatId="simple" csTypeId="urn:microsoft.com/office/officeart/2005/8/colors/accent1_2" csCatId="accent1" phldr="1"/>
      <dgm:spPr/>
    </dgm:pt>
    <dgm:pt modelId="{5EE22223-F880-488E-B0F3-895FC4F462E7}">
      <dgm:prSet phldrT="[Text]"/>
      <dgm:spPr>
        <a:solidFill>
          <a:schemeClr val="accent3">
            <a:lumMod val="60000"/>
            <a:lumOff val="40000"/>
          </a:schemeClr>
        </a:solidFill>
      </dgm:spPr>
      <dgm:t>
        <a:bodyPr/>
        <a:lstStyle/>
        <a:p>
          <a:r>
            <a:rPr lang="en-US" dirty="0"/>
            <a:t>Resource</a:t>
          </a:r>
        </a:p>
        <a:p>
          <a:r>
            <a:rPr lang="en-US" dirty="0"/>
            <a:t>Allocation &amp; Management </a:t>
          </a:r>
        </a:p>
      </dgm:t>
    </dgm:pt>
    <dgm:pt modelId="{F6C61DD8-3CCA-4FF7-828A-0DAA2B2F8C52}" type="parTrans" cxnId="{DA3F3888-2DB3-4A2C-9BC1-16D3B0ADB06A}">
      <dgm:prSet/>
      <dgm:spPr/>
      <dgm:t>
        <a:bodyPr/>
        <a:lstStyle/>
        <a:p>
          <a:endParaRPr lang="en-US"/>
        </a:p>
      </dgm:t>
    </dgm:pt>
    <dgm:pt modelId="{F4A1E43D-A421-40BA-8831-FBBA0B6C0984}" type="sibTrans" cxnId="{DA3F3888-2DB3-4A2C-9BC1-16D3B0ADB06A}">
      <dgm:prSet/>
      <dgm:spPr/>
      <dgm:t>
        <a:bodyPr/>
        <a:lstStyle/>
        <a:p>
          <a:endParaRPr lang="en-US"/>
        </a:p>
      </dgm:t>
    </dgm:pt>
    <dgm:pt modelId="{BE53424B-1137-4950-85ED-78D70CA08118}">
      <dgm:prSet phldrT="[Text]"/>
      <dgm:spPr>
        <a:solidFill>
          <a:srgbClr val="0070C0"/>
        </a:solidFill>
      </dgm:spPr>
      <dgm:t>
        <a:bodyPr/>
        <a:lstStyle/>
        <a:p>
          <a:r>
            <a:rPr lang="en-US" dirty="0"/>
            <a:t>Project Management</a:t>
          </a:r>
        </a:p>
      </dgm:t>
    </dgm:pt>
    <dgm:pt modelId="{77C0211C-57F6-4B53-8D51-534E9C693758}" type="parTrans" cxnId="{D874F32A-3045-4268-AB61-AA7F7F1142E9}">
      <dgm:prSet/>
      <dgm:spPr/>
      <dgm:t>
        <a:bodyPr/>
        <a:lstStyle/>
        <a:p>
          <a:endParaRPr lang="en-US"/>
        </a:p>
      </dgm:t>
    </dgm:pt>
    <dgm:pt modelId="{5962A02E-E03C-434A-8E14-09C3A96D0245}" type="sibTrans" cxnId="{D874F32A-3045-4268-AB61-AA7F7F1142E9}">
      <dgm:prSet/>
      <dgm:spPr/>
      <dgm:t>
        <a:bodyPr/>
        <a:lstStyle/>
        <a:p>
          <a:endParaRPr lang="en-US"/>
        </a:p>
      </dgm:t>
    </dgm:pt>
    <dgm:pt modelId="{5E6B633F-E2F1-4917-92D6-2A19F14A0B42}">
      <dgm:prSet phldrT="[Text]"/>
      <dgm:spPr>
        <a:solidFill>
          <a:srgbClr val="C00000"/>
        </a:solidFill>
      </dgm:spPr>
      <dgm:t>
        <a:bodyPr/>
        <a:lstStyle/>
        <a:p>
          <a:r>
            <a:rPr lang="en-US" dirty="0"/>
            <a:t>Trading Partners </a:t>
          </a:r>
        </a:p>
      </dgm:t>
    </dgm:pt>
    <dgm:pt modelId="{45842BA7-355C-4480-ACAD-DBDAEF9CFAE9}" type="parTrans" cxnId="{2D5C8D33-C318-47F8-B632-2C73F1D92A9F}">
      <dgm:prSet/>
      <dgm:spPr/>
      <dgm:t>
        <a:bodyPr/>
        <a:lstStyle/>
        <a:p>
          <a:endParaRPr lang="en-US"/>
        </a:p>
      </dgm:t>
    </dgm:pt>
    <dgm:pt modelId="{7D8CD97F-9F86-43FB-B5B3-95CD491AFC99}" type="sibTrans" cxnId="{2D5C8D33-C318-47F8-B632-2C73F1D92A9F}">
      <dgm:prSet/>
      <dgm:spPr/>
      <dgm:t>
        <a:bodyPr/>
        <a:lstStyle/>
        <a:p>
          <a:endParaRPr lang="en-US"/>
        </a:p>
      </dgm:t>
    </dgm:pt>
    <dgm:pt modelId="{6110A9F0-5F10-4CE1-ACBC-29285C210FA0}" type="pres">
      <dgm:prSet presAssocID="{64D29521-5BC9-478D-BD27-E2C8920E5090}" presName="compositeShape" presStyleCnt="0">
        <dgm:presLayoutVars>
          <dgm:chMax val="7"/>
          <dgm:dir/>
          <dgm:resizeHandles val="exact"/>
        </dgm:presLayoutVars>
      </dgm:prSet>
      <dgm:spPr/>
    </dgm:pt>
    <dgm:pt modelId="{E7FCC917-5FA4-40C3-91AB-124B0143C5BA}" type="pres">
      <dgm:prSet presAssocID="{64D29521-5BC9-478D-BD27-E2C8920E5090}" presName="wedge1" presStyleLbl="node1" presStyleIdx="0" presStyleCnt="3"/>
      <dgm:spPr/>
    </dgm:pt>
    <dgm:pt modelId="{35F8A582-FBEF-4EF2-B33D-9132D73FBDD5}" type="pres">
      <dgm:prSet presAssocID="{64D29521-5BC9-478D-BD27-E2C8920E5090}" presName="dummy1a" presStyleCnt="0"/>
      <dgm:spPr/>
    </dgm:pt>
    <dgm:pt modelId="{BFB0FF24-5738-419A-AC85-90FAA80255CB}" type="pres">
      <dgm:prSet presAssocID="{64D29521-5BC9-478D-BD27-E2C8920E5090}" presName="dummy1b" presStyleCnt="0"/>
      <dgm:spPr/>
    </dgm:pt>
    <dgm:pt modelId="{090D4F39-3B82-40C0-9AEE-04B52D969FB9}" type="pres">
      <dgm:prSet presAssocID="{64D29521-5BC9-478D-BD27-E2C8920E5090}" presName="wedge1Tx" presStyleLbl="node1" presStyleIdx="0" presStyleCnt="3">
        <dgm:presLayoutVars>
          <dgm:chMax val="0"/>
          <dgm:chPref val="0"/>
          <dgm:bulletEnabled val="1"/>
        </dgm:presLayoutVars>
      </dgm:prSet>
      <dgm:spPr/>
    </dgm:pt>
    <dgm:pt modelId="{1C737DEC-22A5-4039-8372-01EE5ED69853}" type="pres">
      <dgm:prSet presAssocID="{64D29521-5BC9-478D-BD27-E2C8920E5090}" presName="wedge2" presStyleLbl="node1" presStyleIdx="1" presStyleCnt="3"/>
      <dgm:spPr/>
    </dgm:pt>
    <dgm:pt modelId="{8955BE9F-3A73-4324-91FF-196A34D387FC}" type="pres">
      <dgm:prSet presAssocID="{64D29521-5BC9-478D-BD27-E2C8920E5090}" presName="dummy2a" presStyleCnt="0"/>
      <dgm:spPr/>
    </dgm:pt>
    <dgm:pt modelId="{3D361161-CD9F-4CFC-85D2-A0DF8C8EAF1C}" type="pres">
      <dgm:prSet presAssocID="{64D29521-5BC9-478D-BD27-E2C8920E5090}" presName="dummy2b" presStyleCnt="0"/>
      <dgm:spPr/>
    </dgm:pt>
    <dgm:pt modelId="{767D31EF-8F5D-4297-B0A6-C557550DB1A7}" type="pres">
      <dgm:prSet presAssocID="{64D29521-5BC9-478D-BD27-E2C8920E5090}" presName="wedge2Tx" presStyleLbl="node1" presStyleIdx="1" presStyleCnt="3">
        <dgm:presLayoutVars>
          <dgm:chMax val="0"/>
          <dgm:chPref val="0"/>
          <dgm:bulletEnabled val="1"/>
        </dgm:presLayoutVars>
      </dgm:prSet>
      <dgm:spPr/>
    </dgm:pt>
    <dgm:pt modelId="{BDCF4AAC-E5B3-432B-A704-F90C6E74BF85}" type="pres">
      <dgm:prSet presAssocID="{64D29521-5BC9-478D-BD27-E2C8920E5090}" presName="wedge3" presStyleLbl="node1" presStyleIdx="2" presStyleCnt="3"/>
      <dgm:spPr/>
    </dgm:pt>
    <dgm:pt modelId="{8EC28673-C200-4783-9D5B-78876305FD97}" type="pres">
      <dgm:prSet presAssocID="{64D29521-5BC9-478D-BD27-E2C8920E5090}" presName="dummy3a" presStyleCnt="0"/>
      <dgm:spPr/>
    </dgm:pt>
    <dgm:pt modelId="{53198285-6E32-4F2C-AE9C-9A1BBFA3A981}" type="pres">
      <dgm:prSet presAssocID="{64D29521-5BC9-478D-BD27-E2C8920E5090}" presName="dummy3b" presStyleCnt="0"/>
      <dgm:spPr/>
    </dgm:pt>
    <dgm:pt modelId="{134706E4-79D8-4E7A-A490-B794F6D78D1F}" type="pres">
      <dgm:prSet presAssocID="{64D29521-5BC9-478D-BD27-E2C8920E5090}" presName="wedge3Tx" presStyleLbl="node1" presStyleIdx="2" presStyleCnt="3">
        <dgm:presLayoutVars>
          <dgm:chMax val="0"/>
          <dgm:chPref val="0"/>
          <dgm:bulletEnabled val="1"/>
        </dgm:presLayoutVars>
      </dgm:prSet>
      <dgm:spPr/>
    </dgm:pt>
    <dgm:pt modelId="{E0BD76E2-7294-4C3E-A232-035BA1D72449}" type="pres">
      <dgm:prSet presAssocID="{F4A1E43D-A421-40BA-8831-FBBA0B6C0984}" presName="arrowWedge1" presStyleLbl="fgSibTrans2D1" presStyleIdx="0" presStyleCnt="3"/>
      <dgm:spPr/>
    </dgm:pt>
    <dgm:pt modelId="{6C7B9A76-D476-4E4C-A658-2F76AE5E06CF}" type="pres">
      <dgm:prSet presAssocID="{5962A02E-E03C-434A-8E14-09C3A96D0245}" presName="arrowWedge2" presStyleLbl="fgSibTrans2D1" presStyleIdx="1" presStyleCnt="3"/>
      <dgm:spPr/>
    </dgm:pt>
    <dgm:pt modelId="{5B438B24-F442-4F62-9E07-3A6E899BA7F7}" type="pres">
      <dgm:prSet presAssocID="{7D8CD97F-9F86-43FB-B5B3-95CD491AFC99}" presName="arrowWedge3" presStyleLbl="fgSibTrans2D1" presStyleIdx="2" presStyleCnt="3" custScaleX="101044" custScaleY="100242"/>
      <dgm:spPr/>
    </dgm:pt>
  </dgm:ptLst>
  <dgm:cxnLst>
    <dgm:cxn modelId="{B833DC1F-37DF-4227-951E-3CD0C544ECFE}" type="presOf" srcId="{5E6B633F-E2F1-4917-92D6-2A19F14A0B42}" destId="{134706E4-79D8-4E7A-A490-B794F6D78D1F}" srcOrd="1" destOrd="0" presId="urn:microsoft.com/office/officeart/2005/8/layout/cycle8"/>
    <dgm:cxn modelId="{49796B25-FD1B-498E-B591-0E7B25079A22}" type="presOf" srcId="{BE53424B-1137-4950-85ED-78D70CA08118}" destId="{1C737DEC-22A5-4039-8372-01EE5ED69853}" srcOrd="0" destOrd="0" presId="urn:microsoft.com/office/officeart/2005/8/layout/cycle8"/>
    <dgm:cxn modelId="{D874F32A-3045-4268-AB61-AA7F7F1142E9}" srcId="{64D29521-5BC9-478D-BD27-E2C8920E5090}" destId="{BE53424B-1137-4950-85ED-78D70CA08118}" srcOrd="1" destOrd="0" parTransId="{77C0211C-57F6-4B53-8D51-534E9C693758}" sibTransId="{5962A02E-E03C-434A-8E14-09C3A96D0245}"/>
    <dgm:cxn modelId="{2D5C8D33-C318-47F8-B632-2C73F1D92A9F}" srcId="{64D29521-5BC9-478D-BD27-E2C8920E5090}" destId="{5E6B633F-E2F1-4917-92D6-2A19F14A0B42}" srcOrd="2" destOrd="0" parTransId="{45842BA7-355C-4480-ACAD-DBDAEF9CFAE9}" sibTransId="{7D8CD97F-9F86-43FB-B5B3-95CD491AFC99}"/>
    <dgm:cxn modelId="{483F3F67-D58D-43E5-87F2-AF42DE3C3EE2}" type="presOf" srcId="{5EE22223-F880-488E-B0F3-895FC4F462E7}" destId="{090D4F39-3B82-40C0-9AEE-04B52D969FB9}" srcOrd="1" destOrd="0" presId="urn:microsoft.com/office/officeart/2005/8/layout/cycle8"/>
    <dgm:cxn modelId="{5632A255-EA77-45A5-AC31-C8CDDEE704FB}" type="presOf" srcId="{5EE22223-F880-488E-B0F3-895FC4F462E7}" destId="{E7FCC917-5FA4-40C3-91AB-124B0143C5BA}" srcOrd="0" destOrd="0" presId="urn:microsoft.com/office/officeart/2005/8/layout/cycle8"/>
    <dgm:cxn modelId="{262E2F85-594A-4F59-9561-225C6C5FBE4E}" type="presOf" srcId="{BE53424B-1137-4950-85ED-78D70CA08118}" destId="{767D31EF-8F5D-4297-B0A6-C557550DB1A7}" srcOrd="1" destOrd="0" presId="urn:microsoft.com/office/officeart/2005/8/layout/cycle8"/>
    <dgm:cxn modelId="{DA3F3888-2DB3-4A2C-9BC1-16D3B0ADB06A}" srcId="{64D29521-5BC9-478D-BD27-E2C8920E5090}" destId="{5EE22223-F880-488E-B0F3-895FC4F462E7}" srcOrd="0" destOrd="0" parTransId="{F6C61DD8-3CCA-4FF7-828A-0DAA2B2F8C52}" sibTransId="{F4A1E43D-A421-40BA-8831-FBBA0B6C0984}"/>
    <dgm:cxn modelId="{5057A0C9-F218-45C9-AD2A-7A1A69CA3B55}" type="presOf" srcId="{5E6B633F-E2F1-4917-92D6-2A19F14A0B42}" destId="{BDCF4AAC-E5B3-432B-A704-F90C6E74BF85}" srcOrd="0" destOrd="0" presId="urn:microsoft.com/office/officeart/2005/8/layout/cycle8"/>
    <dgm:cxn modelId="{604564EE-912E-46F9-99D1-C02DFCD62DBE}" type="presOf" srcId="{64D29521-5BC9-478D-BD27-E2C8920E5090}" destId="{6110A9F0-5F10-4CE1-ACBC-29285C210FA0}" srcOrd="0" destOrd="0" presId="urn:microsoft.com/office/officeart/2005/8/layout/cycle8"/>
    <dgm:cxn modelId="{90135E5F-EB2F-4534-97C9-7F9DC340DAA8}" type="presParOf" srcId="{6110A9F0-5F10-4CE1-ACBC-29285C210FA0}" destId="{E7FCC917-5FA4-40C3-91AB-124B0143C5BA}" srcOrd="0" destOrd="0" presId="urn:microsoft.com/office/officeart/2005/8/layout/cycle8"/>
    <dgm:cxn modelId="{713DA4D0-A7E5-4196-9C7F-DFA92480FFFD}" type="presParOf" srcId="{6110A9F0-5F10-4CE1-ACBC-29285C210FA0}" destId="{35F8A582-FBEF-4EF2-B33D-9132D73FBDD5}" srcOrd="1" destOrd="0" presId="urn:microsoft.com/office/officeart/2005/8/layout/cycle8"/>
    <dgm:cxn modelId="{4519C8C0-20F2-4442-87AF-743056C4C2D8}" type="presParOf" srcId="{6110A9F0-5F10-4CE1-ACBC-29285C210FA0}" destId="{BFB0FF24-5738-419A-AC85-90FAA80255CB}" srcOrd="2" destOrd="0" presId="urn:microsoft.com/office/officeart/2005/8/layout/cycle8"/>
    <dgm:cxn modelId="{054EA32B-B495-42D6-8F5B-276CD0B36BEC}" type="presParOf" srcId="{6110A9F0-5F10-4CE1-ACBC-29285C210FA0}" destId="{090D4F39-3B82-40C0-9AEE-04B52D969FB9}" srcOrd="3" destOrd="0" presId="urn:microsoft.com/office/officeart/2005/8/layout/cycle8"/>
    <dgm:cxn modelId="{BA43B52E-6B57-4E49-BB21-0584F86228E1}" type="presParOf" srcId="{6110A9F0-5F10-4CE1-ACBC-29285C210FA0}" destId="{1C737DEC-22A5-4039-8372-01EE5ED69853}" srcOrd="4" destOrd="0" presId="urn:microsoft.com/office/officeart/2005/8/layout/cycle8"/>
    <dgm:cxn modelId="{DEFEAF19-64BF-40A8-9C2C-B54910EFDB9A}" type="presParOf" srcId="{6110A9F0-5F10-4CE1-ACBC-29285C210FA0}" destId="{8955BE9F-3A73-4324-91FF-196A34D387FC}" srcOrd="5" destOrd="0" presId="urn:microsoft.com/office/officeart/2005/8/layout/cycle8"/>
    <dgm:cxn modelId="{66102B11-50CB-4B52-9BCC-CFAE9E15C9F1}" type="presParOf" srcId="{6110A9F0-5F10-4CE1-ACBC-29285C210FA0}" destId="{3D361161-CD9F-4CFC-85D2-A0DF8C8EAF1C}" srcOrd="6" destOrd="0" presId="urn:microsoft.com/office/officeart/2005/8/layout/cycle8"/>
    <dgm:cxn modelId="{A7CE819B-9009-4DD4-8E79-C2949FDEC1CE}" type="presParOf" srcId="{6110A9F0-5F10-4CE1-ACBC-29285C210FA0}" destId="{767D31EF-8F5D-4297-B0A6-C557550DB1A7}" srcOrd="7" destOrd="0" presId="urn:microsoft.com/office/officeart/2005/8/layout/cycle8"/>
    <dgm:cxn modelId="{3529F77D-EEEF-4115-A7D9-3D40EB31ED6F}" type="presParOf" srcId="{6110A9F0-5F10-4CE1-ACBC-29285C210FA0}" destId="{BDCF4AAC-E5B3-432B-A704-F90C6E74BF85}" srcOrd="8" destOrd="0" presId="urn:microsoft.com/office/officeart/2005/8/layout/cycle8"/>
    <dgm:cxn modelId="{9819742C-5F30-442C-94C2-066D3A2DA823}" type="presParOf" srcId="{6110A9F0-5F10-4CE1-ACBC-29285C210FA0}" destId="{8EC28673-C200-4783-9D5B-78876305FD97}" srcOrd="9" destOrd="0" presId="urn:microsoft.com/office/officeart/2005/8/layout/cycle8"/>
    <dgm:cxn modelId="{5B57DD81-CE01-4B48-BC66-1DE2BD926793}" type="presParOf" srcId="{6110A9F0-5F10-4CE1-ACBC-29285C210FA0}" destId="{53198285-6E32-4F2C-AE9C-9A1BBFA3A981}" srcOrd="10" destOrd="0" presId="urn:microsoft.com/office/officeart/2005/8/layout/cycle8"/>
    <dgm:cxn modelId="{60B5EB60-4E33-4BB2-B070-C832233A7E86}" type="presParOf" srcId="{6110A9F0-5F10-4CE1-ACBC-29285C210FA0}" destId="{134706E4-79D8-4E7A-A490-B794F6D78D1F}" srcOrd="11" destOrd="0" presId="urn:microsoft.com/office/officeart/2005/8/layout/cycle8"/>
    <dgm:cxn modelId="{C92BA8B2-E3E2-4151-B3C1-E4ACBA23D8FD}" type="presParOf" srcId="{6110A9F0-5F10-4CE1-ACBC-29285C210FA0}" destId="{E0BD76E2-7294-4C3E-A232-035BA1D72449}" srcOrd="12" destOrd="0" presId="urn:microsoft.com/office/officeart/2005/8/layout/cycle8"/>
    <dgm:cxn modelId="{5A2908E7-4ADD-4952-A6CC-AF69C6E4717C}" type="presParOf" srcId="{6110A9F0-5F10-4CE1-ACBC-29285C210FA0}" destId="{6C7B9A76-D476-4E4C-A658-2F76AE5E06CF}" srcOrd="13" destOrd="0" presId="urn:microsoft.com/office/officeart/2005/8/layout/cycle8"/>
    <dgm:cxn modelId="{88D813DB-54BE-4E1A-A8F6-95AC30976973}" type="presParOf" srcId="{6110A9F0-5F10-4CE1-ACBC-29285C210FA0}" destId="{5B438B24-F442-4F62-9E07-3A6E899BA7F7}"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2454550" y="-241828"/>
          <a:ext cx="2450197" cy="2302221"/>
        </a:xfrm>
        <a:prstGeom prst="ellipse">
          <a:avLst/>
        </a:prstGeom>
        <a:solidFill>
          <a:schemeClr val="accent3">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Organization/ Project Management </a:t>
          </a:r>
        </a:p>
      </dsp:txBody>
      <dsp:txXfrm>
        <a:off x="2813373" y="95324"/>
        <a:ext cx="1732551" cy="1627917"/>
      </dsp:txXfrm>
    </dsp:sp>
    <dsp:sp modelId="{973C755A-5077-47FB-BDC0-FF7A84FD3F26}">
      <dsp:nvSpPr>
        <dsp:cNvPr id="0" name=""/>
        <dsp:cNvSpPr/>
      </dsp:nvSpPr>
      <dsp:spPr>
        <a:xfrm rot="2412097">
          <a:off x="4170108" y="1395588"/>
          <a:ext cx="521311" cy="4560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186266" y="1442640"/>
        <a:ext cx="384504" cy="273615"/>
      </dsp:txXfrm>
    </dsp:sp>
    <dsp:sp modelId="{7C5A343C-E262-450D-959C-A644EA0CABBE}">
      <dsp:nvSpPr>
        <dsp:cNvPr id="0" name=""/>
        <dsp:cNvSpPr/>
      </dsp:nvSpPr>
      <dsp:spPr>
        <a:xfrm>
          <a:off x="4360886" y="1340016"/>
          <a:ext cx="2298995" cy="2232889"/>
        </a:xfrm>
        <a:prstGeom prst="ellipse">
          <a:avLst/>
        </a:prstGeom>
        <a:solidFill>
          <a:schemeClr val="accent1">
            <a:lumMod val="75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Resource Allocation / Management </a:t>
          </a:r>
        </a:p>
      </dsp:txBody>
      <dsp:txXfrm>
        <a:off x="4697566" y="1667015"/>
        <a:ext cx="1625635" cy="1578891"/>
      </dsp:txXfrm>
    </dsp:sp>
    <dsp:sp modelId="{719BC63E-F731-4648-BC28-EDC25FC57AA9}">
      <dsp:nvSpPr>
        <dsp:cNvPr id="0" name=""/>
        <dsp:cNvSpPr/>
      </dsp:nvSpPr>
      <dsp:spPr>
        <a:xfrm rot="6770392">
          <a:off x="4988850" y="3270348"/>
          <a:ext cx="643935" cy="3860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069227" y="3294188"/>
        <a:ext cx="528131" cy="231608"/>
      </dsp:txXfrm>
    </dsp:sp>
    <dsp:sp modelId="{91CB6799-0928-4E01-9EDA-41B17BB04FAF}">
      <dsp:nvSpPr>
        <dsp:cNvPr id="0" name=""/>
        <dsp:cNvSpPr/>
      </dsp:nvSpPr>
      <dsp:spPr>
        <a:xfrm>
          <a:off x="3328363" y="3589017"/>
          <a:ext cx="2461580" cy="2251860"/>
        </a:xfrm>
        <a:prstGeom prst="ellipse">
          <a:avLst/>
        </a:prstGeom>
        <a:solidFill>
          <a:srgbClr val="C00000"/>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Commerce /</a:t>
          </a:r>
        </a:p>
        <a:p>
          <a:pPr marL="0" lvl="0" indent="0" algn="ctr" defTabSz="889000">
            <a:lnSpc>
              <a:spcPct val="90000"/>
            </a:lnSpc>
            <a:spcBef>
              <a:spcPct val="0"/>
            </a:spcBef>
            <a:spcAft>
              <a:spcPct val="35000"/>
            </a:spcAft>
            <a:buNone/>
          </a:pPr>
          <a:r>
            <a:rPr lang="en-US" sz="2000" kern="1200" dirty="0">
              <a:solidFill>
                <a:schemeClr val="bg1"/>
              </a:solidFill>
            </a:rPr>
            <a:t>Developmental Impact</a:t>
          </a:r>
          <a:r>
            <a:rPr lang="en-US" sz="2000" kern="1200" dirty="0"/>
            <a:t> </a:t>
          </a:r>
        </a:p>
      </dsp:txBody>
      <dsp:txXfrm>
        <a:off x="3688853" y="3918794"/>
        <a:ext cx="1740600" cy="1592306"/>
      </dsp:txXfrm>
    </dsp:sp>
    <dsp:sp modelId="{3701657F-6946-4A4C-877D-2A88A526B7E1}">
      <dsp:nvSpPr>
        <dsp:cNvPr id="0" name=""/>
        <dsp:cNvSpPr/>
      </dsp:nvSpPr>
      <dsp:spPr>
        <a:xfrm rot="10800000">
          <a:off x="2672178" y="4481669"/>
          <a:ext cx="697469" cy="466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812145" y="4574980"/>
        <a:ext cx="557502" cy="279935"/>
      </dsp:txXfrm>
    </dsp:sp>
    <dsp:sp modelId="{28372633-A8CE-4898-AF86-305447452F30}">
      <dsp:nvSpPr>
        <dsp:cNvPr id="0" name=""/>
        <dsp:cNvSpPr/>
      </dsp:nvSpPr>
      <dsp:spPr>
        <a:xfrm>
          <a:off x="73469" y="3649516"/>
          <a:ext cx="2567117" cy="2130862"/>
        </a:xfrm>
        <a:prstGeom prst="ellipse">
          <a:avLst/>
        </a:prstGeom>
        <a:solidFill>
          <a:srgbClr val="7030A0"/>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400" kern="1200" dirty="0">
              <a:solidFill>
                <a:schemeClr val="bg1"/>
              </a:solidFill>
            </a:rPr>
            <a:t>Governance</a:t>
          </a:r>
        </a:p>
      </dsp:txBody>
      <dsp:txXfrm>
        <a:off x="449415" y="3961574"/>
        <a:ext cx="1815225" cy="1506746"/>
      </dsp:txXfrm>
    </dsp:sp>
    <dsp:sp modelId="{3BFA7701-5D17-48E5-8EAF-0CE4B894FCD8}">
      <dsp:nvSpPr>
        <dsp:cNvPr id="0" name=""/>
        <dsp:cNvSpPr/>
      </dsp:nvSpPr>
      <dsp:spPr>
        <a:xfrm rot="16030822">
          <a:off x="858396" y="3035945"/>
          <a:ext cx="840492" cy="64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960038" y="3261872"/>
        <a:ext cx="646740" cy="387505"/>
      </dsp:txXfrm>
    </dsp:sp>
    <dsp:sp modelId="{4DD53E4A-81C3-4CAD-B31F-4C20BA5CFCD7}">
      <dsp:nvSpPr>
        <dsp:cNvPr id="0" name=""/>
        <dsp:cNvSpPr/>
      </dsp:nvSpPr>
      <dsp:spPr>
        <a:xfrm>
          <a:off x="0" y="761333"/>
          <a:ext cx="2431226" cy="2164692"/>
        </a:xfrm>
        <a:prstGeom prst="ellipse">
          <a:avLst/>
        </a:prstGeom>
        <a:solidFill>
          <a:schemeClr val="accent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Citizen Engagement </a:t>
          </a:r>
        </a:p>
      </dsp:txBody>
      <dsp:txXfrm>
        <a:off x="356045" y="1078345"/>
        <a:ext cx="1719136" cy="1530668"/>
      </dsp:txXfrm>
    </dsp:sp>
    <dsp:sp modelId="{670EC530-2BF9-418C-9EBE-CFD33FE15D7D}">
      <dsp:nvSpPr>
        <dsp:cNvPr id="0" name=""/>
        <dsp:cNvSpPr/>
      </dsp:nvSpPr>
      <dsp:spPr>
        <a:xfrm rot="20353953">
          <a:off x="2155816" y="1274149"/>
          <a:ext cx="514624" cy="4552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160253" y="1389420"/>
        <a:ext cx="378040" cy="273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CC917-5FA4-40C3-91AB-124B0143C5BA}">
      <dsp:nvSpPr>
        <dsp:cNvPr id="0" name=""/>
        <dsp:cNvSpPr/>
      </dsp:nvSpPr>
      <dsp:spPr>
        <a:xfrm>
          <a:off x="526412" y="539101"/>
          <a:ext cx="4544568" cy="4544568"/>
        </a:xfrm>
        <a:prstGeom prst="pie">
          <a:avLst>
            <a:gd name="adj1" fmla="val 16200000"/>
            <a:gd name="adj2" fmla="val 1800000"/>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Resource</a:t>
          </a:r>
        </a:p>
        <a:p>
          <a:pPr marL="0" lvl="0" indent="0" algn="ctr" defTabSz="977900">
            <a:lnSpc>
              <a:spcPct val="90000"/>
            </a:lnSpc>
            <a:spcBef>
              <a:spcPct val="0"/>
            </a:spcBef>
            <a:spcAft>
              <a:spcPct val="35000"/>
            </a:spcAft>
            <a:buNone/>
          </a:pPr>
          <a:r>
            <a:rPr lang="en-US" sz="2200" kern="1200" dirty="0"/>
            <a:t>Allocation &amp; Management </a:t>
          </a:r>
        </a:p>
      </dsp:txBody>
      <dsp:txXfrm>
        <a:off x="2921507" y="1502117"/>
        <a:ext cx="1623060" cy="1352550"/>
      </dsp:txXfrm>
    </dsp:sp>
    <dsp:sp modelId="{1C737DEC-22A5-4039-8372-01EE5ED69853}">
      <dsp:nvSpPr>
        <dsp:cNvPr id="0" name=""/>
        <dsp:cNvSpPr/>
      </dsp:nvSpPr>
      <dsp:spPr>
        <a:xfrm>
          <a:off x="432815" y="701407"/>
          <a:ext cx="4544568" cy="4544568"/>
        </a:xfrm>
        <a:prstGeom prst="pie">
          <a:avLst>
            <a:gd name="adj1" fmla="val 1800000"/>
            <a:gd name="adj2" fmla="val 90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Project Management</a:t>
          </a:r>
        </a:p>
      </dsp:txBody>
      <dsp:txXfrm>
        <a:off x="1514855" y="3649966"/>
        <a:ext cx="2434590" cy="1190244"/>
      </dsp:txXfrm>
    </dsp:sp>
    <dsp:sp modelId="{BDCF4AAC-E5B3-432B-A704-F90C6E74BF85}">
      <dsp:nvSpPr>
        <dsp:cNvPr id="0" name=""/>
        <dsp:cNvSpPr/>
      </dsp:nvSpPr>
      <dsp:spPr>
        <a:xfrm>
          <a:off x="339219" y="539101"/>
          <a:ext cx="4544568" cy="4544568"/>
        </a:xfrm>
        <a:prstGeom prst="pie">
          <a:avLst>
            <a:gd name="adj1" fmla="val 90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Trading Partners </a:t>
          </a:r>
        </a:p>
      </dsp:txBody>
      <dsp:txXfrm>
        <a:off x="865631" y="1502117"/>
        <a:ext cx="1623060" cy="1352550"/>
      </dsp:txXfrm>
    </dsp:sp>
    <dsp:sp modelId="{E0BD76E2-7294-4C3E-A232-035BA1D72449}">
      <dsp:nvSpPr>
        <dsp:cNvPr id="0" name=""/>
        <dsp:cNvSpPr/>
      </dsp:nvSpPr>
      <dsp:spPr>
        <a:xfrm>
          <a:off x="245457" y="257771"/>
          <a:ext cx="5107228" cy="510722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7B9A76-D476-4E4C-A658-2F76AE5E06CF}">
      <dsp:nvSpPr>
        <dsp:cNvPr id="0" name=""/>
        <dsp:cNvSpPr/>
      </dsp:nvSpPr>
      <dsp:spPr>
        <a:xfrm>
          <a:off x="151485" y="419789"/>
          <a:ext cx="5107228" cy="510722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38B24-F442-4F62-9E07-3A6E899BA7F7}">
      <dsp:nvSpPr>
        <dsp:cNvPr id="0" name=""/>
        <dsp:cNvSpPr/>
      </dsp:nvSpPr>
      <dsp:spPr>
        <a:xfrm>
          <a:off x="30854" y="251591"/>
          <a:ext cx="5160548" cy="511958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1/13/2021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1/13/2021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1/13/2021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1/13/2021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1/13/2021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1/13/2021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1/13/2021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1/13/2021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1/13/2021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1/13/2021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1/13/2021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1/13/2021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8509" y="4714042"/>
            <a:ext cx="4846320" cy="745725"/>
          </a:xfrm>
        </p:spPr>
        <p:txBody>
          <a:bodyPr>
            <a:noAutofit/>
          </a:bodyPr>
          <a:lstStyle/>
          <a:p>
            <a:r>
              <a:rPr lang="en-US" sz="3200" dirty="0">
                <a:latin typeface="Aparajita" panose="020B0502040204020203" pitchFamily="18" charset="0"/>
                <a:cs typeface="Aparajita" panose="020B0502040204020203" pitchFamily="18" charset="0"/>
              </a:rPr>
              <a:t>SUSTAINABLE DEVELOPMENT</a:t>
            </a:r>
            <a:br>
              <a:rPr lang="en-US" sz="3200" dirty="0">
                <a:latin typeface="Aparajita" panose="020B0502040204020203" pitchFamily="18" charset="0"/>
                <a:cs typeface="Aparajita" panose="020B0502040204020203" pitchFamily="18" charset="0"/>
              </a:rPr>
            </a:br>
            <a:r>
              <a:rPr lang="en-US" sz="3200" dirty="0">
                <a:latin typeface="Aparajita" panose="020B0502040204020203" pitchFamily="18" charset="0"/>
                <a:cs typeface="Aparajita" panose="020B0502040204020203" pitchFamily="18" charset="0"/>
              </a:rPr>
              <a:t>PLAN</a:t>
            </a:r>
          </a:p>
        </p:txBody>
      </p:sp>
      <p:sp>
        <p:nvSpPr>
          <p:cNvPr id="3" name="Subtitle 2"/>
          <p:cNvSpPr>
            <a:spLocks noGrp="1"/>
          </p:cNvSpPr>
          <p:nvPr>
            <p:ph type="subTitle" idx="1"/>
          </p:nvPr>
        </p:nvSpPr>
        <p:spPr>
          <a:xfrm>
            <a:off x="2390969" y="6189762"/>
            <a:ext cx="4846320" cy="448056"/>
          </a:xfrm>
        </p:spPr>
        <p:txBody>
          <a:bodyPr/>
          <a:lstStyle/>
          <a:p>
            <a:endParaRPr lang="en-US" dirty="0"/>
          </a:p>
        </p:txBody>
      </p:sp>
      <p:pic>
        <p:nvPicPr>
          <p:cNvPr id="11" name="Picture 10" descr="A picture containing shape&#10;&#10;Description automatically generated">
            <a:extLst>
              <a:ext uri="{FF2B5EF4-FFF2-40B4-BE49-F238E27FC236}">
                <a16:creationId xmlns:a16="http://schemas.microsoft.com/office/drawing/2014/main" id="{5253F5D6-D8F6-4765-A7A9-164279BE0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421" y="-894885"/>
            <a:ext cx="5422497" cy="5422497"/>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5CE391-17F3-4F60-B0CE-BF2026CEEE4F}"/>
              </a:ext>
            </a:extLst>
          </p:cNvPr>
          <p:cNvSpPr txBox="1"/>
          <p:nvPr/>
        </p:nvSpPr>
        <p:spPr>
          <a:xfrm>
            <a:off x="616018" y="160268"/>
            <a:ext cx="10531718" cy="965572"/>
          </a:xfrm>
          <a:prstGeom prst="rect">
            <a:avLst/>
          </a:prstGeom>
        </p:spPr>
        <p:txBody>
          <a:bodyPr vert="horz" lIns="91440" tIns="45720" rIns="91440" bIns="45720" rtlCol="0" anchor="b">
            <a:normAutofit/>
          </a:bodyPr>
          <a:lstStyle/>
          <a:p>
            <a:pPr>
              <a:spcBef>
                <a:spcPct val="0"/>
              </a:spcBef>
              <a:spcAft>
                <a:spcPts val="600"/>
              </a:spcAft>
            </a:pPr>
            <a:r>
              <a:rPr lang="en-US" sz="3400" dirty="0">
                <a:solidFill>
                  <a:schemeClr val="accent1">
                    <a:lumMod val="75000"/>
                  </a:schemeClr>
                </a:solidFill>
                <a:latin typeface="+mj-lt"/>
                <a:ea typeface="+mj-ea"/>
                <a:cs typeface="+mj-cs"/>
              </a:rPr>
              <a:t> </a:t>
            </a:r>
            <a:r>
              <a:rPr lang="en-US" sz="3400" dirty="0">
                <a:solidFill>
                  <a:srgbClr val="C00000"/>
                </a:solidFill>
                <a:latin typeface="+mj-lt"/>
                <a:ea typeface="+mj-ea"/>
                <a:cs typeface="+mj-cs"/>
              </a:rPr>
              <a:t>Structures /  Trading Partners </a:t>
            </a:r>
          </a:p>
        </p:txBody>
      </p:sp>
      <p:sp>
        <p:nvSpPr>
          <p:cNvPr id="3" name="Content Placeholder 2"/>
          <p:cNvSpPr>
            <a:spLocks noGrp="1"/>
          </p:cNvSpPr>
          <p:nvPr>
            <p:ph sz="half" idx="2"/>
          </p:nvPr>
        </p:nvSpPr>
        <p:spPr>
          <a:xfrm>
            <a:off x="6172200" y="1556281"/>
            <a:ext cx="4609775" cy="4620682"/>
          </a:xfrm>
        </p:spPr>
        <p:txBody>
          <a:bodyPr vert="horz" lIns="91440" tIns="45720" rIns="91440" bIns="45720" rtlCol="0">
            <a:normAutofit/>
          </a:bodyPr>
          <a:lstStyle/>
          <a:p>
            <a:r>
              <a:rPr lang="en-US" sz="2800" dirty="0"/>
              <a:t>Bilateral Investment Treaty (BIT) </a:t>
            </a:r>
          </a:p>
          <a:p>
            <a:r>
              <a:rPr lang="en-US" sz="2800" dirty="0"/>
              <a:t>Comprehensive Economic Partnership Agreement’s  (CEPA)</a:t>
            </a:r>
          </a:p>
          <a:p>
            <a:r>
              <a:rPr lang="en-US" sz="2800" dirty="0"/>
              <a:t>Trilateral Investment Treaty (TIT)</a:t>
            </a:r>
          </a:p>
          <a:p>
            <a:r>
              <a:rPr lang="en-US" sz="2800" dirty="0"/>
              <a:t>Master Limited Partnership (MLP)</a:t>
            </a:r>
          </a:p>
          <a:p>
            <a:pPr marL="0" indent="0"/>
            <a:endParaRPr lang="en-US" dirty="0"/>
          </a:p>
          <a:p>
            <a:endParaRPr lang="en-US" dirty="0"/>
          </a:p>
          <a:p>
            <a:pPr marL="0" indent="0"/>
            <a:endParaRPr lang="en-US" dirty="0"/>
          </a:p>
          <a:p>
            <a:pPr marL="0" indent="0"/>
            <a:endParaRPr lang="en-US" dirty="0"/>
          </a:p>
        </p:txBody>
      </p:sp>
      <p:sp>
        <p:nvSpPr>
          <p:cNvPr id="5" name="Slide Number Placeholder 4"/>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10</a:t>
            </a:fld>
            <a:endParaRPr lang="en-US" sz="1000" kern="1200">
              <a:latin typeface="+mn-lt"/>
              <a:ea typeface="+mn-ea"/>
              <a:cs typeface="+mn-cs"/>
            </a:endParaRPr>
          </a:p>
        </p:txBody>
      </p:sp>
      <p:sp>
        <p:nvSpPr>
          <p:cNvPr id="6" name="Date Placeholder 5"/>
          <p:cNvSpPr>
            <a:spLocks noGrp="1"/>
          </p:cNvSpPr>
          <p:nvPr>
            <p:ph type="dt" sz="half" idx="10"/>
          </p:nvPr>
        </p:nvSpPr>
        <p:spPr>
          <a:xfrm>
            <a:off x="453403" y="6629400"/>
            <a:ext cx="1000662" cy="228600"/>
          </a:xfrm>
        </p:spPr>
        <p:txBody>
          <a:bodyPr vert="horz" lIns="91440" tIns="45720" rIns="91440" bIns="45720" rtlCol="0" anchor="ctr">
            <a:normAutofit/>
          </a:bodyPr>
          <a:lstStyle/>
          <a:p>
            <a:pPr>
              <a:lnSpc>
                <a:spcPct val="90000"/>
              </a:lnSpc>
              <a:spcAft>
                <a:spcPts val="600"/>
              </a:spcAft>
            </a:pPr>
            <a:fld id="{BA2A3310-D664-4933-9402-AB5DB0887727}" type="datetime1">
              <a:rPr lang="en-US" sz="1000" smtClean="0"/>
              <a:pPr>
                <a:lnSpc>
                  <a:spcPct val="90000"/>
                </a:lnSpc>
                <a:spcAft>
                  <a:spcPts val="600"/>
                </a:spcAft>
              </a:pPr>
              <a:t>1/13/2021</a:t>
            </a:fld>
            <a:endParaRPr lang="en-US" sz="1000"/>
          </a:p>
        </p:txBody>
      </p:sp>
      <p:sp>
        <p:nvSpPr>
          <p:cNvPr id="7" name="Footer Placeholder 6"/>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r>
              <a:rPr lang="en-US" sz="1000" kern="1200">
                <a:latin typeface="+mn-lt"/>
                <a:ea typeface="+mn-ea"/>
                <a:cs typeface="+mn-cs"/>
              </a:rPr>
              <a:t>Pivot Latino America Corporation</a:t>
            </a:r>
          </a:p>
        </p:txBody>
      </p:sp>
      <p:sp>
        <p:nvSpPr>
          <p:cNvPr id="13" name="Rectangle: Diagonal Corners Rounded 12">
            <a:extLst>
              <a:ext uri="{FF2B5EF4-FFF2-40B4-BE49-F238E27FC236}">
                <a16:creationId xmlns:a16="http://schemas.microsoft.com/office/drawing/2014/main" id="{D50D285C-F16F-4929-A930-C05EF51A10E5}"/>
              </a:ext>
            </a:extLst>
          </p:cNvPr>
          <p:cNvSpPr/>
          <p:nvPr/>
        </p:nvSpPr>
        <p:spPr>
          <a:xfrm>
            <a:off x="410402" y="1318661"/>
            <a:ext cx="5609399" cy="518801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Presentation with org chart">
            <a:extLst>
              <a:ext uri="{FF2B5EF4-FFF2-40B4-BE49-F238E27FC236}">
                <a16:creationId xmlns:a16="http://schemas.microsoft.com/office/drawing/2014/main" id="{7DFD6E3A-FFC1-40AC-A5FC-8CD2DE725E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79" y="1958815"/>
            <a:ext cx="1624189" cy="1624189"/>
          </a:xfrm>
          <a:prstGeom prst="rect">
            <a:avLst/>
          </a:prstGeom>
        </p:spPr>
      </p:pic>
      <p:pic>
        <p:nvPicPr>
          <p:cNvPr id="17" name="Graphic 16" descr="Route (Two Pins With A Path)">
            <a:extLst>
              <a:ext uri="{FF2B5EF4-FFF2-40B4-BE49-F238E27FC236}">
                <a16:creationId xmlns:a16="http://schemas.microsoft.com/office/drawing/2014/main" id="{007AB36A-FE87-4DE7-92AE-849BBCD3A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734" y="4182176"/>
            <a:ext cx="1725329" cy="1725329"/>
          </a:xfrm>
          <a:prstGeom prst="rect">
            <a:avLst/>
          </a:prstGeom>
        </p:spPr>
      </p:pic>
      <p:pic>
        <p:nvPicPr>
          <p:cNvPr id="19" name="Graphic 18" descr="Blockchain">
            <a:extLst>
              <a:ext uri="{FF2B5EF4-FFF2-40B4-BE49-F238E27FC236}">
                <a16:creationId xmlns:a16="http://schemas.microsoft.com/office/drawing/2014/main" id="{5DD91A30-CEC1-4306-9782-1B4C27B214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6119" y="1857676"/>
            <a:ext cx="1725329" cy="1725329"/>
          </a:xfrm>
          <a:prstGeom prst="rect">
            <a:avLst/>
          </a:prstGeom>
        </p:spPr>
      </p:pic>
      <p:pic>
        <p:nvPicPr>
          <p:cNvPr id="21" name="Graphic 20" descr="Money">
            <a:extLst>
              <a:ext uri="{FF2B5EF4-FFF2-40B4-BE49-F238E27FC236}">
                <a16:creationId xmlns:a16="http://schemas.microsoft.com/office/drawing/2014/main" id="{510D6707-7443-4A67-9B22-31AB8E8E6C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56" y="3950183"/>
            <a:ext cx="1957322" cy="1957322"/>
          </a:xfrm>
          <a:prstGeom prst="rect">
            <a:avLst/>
          </a:prstGeom>
        </p:spPr>
      </p:pic>
    </p:spTree>
    <p:extLst>
      <p:ext uri="{BB962C8B-B14F-4D97-AF65-F5344CB8AC3E}">
        <p14:creationId xmlns:p14="http://schemas.microsoft.com/office/powerpoint/2010/main" val="3971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E3A7-057D-4864-AB23-4E3FAF38FB81}"/>
              </a:ext>
            </a:extLst>
          </p:cNvPr>
          <p:cNvSpPr>
            <a:spLocks noGrp="1"/>
          </p:cNvSpPr>
          <p:nvPr>
            <p:ph type="title"/>
          </p:nvPr>
        </p:nvSpPr>
        <p:spPr>
          <a:xfrm>
            <a:off x="1845455" y="-411892"/>
            <a:ext cx="9597607" cy="1265331"/>
          </a:xfrm>
        </p:spPr>
        <p:txBody>
          <a:bodyPr>
            <a:noAutofit/>
          </a:bodyPr>
          <a:lstStyle/>
          <a:p>
            <a:r>
              <a:rPr lang="en-US" sz="5400" u="sng" dirty="0">
                <a:solidFill>
                  <a:schemeClr val="accent4">
                    <a:lumMod val="75000"/>
                  </a:schemeClr>
                </a:solidFill>
              </a:rPr>
              <a:t>Sustainable Development Plan </a:t>
            </a:r>
          </a:p>
        </p:txBody>
      </p:sp>
      <p:sp>
        <p:nvSpPr>
          <p:cNvPr id="3" name="Slide Number Placeholder 2">
            <a:extLst>
              <a:ext uri="{FF2B5EF4-FFF2-40B4-BE49-F238E27FC236}">
                <a16:creationId xmlns:a16="http://schemas.microsoft.com/office/drawing/2014/main" id="{25FAC62F-1311-4315-86EF-B4941C9439C6}"/>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4" name="Date Placeholder 3">
            <a:extLst>
              <a:ext uri="{FF2B5EF4-FFF2-40B4-BE49-F238E27FC236}">
                <a16:creationId xmlns:a16="http://schemas.microsoft.com/office/drawing/2014/main" id="{17B0B778-9E73-416F-9455-DB423D74A51D}"/>
              </a:ext>
            </a:extLst>
          </p:cNvPr>
          <p:cNvSpPr>
            <a:spLocks noGrp="1"/>
          </p:cNvSpPr>
          <p:nvPr>
            <p:ph type="dt" sz="half" idx="10"/>
          </p:nvPr>
        </p:nvSpPr>
        <p:spPr/>
        <p:txBody>
          <a:bodyPr/>
          <a:lstStyle/>
          <a:p>
            <a:fld id="{9386AC23-C97B-41FB-9B89-C7FE0FB631CA}" type="datetime1">
              <a:rPr lang="en-US" smtClean="0"/>
              <a:pPr/>
              <a:t>1/13/2021</a:t>
            </a:fld>
            <a:endParaRPr lang="en-US" dirty="0"/>
          </a:p>
        </p:txBody>
      </p:sp>
      <p:sp>
        <p:nvSpPr>
          <p:cNvPr id="5" name="Footer Placeholder 4">
            <a:extLst>
              <a:ext uri="{FF2B5EF4-FFF2-40B4-BE49-F238E27FC236}">
                <a16:creationId xmlns:a16="http://schemas.microsoft.com/office/drawing/2014/main" id="{42E3B082-7E8F-4B8B-A33C-E7BD12685ABF}"/>
              </a:ext>
            </a:extLst>
          </p:cNvPr>
          <p:cNvSpPr>
            <a:spLocks noGrp="1"/>
          </p:cNvSpPr>
          <p:nvPr>
            <p:ph type="ftr" sz="quarter" idx="11"/>
          </p:nvPr>
        </p:nvSpPr>
        <p:spPr/>
        <p:txBody>
          <a:bodyPr/>
          <a:lstStyle/>
          <a:p>
            <a:r>
              <a:rPr lang="en-US" dirty="0"/>
              <a:t>Pivot Latino America Corporation</a:t>
            </a:r>
          </a:p>
        </p:txBody>
      </p:sp>
      <p:sp>
        <p:nvSpPr>
          <p:cNvPr id="6" name="Rectangle: Single Corner Rounded 5">
            <a:extLst>
              <a:ext uri="{FF2B5EF4-FFF2-40B4-BE49-F238E27FC236}">
                <a16:creationId xmlns:a16="http://schemas.microsoft.com/office/drawing/2014/main" id="{19B0A0D2-F701-4665-AB37-1A9494E22CA2}"/>
              </a:ext>
            </a:extLst>
          </p:cNvPr>
          <p:cNvSpPr/>
          <p:nvPr/>
        </p:nvSpPr>
        <p:spPr>
          <a:xfrm>
            <a:off x="1923832" y="771675"/>
            <a:ext cx="3876077" cy="2311159"/>
          </a:xfrm>
          <a:prstGeom prst="round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Conservation &amp; Research</a:t>
            </a:r>
          </a:p>
        </p:txBody>
      </p:sp>
      <p:sp>
        <p:nvSpPr>
          <p:cNvPr id="8" name="Rectangle: Diagonal Corners Rounded 7">
            <a:extLst>
              <a:ext uri="{FF2B5EF4-FFF2-40B4-BE49-F238E27FC236}">
                <a16:creationId xmlns:a16="http://schemas.microsoft.com/office/drawing/2014/main" id="{0CA22B6E-9D61-49A0-BECF-391BE83550C0}"/>
              </a:ext>
            </a:extLst>
          </p:cNvPr>
          <p:cNvSpPr/>
          <p:nvPr/>
        </p:nvSpPr>
        <p:spPr>
          <a:xfrm>
            <a:off x="1923832" y="3287169"/>
            <a:ext cx="3876077" cy="2533228"/>
          </a:xfrm>
          <a:prstGeom prst="round2Diag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Citizen Engagement </a:t>
            </a:r>
          </a:p>
        </p:txBody>
      </p:sp>
      <p:sp>
        <p:nvSpPr>
          <p:cNvPr id="9" name="Rectangle: Single Corner Rounded 8">
            <a:extLst>
              <a:ext uri="{FF2B5EF4-FFF2-40B4-BE49-F238E27FC236}">
                <a16:creationId xmlns:a16="http://schemas.microsoft.com/office/drawing/2014/main" id="{D0A155E6-4F68-4FEA-BE92-A26F0ABEC177}"/>
              </a:ext>
            </a:extLst>
          </p:cNvPr>
          <p:cNvSpPr/>
          <p:nvPr/>
        </p:nvSpPr>
        <p:spPr>
          <a:xfrm>
            <a:off x="6095999" y="771675"/>
            <a:ext cx="5495109" cy="2311159"/>
          </a:xfrm>
          <a:prstGeom prst="round1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Economic Environment </a:t>
            </a:r>
          </a:p>
        </p:txBody>
      </p:sp>
      <p:sp>
        <p:nvSpPr>
          <p:cNvPr id="10" name="Rectangle: Diagonal Corners Snipped 9">
            <a:extLst>
              <a:ext uri="{FF2B5EF4-FFF2-40B4-BE49-F238E27FC236}">
                <a16:creationId xmlns:a16="http://schemas.microsoft.com/office/drawing/2014/main" id="{9C71A473-1E8E-4CBC-80E2-FDDDDA03BB27}"/>
              </a:ext>
            </a:extLst>
          </p:cNvPr>
          <p:cNvSpPr/>
          <p:nvPr/>
        </p:nvSpPr>
        <p:spPr>
          <a:xfrm>
            <a:off x="6095999" y="3287169"/>
            <a:ext cx="5495109" cy="2533228"/>
          </a:xfrm>
          <a:prstGeom prst="snip2Diag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Programs</a:t>
            </a:r>
          </a:p>
          <a:p>
            <a:pPr algn="ctr"/>
            <a:r>
              <a:rPr lang="en-US" sz="4000" dirty="0"/>
              <a:t>&amp; Structures</a:t>
            </a:r>
          </a:p>
        </p:txBody>
      </p:sp>
    </p:spTree>
    <p:extLst>
      <p:ext uri="{BB962C8B-B14F-4D97-AF65-F5344CB8AC3E}">
        <p14:creationId xmlns:p14="http://schemas.microsoft.com/office/powerpoint/2010/main" val="215771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99" y="-134100"/>
            <a:ext cx="10607803" cy="977947"/>
          </a:xfrm>
        </p:spPr>
        <p:txBody>
          <a:bodyPr>
            <a:normAutofit/>
          </a:bodyPr>
          <a:lstStyle/>
          <a:p>
            <a:r>
              <a:rPr lang="en-US" sz="5400" b="1" dirty="0"/>
              <a:t>Conservation and Research </a:t>
            </a:r>
          </a:p>
        </p:txBody>
      </p:sp>
      <p:sp>
        <p:nvSpPr>
          <p:cNvPr id="3" name="Content Placeholder 2"/>
          <p:cNvSpPr>
            <a:spLocks noGrp="1"/>
          </p:cNvSpPr>
          <p:nvPr>
            <p:ph sz="half" idx="1"/>
          </p:nvPr>
        </p:nvSpPr>
        <p:spPr>
          <a:xfrm>
            <a:off x="278674" y="843848"/>
            <a:ext cx="5087981" cy="5478134"/>
          </a:xfrm>
          <a:solidFill>
            <a:schemeClr val="accent3">
              <a:lumMod val="60000"/>
              <a:lumOff val="40000"/>
            </a:schemeClr>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Pivot Latino America is a Transnational Corporation it holds assets in the southwest Region of the State of Mexico. We aim at conserving and preserving our land through responsible management of Natural Resources, hence creating bioregional economic structure to benefit The State of Mexico and its trading Partners alike. The socioeconomic wellbeing of the region is pivotal to the economic growth and development of Mexico and its relationship with the rest of the world. Working with local municipalities and governments to implement </a:t>
            </a:r>
            <a:r>
              <a:rPr lang="en-US" sz="1800" dirty="0">
                <a:solidFill>
                  <a:prstClr val="white"/>
                </a:solidFill>
                <a:latin typeface="Corbel" panose="020B0503020204020204"/>
              </a:rPr>
              <a:t> these structured programs and wealth management will promote productive cooperation with member nations (states). Economic development through Soft &amp; Hard  Commodities Markets and Investment's in Industries such as Energy, Tourism, Agriculture, Retail and Housing will pivot the Internal and external growth across the board.</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fld id="{9CD8D479-8942-46E8-A226-A4E01F7A105C}" type="slidenum">
              <a:rPr lang="en-US" smtClean="0"/>
              <a:t>3</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1/13/2021</a:t>
            </a:fld>
            <a:endParaRPr lang="en-US" dirty="0"/>
          </a:p>
        </p:txBody>
      </p:sp>
      <p:sp>
        <p:nvSpPr>
          <p:cNvPr id="7" name="Footer Placeholder 6"/>
          <p:cNvSpPr>
            <a:spLocks noGrp="1"/>
          </p:cNvSpPr>
          <p:nvPr>
            <p:ph type="ftr" sz="quarter" idx="11"/>
          </p:nvPr>
        </p:nvSpPr>
        <p:spPr/>
        <p:txBody>
          <a:bodyPr/>
          <a:lstStyle/>
          <a:p>
            <a:r>
              <a:rPr lang="en-US" dirty="0"/>
              <a:t>Pivot Latino America Corporation</a:t>
            </a:r>
          </a:p>
        </p:txBody>
      </p:sp>
      <p:graphicFrame>
        <p:nvGraphicFramePr>
          <p:cNvPr id="8" name="Content Placeholder 9" descr="Basic cycle diagram with a continuing sequence of stages, tasks, or events in a circular flow. Emphasizes the stages or steps rather than the connecting arrows or flow"/>
          <p:cNvGraphicFramePr>
            <a:graphicFrameLocks noGrp="1"/>
          </p:cNvGraphicFramePr>
          <p:nvPr>
            <p:ph sz="half" idx="2"/>
            <p:extLst>
              <p:ext uri="{D42A27DB-BD31-4B8C-83A1-F6EECF244321}">
                <p14:modId xmlns:p14="http://schemas.microsoft.com/office/powerpoint/2010/main" val="2993381023"/>
              </p:ext>
            </p:extLst>
          </p:nvPr>
        </p:nvGraphicFramePr>
        <p:xfrm>
          <a:off x="5471158" y="659674"/>
          <a:ext cx="6659882" cy="553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nchor="b">
            <a:normAutofit/>
          </a:bodyPr>
          <a:lstStyle/>
          <a:p>
            <a:r>
              <a:rPr lang="en-US" sz="4800" b="1" dirty="0"/>
              <a:t>Economic Environment  </a:t>
            </a:r>
          </a:p>
        </p:txBody>
      </p:sp>
      <p:sp>
        <p:nvSpPr>
          <p:cNvPr id="14" name="Content Placeholder 3">
            <a:extLst>
              <a:ext uri="{FF2B5EF4-FFF2-40B4-BE49-F238E27FC236}">
                <a16:creationId xmlns:a16="http://schemas.microsoft.com/office/drawing/2014/main" id="{A083670F-82E3-4287-9CAA-7BC7CB45F96B}"/>
              </a:ext>
            </a:extLst>
          </p:cNvPr>
          <p:cNvSpPr>
            <a:spLocks noGrp="1"/>
          </p:cNvSpPr>
          <p:nvPr>
            <p:ph sz="half" idx="2"/>
          </p:nvPr>
        </p:nvSpPr>
        <p:spPr>
          <a:xfrm>
            <a:off x="7001691" y="5564777"/>
            <a:ext cx="3780284" cy="612186"/>
          </a:xfrm>
        </p:spPr>
        <p:txBody>
          <a:bodyPr/>
          <a:lstStyle/>
          <a:p>
            <a:endParaRPr lang="en-US" dirty="0"/>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4</a:t>
            </a:fld>
            <a:endParaRPr lang="en-US" sz="1000"/>
          </a:p>
        </p:txBody>
      </p:sp>
      <p:sp>
        <p:nvSpPr>
          <p:cNvPr id="5" name="Date Placeholder 4"/>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1/13/2021</a:t>
            </a:fld>
            <a:endParaRPr lang="en-US" sz="1000"/>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dirty="0"/>
              <a:t>Pivot Latino America Corporation</a:t>
            </a:r>
          </a:p>
        </p:txBody>
      </p:sp>
      <p:sp>
        <p:nvSpPr>
          <p:cNvPr id="8" name="Content Placeholder 7">
            <a:extLst>
              <a:ext uri="{FF2B5EF4-FFF2-40B4-BE49-F238E27FC236}">
                <a16:creationId xmlns:a16="http://schemas.microsoft.com/office/drawing/2014/main" id="{995C926B-C97D-4317-9861-3B32CFC6EDB0}"/>
              </a:ext>
            </a:extLst>
          </p:cNvPr>
          <p:cNvSpPr>
            <a:spLocks noGrp="1"/>
          </p:cNvSpPr>
          <p:nvPr>
            <p:ph sz="half" idx="1"/>
          </p:nvPr>
        </p:nvSpPr>
        <p:spPr>
          <a:xfrm>
            <a:off x="3091543" y="3030583"/>
            <a:ext cx="2928256" cy="3146380"/>
          </a:xfrm>
        </p:spPr>
        <p:txBody>
          <a:bodyPr/>
          <a:lstStyle/>
          <a:p>
            <a:pPr marL="0" indent="0">
              <a:buNone/>
            </a:pPr>
            <a:endParaRPr lang="en-US" dirty="0"/>
          </a:p>
        </p:txBody>
      </p:sp>
      <p:sp>
        <p:nvSpPr>
          <p:cNvPr id="9" name="Rectangle: Diagonal Corners Rounded 8">
            <a:extLst>
              <a:ext uri="{FF2B5EF4-FFF2-40B4-BE49-F238E27FC236}">
                <a16:creationId xmlns:a16="http://schemas.microsoft.com/office/drawing/2014/main" id="{A543BA4A-C1F0-429B-84F6-25E1C3C758FE}"/>
              </a:ext>
            </a:extLst>
          </p:cNvPr>
          <p:cNvSpPr/>
          <p:nvPr/>
        </p:nvSpPr>
        <p:spPr>
          <a:xfrm>
            <a:off x="1409699" y="1556281"/>
            <a:ext cx="4609775" cy="4620682"/>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BE08E8D-9369-44DB-A6FC-6C671756BF14}"/>
              </a:ext>
            </a:extLst>
          </p:cNvPr>
          <p:cNvSpPr txBox="1"/>
          <p:nvPr/>
        </p:nvSpPr>
        <p:spPr>
          <a:xfrm flipH="1">
            <a:off x="1850570" y="1912090"/>
            <a:ext cx="3975463" cy="3693319"/>
          </a:xfrm>
          <a:prstGeom prst="rect">
            <a:avLst/>
          </a:prstGeom>
          <a:noFill/>
        </p:spPr>
        <p:txBody>
          <a:bodyPr wrap="square" rtlCol="0">
            <a:spAutoFit/>
          </a:bodyPr>
          <a:lstStyle/>
          <a:p>
            <a:r>
              <a:rPr lang="en-US" sz="2400" dirty="0">
                <a:solidFill>
                  <a:schemeClr val="bg1"/>
                </a:solidFill>
              </a:rPr>
              <a:t> Socioeconomic factors to consider: </a:t>
            </a:r>
          </a:p>
          <a:p>
            <a:r>
              <a:rPr lang="en-US" sz="2400" dirty="0">
                <a:solidFill>
                  <a:schemeClr val="bg1"/>
                </a:solidFill>
              </a:rPr>
              <a:t>Globalization </a:t>
            </a:r>
          </a:p>
          <a:p>
            <a:r>
              <a:rPr lang="en-US" sz="2400" dirty="0">
                <a:solidFill>
                  <a:schemeClr val="bg1"/>
                </a:solidFill>
              </a:rPr>
              <a:t>Trans-National Entity’s </a:t>
            </a:r>
          </a:p>
          <a:p>
            <a:r>
              <a:rPr lang="en-US" sz="2400" dirty="0">
                <a:solidFill>
                  <a:schemeClr val="bg1"/>
                </a:solidFill>
              </a:rPr>
              <a:t>Technologies </a:t>
            </a:r>
          </a:p>
          <a:p>
            <a:r>
              <a:rPr lang="en-US" sz="2400" dirty="0">
                <a:solidFill>
                  <a:schemeClr val="bg1"/>
                </a:solidFill>
              </a:rPr>
              <a:t>Public Trading</a:t>
            </a:r>
          </a:p>
          <a:p>
            <a:r>
              <a:rPr lang="en-US" sz="2400" dirty="0">
                <a:solidFill>
                  <a:schemeClr val="bg1"/>
                </a:solidFill>
              </a:rPr>
              <a:t>Market Potential </a:t>
            </a:r>
          </a:p>
          <a:p>
            <a:r>
              <a:rPr lang="en-US" sz="2400" dirty="0">
                <a:solidFill>
                  <a:schemeClr val="bg1"/>
                </a:solidFill>
              </a:rPr>
              <a:t>Stocks – Shareholders</a:t>
            </a:r>
          </a:p>
          <a:p>
            <a:r>
              <a:rPr lang="en-US" sz="2400" dirty="0">
                <a:solidFill>
                  <a:schemeClr val="bg1"/>
                </a:solidFill>
              </a:rPr>
              <a:t>Stakeholders </a:t>
            </a:r>
          </a:p>
          <a:p>
            <a:endParaRPr lang="en-US" dirty="0"/>
          </a:p>
        </p:txBody>
      </p:sp>
      <p:sp>
        <p:nvSpPr>
          <p:cNvPr id="11" name="Rectangle: Diagonal Corners Snipped 10">
            <a:extLst>
              <a:ext uri="{FF2B5EF4-FFF2-40B4-BE49-F238E27FC236}">
                <a16:creationId xmlns:a16="http://schemas.microsoft.com/office/drawing/2014/main" id="{521A91F4-0258-4746-B7C6-3E6DB2438625}"/>
              </a:ext>
            </a:extLst>
          </p:cNvPr>
          <p:cNvSpPr/>
          <p:nvPr/>
        </p:nvSpPr>
        <p:spPr>
          <a:xfrm>
            <a:off x="6172203" y="1556281"/>
            <a:ext cx="5233851" cy="4620682"/>
          </a:xfrm>
          <a:prstGeom prst="snip2Diag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Government</a:t>
            </a:r>
          </a:p>
          <a:p>
            <a:r>
              <a:rPr lang="en-US" sz="2400" dirty="0"/>
              <a:t>Bioregional Economic Structure’s</a:t>
            </a:r>
          </a:p>
          <a:p>
            <a:r>
              <a:rPr lang="en-US" sz="2400" dirty="0"/>
              <a:t>Assets – Capital</a:t>
            </a:r>
          </a:p>
          <a:p>
            <a:r>
              <a:rPr lang="en-US" sz="2400" dirty="0"/>
              <a:t>Industries </a:t>
            </a:r>
          </a:p>
          <a:p>
            <a:r>
              <a:rPr lang="en-US" sz="2400" dirty="0"/>
              <a:t>Distribution - Logistics </a:t>
            </a:r>
          </a:p>
          <a:p>
            <a:r>
              <a:rPr lang="en-US" sz="2400" dirty="0"/>
              <a:t>Personnel - Talent</a:t>
            </a:r>
          </a:p>
          <a:p>
            <a:pPr algn="ctr"/>
            <a:r>
              <a:rPr lang="en-US" sz="2400" dirty="0"/>
              <a:t> </a:t>
            </a:r>
          </a:p>
          <a:p>
            <a:pPr algn="ctr"/>
            <a:endParaRPr lang="en-US" sz="2400" dirty="0"/>
          </a:p>
          <a:p>
            <a:pPr algn="ctr"/>
            <a:endParaRPr lang="en-US" sz="2400" dirty="0"/>
          </a:p>
          <a:p>
            <a:pPr algn="ctr"/>
            <a:r>
              <a:rPr lang="en-US" dirty="0"/>
              <a:t> </a:t>
            </a:r>
          </a:p>
        </p:txBody>
      </p:sp>
    </p:spTree>
    <p:extLst>
      <p:ext uri="{BB962C8B-B14F-4D97-AF65-F5344CB8AC3E}">
        <p14:creationId xmlns:p14="http://schemas.microsoft.com/office/powerpoint/2010/main" val="26326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5</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1/13/2021</a:t>
            </a:fld>
            <a:endParaRPr lang="en-US" dirty="0"/>
          </a:p>
        </p:txBody>
      </p:sp>
      <p:sp>
        <p:nvSpPr>
          <p:cNvPr id="4" name="Footer Placeholder 3"/>
          <p:cNvSpPr>
            <a:spLocks noGrp="1"/>
          </p:cNvSpPr>
          <p:nvPr>
            <p:ph type="ftr" sz="quarter" idx="11"/>
          </p:nvPr>
        </p:nvSpPr>
        <p:spPr/>
        <p:txBody>
          <a:bodyPr/>
          <a:lstStyle/>
          <a:p>
            <a:r>
              <a:rPr lang="en-US" dirty="0"/>
              <a:t>Pivot Latino America Corporation</a:t>
            </a:r>
          </a:p>
        </p:txBody>
      </p:sp>
      <p:sp>
        <p:nvSpPr>
          <p:cNvPr id="5" name="Parallelogram 4">
            <a:extLst>
              <a:ext uri="{FF2B5EF4-FFF2-40B4-BE49-F238E27FC236}">
                <a16:creationId xmlns:a16="http://schemas.microsoft.com/office/drawing/2014/main" id="{426019CC-E886-45D6-B1F2-9355959DA249}"/>
              </a:ext>
            </a:extLst>
          </p:cNvPr>
          <p:cNvSpPr/>
          <p:nvPr/>
        </p:nvSpPr>
        <p:spPr>
          <a:xfrm>
            <a:off x="-513301" y="1208313"/>
            <a:ext cx="6879772" cy="5342709"/>
          </a:xfrm>
          <a:prstGeom prst="parallelogram">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b="1" dirty="0"/>
          </a:p>
          <a:p>
            <a:pPr algn="ctr"/>
            <a:r>
              <a:rPr lang="en-US" sz="2400" b="1" dirty="0"/>
              <a:t>    Product Catalog Development</a:t>
            </a:r>
          </a:p>
          <a:p>
            <a:pPr algn="ctr"/>
            <a:endParaRPr lang="en-US" sz="2400" b="1" dirty="0"/>
          </a:p>
          <a:p>
            <a:pPr algn="ctr"/>
            <a:r>
              <a:rPr lang="en-US" sz="2400" b="1" dirty="0"/>
              <a:t> </a:t>
            </a:r>
          </a:p>
          <a:p>
            <a:pPr algn="ctr"/>
            <a:r>
              <a:rPr lang="en-US" sz="2400" b="1" dirty="0"/>
              <a:t>Strategic Venture Investments</a:t>
            </a:r>
          </a:p>
          <a:p>
            <a:pPr algn="ctr"/>
            <a:endParaRPr lang="en-US" sz="2400" b="1" dirty="0"/>
          </a:p>
          <a:p>
            <a:pPr algn="ctr"/>
            <a:endParaRPr lang="en-US" sz="2400" b="1" dirty="0"/>
          </a:p>
          <a:p>
            <a:pPr algn="ctr"/>
            <a:r>
              <a:rPr lang="en-US" sz="2400" b="1" dirty="0"/>
              <a:t> Market Research </a:t>
            </a:r>
          </a:p>
          <a:p>
            <a:pPr algn="ctr"/>
            <a:endParaRPr lang="en-US" sz="2400" b="1" dirty="0"/>
          </a:p>
          <a:p>
            <a:pPr algn="ctr"/>
            <a:endParaRPr lang="en-US" sz="2400" b="1" dirty="0"/>
          </a:p>
          <a:p>
            <a:pPr algn="ctr"/>
            <a:r>
              <a:rPr lang="en-US" sz="2400" b="1" dirty="0"/>
              <a:t> </a:t>
            </a:r>
          </a:p>
          <a:p>
            <a:pPr algn="ctr"/>
            <a:endParaRPr lang="en-US" sz="2400" dirty="0"/>
          </a:p>
          <a:p>
            <a:pPr algn="ctr"/>
            <a:r>
              <a:rPr lang="en-US" sz="2400" dirty="0"/>
              <a:t> </a:t>
            </a:r>
          </a:p>
          <a:p>
            <a:pPr algn="ctr"/>
            <a:endParaRPr lang="en-US" sz="2400" dirty="0"/>
          </a:p>
          <a:p>
            <a:pPr algn="ctr"/>
            <a:endParaRPr lang="en-US" dirty="0"/>
          </a:p>
        </p:txBody>
      </p:sp>
      <p:sp>
        <p:nvSpPr>
          <p:cNvPr id="6" name="Parallelogram 5">
            <a:extLst>
              <a:ext uri="{FF2B5EF4-FFF2-40B4-BE49-F238E27FC236}">
                <a16:creationId xmlns:a16="http://schemas.microsoft.com/office/drawing/2014/main" id="{116083F9-D9DE-442F-89FC-C5A27591C89A}"/>
              </a:ext>
            </a:extLst>
          </p:cNvPr>
          <p:cNvSpPr/>
          <p:nvPr/>
        </p:nvSpPr>
        <p:spPr>
          <a:xfrm>
            <a:off x="5129350" y="306977"/>
            <a:ext cx="6052456" cy="6244046"/>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dirty="0"/>
              <a:t> </a:t>
            </a:r>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r>
              <a:rPr lang="en-US" sz="2000" b="1" dirty="0"/>
              <a:t>Entertainment</a:t>
            </a:r>
          </a:p>
          <a:p>
            <a:pPr algn="ctr"/>
            <a:endParaRPr lang="en-US" sz="2000" b="1" dirty="0"/>
          </a:p>
          <a:p>
            <a:pPr algn="ctr"/>
            <a:endParaRPr lang="en-US" sz="2000" b="1" dirty="0"/>
          </a:p>
          <a:p>
            <a:pPr algn="ctr"/>
            <a:r>
              <a:rPr lang="en-US" sz="2000" b="1" dirty="0"/>
              <a:t>VIP Series </a:t>
            </a:r>
          </a:p>
          <a:p>
            <a:pPr algn="ctr"/>
            <a:endParaRPr lang="en-US" sz="2000" b="1" dirty="0"/>
          </a:p>
          <a:p>
            <a:pPr algn="ctr"/>
            <a:endParaRPr lang="en-US" sz="2000" b="1" dirty="0"/>
          </a:p>
          <a:p>
            <a:pPr algn="ctr"/>
            <a:r>
              <a:rPr lang="en-US" sz="2000" b="1" dirty="0"/>
              <a:t>Transformative </a:t>
            </a:r>
          </a:p>
          <a:p>
            <a:pPr algn="ctr"/>
            <a:r>
              <a:rPr lang="en-US" sz="2000" b="1" dirty="0"/>
              <a:t>Advocacy Informed</a:t>
            </a:r>
          </a:p>
          <a:p>
            <a:pPr algn="ctr"/>
            <a:r>
              <a:rPr lang="en-US" sz="2000" b="1" dirty="0"/>
              <a:t>Product Design &amp; Marketing</a:t>
            </a:r>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 </a:t>
            </a:r>
          </a:p>
        </p:txBody>
      </p:sp>
      <p:sp>
        <p:nvSpPr>
          <p:cNvPr id="7" name="TextBox 6">
            <a:extLst>
              <a:ext uri="{FF2B5EF4-FFF2-40B4-BE49-F238E27FC236}">
                <a16:creationId xmlns:a16="http://schemas.microsoft.com/office/drawing/2014/main" id="{A662BA5B-F8AC-4D26-8346-F2F1C98B9534}"/>
              </a:ext>
            </a:extLst>
          </p:cNvPr>
          <p:cNvSpPr txBox="1"/>
          <p:nvPr/>
        </p:nvSpPr>
        <p:spPr>
          <a:xfrm>
            <a:off x="740228" y="206605"/>
            <a:ext cx="5442858" cy="1107996"/>
          </a:xfrm>
          <a:prstGeom prst="rect">
            <a:avLst/>
          </a:prstGeom>
          <a:noFill/>
        </p:spPr>
        <p:txBody>
          <a:bodyPr wrap="square" rtlCol="0">
            <a:spAutoFit/>
          </a:bodyPr>
          <a:lstStyle/>
          <a:p>
            <a:r>
              <a:rPr lang="en-US" sz="6600" dirty="0"/>
              <a:t>Commerce</a:t>
            </a:r>
            <a:r>
              <a:rPr lang="en-US" sz="5400" dirty="0"/>
              <a:t> </a:t>
            </a:r>
          </a:p>
        </p:txBody>
      </p:sp>
    </p:spTree>
    <p:extLst>
      <p:ext uri="{BB962C8B-B14F-4D97-AF65-F5344CB8AC3E}">
        <p14:creationId xmlns:p14="http://schemas.microsoft.com/office/powerpoint/2010/main" val="1090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147" y="90333"/>
            <a:ext cx="9371949" cy="1183566"/>
          </a:xfrm>
        </p:spPr>
        <p:txBody>
          <a:bodyPr>
            <a:normAutofit/>
          </a:bodyPr>
          <a:lstStyle/>
          <a:p>
            <a:r>
              <a:rPr lang="en-US" sz="4800" b="1" dirty="0"/>
              <a:t>Citizen Engagement </a:t>
            </a:r>
          </a:p>
        </p:txBody>
      </p:sp>
      <p:sp>
        <p:nvSpPr>
          <p:cNvPr id="7" name="Slide Number Placeholder 6"/>
          <p:cNvSpPr>
            <a:spLocks noGrp="1"/>
          </p:cNvSpPr>
          <p:nvPr>
            <p:ph type="sldNum" sz="quarter" idx="12"/>
          </p:nvPr>
        </p:nvSpPr>
        <p:spPr/>
        <p:txBody>
          <a:bodyPr/>
          <a:lstStyle/>
          <a:p>
            <a:fld id="{9CD8D479-8942-46E8-A226-A4E01F7A105C}" type="slidenum">
              <a:rPr lang="en-US" smtClean="0"/>
              <a:t>6</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1/13/2021</a:t>
            </a:fld>
            <a:endParaRPr lang="en-US" dirty="0"/>
          </a:p>
        </p:txBody>
      </p:sp>
      <p:sp>
        <p:nvSpPr>
          <p:cNvPr id="9" name="Footer Placeholder 8"/>
          <p:cNvSpPr>
            <a:spLocks noGrp="1"/>
          </p:cNvSpPr>
          <p:nvPr>
            <p:ph type="ftr" sz="quarter" idx="11"/>
          </p:nvPr>
        </p:nvSpPr>
        <p:spPr/>
        <p:txBody>
          <a:bodyPr/>
          <a:lstStyle/>
          <a:p>
            <a:r>
              <a:rPr lang="en-US" dirty="0"/>
              <a:t>Pivot Latino America Corporation</a:t>
            </a:r>
          </a:p>
        </p:txBody>
      </p:sp>
      <p:sp>
        <p:nvSpPr>
          <p:cNvPr id="11" name="Rectangle: Diagonal Corners Rounded 10">
            <a:extLst>
              <a:ext uri="{FF2B5EF4-FFF2-40B4-BE49-F238E27FC236}">
                <a16:creationId xmlns:a16="http://schemas.microsoft.com/office/drawing/2014/main" id="{97A57B23-E351-4186-9682-04BA0997B23B}"/>
              </a:ext>
            </a:extLst>
          </p:cNvPr>
          <p:cNvSpPr/>
          <p:nvPr/>
        </p:nvSpPr>
        <p:spPr>
          <a:xfrm>
            <a:off x="1086694" y="1496556"/>
            <a:ext cx="4841427" cy="4690938"/>
          </a:xfrm>
          <a:prstGeom prst="round2DiagRect">
            <a:avLst>
              <a:gd name="adj1" fmla="val 16667"/>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Cultural Exchange Program </a:t>
            </a:r>
          </a:p>
          <a:p>
            <a:pPr algn="ctr"/>
            <a:endParaRPr lang="en-US" sz="2400" b="1" dirty="0"/>
          </a:p>
          <a:p>
            <a:pPr algn="ctr"/>
            <a:r>
              <a:rPr lang="en-US" sz="2400" b="1" dirty="0"/>
              <a:t>Public</a:t>
            </a:r>
          </a:p>
          <a:p>
            <a:pPr algn="ctr"/>
            <a:endParaRPr lang="en-US" sz="2400" b="1" dirty="0"/>
          </a:p>
          <a:p>
            <a:pPr algn="ctr"/>
            <a:r>
              <a:rPr lang="en-US" sz="2400" b="1" dirty="0"/>
              <a:t>Community Input</a:t>
            </a:r>
          </a:p>
          <a:p>
            <a:pPr algn="ctr"/>
            <a:endParaRPr lang="en-US" sz="2400" b="1" dirty="0"/>
          </a:p>
          <a:p>
            <a:pPr algn="ctr"/>
            <a:r>
              <a:rPr lang="en-US" sz="2400" b="1" dirty="0"/>
              <a:t>Volunteer Opportunity’s</a:t>
            </a:r>
          </a:p>
          <a:p>
            <a:pPr algn="ctr"/>
            <a:endParaRPr lang="en-US" sz="2400" b="1" dirty="0"/>
          </a:p>
          <a:p>
            <a:pPr algn="ctr"/>
            <a:r>
              <a:rPr lang="en-US" sz="2400" b="1" dirty="0"/>
              <a:t>  </a:t>
            </a:r>
          </a:p>
        </p:txBody>
      </p:sp>
      <p:sp>
        <p:nvSpPr>
          <p:cNvPr id="13" name="Rectangle: Single Corner Rounded 12">
            <a:extLst>
              <a:ext uri="{FF2B5EF4-FFF2-40B4-BE49-F238E27FC236}">
                <a16:creationId xmlns:a16="http://schemas.microsoft.com/office/drawing/2014/main" id="{57568829-8D14-4678-AA3E-905C2563F885}"/>
              </a:ext>
            </a:extLst>
          </p:cNvPr>
          <p:cNvSpPr/>
          <p:nvPr/>
        </p:nvSpPr>
        <p:spPr>
          <a:xfrm>
            <a:off x="6400261" y="1496556"/>
            <a:ext cx="5513614" cy="4629175"/>
          </a:xfrm>
          <a:prstGeom prst="round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p>
          <a:p>
            <a:pPr algn="ctr"/>
            <a:endParaRPr lang="en-US" sz="2400" dirty="0"/>
          </a:p>
          <a:p>
            <a:pPr algn="ctr"/>
            <a:endParaRPr lang="en-US" sz="2400" dirty="0"/>
          </a:p>
          <a:p>
            <a:pPr algn="ctr"/>
            <a:endParaRPr lang="en-US" sz="2400" dirty="0"/>
          </a:p>
          <a:p>
            <a:pPr algn="ctr"/>
            <a:endParaRPr lang="en-US" sz="2400" dirty="0"/>
          </a:p>
          <a:p>
            <a:pPr algn="ctr"/>
            <a:r>
              <a:rPr lang="en-US" sz="2400" b="1" dirty="0"/>
              <a:t>Responsive </a:t>
            </a:r>
          </a:p>
          <a:p>
            <a:pPr algn="ctr"/>
            <a:endParaRPr lang="en-US" sz="2400" b="1" dirty="0"/>
          </a:p>
          <a:p>
            <a:pPr algn="ctr"/>
            <a:r>
              <a:rPr lang="en-US" sz="2400" b="1" dirty="0"/>
              <a:t>Management </a:t>
            </a:r>
          </a:p>
          <a:p>
            <a:pPr algn="ctr"/>
            <a:endParaRPr lang="en-US" sz="2400" b="1" dirty="0"/>
          </a:p>
          <a:p>
            <a:pPr algn="ctr"/>
            <a:r>
              <a:rPr lang="en-US" sz="2400" b="1" dirty="0"/>
              <a:t>Campaign Strategy</a:t>
            </a:r>
          </a:p>
          <a:p>
            <a:pPr algn="ctr"/>
            <a:r>
              <a:rPr lang="en-US" sz="2400" b="1" dirty="0"/>
              <a:t> </a:t>
            </a:r>
          </a:p>
          <a:p>
            <a:pPr algn="ctr"/>
            <a:r>
              <a:rPr lang="en-US" sz="2400" b="1" dirty="0"/>
              <a:t>Independent Think Tanks </a:t>
            </a:r>
          </a:p>
          <a:p>
            <a:pPr algn="ctr"/>
            <a:endParaRPr lang="en-US" sz="2400" dirty="0"/>
          </a:p>
          <a:p>
            <a:pPr algn="ctr"/>
            <a:r>
              <a:rPr lang="en-US" sz="2400" dirty="0"/>
              <a:t>  </a:t>
            </a:r>
          </a:p>
          <a:p>
            <a:pPr algn="ctr"/>
            <a:endParaRPr lang="en-US" sz="2400" dirty="0"/>
          </a:p>
          <a:p>
            <a:pPr algn="ctr"/>
            <a:endParaRPr lang="en-US" sz="2400" dirty="0"/>
          </a:p>
          <a:p>
            <a:pPr algn="ctr"/>
            <a:endParaRPr lang="en-US" sz="2400" dirty="0"/>
          </a:p>
          <a:p>
            <a:pPr algn="ctr"/>
            <a:endParaRPr lang="en-US" sz="2400" dirty="0"/>
          </a:p>
          <a:p>
            <a:pPr algn="ctr"/>
            <a:endParaRPr lang="en-US" dirty="0"/>
          </a:p>
        </p:txBody>
      </p:sp>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5" y="-77279"/>
            <a:ext cx="5417493" cy="1108143"/>
          </a:xfrm>
        </p:spPr>
        <p:txBody>
          <a:bodyPr>
            <a:normAutofit fontScale="90000"/>
          </a:bodyPr>
          <a:lstStyle/>
          <a:p>
            <a:br>
              <a:rPr lang="fr-FR" dirty="0"/>
            </a:br>
            <a:r>
              <a:rPr lang="fr-FR" dirty="0"/>
              <a:t>  </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7</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1/13/2021</a:t>
            </a:fld>
            <a:endParaRPr lang="en-US" dirty="0"/>
          </a:p>
        </p:txBody>
      </p:sp>
      <p:sp>
        <p:nvSpPr>
          <p:cNvPr id="6" name="Footer Placeholder 5"/>
          <p:cNvSpPr>
            <a:spLocks noGrp="1"/>
          </p:cNvSpPr>
          <p:nvPr>
            <p:ph type="ftr" sz="quarter" idx="11"/>
          </p:nvPr>
        </p:nvSpPr>
        <p:spPr/>
        <p:txBody>
          <a:bodyPr/>
          <a:lstStyle/>
          <a:p>
            <a:r>
              <a:rPr lang="en-US" dirty="0"/>
              <a:t>Pivot Latino America Corporation</a:t>
            </a:r>
          </a:p>
        </p:txBody>
      </p:sp>
      <p:sp>
        <p:nvSpPr>
          <p:cNvPr id="12" name="TextBox 11">
            <a:extLst>
              <a:ext uri="{FF2B5EF4-FFF2-40B4-BE49-F238E27FC236}">
                <a16:creationId xmlns:a16="http://schemas.microsoft.com/office/drawing/2014/main" id="{8C294433-4A3C-4ADB-8466-A1C4A70D0F73}"/>
              </a:ext>
            </a:extLst>
          </p:cNvPr>
          <p:cNvSpPr txBox="1"/>
          <p:nvPr/>
        </p:nvSpPr>
        <p:spPr>
          <a:xfrm>
            <a:off x="6096000" y="1705817"/>
            <a:ext cx="184731" cy="369332"/>
          </a:xfrm>
          <a:prstGeom prst="rect">
            <a:avLst/>
          </a:prstGeom>
          <a:noFill/>
        </p:spPr>
        <p:txBody>
          <a:bodyPr wrap="none" rtlCol="0">
            <a:spAutoFit/>
          </a:bodyPr>
          <a:lstStyle/>
          <a:p>
            <a:endParaRPr lang="en-US" dirty="0"/>
          </a:p>
        </p:txBody>
      </p:sp>
      <mc:AlternateContent xmlns:mc="http://schemas.openxmlformats.org/markup-compatibility/2006">
        <mc:Choice xmlns:am3d="http://schemas.microsoft.com/office/drawing/2017/model3d" Requires="am3d">
          <p:graphicFrame>
            <p:nvGraphicFramePr>
              <p:cNvPr id="16" name="Content Placeholder 15" descr="Landscape with Waterfall">
                <a:extLst>
                  <a:ext uri="{FF2B5EF4-FFF2-40B4-BE49-F238E27FC236}">
                    <a16:creationId xmlns:a16="http://schemas.microsoft.com/office/drawing/2014/main" id="{74D7C3A6-AA15-46F5-804A-567220FA5B8B}"/>
                  </a:ext>
                </a:extLst>
              </p:cNvPr>
              <p:cNvGraphicFramePr>
                <a:graphicFrameLocks noGrp="1" noChangeAspect="1"/>
              </p:cNvGraphicFramePr>
              <p:nvPr>
                <p:ph idx="1"/>
                <p:extLst>
                  <p:ext uri="{D42A27DB-BD31-4B8C-83A1-F6EECF244321}">
                    <p14:modId xmlns:p14="http://schemas.microsoft.com/office/powerpoint/2010/main" val="3003713123"/>
                  </p:ext>
                </p:extLst>
              </p:nvPr>
            </p:nvGraphicFramePr>
            <p:xfrm>
              <a:off x="3809834" y="-1572820"/>
              <a:ext cx="11105024" cy="10343101"/>
            </p:xfrm>
            <a:graphic>
              <a:graphicData uri="http://schemas.microsoft.com/office/drawing/2017/model3d">
                <am3d:model3d r:embed="rId2">
                  <am3d:spPr>
                    <a:xfrm>
                      <a:off x="0" y="0"/>
                      <a:ext cx="11105024" cy="10343101"/>
                    </a:xfrm>
                    <a:prstGeom prst="rect">
                      <a:avLst/>
                    </a:prstGeom>
                  </am3d:spPr>
                  <am3d:camera>
                    <am3d:pos x="0" y="0" z="68635681"/>
                    <am3d:up dx="0" dy="36000000" dz="0"/>
                    <am3d:lookAt x="0" y="0" z="0"/>
                    <am3d:perspective fov="2700000"/>
                  </am3d:camera>
                  <am3d:trans>
                    <am3d:meterPerModelUnit n="6205847" d="1000000"/>
                    <am3d:preTrans dx="642278" dy="-9268046" dz="3515223"/>
                    <am3d:scale>
                      <am3d:sx n="1000000" d="1000000"/>
                      <am3d:sy n="1000000" d="1000000"/>
                      <am3d:sz n="1000000" d="1000000"/>
                    </am3d:scale>
                    <am3d:rot ax="3609184" ay="2656488" az="3034903"/>
                    <am3d:postTrans dx="0" dy="0" dz="0"/>
                  </am3d:trans>
                  <am3d:raster rName="Office3DRenderer" rVer="16.0.8326">
                    <am3d:blip r:embed="rId3"/>
                  </am3d:raster>
                  <am3d:objViewport viewportSz="179242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Content Placeholder 15" descr="Landscape with Waterfall">
                <a:extLst>
                  <a:ext uri="{FF2B5EF4-FFF2-40B4-BE49-F238E27FC236}">
                    <a16:creationId xmlns:a16="http://schemas.microsoft.com/office/drawing/2014/main" id="{74D7C3A6-AA15-46F5-804A-567220FA5B8B}"/>
                  </a:ext>
                </a:extLst>
              </p:cNvPr>
              <p:cNvPicPr>
                <a:picLocks noGrp="1" noRot="1" noChangeAspect="1" noMove="1" noResize="1" noEditPoints="1" noAdjustHandles="1" noChangeArrowheads="1" noChangeShapeType="1" noCrop="1"/>
              </p:cNvPicPr>
              <p:nvPr/>
            </p:nvPicPr>
            <p:blipFill>
              <a:blip r:embed="rId3"/>
              <a:stretch>
                <a:fillRect/>
              </a:stretch>
            </p:blipFill>
            <p:spPr>
              <a:xfrm>
                <a:off x="3809834" y="-1572820"/>
                <a:ext cx="11105024" cy="10343101"/>
              </a:xfrm>
              <a:prstGeom prst="rect">
                <a:avLst/>
              </a:prstGeom>
            </p:spPr>
          </p:pic>
        </mc:Fallback>
      </mc:AlternateContent>
      <p:sp>
        <p:nvSpPr>
          <p:cNvPr id="15" name="Flowchart: Alternate Process 14">
            <a:extLst>
              <a:ext uri="{FF2B5EF4-FFF2-40B4-BE49-F238E27FC236}">
                <a16:creationId xmlns:a16="http://schemas.microsoft.com/office/drawing/2014/main" id="{43C33A5A-B940-476E-A8AB-1724B111D0F0}"/>
              </a:ext>
            </a:extLst>
          </p:cNvPr>
          <p:cNvSpPr/>
          <p:nvPr/>
        </p:nvSpPr>
        <p:spPr>
          <a:xfrm>
            <a:off x="60386" y="0"/>
            <a:ext cx="5271058" cy="6629399"/>
          </a:xfrm>
          <a:prstGeom prst="flowChartAlternateProcess">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endParaRPr lang="en-US" sz="2000" dirty="0"/>
          </a:p>
          <a:p>
            <a:pPr algn="ctr"/>
            <a:endParaRPr lang="en-US" sz="2000" dirty="0"/>
          </a:p>
          <a:p>
            <a:pPr algn="ctr"/>
            <a:endParaRPr lang="en-US" sz="2000" dirty="0"/>
          </a:p>
          <a:p>
            <a:pPr algn="ctr"/>
            <a:endParaRPr lang="en-US" sz="3600" b="1" u="sng" dirty="0"/>
          </a:p>
          <a:p>
            <a:pPr algn="ctr"/>
            <a:r>
              <a:rPr lang="en-US" sz="3600" b="1" u="sng" dirty="0"/>
              <a:t>Sustainable Development Goals :</a:t>
            </a:r>
          </a:p>
          <a:p>
            <a:pPr algn="ctr"/>
            <a:endParaRPr lang="en-US" sz="2000" b="1" dirty="0"/>
          </a:p>
          <a:p>
            <a:pPr algn="ctr"/>
            <a:r>
              <a:rPr lang="en-US" sz="2000" b="1" dirty="0"/>
              <a:t>Maintain Eco Friendly Systems backed by company policies and guidelines.  </a:t>
            </a:r>
          </a:p>
          <a:p>
            <a:pPr algn="ctr"/>
            <a:endParaRPr lang="en-US" sz="2000" b="1" dirty="0"/>
          </a:p>
          <a:p>
            <a:pPr algn="ctr"/>
            <a:r>
              <a:rPr lang="en-US" sz="2000" b="1" dirty="0"/>
              <a:t> Produce Markets –Increasing Photosynthesis  - Compost</a:t>
            </a:r>
          </a:p>
          <a:p>
            <a:pPr algn="ctr"/>
            <a:endParaRPr lang="en-US" sz="2000" b="1" dirty="0"/>
          </a:p>
          <a:p>
            <a:pPr algn="ctr"/>
            <a:r>
              <a:rPr lang="en-US" sz="2000" b="1" dirty="0"/>
              <a:t>Mitigate Climate Change through responsible Forestry and Irrigation processes </a:t>
            </a:r>
          </a:p>
          <a:p>
            <a:pPr algn="ctr"/>
            <a:endParaRPr lang="en-US" sz="2000" b="1" dirty="0"/>
          </a:p>
          <a:p>
            <a:pPr algn="ctr"/>
            <a:r>
              <a:rPr lang="en-US" sz="2000" b="1" dirty="0"/>
              <a:t>Non- Renewable Natural Resource Management</a:t>
            </a:r>
          </a:p>
          <a:p>
            <a:pPr algn="ctr"/>
            <a:r>
              <a:rPr lang="en-US" sz="2000" b="1" dirty="0"/>
              <a:t> Implement Responsible Water Management systems</a:t>
            </a:r>
          </a:p>
          <a:p>
            <a:pPr algn="ctr"/>
            <a:endParaRPr lang="en-US" sz="2000" b="1" dirty="0"/>
          </a:p>
          <a:p>
            <a:r>
              <a:rPr lang="en-US" dirty="0"/>
              <a:t>Renewable Energy Investment (Hydro)</a:t>
            </a:r>
          </a:p>
          <a:p>
            <a:endParaRPr lang="en-US" dirty="0"/>
          </a:p>
          <a:p>
            <a:endParaRPr lang="en-US" dirty="0"/>
          </a:p>
          <a:p>
            <a:endParaRPr lang="en-US" dirty="0"/>
          </a:p>
          <a:p>
            <a:endParaRPr lang="en-US" dirty="0"/>
          </a:p>
          <a:p>
            <a:endParaRPr lang="en-US" dirty="0"/>
          </a:p>
          <a:p>
            <a:r>
              <a:rPr lang="en-US" dirty="0"/>
              <a:t>S</a:t>
            </a:r>
          </a:p>
          <a:p>
            <a:r>
              <a:rPr lang="en-US" dirty="0"/>
              <a:t>  </a:t>
            </a: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146" y="131429"/>
            <a:ext cx="10250751" cy="972414"/>
          </a:xfrm>
        </p:spPr>
        <p:txBody>
          <a:bodyPr/>
          <a:lstStyle/>
          <a:p>
            <a:r>
              <a:rPr lang="en-US" b="1" dirty="0"/>
              <a:t>Economic Development – Capital Campaign  </a:t>
            </a:r>
          </a:p>
        </p:txBody>
      </p:sp>
      <p:sp>
        <p:nvSpPr>
          <p:cNvPr id="5" name="Slide Number Placeholder 4"/>
          <p:cNvSpPr>
            <a:spLocks noGrp="1"/>
          </p:cNvSpPr>
          <p:nvPr>
            <p:ph type="sldNum" sz="quarter" idx="12"/>
          </p:nvPr>
        </p:nvSpPr>
        <p:spPr/>
        <p:txBody>
          <a:bodyPr/>
          <a:lstStyle/>
          <a:p>
            <a:fld id="{9CD8D479-8942-46E8-A226-A4E01F7A105C}" type="slidenum">
              <a:rPr lang="en-US" smtClean="0"/>
              <a:t>8</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1/13/2021</a:t>
            </a:fld>
            <a:endParaRPr lang="en-US" dirty="0"/>
          </a:p>
        </p:txBody>
      </p:sp>
      <p:sp>
        <p:nvSpPr>
          <p:cNvPr id="7" name="Footer Placeholder 6"/>
          <p:cNvSpPr>
            <a:spLocks noGrp="1"/>
          </p:cNvSpPr>
          <p:nvPr>
            <p:ph type="ftr" sz="quarter" idx="11"/>
          </p:nvPr>
        </p:nvSpPr>
        <p:spPr/>
        <p:txBody>
          <a:bodyPr/>
          <a:lstStyle/>
          <a:p>
            <a:r>
              <a:rPr lang="en-US" dirty="0"/>
              <a:t>Pivot Latino America Corporation</a:t>
            </a:r>
          </a:p>
        </p:txBody>
      </p:sp>
      <p:sp>
        <p:nvSpPr>
          <p:cNvPr id="4" name="Rectangle: Diagonal Corners Snipped 3">
            <a:extLst>
              <a:ext uri="{FF2B5EF4-FFF2-40B4-BE49-F238E27FC236}">
                <a16:creationId xmlns:a16="http://schemas.microsoft.com/office/drawing/2014/main" id="{1BFD5DE3-856E-4B19-9E11-5E5041486214}"/>
              </a:ext>
            </a:extLst>
          </p:cNvPr>
          <p:cNvSpPr/>
          <p:nvPr/>
        </p:nvSpPr>
        <p:spPr>
          <a:xfrm>
            <a:off x="1409699" y="1245325"/>
            <a:ext cx="4947557" cy="5024845"/>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1523ABF-B3DF-439C-9BDE-F2A26FB19CB1}"/>
              </a:ext>
            </a:extLst>
          </p:cNvPr>
          <p:cNvSpPr>
            <a:spLocks noGrp="1"/>
          </p:cNvSpPr>
          <p:nvPr>
            <p:ph sz="half" idx="1"/>
          </p:nvPr>
        </p:nvSpPr>
        <p:spPr>
          <a:xfrm>
            <a:off x="1409700" y="1314994"/>
            <a:ext cx="4610100" cy="4861969"/>
          </a:xfrm>
        </p:spPr>
        <p:txBody>
          <a:bodyPr>
            <a:normAutofit fontScale="92500" lnSpcReduction="20000"/>
          </a:bodyPr>
          <a:lstStyle/>
          <a:p>
            <a:pPr marL="0" indent="0">
              <a:buNone/>
            </a:pPr>
            <a:endParaRPr lang="en-US" dirty="0">
              <a:solidFill>
                <a:schemeClr val="bg1"/>
              </a:solidFill>
            </a:endParaRPr>
          </a:p>
          <a:p>
            <a:r>
              <a:rPr lang="en-US" sz="3200" dirty="0">
                <a:solidFill>
                  <a:schemeClr val="bg1"/>
                </a:solidFill>
              </a:rPr>
              <a:t>Capital Pledge’s </a:t>
            </a:r>
          </a:p>
          <a:p>
            <a:r>
              <a:rPr lang="en-US" sz="3200" dirty="0">
                <a:solidFill>
                  <a:schemeClr val="bg1"/>
                </a:solidFill>
              </a:rPr>
              <a:t>Capital Investments (Endowment) </a:t>
            </a:r>
          </a:p>
          <a:p>
            <a:r>
              <a:rPr lang="en-US" sz="3200" dirty="0">
                <a:solidFill>
                  <a:schemeClr val="bg1"/>
                </a:solidFill>
              </a:rPr>
              <a:t>Working Capital  </a:t>
            </a:r>
          </a:p>
          <a:p>
            <a:r>
              <a:rPr lang="en-US" sz="3200" dirty="0">
                <a:solidFill>
                  <a:schemeClr val="bg1"/>
                </a:solidFill>
              </a:rPr>
              <a:t>ROI’s (Passive Income)</a:t>
            </a:r>
          </a:p>
          <a:p>
            <a:r>
              <a:rPr lang="en-US" sz="3200" dirty="0">
                <a:solidFill>
                  <a:schemeClr val="bg1"/>
                </a:solidFill>
              </a:rPr>
              <a:t>Fundraising </a:t>
            </a:r>
          </a:p>
          <a:p>
            <a:r>
              <a:rPr lang="en-US" sz="3200" dirty="0">
                <a:solidFill>
                  <a:schemeClr val="bg1"/>
                </a:solidFill>
              </a:rPr>
              <a:t>Natural Regeneration (Environment) </a:t>
            </a:r>
          </a:p>
          <a:p>
            <a:endParaRPr lang="en-US" dirty="0">
              <a:solidFill>
                <a:schemeClr val="bg1"/>
              </a:solidFill>
            </a:endParaRPr>
          </a:p>
          <a:p>
            <a:endParaRPr lang="en-US" sz="2400" b="0" i="0" u="none" strike="noStrike" dirty="0">
              <a:effectLst/>
              <a:latin typeface="Arial" panose="020B0604020202020204" pitchFamily="34" charset="0"/>
            </a:endParaRPr>
          </a:p>
          <a:p>
            <a:pPr marL="0" indent="0" algn="l" rtl="0" eaLnBrk="1" fontAlgn="ctr" latinLnBrk="0" hangingPunct="1">
              <a:spcBef>
                <a:spcPts val="0"/>
              </a:spcBef>
              <a:spcAft>
                <a:spcPts val="0"/>
              </a:spcAft>
              <a:buNone/>
            </a:pPr>
            <a:r>
              <a:rPr lang="en-US" sz="2400" b="0" i="0" u="none" strike="noStrike" kern="1200" dirty="0">
                <a:solidFill>
                  <a:srgbClr val="4D3E2F"/>
                </a:solidFill>
                <a:effectLst/>
                <a:latin typeface="Corbel" panose="020B0503020204020204" pitchFamily="34" charset="0"/>
              </a:rPr>
              <a:t> </a:t>
            </a:r>
            <a:endParaRPr lang="en-US" dirty="0">
              <a:solidFill>
                <a:schemeClr val="bg1"/>
              </a:solidFill>
            </a:endParaRPr>
          </a:p>
          <a:p>
            <a:endParaRPr lang="en-US" dirty="0"/>
          </a:p>
        </p:txBody>
      </p:sp>
      <p:graphicFrame>
        <p:nvGraphicFramePr>
          <p:cNvPr id="13" name="Content Placeholder 12">
            <a:extLst>
              <a:ext uri="{FF2B5EF4-FFF2-40B4-BE49-F238E27FC236}">
                <a16:creationId xmlns:a16="http://schemas.microsoft.com/office/drawing/2014/main" id="{B7A14002-A68D-441C-BB6D-019ADDA75396}"/>
              </a:ext>
            </a:extLst>
          </p:cNvPr>
          <p:cNvGraphicFramePr>
            <a:graphicFrameLocks noGrp="1"/>
          </p:cNvGraphicFramePr>
          <p:nvPr>
            <p:ph sz="half" idx="2"/>
            <p:extLst>
              <p:ext uri="{D42A27DB-BD31-4B8C-83A1-F6EECF244321}">
                <p14:modId xmlns:p14="http://schemas.microsoft.com/office/powerpoint/2010/main" val="812057256"/>
              </p:ext>
            </p:extLst>
          </p:nvPr>
        </p:nvGraphicFramePr>
        <p:xfrm>
          <a:off x="6352521" y="941494"/>
          <a:ext cx="5410200" cy="578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Land Stewardship</a:t>
            </a:r>
            <a:br>
              <a:rPr lang="en-US" sz="2400" dirty="0"/>
            </a:br>
            <a:r>
              <a:rPr lang="en-US" sz="2400" dirty="0"/>
              <a:t>Natural Regeneration </a:t>
            </a:r>
            <a:br>
              <a:rPr lang="en-US" sz="2400" dirty="0"/>
            </a:br>
            <a:r>
              <a:rPr lang="en-US" sz="2400" dirty="0"/>
              <a:t>Water Budgets and constraints</a:t>
            </a:r>
            <a:br>
              <a:rPr lang="en-US" sz="2400" dirty="0"/>
            </a:br>
            <a:r>
              <a:rPr lang="en-US" sz="2400" dirty="0"/>
              <a:t>Quality Control &amp; Expansion </a:t>
            </a:r>
            <a:br>
              <a:rPr lang="en-US" sz="2400" dirty="0"/>
            </a:br>
            <a:r>
              <a:rPr lang="en-US" sz="2400" dirty="0"/>
              <a:t>Irrigation Implementation</a:t>
            </a:r>
            <a:br>
              <a:rPr lang="en-US" sz="2400" dirty="0"/>
            </a:br>
            <a:r>
              <a:rPr lang="en-US" sz="2400" dirty="0"/>
              <a:t>Marine Life Biodiversity </a:t>
            </a:r>
            <a:br>
              <a:rPr lang="en-US" sz="2400" dirty="0"/>
            </a:br>
            <a:r>
              <a:rPr lang="en-US" sz="2400" dirty="0"/>
              <a:t>Research </a:t>
            </a:r>
            <a:br>
              <a:rPr lang="en-US" sz="2400" dirty="0"/>
            </a:br>
            <a:endParaRPr lang="en-US" sz="2400" dirty="0"/>
          </a:p>
        </p:txBody>
      </p:sp>
      <p:sp>
        <p:nvSpPr>
          <p:cNvPr id="2" name="TextBox 1">
            <a:extLst>
              <a:ext uri="{FF2B5EF4-FFF2-40B4-BE49-F238E27FC236}">
                <a16:creationId xmlns:a16="http://schemas.microsoft.com/office/drawing/2014/main" id="{2A51F011-7E4A-47D8-9499-D5CFC8417A2B}"/>
              </a:ext>
            </a:extLst>
          </p:cNvPr>
          <p:cNvSpPr txBox="1"/>
          <p:nvPr/>
        </p:nvSpPr>
        <p:spPr>
          <a:xfrm flipH="1">
            <a:off x="1621148" y="804363"/>
            <a:ext cx="8376292" cy="646331"/>
          </a:xfrm>
          <a:prstGeom prst="rect">
            <a:avLst/>
          </a:prstGeom>
          <a:noFill/>
        </p:spPr>
        <p:txBody>
          <a:bodyPr wrap="square" rtlCol="0">
            <a:spAutoFit/>
          </a:bodyPr>
          <a:lstStyle/>
          <a:p>
            <a:r>
              <a:rPr lang="en-US" sz="3600" dirty="0">
                <a:solidFill>
                  <a:srgbClr val="C00000"/>
                </a:solidFill>
              </a:rPr>
              <a:t>Environment &amp; Eco system  </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450</Words>
  <Application>Microsoft Office PowerPoint</Application>
  <PresentationFormat>Widescreen</PresentationFormat>
  <Paragraphs>193</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Aparajita</vt:lpstr>
      <vt:lpstr>Arial</vt:lpstr>
      <vt:lpstr>Corbel</vt:lpstr>
      <vt:lpstr>Ecology 16x9</vt:lpstr>
      <vt:lpstr>SUSTAINABLE DEVELOPMENT PLAN</vt:lpstr>
      <vt:lpstr>Sustainable Development Plan </vt:lpstr>
      <vt:lpstr>Conservation and Research </vt:lpstr>
      <vt:lpstr>Economic Environment  </vt:lpstr>
      <vt:lpstr>PowerPoint Presentation</vt:lpstr>
      <vt:lpstr>Citizen Engagement </vt:lpstr>
      <vt:lpstr>   </vt:lpstr>
      <vt:lpstr>Economic Development – Capital Campaign  </vt:lpstr>
      <vt:lpstr>Land Stewardship Natural Regeneration  Water Budgets and constraints Quality Control &amp; Expansion  Irrigation Implementation Marine Life Biodiversity  Research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DEVELOPMENT PLAN</dc:title>
  <dc:creator>Jose Escobar</dc:creator>
  <cp:lastModifiedBy>Jose Escobar</cp:lastModifiedBy>
  <cp:revision>1</cp:revision>
  <dcterms:created xsi:type="dcterms:W3CDTF">2020-11-19T22:27:01Z</dcterms:created>
  <dcterms:modified xsi:type="dcterms:W3CDTF">2021-01-14T05:09:37Z</dcterms:modified>
</cp:coreProperties>
</file>