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69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1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5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82D59C-F134-4CF0-AFD9-5E40A084EC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6513-9522-4B3D-8A95-7B7E4B1A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2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598" y="55047"/>
            <a:ext cx="8947522" cy="1400530"/>
          </a:xfrm>
        </p:spPr>
        <p:txBody>
          <a:bodyPr/>
          <a:lstStyle/>
          <a:p>
            <a:r>
              <a:rPr lang="en-US" b="1" dirty="0" smtClean="0"/>
              <a:t>Topical Therapy Guide</a:t>
            </a:r>
            <a:r>
              <a:rPr lang="en-US" b="1" dirty="0"/>
              <a:t> 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 </a:t>
            </a:r>
            <a:r>
              <a:rPr lang="en-US" sz="2400" dirty="0" smtClean="0"/>
              <a:t>For Skin &amp; Hair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29208" y="1455577"/>
            <a:ext cx="10440955" cy="4800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Remember to always dilute the following oils with a carrier oil </a:t>
            </a:r>
            <a:r>
              <a:rPr lang="en-US" dirty="0" smtClean="0"/>
              <a:t>like </a:t>
            </a:r>
            <a:r>
              <a:rPr lang="en-US" b="1" dirty="0"/>
              <a:t>Coconut </a:t>
            </a:r>
            <a:r>
              <a:rPr lang="en-US" b="1" dirty="0" smtClean="0"/>
              <a:t>Oil or </a:t>
            </a:r>
            <a:r>
              <a:rPr lang="en-US" b="1" dirty="0"/>
              <a:t>Olive Oil, </a:t>
            </a:r>
            <a:r>
              <a:rPr lang="en-US" dirty="0" smtClean="0"/>
              <a:t>before </a:t>
            </a:r>
            <a:r>
              <a:rPr lang="en-US" dirty="0"/>
              <a:t>putting them on your skin in order to </a:t>
            </a:r>
            <a:r>
              <a:rPr lang="en-US" dirty="0" smtClean="0"/>
              <a:t>avoid sensitivity: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See how to apply oils on the next page &amp; ways to use each essential oil .</a:t>
            </a:r>
          </a:p>
          <a:p>
            <a:pPr marL="0" indent="0" algn="ctr">
              <a:buNone/>
            </a:pPr>
            <a:r>
              <a:rPr lang="en-US" sz="2000" dirty="0"/>
              <a:t>Cinnamon Bark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Cumin </a:t>
            </a:r>
          </a:p>
          <a:p>
            <a:pPr marL="0" indent="0" algn="ctr">
              <a:buNone/>
            </a:pPr>
            <a:r>
              <a:rPr lang="en-US" sz="2000" dirty="0" smtClean="0"/>
              <a:t>Cassia </a:t>
            </a:r>
          </a:p>
          <a:p>
            <a:pPr marL="0" indent="0" algn="ctr">
              <a:buNone/>
            </a:pPr>
            <a:r>
              <a:rPr lang="en-US" sz="2000" dirty="0" smtClean="0"/>
              <a:t>Clove </a:t>
            </a:r>
          </a:p>
          <a:p>
            <a:pPr marL="0" indent="0" algn="ctr">
              <a:buNone/>
            </a:pPr>
            <a:r>
              <a:rPr lang="en-US" sz="2000" dirty="0" smtClean="0"/>
              <a:t>Lemongrass </a:t>
            </a:r>
          </a:p>
          <a:p>
            <a:pPr marL="0" indent="0" algn="ctr">
              <a:buNone/>
            </a:pPr>
            <a:r>
              <a:rPr lang="en-US" sz="2000" dirty="0" smtClean="0"/>
              <a:t>Geranium </a:t>
            </a:r>
          </a:p>
          <a:p>
            <a:pPr marL="0" indent="0" algn="ctr">
              <a:buNone/>
            </a:pPr>
            <a:r>
              <a:rPr lang="en-US" sz="2000" dirty="0" smtClean="0"/>
              <a:t>Thyme </a:t>
            </a:r>
          </a:p>
          <a:p>
            <a:pPr marL="0" indent="0" algn="ctr">
              <a:buNone/>
            </a:pPr>
            <a:r>
              <a:rPr lang="en-US" sz="2000" dirty="0" smtClean="0"/>
              <a:t>Oregano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7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47" y="167951"/>
            <a:ext cx="9647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Applying Essential Oils Topically:</a:t>
            </a:r>
          </a:p>
          <a:p>
            <a:endParaRPr lang="en-US" sz="2400" dirty="0"/>
          </a:p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After dilution of the essential oil, apply to the effected area. Below are the different areas to apply the oil. 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547" y="1614196"/>
            <a:ext cx="96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Face: </a:t>
            </a:r>
            <a:endParaRPr lang="en-US" u="sng" dirty="0" smtClean="0"/>
          </a:p>
          <a:p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essential oils to your daily skincare regimen to improve the skin and maintain a clear complexion. </a:t>
            </a:r>
            <a:r>
              <a:rPr lang="en-US" dirty="0" smtClean="0"/>
              <a:t>Simply </a:t>
            </a:r>
            <a:r>
              <a:rPr lang="en-US" dirty="0"/>
              <a:t>add a few drops of an oil to your facial cleanser, moisturizer, or body lotion. You can also dilute essential oils with Fractionated Coconut Oil and </a:t>
            </a:r>
            <a:r>
              <a:rPr lang="en-US" dirty="0" smtClean="0"/>
              <a:t>apply the blend to </a:t>
            </a:r>
            <a:r>
              <a:rPr lang="en-US" dirty="0"/>
              <a:t>your face.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547" y="3237722"/>
            <a:ext cx="964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Temples, forehead, base of the </a:t>
            </a:r>
            <a:r>
              <a:rPr lang="en-US" u="sng" dirty="0" smtClean="0"/>
              <a:t>skull and </a:t>
            </a:r>
            <a:r>
              <a:rPr lang="en-US" u="sng" dirty="0"/>
              <a:t>neck: </a:t>
            </a:r>
            <a:endParaRPr lang="en-US" u="sng" dirty="0" smtClean="0"/>
          </a:p>
          <a:p>
            <a:r>
              <a:rPr lang="en-US" dirty="0" smtClean="0"/>
              <a:t>Applying </a:t>
            </a:r>
            <a:r>
              <a:rPr lang="en-US" dirty="0"/>
              <a:t>essential oils to any of these areas </a:t>
            </a:r>
            <a:r>
              <a:rPr lang="en-US" dirty="0" smtClean="0"/>
              <a:t>promotes </a:t>
            </a:r>
            <a:r>
              <a:rPr lang="en-US" dirty="0"/>
              <a:t>relaxation and </a:t>
            </a:r>
            <a:r>
              <a:rPr lang="en-US" dirty="0" smtClean="0"/>
              <a:t>will target </a:t>
            </a:r>
            <a:r>
              <a:rPr lang="en-US" dirty="0"/>
              <a:t>any </a:t>
            </a:r>
            <a:r>
              <a:rPr lang="en-US" dirty="0" smtClean="0"/>
              <a:t>tension</a:t>
            </a:r>
            <a:r>
              <a:rPr lang="en-US" dirty="0"/>
              <a:t>. </a:t>
            </a:r>
            <a:r>
              <a:rPr lang="en-US" dirty="0" smtClean="0"/>
              <a:t>For tension </a:t>
            </a:r>
            <a:r>
              <a:rPr lang="en-US" dirty="0"/>
              <a:t>in your </a:t>
            </a:r>
            <a:r>
              <a:rPr lang="en-US" dirty="0" smtClean="0"/>
              <a:t>neck; for example, working </a:t>
            </a:r>
            <a:r>
              <a:rPr lang="en-US" dirty="0"/>
              <a:t>long days behind a </a:t>
            </a:r>
            <a:r>
              <a:rPr lang="en-US" dirty="0" smtClean="0"/>
              <a:t>desk or to unwind, apply </a:t>
            </a:r>
            <a:r>
              <a:rPr lang="en-US" dirty="0"/>
              <a:t>soothing and relaxing oils </a:t>
            </a:r>
            <a:r>
              <a:rPr lang="en-US" dirty="0" smtClean="0"/>
              <a:t>for relief.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176" y="4516016"/>
            <a:ext cx="9377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Abdomen: </a:t>
            </a:r>
            <a:endParaRPr lang="en-US" u="sng" dirty="0" smtClean="0"/>
          </a:p>
          <a:p>
            <a:r>
              <a:rPr lang="en-US" dirty="0" smtClean="0"/>
              <a:t>Apply essential oils </a:t>
            </a:r>
            <a:r>
              <a:rPr lang="en-US" dirty="0"/>
              <a:t>topically to the abdomen to experience </a:t>
            </a:r>
            <a:r>
              <a:rPr lang="en-US" dirty="0" smtClean="0"/>
              <a:t>the soothing and calming </a:t>
            </a:r>
            <a:r>
              <a:rPr lang="en-US" dirty="0"/>
              <a:t>effects. Apply essential oils to the abdomen </a:t>
            </a:r>
            <a:r>
              <a:rPr lang="en-US" dirty="0" smtClean="0"/>
              <a:t>major </a:t>
            </a:r>
            <a:r>
              <a:rPr lang="en-US" dirty="0"/>
              <a:t>digestive </a:t>
            </a:r>
            <a:r>
              <a:rPr lang="en-US" dirty="0" smtClean="0"/>
              <a:t>organs </a:t>
            </a:r>
            <a:r>
              <a:rPr lang="en-US" dirty="0"/>
              <a:t>to support </a:t>
            </a:r>
            <a:r>
              <a:rPr lang="en-US" dirty="0" smtClean="0"/>
              <a:t>their healthy </a:t>
            </a:r>
            <a:r>
              <a:rPr lang="en-US" dirty="0"/>
              <a:t>function, and help alleviate </a:t>
            </a:r>
            <a:r>
              <a:rPr lang="en-US" dirty="0" smtClean="0"/>
              <a:t>digestive </a:t>
            </a:r>
            <a:r>
              <a:rPr lang="en-US" dirty="0"/>
              <a:t>discomfort. You can also apply essential oils to the abdomen during your menstrual cycle when you want to </a:t>
            </a:r>
            <a:r>
              <a:rPr lang="en-US" dirty="0" smtClean="0"/>
              <a:t>help provide comfort.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176" y="6270342"/>
            <a:ext cx="418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Continues on next page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4" y="279918"/>
            <a:ext cx="936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Arms, legs, back: </a:t>
            </a:r>
            <a:endParaRPr lang="en-US" u="sng" dirty="0" smtClean="0"/>
          </a:p>
          <a:p>
            <a:r>
              <a:rPr lang="en-US" dirty="0" smtClean="0"/>
              <a:t>Massage </a:t>
            </a:r>
            <a:r>
              <a:rPr lang="en-US" dirty="0"/>
              <a:t>essential oils onto the arms, wrists, legs, feet, and back after a </a:t>
            </a:r>
            <a:r>
              <a:rPr lang="en-US" dirty="0" smtClean="0"/>
              <a:t>workout, physical activity or for sore muscles.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539" y="1427584"/>
            <a:ext cx="904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Chest:</a:t>
            </a:r>
          </a:p>
          <a:p>
            <a:r>
              <a:rPr lang="en-US" dirty="0" smtClean="0"/>
              <a:t>Apply essential oils to the chest to help clear breathing, which gives aroma therapy as well.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167" y="2687216"/>
            <a:ext cx="840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Bottoms of the </a:t>
            </a:r>
            <a:r>
              <a:rPr lang="en-US" u="sng" dirty="0" smtClean="0"/>
              <a:t>feet:</a:t>
            </a:r>
          </a:p>
          <a:p>
            <a:r>
              <a:rPr lang="en-US" dirty="0" smtClean="0"/>
              <a:t>The ideal </a:t>
            </a:r>
            <a:r>
              <a:rPr lang="en-US" dirty="0"/>
              <a:t>place to apply essential </a:t>
            </a:r>
            <a:r>
              <a:rPr lang="en-US" dirty="0" smtClean="0"/>
              <a:t>oils is the bottom of feet, </a:t>
            </a:r>
            <a:r>
              <a:rPr lang="en-US" dirty="0"/>
              <a:t>because </a:t>
            </a:r>
            <a:r>
              <a:rPr lang="en-US" dirty="0" smtClean="0"/>
              <a:t>they readily </a:t>
            </a:r>
            <a:r>
              <a:rPr lang="en-US" dirty="0"/>
              <a:t>absorb the </a:t>
            </a:r>
            <a:r>
              <a:rPr lang="en-US" dirty="0" smtClean="0"/>
              <a:t>oils</a:t>
            </a:r>
            <a:r>
              <a:rPr lang="en-US" dirty="0"/>
              <a:t> </a:t>
            </a:r>
            <a:r>
              <a:rPr lang="en-US" dirty="0" smtClean="0"/>
              <a:t>due to being thick and less prone to sensitivity. </a:t>
            </a:r>
            <a:endParaRPr lang="en-US" dirty="0"/>
          </a:p>
          <a:p>
            <a:r>
              <a:rPr lang="en-US" u="sng" dirty="0" smtClean="0"/>
              <a:t>It is ideal to apply the oil to feet especially for the following reasons: </a:t>
            </a:r>
          </a:p>
          <a:p>
            <a:r>
              <a:rPr lang="en-US" dirty="0"/>
              <a:t>-</a:t>
            </a:r>
            <a:r>
              <a:rPr lang="en-US" dirty="0" smtClean="0"/>
              <a:t>When </a:t>
            </a:r>
            <a:r>
              <a:rPr lang="en-US" dirty="0"/>
              <a:t>trying an essential oil for the first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-For children</a:t>
            </a:r>
          </a:p>
          <a:p>
            <a:r>
              <a:rPr lang="en-US" dirty="0" smtClean="0"/>
              <a:t>-Sensitivity to essential 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167" y="5215812"/>
            <a:ext cx="57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See next page for essential oils idea guide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0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61" y="261257"/>
            <a:ext cx="973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Topical </a:t>
            </a:r>
            <a:r>
              <a:rPr lang="en-US" sz="2400" dirty="0" smtClean="0"/>
              <a:t>Therapy Ideas: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5861" y="858417"/>
            <a:ext cx="11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Arborvitae: </a:t>
            </a:r>
            <a:r>
              <a:rPr lang="en-US" dirty="0"/>
              <a:t>Apply to wrists and ankles </a:t>
            </a:r>
            <a:r>
              <a:rPr lang="en-US" dirty="0" smtClean="0"/>
              <a:t>to </a:t>
            </a:r>
            <a:r>
              <a:rPr lang="en-US" dirty="0"/>
              <a:t>help naturally repel insects </a:t>
            </a:r>
            <a:endParaRPr lang="en-US" dirty="0" smtClean="0"/>
          </a:p>
          <a:p>
            <a:r>
              <a:rPr lang="en-US" u="sng" dirty="0" smtClean="0"/>
              <a:t>Basil</a:t>
            </a:r>
            <a:r>
              <a:rPr lang="en-US" u="sng" dirty="0"/>
              <a:t>:</a:t>
            </a:r>
            <a:r>
              <a:rPr lang="en-US" dirty="0"/>
              <a:t> Apply to the temples and back of the neck to reduce </a:t>
            </a:r>
            <a:r>
              <a:rPr lang="en-US" dirty="0" smtClean="0"/>
              <a:t>tension </a:t>
            </a:r>
          </a:p>
          <a:p>
            <a:r>
              <a:rPr lang="en-US" u="sng" dirty="0" smtClean="0"/>
              <a:t>Bergamot</a:t>
            </a:r>
            <a:r>
              <a:rPr lang="en-US" u="sng" dirty="0"/>
              <a:t>:</a:t>
            </a:r>
            <a:r>
              <a:rPr lang="en-US" dirty="0"/>
              <a:t> Apply to the skin while showering to experience a calming </a:t>
            </a:r>
            <a:r>
              <a:rPr lang="en-US" dirty="0" smtClean="0"/>
              <a:t>effect </a:t>
            </a:r>
            <a:r>
              <a:rPr lang="en-US" dirty="0"/>
              <a:t>and skin-purifying benefits </a:t>
            </a:r>
            <a:endParaRPr lang="en-US" dirty="0" smtClean="0"/>
          </a:p>
          <a:p>
            <a:r>
              <a:rPr lang="en-US" u="sng" dirty="0" smtClean="0"/>
              <a:t>Black </a:t>
            </a:r>
            <a:r>
              <a:rPr lang="en-US" u="sng" dirty="0"/>
              <a:t>Pepper: </a:t>
            </a:r>
            <a:r>
              <a:rPr lang="en-US" dirty="0" smtClean="0"/>
              <a:t>For a pick-me-up, </a:t>
            </a:r>
            <a:r>
              <a:rPr lang="en-US" dirty="0"/>
              <a:t>apply Black Pepper to the bottoms of your feet for a stimulating wake up </a:t>
            </a:r>
            <a:endParaRPr lang="en-US" dirty="0" smtClean="0"/>
          </a:p>
          <a:p>
            <a:r>
              <a:rPr lang="en-US" u="sng" dirty="0" smtClean="0"/>
              <a:t>Cardamom</a:t>
            </a:r>
            <a:r>
              <a:rPr lang="en-US" u="sng" dirty="0"/>
              <a:t>: </a:t>
            </a:r>
            <a:r>
              <a:rPr lang="en-US" dirty="0"/>
              <a:t>Apply to the chest </a:t>
            </a:r>
            <a:r>
              <a:rPr lang="en-US" dirty="0" smtClean="0"/>
              <a:t>to </a:t>
            </a:r>
            <a:r>
              <a:rPr lang="en-US" dirty="0"/>
              <a:t>promote clear breathing </a:t>
            </a:r>
            <a:r>
              <a:rPr lang="en-US" dirty="0" smtClean="0"/>
              <a:t>while outside</a:t>
            </a:r>
          </a:p>
          <a:p>
            <a:r>
              <a:rPr lang="en-US" u="sng" dirty="0" smtClean="0"/>
              <a:t>Cassia</a:t>
            </a:r>
            <a:r>
              <a:rPr lang="en-US" u="sng" dirty="0"/>
              <a:t>:</a:t>
            </a:r>
            <a:r>
              <a:rPr lang="en-US" dirty="0"/>
              <a:t> Massage the body with </a:t>
            </a:r>
            <a:r>
              <a:rPr lang="en-US" dirty="0" smtClean="0"/>
              <a:t>a blend of Cassia </a:t>
            </a:r>
            <a:r>
              <a:rPr lang="en-US" dirty="0"/>
              <a:t>and Fractionated Coconut Oil for a warming </a:t>
            </a:r>
            <a:r>
              <a:rPr lang="en-US" dirty="0" smtClean="0"/>
              <a:t>effect.</a:t>
            </a:r>
          </a:p>
          <a:p>
            <a:r>
              <a:rPr lang="en-US" u="sng" dirty="0" err="1" smtClean="0"/>
              <a:t>Cedarwood</a:t>
            </a:r>
            <a:r>
              <a:rPr lang="en-US" u="sng" dirty="0"/>
              <a:t>: </a:t>
            </a:r>
            <a:r>
              <a:rPr lang="en-US" dirty="0" smtClean="0"/>
              <a:t>Adding </a:t>
            </a:r>
            <a:r>
              <a:rPr lang="en-US" dirty="0"/>
              <a:t>two drops of </a:t>
            </a:r>
            <a:r>
              <a:rPr lang="en-US" dirty="0" err="1"/>
              <a:t>Cedarwood</a:t>
            </a:r>
            <a:r>
              <a:rPr lang="en-US" dirty="0"/>
              <a:t> to your facial toner or moisturizer </a:t>
            </a:r>
            <a:r>
              <a:rPr lang="en-US" dirty="0" smtClean="0"/>
              <a:t>will aid in clarifying properties</a:t>
            </a:r>
          </a:p>
          <a:p>
            <a:r>
              <a:rPr lang="en-US" u="sng" dirty="0"/>
              <a:t>Cilantro:</a:t>
            </a:r>
            <a:r>
              <a:rPr lang="en-US" dirty="0"/>
              <a:t> </a:t>
            </a:r>
            <a:r>
              <a:rPr lang="en-US" dirty="0" smtClean="0"/>
              <a:t>Keep fingernails </a:t>
            </a:r>
            <a:r>
              <a:rPr lang="en-US" dirty="0"/>
              <a:t>and toenails </a:t>
            </a:r>
            <a:r>
              <a:rPr lang="en-US" dirty="0" smtClean="0"/>
              <a:t>healthy and clean by applying cilantro</a:t>
            </a:r>
          </a:p>
          <a:p>
            <a:r>
              <a:rPr lang="en-US" u="sng" dirty="0" smtClean="0"/>
              <a:t>Cinnamon </a:t>
            </a:r>
            <a:r>
              <a:rPr lang="en-US" u="sng" dirty="0"/>
              <a:t>Bark: </a:t>
            </a:r>
            <a:r>
              <a:rPr lang="en-US" dirty="0"/>
              <a:t>During </a:t>
            </a:r>
            <a:r>
              <a:rPr lang="en-US" dirty="0" smtClean="0"/>
              <a:t>winter, </a:t>
            </a:r>
            <a:r>
              <a:rPr lang="en-US" dirty="0"/>
              <a:t>dilute Cinnamon with Fractionated Coconut oil to create a warming massage for cold, achy </a:t>
            </a:r>
            <a:r>
              <a:rPr lang="en-US" dirty="0" smtClean="0"/>
              <a:t>joints </a:t>
            </a:r>
          </a:p>
          <a:p>
            <a:r>
              <a:rPr lang="en-US" u="sng" dirty="0" smtClean="0"/>
              <a:t>Clary </a:t>
            </a:r>
            <a:r>
              <a:rPr lang="en-US" u="sng" dirty="0"/>
              <a:t>Sage:</a:t>
            </a:r>
            <a:r>
              <a:rPr lang="en-US" dirty="0"/>
              <a:t> </a:t>
            </a:r>
            <a:r>
              <a:rPr lang="en-US" dirty="0" smtClean="0"/>
              <a:t>Sooth </a:t>
            </a:r>
            <a:r>
              <a:rPr lang="en-US" dirty="0"/>
              <a:t>your menstrual </a:t>
            </a:r>
            <a:r>
              <a:rPr lang="en-US" dirty="0" smtClean="0"/>
              <a:t>cycle by </a:t>
            </a:r>
            <a:r>
              <a:rPr lang="en-US" dirty="0"/>
              <a:t>apply Clary Sage to the abdomen </a:t>
            </a:r>
            <a:endParaRPr lang="en-US" dirty="0" smtClean="0"/>
          </a:p>
          <a:p>
            <a:r>
              <a:rPr lang="en-US" u="sng" dirty="0" smtClean="0"/>
              <a:t>Clove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Add </a:t>
            </a:r>
            <a:r>
              <a:rPr lang="en-US" dirty="0"/>
              <a:t>two drops of Clove </a:t>
            </a:r>
            <a:r>
              <a:rPr lang="en-US" dirty="0" smtClean="0"/>
              <a:t>to a </a:t>
            </a:r>
            <a:r>
              <a:rPr lang="en-US" dirty="0"/>
              <a:t>lotion for a warming </a:t>
            </a:r>
            <a:r>
              <a:rPr lang="en-US" dirty="0" smtClean="0"/>
              <a:t>massage</a:t>
            </a:r>
          </a:p>
          <a:p>
            <a:r>
              <a:rPr lang="en-US" u="sng" dirty="0" smtClean="0"/>
              <a:t>Coriander</a:t>
            </a:r>
            <a:r>
              <a:rPr lang="en-US" u="sng" dirty="0"/>
              <a:t>:</a:t>
            </a:r>
            <a:r>
              <a:rPr lang="en-US" dirty="0"/>
              <a:t> Apply topically to oily skin to maintain a clear complexion and help reduce the appearance of </a:t>
            </a:r>
            <a:r>
              <a:rPr lang="en-US" dirty="0" smtClean="0"/>
              <a:t>blemishes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Continued on next page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5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326572"/>
            <a:ext cx="96665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Cypress</a:t>
            </a:r>
            <a:r>
              <a:rPr lang="en-US" u="sng" dirty="0"/>
              <a:t>:</a:t>
            </a:r>
            <a:r>
              <a:rPr lang="en-US" dirty="0"/>
              <a:t> Combine </a:t>
            </a:r>
            <a:r>
              <a:rPr lang="en-US" dirty="0" smtClean="0"/>
              <a:t>Marjoram</a:t>
            </a:r>
            <a:r>
              <a:rPr lang="en-US" dirty="0"/>
              <a:t>, Lavender, and Peppermint for a soothing </a:t>
            </a:r>
            <a:r>
              <a:rPr lang="en-US" dirty="0" smtClean="0"/>
              <a:t>massaging </a:t>
            </a:r>
            <a:r>
              <a:rPr lang="en-US" dirty="0"/>
              <a:t>oil blend </a:t>
            </a:r>
            <a:endParaRPr lang="en-US" dirty="0" smtClean="0"/>
          </a:p>
          <a:p>
            <a:r>
              <a:rPr lang="en-US" u="sng" dirty="0" smtClean="0"/>
              <a:t>Eucalyptus</a:t>
            </a:r>
            <a:r>
              <a:rPr lang="en-US" u="sng" dirty="0"/>
              <a:t>:</a:t>
            </a:r>
            <a:r>
              <a:rPr lang="en-US" dirty="0"/>
              <a:t> Apply topically to the chest and breathe deeply for </a:t>
            </a:r>
            <a:r>
              <a:rPr lang="en-US" dirty="0" smtClean="0"/>
              <a:t>aroma therapy</a:t>
            </a:r>
          </a:p>
          <a:p>
            <a:r>
              <a:rPr lang="en-US" u="sng" dirty="0" smtClean="0"/>
              <a:t>Fennel</a:t>
            </a:r>
            <a:r>
              <a:rPr lang="en-US" u="sng" dirty="0"/>
              <a:t>:</a:t>
            </a:r>
            <a:r>
              <a:rPr lang="en-US" dirty="0"/>
              <a:t> Dilute with carrier oil and use for </a:t>
            </a:r>
            <a:r>
              <a:rPr lang="en-US" dirty="0" smtClean="0"/>
              <a:t>a soothing </a:t>
            </a:r>
            <a:r>
              <a:rPr lang="en-US" dirty="0"/>
              <a:t>abdominal </a:t>
            </a:r>
            <a:r>
              <a:rPr lang="en-US" dirty="0" smtClean="0"/>
              <a:t>muscle massage </a:t>
            </a:r>
          </a:p>
          <a:p>
            <a:r>
              <a:rPr lang="en-US" u="sng" dirty="0" smtClean="0"/>
              <a:t>Frankincense</a:t>
            </a:r>
            <a:r>
              <a:rPr lang="en-US" u="sng" dirty="0"/>
              <a:t>:</a:t>
            </a:r>
            <a:r>
              <a:rPr lang="en-US" dirty="0"/>
              <a:t> Add </a:t>
            </a:r>
            <a:r>
              <a:rPr lang="en-US" dirty="0" smtClean="0"/>
              <a:t>Frankincense to your daily </a:t>
            </a:r>
            <a:r>
              <a:rPr lang="en-US" dirty="0"/>
              <a:t>moisturizer to reduce the appearance of blemishes and rejuvenate the skin </a:t>
            </a:r>
            <a:endParaRPr lang="en-US" dirty="0" smtClean="0"/>
          </a:p>
          <a:p>
            <a:r>
              <a:rPr lang="en-US" u="sng" dirty="0" smtClean="0"/>
              <a:t>Geranium</a:t>
            </a:r>
            <a:r>
              <a:rPr lang="en-US" u="sng" dirty="0"/>
              <a:t>:</a:t>
            </a:r>
            <a:r>
              <a:rPr lang="en-US" dirty="0"/>
              <a:t> Apply this oil directly to the </a:t>
            </a:r>
            <a:r>
              <a:rPr lang="en-US" dirty="0" smtClean="0"/>
              <a:t>skin. Enjoy </a:t>
            </a:r>
            <a:r>
              <a:rPr lang="en-US" dirty="0"/>
              <a:t>an </a:t>
            </a:r>
            <a:r>
              <a:rPr lang="en-US" dirty="0" smtClean="0"/>
              <a:t>aroma therapy </a:t>
            </a:r>
            <a:r>
              <a:rPr lang="en-US" dirty="0"/>
              <a:t>facial to beautify the </a:t>
            </a:r>
            <a:r>
              <a:rPr lang="en-US" dirty="0" smtClean="0"/>
              <a:t>skin </a:t>
            </a:r>
          </a:p>
          <a:p>
            <a:r>
              <a:rPr lang="en-US" u="sng" dirty="0" smtClean="0"/>
              <a:t>Ginger</a:t>
            </a:r>
            <a:r>
              <a:rPr lang="en-US" u="sng" dirty="0"/>
              <a:t>:</a:t>
            </a:r>
            <a:r>
              <a:rPr lang="en-US" dirty="0"/>
              <a:t> Use for a stimulating massage </a:t>
            </a:r>
            <a:r>
              <a:rPr lang="en-US" dirty="0" smtClean="0"/>
              <a:t>any where on the body</a:t>
            </a:r>
          </a:p>
          <a:p>
            <a:r>
              <a:rPr lang="en-US" u="sng" dirty="0" smtClean="0"/>
              <a:t>Grapefruit</a:t>
            </a:r>
            <a:r>
              <a:rPr lang="en-US" u="sng" dirty="0"/>
              <a:t>:</a:t>
            </a:r>
            <a:r>
              <a:rPr lang="en-US" dirty="0"/>
              <a:t> Add </a:t>
            </a:r>
            <a:r>
              <a:rPr lang="en-US" dirty="0" smtClean="0"/>
              <a:t>grapefruit to </a:t>
            </a:r>
            <a:r>
              <a:rPr lang="en-US" dirty="0"/>
              <a:t>your </a:t>
            </a:r>
            <a:r>
              <a:rPr lang="en-US" dirty="0" smtClean="0"/>
              <a:t>nightly </a:t>
            </a:r>
            <a:r>
              <a:rPr lang="en-US" dirty="0"/>
              <a:t>facial routine to improve the appearance of </a:t>
            </a:r>
            <a:r>
              <a:rPr lang="en-US" dirty="0" smtClean="0"/>
              <a:t>blemishes. This works well for Teens. (make sure to avoid </a:t>
            </a:r>
            <a:r>
              <a:rPr lang="en-US" dirty="0"/>
              <a:t>sun exposure) </a:t>
            </a:r>
            <a:endParaRPr lang="en-US" dirty="0" smtClean="0"/>
          </a:p>
          <a:p>
            <a:r>
              <a:rPr lang="en-US" u="sng" dirty="0" err="1"/>
              <a:t>Helichrysum</a:t>
            </a:r>
            <a:r>
              <a:rPr lang="en-US" u="sng" dirty="0"/>
              <a:t>:</a:t>
            </a:r>
            <a:r>
              <a:rPr lang="en-US" dirty="0"/>
              <a:t> Apply to the face to reduce the appearance of wrinkles and </a:t>
            </a:r>
            <a:r>
              <a:rPr lang="en-US" dirty="0" smtClean="0"/>
              <a:t>for a glowing</a:t>
            </a:r>
            <a:r>
              <a:rPr lang="en-US" dirty="0"/>
              <a:t>, youthful complexion </a:t>
            </a:r>
            <a:endParaRPr lang="en-US" dirty="0" smtClean="0"/>
          </a:p>
          <a:p>
            <a:r>
              <a:rPr lang="en-US" u="sng" dirty="0" smtClean="0"/>
              <a:t>Jasmine:</a:t>
            </a:r>
            <a:r>
              <a:rPr lang="en-US" dirty="0" smtClean="0"/>
              <a:t> Jasmine can be used on </a:t>
            </a:r>
            <a:r>
              <a:rPr lang="en-US" dirty="0"/>
              <a:t>the skin </a:t>
            </a:r>
            <a:r>
              <a:rPr lang="en-US" dirty="0" smtClean="0"/>
              <a:t>or </a:t>
            </a:r>
            <a:r>
              <a:rPr lang="en-US" dirty="0"/>
              <a:t>hair to help nourish and protect the skin and </a:t>
            </a:r>
            <a:r>
              <a:rPr lang="en-US" dirty="0" smtClean="0"/>
              <a:t>scalp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Continued on next page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4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326573"/>
            <a:ext cx="10151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Juniper </a:t>
            </a:r>
            <a:r>
              <a:rPr lang="en-US" u="sng" dirty="0" smtClean="0"/>
              <a:t>Berry:</a:t>
            </a:r>
            <a:r>
              <a:rPr lang="en-US" dirty="0" smtClean="0"/>
              <a:t> For a clear, healthy complexion, place </a:t>
            </a:r>
            <a:r>
              <a:rPr lang="en-US" dirty="0"/>
              <a:t>one drop </a:t>
            </a:r>
            <a:r>
              <a:rPr lang="en-US" dirty="0" smtClean="0"/>
              <a:t>of Juniper Berry on </a:t>
            </a:r>
            <a:r>
              <a:rPr lang="en-US" dirty="0"/>
              <a:t>the </a:t>
            </a:r>
            <a:r>
              <a:rPr lang="en-US" dirty="0" smtClean="0"/>
              <a:t>skin</a:t>
            </a:r>
          </a:p>
          <a:p>
            <a:r>
              <a:rPr lang="en-US" u="sng" dirty="0" smtClean="0"/>
              <a:t>Lavender</a:t>
            </a:r>
            <a:r>
              <a:rPr lang="en-US" u="sng" dirty="0"/>
              <a:t>:</a:t>
            </a:r>
            <a:r>
              <a:rPr lang="en-US" dirty="0"/>
              <a:t> Add Lavender to bath water to </a:t>
            </a:r>
            <a:r>
              <a:rPr lang="en-US" dirty="0" smtClean="0"/>
              <a:t>de-stress</a:t>
            </a:r>
            <a:r>
              <a:rPr lang="en-US" dirty="0"/>
              <a:t>, or apply it to the temples or back of the neck </a:t>
            </a:r>
            <a:endParaRPr lang="en-US" dirty="0" smtClean="0"/>
          </a:p>
          <a:p>
            <a:r>
              <a:rPr lang="en-US" u="sng" dirty="0" smtClean="0"/>
              <a:t>Lemon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Washing </a:t>
            </a:r>
            <a:r>
              <a:rPr lang="en-US" dirty="0"/>
              <a:t>hands with Lemon oil </a:t>
            </a:r>
            <a:r>
              <a:rPr lang="en-US" dirty="0" smtClean="0"/>
              <a:t>will </a:t>
            </a:r>
            <a:r>
              <a:rPr lang="en-US" dirty="0"/>
              <a:t>remove </a:t>
            </a:r>
            <a:r>
              <a:rPr lang="en-US" dirty="0" smtClean="0"/>
              <a:t>grease</a:t>
            </a:r>
          </a:p>
          <a:p>
            <a:r>
              <a:rPr lang="en-US" u="sng" dirty="0" smtClean="0"/>
              <a:t>Lemongrass</a:t>
            </a:r>
            <a:r>
              <a:rPr lang="en-US" u="sng" dirty="0"/>
              <a:t>:</a:t>
            </a:r>
            <a:r>
              <a:rPr lang="en-US" dirty="0"/>
              <a:t> F</a:t>
            </a:r>
            <a:r>
              <a:rPr lang="en-US" dirty="0" smtClean="0"/>
              <a:t>or </a:t>
            </a:r>
            <a:r>
              <a:rPr lang="en-US" dirty="0"/>
              <a:t>a refreshing </a:t>
            </a:r>
            <a:r>
              <a:rPr lang="en-US" dirty="0" smtClean="0"/>
              <a:t>feeling (after a workout for example), apply Lemongrass to the feet </a:t>
            </a:r>
          </a:p>
          <a:p>
            <a:r>
              <a:rPr lang="en-US" u="sng" dirty="0" smtClean="0"/>
              <a:t>Lime</a:t>
            </a:r>
            <a:r>
              <a:rPr lang="en-US" u="sng" dirty="0"/>
              <a:t>:</a:t>
            </a:r>
            <a:r>
              <a:rPr lang="en-US" dirty="0"/>
              <a:t> Combine Lime with </a:t>
            </a:r>
            <a:r>
              <a:rPr lang="en-US" dirty="0" smtClean="0"/>
              <a:t>Melaleuca (Tea Tree) </a:t>
            </a:r>
            <a:r>
              <a:rPr lang="en-US" dirty="0"/>
              <a:t>for a soothing scalp massage </a:t>
            </a:r>
            <a:endParaRPr lang="en-US" dirty="0" smtClean="0"/>
          </a:p>
          <a:p>
            <a:r>
              <a:rPr lang="en-US" u="sng" dirty="0" smtClean="0"/>
              <a:t>Marjoram</a:t>
            </a:r>
            <a:r>
              <a:rPr lang="en-US" u="sng" dirty="0"/>
              <a:t>:</a:t>
            </a:r>
            <a:r>
              <a:rPr lang="en-US" dirty="0"/>
              <a:t> Apply to the muscles </a:t>
            </a:r>
            <a:r>
              <a:rPr lang="en-US" dirty="0" smtClean="0"/>
              <a:t>to </a:t>
            </a:r>
            <a:r>
              <a:rPr lang="en-US" dirty="0"/>
              <a:t>help target tired, stressed muscles </a:t>
            </a:r>
            <a:endParaRPr lang="en-US" dirty="0" smtClean="0"/>
          </a:p>
          <a:p>
            <a:r>
              <a:rPr lang="en-US" u="sng" dirty="0" smtClean="0"/>
              <a:t>Melaleuca (Tea Tree):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skin </a:t>
            </a:r>
            <a:r>
              <a:rPr lang="en-US" dirty="0"/>
              <a:t>irritations, apply one to two drops onto the affected </a:t>
            </a:r>
            <a:r>
              <a:rPr lang="en-US" dirty="0" smtClean="0"/>
              <a:t>area </a:t>
            </a:r>
          </a:p>
          <a:p>
            <a:r>
              <a:rPr lang="en-US" u="sng" dirty="0" smtClean="0"/>
              <a:t>Melissa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For emotional well-being and to de-stress, rub Melissa on </a:t>
            </a:r>
            <a:r>
              <a:rPr lang="en-US" dirty="0"/>
              <a:t>the forehead, shoulders, or </a:t>
            </a:r>
            <a:r>
              <a:rPr lang="en-US" dirty="0" smtClean="0"/>
              <a:t>chest</a:t>
            </a:r>
          </a:p>
          <a:p>
            <a:r>
              <a:rPr lang="en-US" u="sng" dirty="0"/>
              <a:t>Myrrh:</a:t>
            </a:r>
            <a:r>
              <a:rPr lang="en-US" dirty="0"/>
              <a:t> </a:t>
            </a:r>
            <a:r>
              <a:rPr lang="en-US" dirty="0" smtClean="0"/>
              <a:t>Combine </a:t>
            </a:r>
            <a:r>
              <a:rPr lang="en-US" dirty="0"/>
              <a:t>a few drops of Myrrh with Wild Orange and Roman Chamomile and </a:t>
            </a:r>
            <a:r>
              <a:rPr lang="en-US" dirty="0" smtClean="0"/>
              <a:t>than add </a:t>
            </a:r>
            <a:r>
              <a:rPr lang="en-US" dirty="0"/>
              <a:t>to your bath for an </a:t>
            </a:r>
            <a:r>
              <a:rPr lang="en-US" dirty="0" smtClean="0"/>
              <a:t>aroma therapy </a:t>
            </a:r>
            <a:r>
              <a:rPr lang="en-US" dirty="0"/>
              <a:t>experience that </a:t>
            </a:r>
            <a:r>
              <a:rPr lang="en-US" dirty="0" smtClean="0"/>
              <a:t>promotes </a:t>
            </a:r>
            <a:r>
              <a:rPr lang="en-US" dirty="0"/>
              <a:t>healthy </a:t>
            </a:r>
            <a:r>
              <a:rPr lang="en-US" dirty="0" smtClean="0"/>
              <a:t>skin </a:t>
            </a:r>
          </a:p>
          <a:p>
            <a:r>
              <a:rPr lang="en-US" u="sng" dirty="0" smtClean="0"/>
              <a:t>Oregano</a:t>
            </a:r>
            <a:r>
              <a:rPr lang="en-US" u="sng" dirty="0"/>
              <a:t>:</a:t>
            </a:r>
            <a:r>
              <a:rPr lang="en-US" dirty="0"/>
              <a:t> Combine with </a:t>
            </a:r>
            <a:r>
              <a:rPr lang="en-US" dirty="0" smtClean="0"/>
              <a:t>a carrier </a:t>
            </a:r>
            <a:r>
              <a:rPr lang="en-US" dirty="0"/>
              <a:t>oil for a soothing </a:t>
            </a:r>
            <a:r>
              <a:rPr lang="en-US" dirty="0" smtClean="0"/>
              <a:t>massage</a:t>
            </a:r>
          </a:p>
          <a:p>
            <a:r>
              <a:rPr lang="en-US" u="sng" dirty="0" smtClean="0"/>
              <a:t>Patchouli</a:t>
            </a:r>
            <a:r>
              <a:rPr lang="en-US" u="sng" dirty="0"/>
              <a:t>:</a:t>
            </a:r>
            <a:r>
              <a:rPr lang="en-US" dirty="0"/>
              <a:t> Add to </a:t>
            </a:r>
            <a:r>
              <a:rPr lang="en-US" dirty="0" smtClean="0"/>
              <a:t>a daily </a:t>
            </a:r>
            <a:r>
              <a:rPr lang="en-US" dirty="0"/>
              <a:t>moisturizer to help reduce the appearance of blemishes </a:t>
            </a:r>
            <a:r>
              <a:rPr lang="en-US" u="sng" dirty="0"/>
              <a:t>Peppermint:</a:t>
            </a:r>
            <a:r>
              <a:rPr lang="en-US" dirty="0"/>
              <a:t> </a:t>
            </a:r>
            <a:r>
              <a:rPr lang="en-US" dirty="0" smtClean="0"/>
              <a:t>For an energy boost, rub peppermint on </a:t>
            </a:r>
            <a:r>
              <a:rPr lang="en-US" dirty="0"/>
              <a:t>temples </a:t>
            </a:r>
            <a:r>
              <a:rPr lang="en-US" dirty="0" smtClean="0"/>
              <a:t>in the morning </a:t>
            </a:r>
          </a:p>
          <a:p>
            <a:r>
              <a:rPr lang="en-US" u="sng" dirty="0" err="1" smtClean="0"/>
              <a:t>Petitgrain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For relaxation at bedtime, add </a:t>
            </a:r>
            <a:r>
              <a:rPr lang="en-US" dirty="0"/>
              <a:t>a few drops of </a:t>
            </a:r>
            <a:r>
              <a:rPr lang="en-US" dirty="0" err="1"/>
              <a:t>Petitgrain</a:t>
            </a:r>
            <a:r>
              <a:rPr lang="en-US" dirty="0"/>
              <a:t> to the bottoms of the feet </a:t>
            </a:r>
            <a:r>
              <a:rPr lang="en-US" dirty="0" smtClean="0"/>
              <a:t>before </a:t>
            </a:r>
            <a:r>
              <a:rPr lang="en-US" dirty="0"/>
              <a:t>going to </a:t>
            </a:r>
            <a:r>
              <a:rPr lang="en-US" dirty="0" smtClean="0"/>
              <a:t>bed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Continued on next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page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6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02" y="242596"/>
            <a:ext cx="9918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Roman Chamomile:</a:t>
            </a:r>
            <a:r>
              <a:rPr lang="en-US" dirty="0"/>
              <a:t> </a:t>
            </a:r>
            <a:r>
              <a:rPr lang="en-US" dirty="0" smtClean="0"/>
              <a:t>For youthful looking skin and hair, add </a:t>
            </a:r>
            <a:r>
              <a:rPr lang="en-US" dirty="0"/>
              <a:t>one to two drops to your favorite moisturizer, shampoo, or conditioner </a:t>
            </a:r>
            <a:endParaRPr lang="en-US" dirty="0" smtClean="0"/>
          </a:p>
          <a:p>
            <a:r>
              <a:rPr lang="en-US" u="sng" dirty="0" smtClean="0"/>
              <a:t>Rose</a:t>
            </a:r>
            <a:r>
              <a:rPr lang="en-US" u="sng" dirty="0"/>
              <a:t>:</a:t>
            </a:r>
            <a:r>
              <a:rPr lang="en-US" dirty="0"/>
              <a:t> Use topically to promote </a:t>
            </a:r>
            <a:r>
              <a:rPr lang="en-US" dirty="0" smtClean="0"/>
              <a:t>even </a:t>
            </a:r>
            <a:r>
              <a:rPr lang="en-US" dirty="0"/>
              <a:t>skin tone and healthy complexion </a:t>
            </a:r>
            <a:endParaRPr lang="en-US" dirty="0" smtClean="0"/>
          </a:p>
          <a:p>
            <a:r>
              <a:rPr lang="en-US" u="sng" dirty="0" smtClean="0"/>
              <a:t>Rosemary</a:t>
            </a:r>
            <a:r>
              <a:rPr lang="en-US" u="sng" dirty="0"/>
              <a:t>:</a:t>
            </a:r>
            <a:r>
              <a:rPr lang="en-US" dirty="0"/>
              <a:t> Apply to the scalp and massage for </a:t>
            </a:r>
            <a:r>
              <a:rPr lang="en-US" dirty="0" smtClean="0"/>
              <a:t>hair growth. </a:t>
            </a:r>
          </a:p>
          <a:p>
            <a:r>
              <a:rPr lang="en-US" u="sng" dirty="0" smtClean="0"/>
              <a:t>Sandalwood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Add </a:t>
            </a:r>
            <a:r>
              <a:rPr lang="en-US" dirty="0"/>
              <a:t>one to two drops to a hot bath to promote relaxation and reduce stress </a:t>
            </a:r>
            <a:endParaRPr lang="en-US" dirty="0" smtClean="0"/>
          </a:p>
          <a:p>
            <a:r>
              <a:rPr lang="en-US" u="sng" dirty="0" smtClean="0"/>
              <a:t>Spikenard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For health, glowing skin, add </a:t>
            </a:r>
            <a:r>
              <a:rPr lang="en-US" dirty="0"/>
              <a:t>one to two drops of Spikenard to your favorite cleanser or anti-aging </a:t>
            </a:r>
            <a:r>
              <a:rPr lang="en-US" dirty="0" smtClean="0"/>
              <a:t>product</a:t>
            </a:r>
          </a:p>
          <a:p>
            <a:r>
              <a:rPr lang="en-US" u="sng" dirty="0" smtClean="0"/>
              <a:t>Tangerine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For feelings of happiness, apply </a:t>
            </a:r>
            <a:r>
              <a:rPr lang="en-US" dirty="0"/>
              <a:t>to flex points or abdomen </a:t>
            </a:r>
            <a:endParaRPr lang="en-US" dirty="0" smtClean="0"/>
          </a:p>
          <a:p>
            <a:r>
              <a:rPr lang="en-US" u="sng" dirty="0" smtClean="0"/>
              <a:t>Thyme</a:t>
            </a:r>
            <a:r>
              <a:rPr lang="en-US" u="sng" dirty="0"/>
              <a:t>:</a:t>
            </a:r>
            <a:r>
              <a:rPr lang="en-US" dirty="0"/>
              <a:t> Add to hair products to promote thick and healthy looking hair </a:t>
            </a:r>
            <a:r>
              <a:rPr lang="en-US" dirty="0" smtClean="0"/>
              <a:t> </a:t>
            </a:r>
          </a:p>
          <a:p>
            <a:r>
              <a:rPr lang="en-US" u="sng" dirty="0" smtClean="0"/>
              <a:t>Vetiver</a:t>
            </a:r>
            <a:r>
              <a:rPr lang="en-US" u="sng" dirty="0"/>
              <a:t>:</a:t>
            </a:r>
            <a:r>
              <a:rPr lang="en-US" dirty="0"/>
              <a:t> After </a:t>
            </a:r>
            <a:r>
              <a:rPr lang="en-US" dirty="0" smtClean="0"/>
              <a:t>standing for long periods, </a:t>
            </a:r>
            <a:r>
              <a:rPr lang="en-US" dirty="0"/>
              <a:t>apply to the feet for a soothing massage </a:t>
            </a:r>
            <a:endParaRPr lang="en-US" dirty="0" smtClean="0"/>
          </a:p>
          <a:p>
            <a:r>
              <a:rPr lang="en-US" u="sng" dirty="0" smtClean="0"/>
              <a:t>White </a:t>
            </a:r>
            <a:r>
              <a:rPr lang="en-US" u="sng" dirty="0"/>
              <a:t>Fir:</a:t>
            </a:r>
            <a:r>
              <a:rPr lang="en-US" dirty="0"/>
              <a:t> After strenuous activity, massage into the skin for </a:t>
            </a:r>
            <a:r>
              <a:rPr lang="en-US" dirty="0" smtClean="0"/>
              <a:t>a soothing </a:t>
            </a:r>
            <a:r>
              <a:rPr lang="en-US" dirty="0"/>
              <a:t>comfort </a:t>
            </a:r>
            <a:endParaRPr lang="en-US" dirty="0" smtClean="0"/>
          </a:p>
          <a:p>
            <a:r>
              <a:rPr lang="en-US" u="sng" dirty="0" smtClean="0"/>
              <a:t>Wild </a:t>
            </a:r>
            <a:r>
              <a:rPr lang="en-US" u="sng" dirty="0"/>
              <a:t>Orange:</a:t>
            </a:r>
            <a:r>
              <a:rPr lang="en-US" dirty="0"/>
              <a:t> </a:t>
            </a:r>
            <a:r>
              <a:rPr lang="en-US" dirty="0" smtClean="0"/>
              <a:t>For an energizing boost, dispense </a:t>
            </a:r>
            <a:r>
              <a:rPr lang="en-US" dirty="0"/>
              <a:t>one to two drops in the </a:t>
            </a:r>
            <a:r>
              <a:rPr lang="en-US" dirty="0" smtClean="0"/>
              <a:t>palm of hand, </a:t>
            </a:r>
            <a:r>
              <a:rPr lang="en-US" dirty="0"/>
              <a:t>along with Peppermint and </a:t>
            </a:r>
            <a:r>
              <a:rPr lang="en-US" dirty="0" smtClean="0"/>
              <a:t>Frankincense. Next, rub </a:t>
            </a:r>
            <a:r>
              <a:rPr lang="en-US" dirty="0"/>
              <a:t>palms together and inhale, then rub on the back of neck for an energizing </a:t>
            </a:r>
            <a:r>
              <a:rPr lang="en-US" dirty="0" smtClean="0"/>
              <a:t>boost</a:t>
            </a:r>
          </a:p>
          <a:p>
            <a:r>
              <a:rPr lang="en-US" u="sng" dirty="0"/>
              <a:t>Wintergreen:</a:t>
            </a:r>
            <a:r>
              <a:rPr lang="en-US" dirty="0"/>
              <a:t> </a:t>
            </a:r>
            <a:r>
              <a:rPr lang="en-US" dirty="0" smtClean="0"/>
              <a:t>For a soothing and warming sensation after exercise, massage Wintergreen </a:t>
            </a:r>
            <a:r>
              <a:rPr lang="en-US" dirty="0"/>
              <a:t>into hands, back, and legs </a:t>
            </a:r>
          </a:p>
          <a:p>
            <a:r>
              <a:rPr lang="en-US" u="sng" dirty="0" err="1" smtClean="0"/>
              <a:t>Ylang</a:t>
            </a:r>
            <a:r>
              <a:rPr lang="en-US" u="sng" dirty="0" smtClean="0"/>
              <a:t> </a:t>
            </a:r>
            <a:r>
              <a:rPr lang="en-US" u="sng" dirty="0" err="1"/>
              <a:t>Ylang</a:t>
            </a:r>
            <a:r>
              <a:rPr lang="en-US" u="sng" dirty="0"/>
              <a:t>:</a:t>
            </a:r>
            <a:r>
              <a:rPr lang="en-US" dirty="0"/>
              <a:t> Apply to the back of the neck for a </a:t>
            </a:r>
            <a:r>
              <a:rPr lang="en-US" dirty="0" smtClean="0"/>
              <a:t>calming and </a:t>
            </a:r>
            <a:r>
              <a:rPr lang="en-US" dirty="0"/>
              <a:t>uplifting effect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</a:t>
            </a:r>
            <a:r>
              <a:rPr lang="en-US" dirty="0"/>
              <a:t>Remember, </a:t>
            </a:r>
            <a:r>
              <a:rPr lang="en-US" dirty="0" smtClean="0"/>
              <a:t>always dilute these </a:t>
            </a:r>
            <a:r>
              <a:rPr lang="en-US" dirty="0"/>
              <a:t>essential </a:t>
            </a:r>
            <a:r>
              <a:rPr lang="en-US" dirty="0" smtClean="0"/>
              <a:t>oils.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4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23" y="0"/>
            <a:ext cx="43311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33" y="326571"/>
            <a:ext cx="348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Oil – Body Points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8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1182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Topical Therapy Guide    For Skin &amp; Hair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Topical Therapy Guide</dc:title>
  <dc:creator>Alisha Roach</dc:creator>
  <cp:lastModifiedBy>Alisha Roach</cp:lastModifiedBy>
  <cp:revision>26</cp:revision>
  <dcterms:created xsi:type="dcterms:W3CDTF">2020-05-23T18:48:51Z</dcterms:created>
  <dcterms:modified xsi:type="dcterms:W3CDTF">2020-05-24T13:40:47Z</dcterms:modified>
</cp:coreProperties>
</file>