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21"/>
  </p:notesMasterIdLst>
  <p:handoutMasterIdLst>
    <p:handoutMasterId r:id="rId22"/>
  </p:handoutMasterIdLst>
  <p:sldIdLst>
    <p:sldId id="279" r:id="rId6"/>
    <p:sldId id="256"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8" r:id="rId20"/>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riola, Courtney A" initials="TCA"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A3"/>
    <a:srgbClr val="000000"/>
    <a:srgbClr val="A30000"/>
    <a:srgbClr val="E7EFF7"/>
    <a:srgbClr val="CBDDEF"/>
    <a:srgbClr val="004A78"/>
    <a:srgbClr val="006298"/>
    <a:srgbClr val="FF6300"/>
    <a:srgbClr val="E9255F"/>
    <a:srgbClr val="0098D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68" autoAdjust="0"/>
    <p:restoredTop sz="94247" autoAdjust="0"/>
  </p:normalViewPr>
  <p:slideViewPr>
    <p:cSldViewPr snapToGrid="0" snapToObjects="1">
      <p:cViewPr varScale="1">
        <p:scale>
          <a:sx n="92" d="100"/>
          <a:sy n="92" d="100"/>
        </p:scale>
        <p:origin x="120" y="378"/>
      </p:cViewPr>
      <p:guideLst>
        <p:guide orient="horz" pos="2160"/>
        <p:guide pos="3840"/>
      </p:guideLst>
    </p:cSldViewPr>
  </p:slideViewPr>
  <p:outlineViewPr>
    <p:cViewPr>
      <p:scale>
        <a:sx n="66" d="100"/>
        <a:sy n="66" d="100"/>
      </p:scale>
      <p:origin x="0" y="-16478"/>
    </p:cViewPr>
  </p:outlineViewPr>
  <p:notesTextViewPr>
    <p:cViewPr>
      <p:scale>
        <a:sx n="20" d="100"/>
        <a:sy n="20" d="100"/>
      </p:scale>
      <p:origin x="0" y="0"/>
    </p:cViewPr>
  </p:notesTextViewPr>
  <p:notesViewPr>
    <p:cSldViewPr snapToGrid="0" snapToObjects="1">
      <p:cViewPr varScale="1">
        <p:scale>
          <a:sx n="87" d="100"/>
          <a:sy n="87" d="100"/>
        </p:scale>
        <p:origin x="3090"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5" Type="http://schemas.openxmlformats.org/officeDocument/2006/relationships/image" Target="../media/image32.wmf"/><Relationship Id="rId4" Type="http://schemas.openxmlformats.org/officeDocument/2006/relationships/image" Target="../media/image3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E8AA413-85C6-40F2-B867-268CAAA7E377}" type="datetimeFigureOut">
              <a:rPr lang="en-US" smtClean="0"/>
              <a:t>2/1/2019</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767803E-66EE-42CE-8DFB-98553954E472}" type="slidenum">
              <a:rPr lang="en-US" smtClean="0"/>
              <a:t>‹#›</a:t>
            </a:fld>
            <a:endParaRPr lang="en-US" dirty="0"/>
          </a:p>
        </p:txBody>
      </p:sp>
    </p:spTree>
    <p:extLst>
      <p:ext uri="{BB962C8B-B14F-4D97-AF65-F5344CB8AC3E}">
        <p14:creationId xmlns:p14="http://schemas.microsoft.com/office/powerpoint/2010/main" val="21762102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86680D68-05FF-7942-990A-B21BB8E6CE33}" type="datetimeFigureOut">
              <a:rPr lang="en-US"/>
              <a:pPr>
                <a:defRPr/>
              </a:pPr>
              <a:t>2/1/2019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91CAE60C-72A0-D14D-8733-C13212F694AD}" type="slidenum">
              <a:rPr lang="en-US"/>
              <a:pPr>
                <a:defRPr/>
              </a:pPr>
              <a:t>‹#›</a:t>
            </a:fld>
            <a:endParaRPr lang="en-US" dirty="0"/>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91CAE60C-72A0-D14D-8733-C13212F694AD}" type="slidenum">
              <a:rPr lang="en-US" smtClean="0"/>
              <a:pPr>
                <a:defRPr/>
              </a:pPr>
              <a:t>1</a:t>
            </a:fld>
            <a:endParaRPr lang="en-US" dirty="0"/>
          </a:p>
        </p:txBody>
      </p:sp>
    </p:spTree>
    <p:extLst>
      <p:ext uri="{BB962C8B-B14F-4D97-AF65-F5344CB8AC3E}">
        <p14:creationId xmlns:p14="http://schemas.microsoft.com/office/powerpoint/2010/main" val="382709512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a:stretch>
            <a:fillRect/>
          </a:stretch>
        </p:blipFill>
        <p:spPr>
          <a:xfrm>
            <a:off x="192" y="16"/>
            <a:ext cx="12191807" cy="6865874"/>
          </a:xfrm>
          <a:prstGeom prst="rect">
            <a:avLst/>
          </a:prstGeom>
        </p:spPr>
      </p:pic>
      <p:sp>
        <p:nvSpPr>
          <p:cNvPr id="2" name="Title 1"/>
          <p:cNvSpPr>
            <a:spLocks noGrp="1"/>
          </p:cNvSpPr>
          <p:nvPr>
            <p:ph type="title"/>
          </p:nvPr>
        </p:nvSpPr>
        <p:spPr>
          <a:xfrm>
            <a:off x="838200" y="2291187"/>
            <a:ext cx="10515600" cy="684026"/>
          </a:xfrm>
        </p:spPr>
        <p:txBody>
          <a:bodyPr/>
          <a:lstStyle>
            <a:lvl1pPr>
              <a:defRPr>
                <a:solidFill>
                  <a:schemeClr val="bg1"/>
                </a:solidFill>
              </a:defRPr>
            </a:lvl1pPr>
          </a:lstStyle>
          <a:p>
            <a:r>
              <a:rPr lang="en-US" dirty="0"/>
              <a:t>Click to edit Master title style</a:t>
            </a:r>
          </a:p>
        </p:txBody>
      </p:sp>
      <p:sp>
        <p:nvSpPr>
          <p:cNvPr id="3" name="Text Placeholder 2"/>
          <p:cNvSpPr>
            <a:spLocks noGrp="1"/>
          </p:cNvSpPr>
          <p:nvPr>
            <p:ph type="body" sz="quarter" idx="10" hasCustomPrompt="1"/>
          </p:nvPr>
        </p:nvSpPr>
        <p:spPr>
          <a:xfrm>
            <a:off x="4867275" y="3619985"/>
            <a:ext cx="2457450" cy="597477"/>
          </a:xfrm>
        </p:spPr>
        <p:txBody>
          <a:bodyPr>
            <a:normAutofit/>
          </a:bodyPr>
          <a:lstStyle>
            <a:lvl1pPr marL="0" indent="0" algn="ctr">
              <a:buNone/>
              <a:defRPr sz="2000" b="0" i="0">
                <a:solidFill>
                  <a:schemeClr val="bg1"/>
                </a:solidFill>
                <a:latin typeface="Arial" charset="0"/>
                <a:ea typeface="Arial" charset="0"/>
                <a:cs typeface="Arial" charset="0"/>
              </a:defRPr>
            </a:lvl1pPr>
          </a:lstStyle>
          <a:p>
            <a:pPr lvl="0"/>
            <a:r>
              <a:rPr lang="en-US" dirty="0"/>
              <a:t>Click to edit date</a:t>
            </a:r>
          </a:p>
        </p:txBody>
      </p:sp>
      <p:pic>
        <p:nvPicPr>
          <p:cNvPr id="9"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24861" y="6356350"/>
            <a:ext cx="1699425" cy="383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ooter Placeholder 4"/>
          <p:cNvSpPr>
            <a:spLocks noGrp="1"/>
          </p:cNvSpPr>
          <p:nvPr>
            <p:ph type="ftr" sz="quarter" idx="3"/>
          </p:nvPr>
        </p:nvSpPr>
        <p:spPr>
          <a:xfrm>
            <a:off x="2923890" y="6356350"/>
            <a:ext cx="8801669" cy="365125"/>
          </a:xfrm>
          <a:prstGeom prst="rect">
            <a:avLst/>
          </a:prstGeom>
        </p:spPr>
        <p:txBody>
          <a:bodyPr vert="horz" lIns="91440" tIns="45720" rIns="91440" bIns="45720" rtlCol="0" anchor="ctr"/>
          <a:lstStyle>
            <a:lvl1pPr algn="l" eaLnBrk="1" fontAlgn="auto" hangingPunct="1">
              <a:spcBef>
                <a:spcPts val="0"/>
              </a:spcBef>
              <a:spcAft>
                <a:spcPts val="0"/>
              </a:spcAft>
              <a:defRPr lang="en-US" sz="1400" b="0" i="0" u="none" strike="noStrike" baseline="0" smtClean="0">
                <a:solidFill>
                  <a:schemeClr val="bg1"/>
                </a:solidFill>
                <a:latin typeface="arial" charset="0"/>
              </a:defRPr>
            </a:lvl1pPr>
          </a:lstStyle>
          <a:p>
            <a:r>
              <a:rPr lang="en-IN" dirty="0"/>
              <a:t>Stewart, Calculus Early Trancendentals, 8th Edition. © 2016 Cengage. All Rights Reserved. May not be scanned, copied or duplicated, or posted to a publicly accessible website, in whole or in part.</a:t>
            </a:r>
          </a:p>
        </p:txBody>
      </p:sp>
    </p:spTree>
    <p:extLst>
      <p:ext uri="{BB962C8B-B14F-4D97-AF65-F5344CB8AC3E}">
        <p14:creationId xmlns:p14="http://schemas.microsoft.com/office/powerpoint/2010/main" val="1732658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ree Content 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4" name="Content Placeholder 2"/>
          <p:cNvSpPr>
            <a:spLocks noGrp="1"/>
          </p:cNvSpPr>
          <p:nvPr>
            <p:ph idx="1"/>
          </p:nvPr>
        </p:nvSpPr>
        <p:spPr>
          <a:xfrm>
            <a:off x="743576" y="1579015"/>
            <a:ext cx="3300402" cy="492443"/>
          </a:xfrm>
          <a:solidFill>
            <a:schemeClr val="bg1"/>
          </a:solidFill>
          <a:effectLst>
            <a:outerShdw dist="12700" dir="5400000" algn="t" rotWithShape="0">
              <a:prstClr val="black"/>
            </a:outerShdw>
          </a:effectLst>
        </p:spPr>
        <p:txBody>
          <a:bodyPr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a:t>Edit Master text styles</a:t>
            </a:r>
          </a:p>
        </p:txBody>
      </p:sp>
      <p:sp>
        <p:nvSpPr>
          <p:cNvPr id="4" name="Text Placeholder 3"/>
          <p:cNvSpPr>
            <a:spLocks noGrp="1"/>
          </p:cNvSpPr>
          <p:nvPr>
            <p:ph type="body" sz="quarter" idx="15" hasCustomPrompt="1"/>
          </p:nvPr>
        </p:nvSpPr>
        <p:spPr>
          <a:xfrm>
            <a:off x="743576" y="2202774"/>
            <a:ext cx="3300402" cy="3953578"/>
          </a:xfrm>
        </p:spPr>
        <p:txBody>
          <a:bodyPr>
            <a:normAutofit/>
          </a:bodyPr>
          <a:lstStyle>
            <a:lvl1pPr>
              <a:buClr>
                <a:srgbClr val="004A78"/>
              </a:buClr>
              <a:defRPr sz="1800">
                <a:solidFill>
                  <a:srgbClr val="000000"/>
                </a:solidFill>
              </a:defRPr>
            </a:lvl1pPr>
            <a:lvl2pPr marL="685800" indent="-228600">
              <a:buFontTx/>
              <a:buChar char="‒"/>
              <a:defRPr sz="1800"/>
            </a:lvl2pPr>
            <a:lvl3pPr>
              <a:defRPr sz="1800"/>
            </a:lvl3pPr>
            <a:lvl4pPr>
              <a:defRPr sz="1800"/>
            </a:lvl4pPr>
            <a:lvl5pPr>
              <a:defRPr sz="1800"/>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Viverra</a:t>
            </a:r>
            <a:r>
              <a:rPr lang="en-US" dirty="0"/>
              <a:t> vitae </a:t>
            </a:r>
            <a:r>
              <a:rPr lang="en-US" dirty="0" err="1"/>
              <a:t>congue</a:t>
            </a:r>
            <a:r>
              <a:rPr lang="en-US" dirty="0"/>
              <a:t> </a:t>
            </a:r>
            <a:r>
              <a:rPr lang="en-US" dirty="0" err="1"/>
              <a:t>eu</a:t>
            </a:r>
            <a:r>
              <a:rPr lang="en-US" dirty="0"/>
              <a:t> </a:t>
            </a:r>
            <a:r>
              <a:rPr lang="en-US" dirty="0" err="1"/>
              <a:t>consequat</a:t>
            </a:r>
            <a:r>
              <a:rPr lang="en-US" dirty="0"/>
              <a:t> ac </a:t>
            </a:r>
            <a:r>
              <a:rPr lang="en-US" dirty="0" err="1"/>
              <a:t>felis</a:t>
            </a:r>
            <a:r>
              <a:rPr lang="en-US" dirty="0"/>
              <a:t> </a:t>
            </a:r>
            <a:r>
              <a:rPr lang="en-US" dirty="0" err="1"/>
              <a:t>donec</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a:t>
            </a:r>
          </a:p>
        </p:txBody>
      </p:sp>
      <p:sp>
        <p:nvSpPr>
          <p:cNvPr id="19" name="Content Placeholder 2"/>
          <p:cNvSpPr>
            <a:spLocks noGrp="1"/>
          </p:cNvSpPr>
          <p:nvPr>
            <p:ph idx="22"/>
          </p:nvPr>
        </p:nvSpPr>
        <p:spPr>
          <a:xfrm>
            <a:off x="4445799" y="1579015"/>
            <a:ext cx="3300402" cy="492443"/>
          </a:xfrm>
          <a:solidFill>
            <a:schemeClr val="bg1"/>
          </a:solidFill>
          <a:effectLst>
            <a:outerShdw dist="12700" dir="5400000" algn="t" rotWithShape="0">
              <a:prstClr val="black"/>
            </a:outerShdw>
          </a:effectLst>
        </p:spPr>
        <p:txBody>
          <a:bodyPr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a:t>Edit Master text styles</a:t>
            </a:r>
          </a:p>
        </p:txBody>
      </p:sp>
      <p:sp>
        <p:nvSpPr>
          <p:cNvPr id="16" name="Text Placeholder 3"/>
          <p:cNvSpPr>
            <a:spLocks noGrp="1"/>
          </p:cNvSpPr>
          <p:nvPr>
            <p:ph type="body" sz="quarter" idx="18" hasCustomPrompt="1"/>
          </p:nvPr>
        </p:nvSpPr>
        <p:spPr>
          <a:xfrm>
            <a:off x="4445799" y="2202774"/>
            <a:ext cx="3300402" cy="3953578"/>
          </a:xfrm>
        </p:spPr>
        <p:txBody>
          <a:bodyPr>
            <a:normAutofit/>
          </a:bodyPr>
          <a:lstStyle>
            <a:lvl1pPr>
              <a:buClr>
                <a:srgbClr val="004A78"/>
              </a:buClr>
              <a:defRPr sz="1800">
                <a:solidFill>
                  <a:srgbClr val="000000"/>
                </a:solidFill>
              </a:defRPr>
            </a:lvl1pPr>
            <a:lvl2pPr marL="685800" indent="-228600">
              <a:buFontTx/>
              <a:buChar char="‒"/>
              <a:defRPr sz="1800"/>
            </a:lvl2pPr>
            <a:lvl3pPr>
              <a:defRPr sz="1800"/>
            </a:lvl3pPr>
            <a:lvl4pPr>
              <a:defRPr sz="1800"/>
            </a:lvl4pPr>
            <a:lvl5pPr>
              <a:defRPr sz="1800"/>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Viverra</a:t>
            </a:r>
            <a:r>
              <a:rPr lang="en-US" dirty="0"/>
              <a:t> vitae </a:t>
            </a:r>
            <a:r>
              <a:rPr lang="en-US" dirty="0" err="1"/>
              <a:t>congue</a:t>
            </a:r>
            <a:r>
              <a:rPr lang="en-US" dirty="0"/>
              <a:t> </a:t>
            </a:r>
            <a:r>
              <a:rPr lang="en-US" dirty="0" err="1"/>
              <a:t>eu</a:t>
            </a:r>
            <a:r>
              <a:rPr lang="en-US" dirty="0"/>
              <a:t> </a:t>
            </a:r>
            <a:r>
              <a:rPr lang="en-US" dirty="0" err="1"/>
              <a:t>consequat</a:t>
            </a:r>
            <a:r>
              <a:rPr lang="en-US" dirty="0"/>
              <a:t> ac </a:t>
            </a:r>
            <a:r>
              <a:rPr lang="en-US" dirty="0" err="1"/>
              <a:t>felis</a:t>
            </a:r>
            <a:r>
              <a:rPr lang="en-US" dirty="0"/>
              <a:t> </a:t>
            </a:r>
            <a:r>
              <a:rPr lang="en-US" dirty="0" err="1"/>
              <a:t>donec</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a:t>
            </a:r>
          </a:p>
        </p:txBody>
      </p:sp>
      <p:sp>
        <p:nvSpPr>
          <p:cNvPr id="23" name="Content Placeholder 2"/>
          <p:cNvSpPr>
            <a:spLocks noGrp="1"/>
          </p:cNvSpPr>
          <p:nvPr>
            <p:ph idx="23"/>
          </p:nvPr>
        </p:nvSpPr>
        <p:spPr>
          <a:xfrm>
            <a:off x="8145953" y="1579015"/>
            <a:ext cx="3300402" cy="492443"/>
          </a:xfrm>
          <a:solidFill>
            <a:schemeClr val="bg1"/>
          </a:solidFill>
          <a:effectLst>
            <a:outerShdw dist="12700" dir="5400000" algn="t" rotWithShape="0">
              <a:prstClr val="black"/>
            </a:outerShdw>
          </a:effectLst>
        </p:spPr>
        <p:txBody>
          <a:bodyPr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a:t>Edit Master text styles</a:t>
            </a:r>
          </a:p>
        </p:txBody>
      </p:sp>
      <p:sp>
        <p:nvSpPr>
          <p:cNvPr id="20" name="Text Placeholder 3"/>
          <p:cNvSpPr>
            <a:spLocks noGrp="1"/>
          </p:cNvSpPr>
          <p:nvPr>
            <p:ph type="body" sz="quarter" idx="20" hasCustomPrompt="1"/>
          </p:nvPr>
        </p:nvSpPr>
        <p:spPr>
          <a:xfrm>
            <a:off x="8154717" y="2202774"/>
            <a:ext cx="3300402" cy="3953578"/>
          </a:xfrm>
        </p:spPr>
        <p:txBody>
          <a:bodyPr>
            <a:normAutofit/>
          </a:bodyPr>
          <a:lstStyle>
            <a:lvl1pPr>
              <a:buClr>
                <a:srgbClr val="004A78"/>
              </a:buClr>
              <a:defRPr sz="1800">
                <a:solidFill>
                  <a:srgbClr val="000000"/>
                </a:solidFill>
              </a:defRPr>
            </a:lvl1pPr>
            <a:lvl2pPr marL="685800" indent="-228600">
              <a:buFontTx/>
              <a:buChar char="‒"/>
              <a:defRPr sz="1800"/>
            </a:lvl2pPr>
            <a:lvl3pPr>
              <a:defRPr sz="1800"/>
            </a:lvl3pPr>
            <a:lvl4pPr>
              <a:defRPr sz="1800"/>
            </a:lvl4pPr>
            <a:lvl5pPr>
              <a:defRPr sz="1800"/>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Viverra</a:t>
            </a:r>
            <a:r>
              <a:rPr lang="en-US" dirty="0"/>
              <a:t> vitae </a:t>
            </a:r>
            <a:r>
              <a:rPr lang="en-US" dirty="0" err="1"/>
              <a:t>congue</a:t>
            </a:r>
            <a:r>
              <a:rPr lang="en-US" dirty="0"/>
              <a:t> </a:t>
            </a:r>
            <a:r>
              <a:rPr lang="en-US" dirty="0" err="1"/>
              <a:t>eu</a:t>
            </a:r>
            <a:r>
              <a:rPr lang="en-US" dirty="0"/>
              <a:t> </a:t>
            </a:r>
            <a:r>
              <a:rPr lang="en-US" dirty="0" err="1"/>
              <a:t>consequat</a:t>
            </a:r>
            <a:r>
              <a:rPr lang="en-US" dirty="0"/>
              <a:t> ac </a:t>
            </a:r>
            <a:r>
              <a:rPr lang="en-US" dirty="0" err="1"/>
              <a:t>felis</a:t>
            </a:r>
            <a:r>
              <a:rPr lang="en-US" dirty="0"/>
              <a:t> </a:t>
            </a:r>
            <a:r>
              <a:rPr lang="en-US" dirty="0" err="1"/>
              <a:t>donec</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a:t>
            </a:r>
          </a:p>
        </p:txBody>
      </p:sp>
      <p:sp>
        <p:nvSpPr>
          <p:cNvPr id="10"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77184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with Caption">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
        <p:nvSpPr>
          <p:cNvPr id="6" name="Text Placeholder 1"/>
          <p:cNvSpPr>
            <a:spLocks noGrp="1"/>
          </p:cNvSpPr>
          <p:nvPr>
            <p:ph type="body" sz="quarter" idx="15" hasCustomPrompt="1"/>
          </p:nvPr>
        </p:nvSpPr>
        <p:spPr>
          <a:xfrm>
            <a:off x="743576" y="1289684"/>
            <a:ext cx="10711543" cy="2750053"/>
          </a:xfrm>
        </p:spPr>
        <p:txBody>
          <a:bodyPr>
            <a:noAutofit/>
          </a:bodyPr>
          <a:lstStyle>
            <a:lvl1pPr marL="0" indent="0" algn="l">
              <a:buNone/>
              <a:defRPr sz="2400" b="0" i="0" baseline="0">
                <a:solidFill>
                  <a:srgbClr val="000000"/>
                </a:solidFill>
                <a:latin typeface="Arial" charset="0"/>
                <a:ea typeface="Arial" charset="0"/>
                <a:cs typeface="Arial" charset="0"/>
              </a:defRPr>
            </a:lvl1pPr>
            <a:lvl2pPr>
              <a:defRPr>
                <a:solidFill>
                  <a:schemeClr val="bg1"/>
                </a:solidFill>
                <a:latin typeface="Summer Font" charset="0"/>
                <a:ea typeface="Summer Font" charset="0"/>
                <a:cs typeface="Summer Font" charset="0"/>
              </a:defRPr>
            </a:lvl2pPr>
            <a:lvl3pPr>
              <a:defRPr>
                <a:solidFill>
                  <a:schemeClr val="bg1"/>
                </a:solidFill>
                <a:latin typeface="Summer Font" charset="0"/>
                <a:ea typeface="Summer Font" charset="0"/>
                <a:cs typeface="Summer Font" charset="0"/>
              </a:defRPr>
            </a:lvl3pPr>
            <a:lvl4pPr>
              <a:defRPr>
                <a:solidFill>
                  <a:schemeClr val="bg1"/>
                </a:solidFill>
                <a:latin typeface="Summer Font" charset="0"/>
                <a:ea typeface="Summer Font" charset="0"/>
                <a:cs typeface="Summer Font" charset="0"/>
              </a:defRPr>
            </a:lvl4pPr>
            <a:lvl5pPr>
              <a:defRPr>
                <a:solidFill>
                  <a:schemeClr val="bg1"/>
                </a:solidFill>
                <a:latin typeface="Summer Font" charset="0"/>
                <a:ea typeface="Summer Font" charset="0"/>
                <a:cs typeface="Summer Font" charset="0"/>
              </a:defRPr>
            </a:lvl5pPr>
          </a:lstStyle>
          <a:p>
            <a:pPr lvl="0"/>
            <a:r>
              <a:rPr lang="en-US" dirty="0"/>
              <a:t>Click to add text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 </a:t>
            </a:r>
            <a:r>
              <a:rPr lang="en-US" dirty="0" err="1"/>
              <a:t>nullam</a:t>
            </a:r>
            <a:r>
              <a:rPr lang="en-US" dirty="0"/>
              <a:t> non. </a:t>
            </a:r>
            <a:r>
              <a:rPr lang="en-US" dirty="0" err="1"/>
              <a:t>Mauris</a:t>
            </a:r>
            <a:r>
              <a:rPr lang="en-US" dirty="0"/>
              <a:t> a </a:t>
            </a:r>
            <a:r>
              <a:rPr lang="en-US" dirty="0" err="1"/>
              <a:t>diam</a:t>
            </a:r>
            <a:r>
              <a:rPr lang="en-US" dirty="0"/>
              <a:t> </a:t>
            </a:r>
            <a:r>
              <a:rPr lang="en-US" dirty="0" err="1"/>
              <a:t>maecenas</a:t>
            </a:r>
            <a:r>
              <a:rPr lang="en-US" dirty="0"/>
              <a:t> </a:t>
            </a:r>
            <a:r>
              <a:rPr lang="en-US" dirty="0" err="1"/>
              <a:t>sed</a:t>
            </a:r>
            <a:r>
              <a:rPr lang="en-US" dirty="0"/>
              <a:t> </a:t>
            </a:r>
            <a:r>
              <a:rPr lang="en-US" dirty="0" err="1"/>
              <a:t>enim</a:t>
            </a:r>
            <a:r>
              <a:rPr lang="en-US" dirty="0"/>
              <a:t> </a:t>
            </a:r>
            <a:r>
              <a:rPr lang="en-US" dirty="0" err="1"/>
              <a:t>ut</a:t>
            </a:r>
            <a:r>
              <a:rPr lang="en-US" dirty="0"/>
              <a:t> </a:t>
            </a:r>
            <a:r>
              <a:rPr lang="en-US" dirty="0" err="1"/>
              <a:t>sem</a:t>
            </a:r>
            <a:r>
              <a:rPr lang="en-US" dirty="0"/>
              <a:t> </a:t>
            </a:r>
            <a:r>
              <a:rPr lang="en-US" dirty="0" err="1"/>
              <a:t>viverra</a:t>
            </a:r>
            <a:r>
              <a:rPr lang="en-US" dirty="0"/>
              <a:t>. </a:t>
            </a:r>
            <a:r>
              <a:rPr lang="en-US" dirty="0" err="1"/>
              <a:t>Sed</a:t>
            </a:r>
            <a:r>
              <a:rPr lang="en-US" dirty="0"/>
              <a:t> </a:t>
            </a:r>
            <a:r>
              <a:rPr lang="en-US" dirty="0" err="1"/>
              <a:t>ullamcorper</a:t>
            </a:r>
            <a:r>
              <a:rPr lang="en-US" dirty="0"/>
              <a:t> </a:t>
            </a:r>
            <a:r>
              <a:rPr lang="en-US" dirty="0" err="1"/>
              <a:t>morbi</a:t>
            </a:r>
            <a:r>
              <a:rPr lang="en-US" dirty="0"/>
              <a:t> </a:t>
            </a:r>
            <a:r>
              <a:rPr lang="en-US" dirty="0" err="1"/>
              <a:t>tincidunt</a:t>
            </a:r>
            <a:r>
              <a:rPr lang="en-US" dirty="0"/>
              <a:t> </a:t>
            </a:r>
            <a:r>
              <a:rPr lang="en-US" dirty="0" err="1"/>
              <a:t>ornare</a:t>
            </a:r>
            <a:r>
              <a:rPr lang="en-US" dirty="0"/>
              <a:t>. Sit </a:t>
            </a:r>
            <a:r>
              <a:rPr lang="en-US" dirty="0" err="1"/>
              <a:t>amet</a:t>
            </a:r>
            <a:r>
              <a:rPr lang="en-US" dirty="0"/>
              <a:t> </a:t>
            </a:r>
            <a:r>
              <a:rPr lang="en-US" dirty="0" err="1"/>
              <a:t>volutpat</a:t>
            </a:r>
            <a:r>
              <a:rPr lang="en-US" dirty="0"/>
              <a:t> </a:t>
            </a:r>
            <a:r>
              <a:rPr lang="en-US" dirty="0" err="1"/>
              <a:t>consequat</a:t>
            </a:r>
            <a:r>
              <a:rPr lang="en-US" dirty="0"/>
              <a:t> </a:t>
            </a:r>
            <a:r>
              <a:rPr lang="en-US" dirty="0" err="1"/>
              <a:t>mauris</a:t>
            </a:r>
            <a:r>
              <a:rPr lang="en-US" dirty="0"/>
              <a:t> </a:t>
            </a:r>
            <a:r>
              <a:rPr lang="en-US" dirty="0" err="1"/>
              <a:t>nunc</a:t>
            </a:r>
            <a:r>
              <a:rPr lang="en-US" dirty="0"/>
              <a:t> </a:t>
            </a:r>
            <a:r>
              <a:rPr lang="en-US" dirty="0" err="1"/>
              <a:t>congue</a:t>
            </a:r>
            <a:r>
              <a:rPr lang="en-US" dirty="0"/>
              <a:t> nisi. </a:t>
            </a:r>
            <a:r>
              <a:rPr lang="en-US" dirty="0" err="1"/>
              <a:t>Mauris</a:t>
            </a:r>
            <a:r>
              <a:rPr lang="en-US" dirty="0"/>
              <a:t> sit </a:t>
            </a:r>
            <a:r>
              <a:rPr lang="en-US" dirty="0" err="1"/>
              <a:t>amet</a:t>
            </a:r>
            <a:r>
              <a:rPr lang="en-US" dirty="0"/>
              <a:t> </a:t>
            </a:r>
            <a:r>
              <a:rPr lang="en-US" dirty="0" err="1"/>
              <a:t>massa</a:t>
            </a:r>
            <a:r>
              <a:rPr lang="en-US" dirty="0"/>
              <a:t> vitae. </a:t>
            </a:r>
            <a:r>
              <a:rPr lang="en-US" dirty="0" err="1"/>
              <a:t>Consectetur</a:t>
            </a:r>
            <a:r>
              <a:rPr lang="en-US" dirty="0"/>
              <a:t> libero id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 </a:t>
            </a:r>
            <a:r>
              <a:rPr lang="en-US" dirty="0" err="1"/>
              <a:t>Nulla</a:t>
            </a:r>
            <a:r>
              <a:rPr lang="en-US" dirty="0"/>
              <a:t> </a:t>
            </a:r>
            <a:r>
              <a:rPr lang="en-US" dirty="0" err="1"/>
              <a:t>facilisi</a:t>
            </a:r>
            <a:r>
              <a:rPr lang="en-US" dirty="0"/>
              <a:t> </a:t>
            </a:r>
            <a:r>
              <a:rPr lang="en-US" dirty="0" err="1"/>
              <a:t>morbi</a:t>
            </a:r>
            <a:r>
              <a:rPr lang="en-US" dirty="0"/>
              <a:t> tempus </a:t>
            </a:r>
            <a:r>
              <a:rPr lang="en-US" dirty="0" err="1"/>
              <a:t>iaculis</a:t>
            </a:r>
            <a:r>
              <a:rPr lang="en-US" dirty="0"/>
              <a:t> </a:t>
            </a:r>
            <a:r>
              <a:rPr lang="en-US" dirty="0" err="1"/>
              <a:t>urna</a:t>
            </a:r>
            <a:r>
              <a:rPr lang="en-US" dirty="0"/>
              <a:t> id </a:t>
            </a:r>
            <a:r>
              <a:rPr lang="en-US" dirty="0" err="1"/>
              <a:t>volutpat</a:t>
            </a:r>
            <a:r>
              <a:rPr lang="en-US" dirty="0"/>
              <a:t> lacus. </a:t>
            </a:r>
            <a:r>
              <a:rPr lang="en-US" dirty="0" err="1"/>
              <a:t>Imperdiet</a:t>
            </a:r>
            <a:r>
              <a:rPr lang="en-US" dirty="0"/>
              <a:t> </a:t>
            </a:r>
            <a:r>
              <a:rPr lang="en-US" dirty="0" err="1"/>
              <a:t>nulla</a:t>
            </a:r>
            <a:r>
              <a:rPr lang="en-US" dirty="0"/>
              <a:t> </a:t>
            </a:r>
            <a:r>
              <a:rPr lang="en-US" dirty="0" err="1"/>
              <a:t>malesuada</a:t>
            </a:r>
            <a:r>
              <a:rPr lang="en-US" dirty="0"/>
              <a:t> </a:t>
            </a:r>
            <a:r>
              <a:rPr lang="en-US" dirty="0" err="1"/>
              <a:t>pellentesque</a:t>
            </a:r>
            <a:r>
              <a:rPr lang="en-US" dirty="0"/>
              <a:t> </a:t>
            </a:r>
            <a:r>
              <a:rPr lang="en-US" dirty="0" err="1"/>
              <a:t>elit</a:t>
            </a:r>
            <a:r>
              <a:rPr lang="en-US" dirty="0"/>
              <a:t> </a:t>
            </a:r>
            <a:r>
              <a:rPr lang="en-US" dirty="0" err="1"/>
              <a:t>eget</a:t>
            </a:r>
            <a:r>
              <a:rPr lang="en-US" dirty="0"/>
              <a:t> gravida cum </a:t>
            </a:r>
            <a:r>
              <a:rPr lang="en-US" dirty="0" err="1"/>
              <a:t>sociis</a:t>
            </a:r>
            <a:r>
              <a:rPr lang="en-US" dirty="0"/>
              <a:t>. </a:t>
            </a:r>
            <a:r>
              <a:rPr lang="en-US" dirty="0" err="1"/>
              <a:t>Sed</a:t>
            </a:r>
            <a:r>
              <a:rPr lang="en-US" dirty="0"/>
              <a:t> </a:t>
            </a:r>
            <a:r>
              <a:rPr lang="en-US" dirty="0" err="1"/>
              <a:t>velit</a:t>
            </a:r>
            <a:r>
              <a:rPr lang="en-US" dirty="0"/>
              <a:t> </a:t>
            </a:r>
            <a:r>
              <a:rPr lang="en-US" dirty="0" err="1"/>
              <a:t>dignissim</a:t>
            </a:r>
            <a:r>
              <a:rPr lang="en-US" dirty="0"/>
              <a:t> </a:t>
            </a:r>
            <a:r>
              <a:rPr lang="en-US" dirty="0" err="1"/>
              <a:t>sodales</a:t>
            </a:r>
            <a:r>
              <a:rPr lang="en-US" dirty="0"/>
              <a:t> </a:t>
            </a:r>
            <a:r>
              <a:rPr lang="en-US" dirty="0" err="1"/>
              <a:t>ut.</a:t>
            </a:r>
            <a:endParaRPr lang="en-US" dirty="0"/>
          </a:p>
        </p:txBody>
      </p:sp>
      <p:sp>
        <p:nvSpPr>
          <p:cNvPr id="5" name="Text Placeholder 2"/>
          <p:cNvSpPr>
            <a:spLocks noGrp="1"/>
          </p:cNvSpPr>
          <p:nvPr>
            <p:ph type="body" sz="quarter" idx="16" hasCustomPrompt="1"/>
          </p:nvPr>
        </p:nvSpPr>
        <p:spPr>
          <a:xfrm>
            <a:off x="740228" y="4846655"/>
            <a:ext cx="10711543" cy="825500"/>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sz="1800">
                <a:solidFill>
                  <a:srgbClr val="006298"/>
                </a:solidFill>
                <a:latin typeface="Arial" panose="020B0604020202020204" pitchFamily="34" charset="0"/>
                <a:cs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Click to add caption to accompany content. Lorem ipsum dolor sit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amet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consectetur</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adipiscing</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elit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sed</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do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eiusmod</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tempor</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incididunt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ut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labore</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et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dolore</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magna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aliqua</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Viverra</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vitae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congue</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eu</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consequat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ac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felis</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donec</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et.</a:t>
            </a:r>
          </a:p>
        </p:txBody>
      </p:sp>
      <p:sp>
        <p:nvSpPr>
          <p:cNvPr id="8"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48055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mage and Caption">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
        <p:nvSpPr>
          <p:cNvPr id="6" name="Picture Placeholder 5"/>
          <p:cNvSpPr>
            <a:spLocks noGrp="1"/>
          </p:cNvSpPr>
          <p:nvPr>
            <p:ph type="pic" sz="quarter" idx="10"/>
          </p:nvPr>
        </p:nvSpPr>
        <p:spPr>
          <a:xfrm>
            <a:off x="733118" y="1619557"/>
            <a:ext cx="6477000" cy="4259263"/>
          </a:xfrm>
        </p:spPr>
        <p:txBody>
          <a:bodyPr/>
          <a:lstStyle/>
          <a:p>
            <a:r>
              <a:rPr lang="en-US" dirty="0"/>
              <a:t>Click icon to add picture</a:t>
            </a:r>
          </a:p>
        </p:txBody>
      </p:sp>
      <p:sp>
        <p:nvSpPr>
          <p:cNvPr id="10" name="Text Placeholder 9"/>
          <p:cNvSpPr>
            <a:spLocks noGrp="1"/>
          </p:cNvSpPr>
          <p:nvPr>
            <p:ph type="body" sz="quarter" idx="11" hasCustomPrompt="1"/>
          </p:nvPr>
        </p:nvSpPr>
        <p:spPr>
          <a:xfrm>
            <a:off x="7478972" y="4070657"/>
            <a:ext cx="3976406" cy="1808163"/>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sz="1800">
                <a:solidFill>
                  <a:srgbClr val="006298"/>
                </a:solidFill>
                <a:latin typeface="Arial" panose="020B0604020202020204" pitchFamily="34" charset="0"/>
                <a:cs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Click to add caption to accompany content. Lorem ipsum dolor sit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amet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consectetur</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adipiscing</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elit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sed</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do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eiusmod</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tempor</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incididunt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ut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labore</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et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dolore</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magna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aliqua</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Viverra</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vitae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congue</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eu</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consequat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ac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felis</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donec</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et.</a:t>
            </a:r>
          </a:p>
        </p:txBody>
      </p:sp>
      <p:sp>
        <p:nvSpPr>
          <p:cNvPr id="8"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1192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Image and Caption">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
        <p:nvSpPr>
          <p:cNvPr id="4" name="Content Placeholder 3">
            <a:extLst>
              <a:ext uri="{FF2B5EF4-FFF2-40B4-BE49-F238E27FC236}">
                <a16:creationId xmlns:a16="http://schemas.microsoft.com/office/drawing/2014/main" id="{18ED9031-36FF-4E07-B750-15C3F3F0088B}"/>
              </a:ext>
            </a:extLst>
          </p:cNvPr>
          <p:cNvSpPr>
            <a:spLocks noGrp="1"/>
          </p:cNvSpPr>
          <p:nvPr>
            <p:ph sz="quarter" idx="12"/>
          </p:nvPr>
        </p:nvSpPr>
        <p:spPr>
          <a:xfrm>
            <a:off x="741971" y="1292277"/>
            <a:ext cx="10721975" cy="891825"/>
          </a:xfrm>
        </p:spPr>
        <p:txBody>
          <a:bodyPr/>
          <a:lstStyle>
            <a:lvl1pPr>
              <a:defRPr sz="2400" baseline="0"/>
            </a:lvl1pPr>
          </a:lstStyle>
          <a:p>
            <a:pPr lvl="0"/>
            <a:endParaRPr lang="en-IN" dirty="0"/>
          </a:p>
        </p:txBody>
      </p:sp>
      <p:sp>
        <p:nvSpPr>
          <p:cNvPr id="7" name="Content Placeholder 6">
            <a:extLst>
              <a:ext uri="{FF2B5EF4-FFF2-40B4-BE49-F238E27FC236}">
                <a16:creationId xmlns:a16="http://schemas.microsoft.com/office/drawing/2014/main" id="{4D3EDE0A-CD36-4494-A107-C14E180ECC1A}"/>
              </a:ext>
            </a:extLst>
          </p:cNvPr>
          <p:cNvSpPr>
            <a:spLocks noGrp="1"/>
          </p:cNvSpPr>
          <p:nvPr>
            <p:ph sz="quarter" idx="13"/>
          </p:nvPr>
        </p:nvSpPr>
        <p:spPr>
          <a:xfrm>
            <a:off x="733425" y="2295525"/>
            <a:ext cx="10721975" cy="590492"/>
          </a:xfrm>
        </p:spPr>
        <p:txBody>
          <a:bodyPr/>
          <a:lstStyle/>
          <a:p>
            <a:pPr lvl="0"/>
            <a:endParaRPr lang="en-IN" dirty="0"/>
          </a:p>
        </p:txBody>
      </p:sp>
      <p:sp>
        <p:nvSpPr>
          <p:cNvPr id="11" name="Content Placeholder 10">
            <a:extLst>
              <a:ext uri="{FF2B5EF4-FFF2-40B4-BE49-F238E27FC236}">
                <a16:creationId xmlns:a16="http://schemas.microsoft.com/office/drawing/2014/main" id="{221A11C5-84D5-4948-87ED-1D3F7F6DC53F}"/>
              </a:ext>
            </a:extLst>
          </p:cNvPr>
          <p:cNvSpPr>
            <a:spLocks noGrp="1"/>
          </p:cNvSpPr>
          <p:nvPr>
            <p:ph sz="quarter" idx="14"/>
          </p:nvPr>
        </p:nvSpPr>
        <p:spPr>
          <a:xfrm>
            <a:off x="733425" y="2986088"/>
            <a:ext cx="10721975" cy="646112"/>
          </a:xfrm>
        </p:spPr>
        <p:txBody>
          <a:bodyPr/>
          <a:lstStyle/>
          <a:p>
            <a:pPr lvl="0"/>
            <a:endParaRPr lang="en-IN" dirty="0"/>
          </a:p>
        </p:txBody>
      </p:sp>
      <p:sp>
        <p:nvSpPr>
          <p:cNvPr id="6" name="Picture Placeholder 5"/>
          <p:cNvSpPr>
            <a:spLocks noGrp="1"/>
          </p:cNvSpPr>
          <p:nvPr>
            <p:ph type="pic" sz="quarter" idx="10"/>
          </p:nvPr>
        </p:nvSpPr>
        <p:spPr>
          <a:xfrm>
            <a:off x="733118" y="4077480"/>
            <a:ext cx="10722260" cy="609443"/>
          </a:xfrm>
        </p:spPr>
        <p:txBody>
          <a:bodyPr/>
          <a:lstStyle/>
          <a:p>
            <a:r>
              <a:rPr lang="en-US" dirty="0"/>
              <a:t>Click icon to add picture</a:t>
            </a:r>
          </a:p>
        </p:txBody>
      </p:sp>
      <p:sp>
        <p:nvSpPr>
          <p:cNvPr id="10" name="Text Placeholder 9"/>
          <p:cNvSpPr>
            <a:spLocks noGrp="1"/>
          </p:cNvSpPr>
          <p:nvPr>
            <p:ph type="body" sz="quarter" idx="11" hasCustomPrompt="1"/>
          </p:nvPr>
        </p:nvSpPr>
        <p:spPr>
          <a:xfrm>
            <a:off x="733425" y="5131837"/>
            <a:ext cx="10721953" cy="746983"/>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sz="1800">
                <a:solidFill>
                  <a:srgbClr val="006298"/>
                </a:solidFill>
                <a:latin typeface="Arial" panose="020B0604020202020204" pitchFamily="34" charset="0"/>
                <a:cs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Click to add caption to accompany content. Lorem ipsum dolor sit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amet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consectetur</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adipiscing</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elit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sed</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do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eiusmod</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tempor</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incididunt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ut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labore</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et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dolore</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magna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aliqua</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Viverra</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vitae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congue</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eu</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consequat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ac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felis</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donec</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et.</a:t>
            </a:r>
          </a:p>
        </p:txBody>
      </p:sp>
      <p:sp>
        <p:nvSpPr>
          <p:cNvPr id="8"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09403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Image and Caption">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
        <p:nvSpPr>
          <p:cNvPr id="4" name="Content Placeholder 3">
            <a:extLst>
              <a:ext uri="{FF2B5EF4-FFF2-40B4-BE49-F238E27FC236}">
                <a16:creationId xmlns:a16="http://schemas.microsoft.com/office/drawing/2014/main" id="{18ED9031-36FF-4E07-B750-15C3F3F0088B}"/>
              </a:ext>
            </a:extLst>
          </p:cNvPr>
          <p:cNvSpPr>
            <a:spLocks noGrp="1"/>
          </p:cNvSpPr>
          <p:nvPr>
            <p:ph sz="quarter" idx="12"/>
          </p:nvPr>
        </p:nvSpPr>
        <p:spPr>
          <a:xfrm>
            <a:off x="741971" y="1292277"/>
            <a:ext cx="10721975" cy="558769"/>
          </a:xfrm>
        </p:spPr>
        <p:txBody>
          <a:bodyPr/>
          <a:lstStyle>
            <a:lvl1pPr>
              <a:defRPr sz="2400" baseline="0"/>
            </a:lvl1pPr>
          </a:lstStyle>
          <a:p>
            <a:pPr lvl="0"/>
            <a:endParaRPr lang="en-IN" dirty="0"/>
          </a:p>
        </p:txBody>
      </p:sp>
      <p:sp>
        <p:nvSpPr>
          <p:cNvPr id="7" name="Content Placeholder 6">
            <a:extLst>
              <a:ext uri="{FF2B5EF4-FFF2-40B4-BE49-F238E27FC236}">
                <a16:creationId xmlns:a16="http://schemas.microsoft.com/office/drawing/2014/main" id="{4D3EDE0A-CD36-4494-A107-C14E180ECC1A}"/>
              </a:ext>
            </a:extLst>
          </p:cNvPr>
          <p:cNvSpPr>
            <a:spLocks noGrp="1"/>
          </p:cNvSpPr>
          <p:nvPr>
            <p:ph sz="quarter" idx="13"/>
          </p:nvPr>
        </p:nvSpPr>
        <p:spPr>
          <a:xfrm>
            <a:off x="733425" y="1922485"/>
            <a:ext cx="10721975" cy="646112"/>
          </a:xfrm>
        </p:spPr>
        <p:txBody>
          <a:bodyPr/>
          <a:lstStyle>
            <a:lvl1pPr>
              <a:defRPr sz="2400" baseline="0"/>
            </a:lvl1pPr>
          </a:lstStyle>
          <a:p>
            <a:pPr lvl="0"/>
            <a:endParaRPr lang="en-IN" dirty="0"/>
          </a:p>
        </p:txBody>
      </p:sp>
      <p:sp>
        <p:nvSpPr>
          <p:cNvPr id="11" name="Content Placeholder 10">
            <a:extLst>
              <a:ext uri="{FF2B5EF4-FFF2-40B4-BE49-F238E27FC236}">
                <a16:creationId xmlns:a16="http://schemas.microsoft.com/office/drawing/2014/main" id="{221A11C5-84D5-4948-87ED-1D3F7F6DC53F}"/>
              </a:ext>
            </a:extLst>
          </p:cNvPr>
          <p:cNvSpPr>
            <a:spLocks noGrp="1"/>
          </p:cNvSpPr>
          <p:nvPr>
            <p:ph sz="quarter" idx="14"/>
          </p:nvPr>
        </p:nvSpPr>
        <p:spPr>
          <a:xfrm>
            <a:off x="733425" y="2640036"/>
            <a:ext cx="10721975" cy="406928"/>
          </a:xfrm>
        </p:spPr>
        <p:txBody>
          <a:bodyPr/>
          <a:lstStyle>
            <a:lvl1pPr>
              <a:defRPr sz="2400" baseline="0"/>
            </a:lvl1pPr>
          </a:lstStyle>
          <a:p>
            <a:pPr lvl="0"/>
            <a:endParaRPr lang="en-IN" dirty="0"/>
          </a:p>
        </p:txBody>
      </p:sp>
      <p:sp>
        <p:nvSpPr>
          <p:cNvPr id="10" name="Text Placeholder 9"/>
          <p:cNvSpPr>
            <a:spLocks noGrp="1"/>
          </p:cNvSpPr>
          <p:nvPr>
            <p:ph type="body" sz="quarter" idx="11" hasCustomPrompt="1"/>
          </p:nvPr>
        </p:nvSpPr>
        <p:spPr>
          <a:xfrm>
            <a:off x="733425" y="5467739"/>
            <a:ext cx="10721953" cy="746983"/>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sz="1800">
                <a:solidFill>
                  <a:srgbClr val="006298"/>
                </a:solidFill>
                <a:latin typeface="Arial" panose="020B0604020202020204" pitchFamily="34" charset="0"/>
                <a:cs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Click to add caption to accompany content. Lorem ipsum dolor sit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amet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consectetur</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adipiscing</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elit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sed</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do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eiusmod</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tempor</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incididunt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ut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labore</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et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dolore</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magna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aliqua</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Viverra</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vitae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congue</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eu</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consequat</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ac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felis</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a:t>
            </a:r>
            <a:r>
              <a:rPr kumimoji="0" lang="en-US" sz="1800" b="0" i="0" u="none" strike="noStrike" kern="1200" cap="none" spc="0" normalizeH="0" baseline="0" noProof="0" dirty="0" err="1">
                <a:ln>
                  <a:noFill/>
                </a:ln>
                <a:solidFill>
                  <a:srgbClr val="006298"/>
                </a:solidFill>
                <a:effectLst/>
                <a:uLnTx/>
                <a:uFillTx/>
                <a:latin typeface="Arial" charset="0"/>
                <a:ea typeface="Arial" charset="0"/>
                <a:cs typeface="Arial" charset="0"/>
              </a:rPr>
              <a:t>donec</a:t>
            </a:r>
            <a:r>
              <a:rPr kumimoji="0" lang="en-US" sz="1800" b="0" i="0" u="none" strike="noStrike" kern="1200" cap="none" spc="0" normalizeH="0" baseline="0" noProof="0" dirty="0">
                <a:ln>
                  <a:noFill/>
                </a:ln>
                <a:solidFill>
                  <a:srgbClr val="006298"/>
                </a:solidFill>
                <a:effectLst/>
                <a:uLnTx/>
                <a:uFillTx/>
                <a:latin typeface="Arial" charset="0"/>
                <a:ea typeface="Arial" charset="0"/>
                <a:cs typeface="Arial" charset="0"/>
              </a:rPr>
              <a:t> et.</a:t>
            </a:r>
          </a:p>
        </p:txBody>
      </p:sp>
      <p:sp>
        <p:nvSpPr>
          <p:cNvPr id="5" name="Content Placeholder 4">
            <a:extLst>
              <a:ext uri="{FF2B5EF4-FFF2-40B4-BE49-F238E27FC236}">
                <a16:creationId xmlns:a16="http://schemas.microsoft.com/office/drawing/2014/main" id="{DC77195F-EFA9-4727-8271-AEEA56F4FF61}"/>
              </a:ext>
            </a:extLst>
          </p:cNvPr>
          <p:cNvSpPr>
            <a:spLocks noGrp="1"/>
          </p:cNvSpPr>
          <p:nvPr>
            <p:ph sz="quarter" idx="15"/>
          </p:nvPr>
        </p:nvSpPr>
        <p:spPr>
          <a:xfrm>
            <a:off x="733425" y="3118404"/>
            <a:ext cx="10729913" cy="373039"/>
          </a:xfrm>
        </p:spPr>
        <p:txBody>
          <a:bodyPr/>
          <a:lstStyle>
            <a:lvl1pPr>
              <a:defRPr sz="2400" baseline="0"/>
            </a:lvl1pPr>
          </a:lstStyle>
          <a:p>
            <a:pPr lvl="0"/>
            <a:endParaRPr lang="en-IN" dirty="0"/>
          </a:p>
        </p:txBody>
      </p:sp>
      <p:sp>
        <p:nvSpPr>
          <p:cNvPr id="12" name="Content Placeholder 11">
            <a:extLst>
              <a:ext uri="{FF2B5EF4-FFF2-40B4-BE49-F238E27FC236}">
                <a16:creationId xmlns:a16="http://schemas.microsoft.com/office/drawing/2014/main" id="{E022AA9B-61C8-44FD-966A-DCCA4209B03F}"/>
              </a:ext>
            </a:extLst>
          </p:cNvPr>
          <p:cNvSpPr>
            <a:spLocks noGrp="1"/>
          </p:cNvSpPr>
          <p:nvPr>
            <p:ph sz="quarter" idx="16"/>
          </p:nvPr>
        </p:nvSpPr>
        <p:spPr>
          <a:xfrm>
            <a:off x="733425" y="3573463"/>
            <a:ext cx="10729913" cy="477054"/>
          </a:xfrm>
        </p:spPr>
        <p:txBody>
          <a:bodyPr/>
          <a:lstStyle>
            <a:lvl1pPr>
              <a:defRPr sz="2400" baseline="0"/>
            </a:lvl1pPr>
          </a:lstStyle>
          <a:p>
            <a:pPr lvl="0"/>
            <a:endParaRPr lang="en-IN" dirty="0"/>
          </a:p>
        </p:txBody>
      </p:sp>
      <p:sp>
        <p:nvSpPr>
          <p:cNvPr id="14" name="Content Placeholder 13">
            <a:extLst>
              <a:ext uri="{FF2B5EF4-FFF2-40B4-BE49-F238E27FC236}">
                <a16:creationId xmlns:a16="http://schemas.microsoft.com/office/drawing/2014/main" id="{56A4B729-D02F-4676-A390-963D107DBF8F}"/>
              </a:ext>
            </a:extLst>
          </p:cNvPr>
          <p:cNvSpPr>
            <a:spLocks noGrp="1"/>
          </p:cNvSpPr>
          <p:nvPr>
            <p:ph sz="quarter" idx="17"/>
          </p:nvPr>
        </p:nvSpPr>
        <p:spPr>
          <a:xfrm>
            <a:off x="733425" y="4124325"/>
            <a:ext cx="10729913" cy="486613"/>
          </a:xfrm>
        </p:spPr>
        <p:txBody>
          <a:bodyPr/>
          <a:lstStyle>
            <a:lvl1pPr>
              <a:defRPr sz="2400" baseline="0"/>
            </a:lvl1pPr>
          </a:lstStyle>
          <a:p>
            <a:pPr lvl="0"/>
            <a:endParaRPr lang="en-IN" dirty="0"/>
          </a:p>
        </p:txBody>
      </p:sp>
      <p:sp>
        <p:nvSpPr>
          <p:cNvPr id="16" name="Content Placeholder 15">
            <a:extLst>
              <a:ext uri="{FF2B5EF4-FFF2-40B4-BE49-F238E27FC236}">
                <a16:creationId xmlns:a16="http://schemas.microsoft.com/office/drawing/2014/main" id="{F2BC0406-59D9-4D26-91B3-9111FD17EAD2}"/>
              </a:ext>
            </a:extLst>
          </p:cNvPr>
          <p:cNvSpPr>
            <a:spLocks noGrp="1"/>
          </p:cNvSpPr>
          <p:nvPr>
            <p:ph sz="quarter" idx="18"/>
          </p:nvPr>
        </p:nvSpPr>
        <p:spPr>
          <a:xfrm>
            <a:off x="733425" y="4684713"/>
            <a:ext cx="10729913" cy="371475"/>
          </a:xfrm>
        </p:spPr>
        <p:txBody>
          <a:bodyPr/>
          <a:lstStyle>
            <a:lvl1pPr>
              <a:defRPr sz="2400" baseline="0"/>
            </a:lvl1pPr>
          </a:lstStyle>
          <a:p>
            <a:pPr lvl="0"/>
            <a:endParaRPr lang="en-IN" dirty="0"/>
          </a:p>
        </p:txBody>
      </p:sp>
      <p:sp>
        <p:nvSpPr>
          <p:cNvPr id="8"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66946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ulleted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2" name="Text Placeholder 11"/>
          <p:cNvSpPr>
            <a:spLocks noGrp="1"/>
          </p:cNvSpPr>
          <p:nvPr>
            <p:ph type="body" sz="quarter" idx="17" hasCustomPrompt="1"/>
          </p:nvPr>
        </p:nvSpPr>
        <p:spPr>
          <a:xfrm>
            <a:off x="743576" y="1638300"/>
            <a:ext cx="10711543" cy="4394200"/>
          </a:xfrm>
        </p:spPr>
        <p:txBody>
          <a:bodyPr>
            <a:normAutofit/>
          </a:bodyPr>
          <a:lstStyle>
            <a:lvl1pPr marL="342900" indent="-342900">
              <a:buClr>
                <a:srgbClr val="004A78"/>
              </a:buClr>
              <a:buFont typeface="Arial" charset="0"/>
              <a:buChar char="•"/>
              <a:defRPr sz="2000">
                <a:solidFill>
                  <a:srgbClr val="000000"/>
                </a:solidFill>
              </a:defRPr>
            </a:lvl1pPr>
            <a:lvl2pPr marL="685800" marR="0" indent="-228600" algn="l" defTabSz="914400" rtl="0" eaLnBrk="1" fontAlgn="base" latinLnBrk="0" hangingPunct="1">
              <a:lnSpc>
                <a:spcPct val="90000"/>
              </a:lnSpc>
              <a:spcBef>
                <a:spcPts val="500"/>
              </a:spcBef>
              <a:spcAft>
                <a:spcPct val="0"/>
              </a:spcAft>
              <a:buClr>
                <a:srgbClr val="FF6300"/>
              </a:buClr>
              <a:buSzTx/>
              <a:buFont typeface="Arial" charset="0"/>
              <a:buChar char="•"/>
              <a:tabLst/>
              <a:defRPr sz="2000" baseline="0"/>
            </a:lvl2pPr>
            <a:lvl3pPr marL="1143000" indent="-228600">
              <a:buClr>
                <a:srgbClr val="000000"/>
              </a:buClr>
              <a:buFont typeface="Arial" charset="0"/>
              <a:buChar char="•"/>
              <a:defRPr sz="2000"/>
            </a:lvl3pPr>
            <a:lvl4pPr marL="1600200" indent="-228600">
              <a:buClr>
                <a:srgbClr val="000000"/>
              </a:buClr>
              <a:buSzPct val="50000"/>
              <a:buFont typeface="LucidaGrande" charset="0"/>
              <a:buChar char="▶"/>
              <a:defRPr sz="2000"/>
            </a:lvl4pPr>
            <a:lvl5pPr marL="2057400" indent="-228600">
              <a:buClr>
                <a:srgbClr val="000000"/>
              </a:buClr>
              <a:buFont typeface="Helvetica" charset="0"/>
              <a:buChar char="⁃"/>
              <a:defRPr sz="2000"/>
            </a:lvl5pPr>
          </a:lstStyle>
          <a:p>
            <a:pPr lvl="0"/>
            <a:r>
              <a:rPr lang="en-US" dirty="0"/>
              <a:t>Click to add text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 </a:t>
            </a:r>
            <a:r>
              <a:rPr lang="en-US" dirty="0" err="1"/>
              <a:t>nullam</a:t>
            </a:r>
            <a:r>
              <a:rPr lang="en-US" dirty="0"/>
              <a:t> non.</a:t>
            </a:r>
          </a:p>
          <a:p>
            <a:pPr lvl="0"/>
            <a:r>
              <a:rPr lang="en-US" dirty="0" err="1"/>
              <a:t>Mauris</a:t>
            </a:r>
            <a:r>
              <a:rPr lang="en-US" dirty="0"/>
              <a:t> a </a:t>
            </a:r>
            <a:r>
              <a:rPr lang="en-US" dirty="0" err="1"/>
              <a:t>diam</a:t>
            </a:r>
            <a:r>
              <a:rPr lang="en-US" dirty="0"/>
              <a:t> </a:t>
            </a:r>
            <a:r>
              <a:rPr lang="en-US" dirty="0" err="1"/>
              <a:t>maecenas</a:t>
            </a:r>
            <a:r>
              <a:rPr lang="en-US" dirty="0"/>
              <a:t> </a:t>
            </a:r>
            <a:r>
              <a:rPr lang="en-US" dirty="0" err="1"/>
              <a:t>sed</a:t>
            </a:r>
            <a:r>
              <a:rPr lang="en-US" dirty="0"/>
              <a:t> </a:t>
            </a:r>
            <a:r>
              <a:rPr lang="en-US" dirty="0" err="1"/>
              <a:t>enim</a:t>
            </a:r>
            <a:r>
              <a:rPr lang="en-US" dirty="0"/>
              <a:t> </a:t>
            </a:r>
            <a:r>
              <a:rPr lang="en-US" dirty="0" err="1"/>
              <a:t>ut</a:t>
            </a:r>
            <a:r>
              <a:rPr lang="en-US" dirty="0"/>
              <a:t> </a:t>
            </a:r>
            <a:r>
              <a:rPr lang="en-US" dirty="0" err="1"/>
              <a:t>sem</a:t>
            </a:r>
            <a:r>
              <a:rPr lang="en-US" dirty="0"/>
              <a:t> </a:t>
            </a:r>
            <a:r>
              <a:rPr lang="en-US" dirty="0" err="1"/>
              <a:t>viverra</a:t>
            </a:r>
            <a:r>
              <a:rPr lang="en-US" dirty="0"/>
              <a:t>.</a:t>
            </a:r>
          </a:p>
          <a:p>
            <a:pPr lvl="0"/>
            <a:r>
              <a:rPr lang="en-US" dirty="0" err="1"/>
              <a:t>Sed</a:t>
            </a:r>
            <a:r>
              <a:rPr lang="en-US" dirty="0"/>
              <a:t> </a:t>
            </a:r>
            <a:r>
              <a:rPr lang="en-US" dirty="0" err="1"/>
              <a:t>ullamcorper</a:t>
            </a:r>
            <a:r>
              <a:rPr lang="en-US" dirty="0"/>
              <a:t> </a:t>
            </a:r>
            <a:r>
              <a:rPr lang="en-US" dirty="0" err="1"/>
              <a:t>morbi</a:t>
            </a:r>
            <a:r>
              <a:rPr lang="en-US" dirty="0"/>
              <a:t> </a:t>
            </a:r>
            <a:r>
              <a:rPr lang="en-US" dirty="0" err="1"/>
              <a:t>tincidunt</a:t>
            </a:r>
            <a:r>
              <a:rPr lang="en-US" dirty="0"/>
              <a:t> </a:t>
            </a:r>
            <a:r>
              <a:rPr lang="en-US" dirty="0" err="1"/>
              <a:t>ornare</a:t>
            </a:r>
            <a:r>
              <a:rPr lang="en-US" dirty="0"/>
              <a:t>. Sit </a:t>
            </a:r>
            <a:r>
              <a:rPr lang="en-US" dirty="0" err="1"/>
              <a:t>amet</a:t>
            </a:r>
            <a:r>
              <a:rPr lang="en-US" dirty="0"/>
              <a:t> </a:t>
            </a:r>
            <a:r>
              <a:rPr lang="en-US" dirty="0" err="1"/>
              <a:t>volutpat</a:t>
            </a:r>
            <a:r>
              <a:rPr lang="en-US" dirty="0"/>
              <a:t> </a:t>
            </a:r>
            <a:r>
              <a:rPr lang="en-US" dirty="0" err="1"/>
              <a:t>consequat</a:t>
            </a:r>
            <a:r>
              <a:rPr lang="en-US" dirty="0"/>
              <a:t> </a:t>
            </a:r>
            <a:r>
              <a:rPr lang="en-US" dirty="0" err="1"/>
              <a:t>mauris</a:t>
            </a:r>
            <a:r>
              <a:rPr lang="en-US" dirty="0"/>
              <a:t> </a:t>
            </a:r>
            <a:r>
              <a:rPr lang="en-US" dirty="0" err="1"/>
              <a:t>nunc</a:t>
            </a:r>
            <a:r>
              <a:rPr lang="en-US" dirty="0"/>
              <a:t> </a:t>
            </a:r>
            <a:r>
              <a:rPr lang="en-US" dirty="0" err="1"/>
              <a:t>congue</a:t>
            </a:r>
            <a:r>
              <a:rPr lang="en-US" dirty="0"/>
              <a:t> nisi. </a:t>
            </a:r>
            <a:r>
              <a:rPr lang="en-US" dirty="0" err="1"/>
              <a:t>Mauris</a:t>
            </a:r>
            <a:r>
              <a:rPr lang="en-US" dirty="0"/>
              <a:t> sit </a:t>
            </a:r>
            <a:r>
              <a:rPr lang="en-US" dirty="0" err="1"/>
              <a:t>amet</a:t>
            </a:r>
            <a:r>
              <a:rPr lang="en-US" dirty="0"/>
              <a:t> </a:t>
            </a:r>
            <a:r>
              <a:rPr lang="en-US" dirty="0" err="1"/>
              <a:t>massa</a:t>
            </a:r>
            <a:r>
              <a:rPr lang="en-US" dirty="0"/>
              <a:t> vitae.</a:t>
            </a:r>
          </a:p>
          <a:p>
            <a:pPr lvl="0"/>
            <a:r>
              <a:rPr lang="en-US" dirty="0" err="1"/>
              <a:t>Consectetur</a:t>
            </a:r>
            <a:r>
              <a:rPr lang="en-US" dirty="0"/>
              <a:t> libero id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a:t>
            </a:r>
          </a:p>
          <a:p>
            <a:pPr lvl="0"/>
            <a:r>
              <a:rPr lang="en-US" dirty="0" err="1"/>
              <a:t>Nulla</a:t>
            </a:r>
            <a:r>
              <a:rPr lang="en-US" dirty="0"/>
              <a:t> </a:t>
            </a:r>
            <a:r>
              <a:rPr lang="en-US" dirty="0" err="1"/>
              <a:t>facilisi</a:t>
            </a:r>
            <a:r>
              <a:rPr lang="en-US" dirty="0"/>
              <a:t> </a:t>
            </a:r>
            <a:r>
              <a:rPr lang="en-US" dirty="0" err="1"/>
              <a:t>morbi</a:t>
            </a:r>
            <a:r>
              <a:rPr lang="en-US" dirty="0"/>
              <a:t> tempus </a:t>
            </a:r>
            <a:r>
              <a:rPr lang="en-US" dirty="0" err="1"/>
              <a:t>iaculis</a:t>
            </a:r>
            <a:r>
              <a:rPr lang="en-US" dirty="0"/>
              <a:t> </a:t>
            </a:r>
            <a:r>
              <a:rPr lang="en-US" dirty="0" err="1"/>
              <a:t>urna</a:t>
            </a:r>
            <a:r>
              <a:rPr lang="en-US" dirty="0"/>
              <a:t> id </a:t>
            </a:r>
            <a:r>
              <a:rPr lang="en-US" dirty="0" err="1"/>
              <a:t>volutpat</a:t>
            </a:r>
            <a:r>
              <a:rPr lang="en-US" dirty="0"/>
              <a:t> lacus. </a:t>
            </a:r>
            <a:r>
              <a:rPr lang="en-US" dirty="0" err="1"/>
              <a:t>Imperdiet</a:t>
            </a:r>
            <a:r>
              <a:rPr lang="en-US" dirty="0"/>
              <a:t> </a:t>
            </a:r>
            <a:r>
              <a:rPr lang="en-US" dirty="0" err="1"/>
              <a:t>nulla</a:t>
            </a:r>
            <a:r>
              <a:rPr lang="en-US" dirty="0"/>
              <a:t> </a:t>
            </a:r>
            <a:r>
              <a:rPr lang="en-US" dirty="0" err="1"/>
              <a:t>malesuada</a:t>
            </a:r>
            <a:r>
              <a:rPr lang="en-US" dirty="0"/>
              <a:t> </a:t>
            </a:r>
            <a:r>
              <a:rPr lang="en-US" dirty="0" err="1"/>
              <a:t>pellentesque</a:t>
            </a:r>
            <a:r>
              <a:rPr lang="en-US" dirty="0"/>
              <a:t> </a:t>
            </a:r>
            <a:r>
              <a:rPr lang="en-US" dirty="0" err="1"/>
              <a:t>elit</a:t>
            </a:r>
            <a:r>
              <a:rPr lang="en-US" dirty="0"/>
              <a:t> </a:t>
            </a:r>
            <a:r>
              <a:rPr lang="en-US" dirty="0" err="1"/>
              <a:t>eget</a:t>
            </a:r>
            <a:r>
              <a:rPr lang="en-US" dirty="0"/>
              <a:t> gravida cum </a:t>
            </a:r>
            <a:r>
              <a:rPr lang="en-US" dirty="0" err="1"/>
              <a:t>sociis</a:t>
            </a:r>
            <a:r>
              <a:rPr lang="en-US" dirty="0"/>
              <a:t>.</a:t>
            </a:r>
          </a:p>
          <a:p>
            <a:pPr lvl="0"/>
            <a:r>
              <a:rPr lang="en-US" dirty="0" err="1"/>
              <a:t>Sed</a:t>
            </a:r>
            <a:r>
              <a:rPr lang="en-US" dirty="0"/>
              <a:t> </a:t>
            </a:r>
            <a:r>
              <a:rPr lang="en-US" dirty="0" err="1"/>
              <a:t>velit</a:t>
            </a:r>
            <a:r>
              <a:rPr lang="en-US" dirty="0"/>
              <a:t> </a:t>
            </a:r>
            <a:r>
              <a:rPr lang="en-US" dirty="0" err="1"/>
              <a:t>dignissim</a:t>
            </a:r>
            <a:r>
              <a:rPr lang="en-US" dirty="0"/>
              <a:t> </a:t>
            </a:r>
            <a:r>
              <a:rPr lang="en-US" dirty="0" err="1"/>
              <a:t>sodales</a:t>
            </a:r>
            <a:r>
              <a:rPr lang="en-US" dirty="0"/>
              <a:t> </a:t>
            </a:r>
            <a:r>
              <a:rPr lang="en-US" dirty="0" err="1"/>
              <a:t>ut.</a:t>
            </a:r>
            <a:endParaRPr lang="en-US" dirty="0"/>
          </a:p>
        </p:txBody>
      </p:sp>
      <p:sp>
        <p:nvSpPr>
          <p:cNvPr id="5"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58116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Numbered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2" name="Text Placeholder 11"/>
          <p:cNvSpPr>
            <a:spLocks noGrp="1"/>
          </p:cNvSpPr>
          <p:nvPr>
            <p:ph type="body" sz="quarter" idx="17" hasCustomPrompt="1"/>
          </p:nvPr>
        </p:nvSpPr>
        <p:spPr>
          <a:xfrm>
            <a:off x="743576" y="1638300"/>
            <a:ext cx="10711543" cy="4394200"/>
          </a:xfrm>
        </p:spPr>
        <p:txBody>
          <a:bodyPr>
            <a:normAutofit/>
          </a:bodyPr>
          <a:lstStyle>
            <a:lvl1pPr marL="457200" indent="-457200">
              <a:buClr>
                <a:srgbClr val="004A78"/>
              </a:buClr>
              <a:buFont typeface="+mj-lt"/>
              <a:buAutoNum type="arabicPeriod"/>
              <a:defRPr sz="2000">
                <a:solidFill>
                  <a:srgbClr val="000000"/>
                </a:solidFill>
              </a:defRPr>
            </a:lvl1pPr>
            <a:lvl2pPr marL="685800" marR="0" indent="-228600" algn="l" defTabSz="914400" rtl="0" eaLnBrk="1" fontAlgn="base" latinLnBrk="0" hangingPunct="1">
              <a:lnSpc>
                <a:spcPct val="90000"/>
              </a:lnSpc>
              <a:spcBef>
                <a:spcPts val="500"/>
              </a:spcBef>
              <a:spcAft>
                <a:spcPct val="0"/>
              </a:spcAft>
              <a:buClr>
                <a:srgbClr val="FF6300"/>
              </a:buClr>
              <a:buSzTx/>
              <a:buFont typeface="Arial" charset="0"/>
              <a:buChar char="•"/>
              <a:tabLst/>
              <a:defRPr sz="2000" baseline="0"/>
            </a:lvl2pPr>
            <a:lvl3pPr marL="1143000" indent="-228600">
              <a:buClr>
                <a:srgbClr val="000000"/>
              </a:buClr>
              <a:buFont typeface="Arial" charset="0"/>
              <a:buChar char="•"/>
              <a:defRPr sz="2000"/>
            </a:lvl3pPr>
            <a:lvl4pPr marL="1600200" indent="-228600">
              <a:buClr>
                <a:srgbClr val="000000"/>
              </a:buClr>
              <a:buSzPct val="50000"/>
              <a:buFont typeface="LucidaGrande" charset="0"/>
              <a:buChar char="▶"/>
              <a:defRPr sz="2000"/>
            </a:lvl4pPr>
            <a:lvl5pPr marL="2057400" indent="-228600">
              <a:buClr>
                <a:srgbClr val="000000"/>
              </a:buClr>
              <a:buFont typeface="Helvetica" charset="0"/>
              <a:buChar char="⁃"/>
              <a:defRPr sz="2000"/>
            </a:lvl5pPr>
          </a:lstStyle>
          <a:p>
            <a:pPr lvl="0"/>
            <a:r>
              <a:rPr lang="en-US" dirty="0"/>
              <a:t>Click to add text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 </a:t>
            </a:r>
            <a:r>
              <a:rPr lang="en-US" dirty="0" err="1"/>
              <a:t>nullam</a:t>
            </a:r>
            <a:r>
              <a:rPr lang="en-US" dirty="0"/>
              <a:t> non.</a:t>
            </a:r>
          </a:p>
          <a:p>
            <a:pPr lvl="0"/>
            <a:r>
              <a:rPr lang="en-US" dirty="0" err="1"/>
              <a:t>Mauris</a:t>
            </a:r>
            <a:r>
              <a:rPr lang="en-US" dirty="0"/>
              <a:t> a </a:t>
            </a:r>
            <a:r>
              <a:rPr lang="en-US" dirty="0" err="1"/>
              <a:t>diam</a:t>
            </a:r>
            <a:r>
              <a:rPr lang="en-US" dirty="0"/>
              <a:t> </a:t>
            </a:r>
            <a:r>
              <a:rPr lang="en-US" dirty="0" err="1"/>
              <a:t>maecenas</a:t>
            </a:r>
            <a:r>
              <a:rPr lang="en-US" dirty="0"/>
              <a:t> </a:t>
            </a:r>
            <a:r>
              <a:rPr lang="en-US" dirty="0" err="1"/>
              <a:t>sed</a:t>
            </a:r>
            <a:r>
              <a:rPr lang="en-US" dirty="0"/>
              <a:t> </a:t>
            </a:r>
            <a:r>
              <a:rPr lang="en-US" dirty="0" err="1"/>
              <a:t>enim</a:t>
            </a:r>
            <a:r>
              <a:rPr lang="en-US" dirty="0"/>
              <a:t> </a:t>
            </a:r>
            <a:r>
              <a:rPr lang="en-US" dirty="0" err="1"/>
              <a:t>ut</a:t>
            </a:r>
            <a:r>
              <a:rPr lang="en-US" dirty="0"/>
              <a:t> </a:t>
            </a:r>
            <a:r>
              <a:rPr lang="en-US" dirty="0" err="1"/>
              <a:t>sem</a:t>
            </a:r>
            <a:r>
              <a:rPr lang="en-US" dirty="0"/>
              <a:t> </a:t>
            </a:r>
            <a:r>
              <a:rPr lang="en-US" dirty="0" err="1"/>
              <a:t>viverra</a:t>
            </a:r>
            <a:r>
              <a:rPr lang="en-US" dirty="0"/>
              <a:t>.</a:t>
            </a:r>
          </a:p>
          <a:p>
            <a:pPr lvl="0"/>
            <a:r>
              <a:rPr lang="en-US" dirty="0" err="1"/>
              <a:t>Sed</a:t>
            </a:r>
            <a:r>
              <a:rPr lang="en-US" dirty="0"/>
              <a:t> </a:t>
            </a:r>
            <a:r>
              <a:rPr lang="en-US" dirty="0" err="1"/>
              <a:t>ullamcorper</a:t>
            </a:r>
            <a:r>
              <a:rPr lang="en-US" dirty="0"/>
              <a:t> </a:t>
            </a:r>
            <a:r>
              <a:rPr lang="en-US" dirty="0" err="1"/>
              <a:t>morbi</a:t>
            </a:r>
            <a:r>
              <a:rPr lang="en-US" dirty="0"/>
              <a:t> </a:t>
            </a:r>
            <a:r>
              <a:rPr lang="en-US" dirty="0" err="1"/>
              <a:t>tincidunt</a:t>
            </a:r>
            <a:r>
              <a:rPr lang="en-US" dirty="0"/>
              <a:t> </a:t>
            </a:r>
            <a:r>
              <a:rPr lang="en-US" dirty="0" err="1"/>
              <a:t>ornare</a:t>
            </a:r>
            <a:r>
              <a:rPr lang="en-US" dirty="0"/>
              <a:t>. Sit </a:t>
            </a:r>
            <a:r>
              <a:rPr lang="en-US" dirty="0" err="1"/>
              <a:t>amet</a:t>
            </a:r>
            <a:r>
              <a:rPr lang="en-US" dirty="0"/>
              <a:t> </a:t>
            </a:r>
            <a:r>
              <a:rPr lang="en-US" dirty="0" err="1"/>
              <a:t>volutpat</a:t>
            </a:r>
            <a:r>
              <a:rPr lang="en-US" dirty="0"/>
              <a:t> </a:t>
            </a:r>
            <a:r>
              <a:rPr lang="en-US" dirty="0" err="1"/>
              <a:t>consequat</a:t>
            </a:r>
            <a:r>
              <a:rPr lang="en-US" dirty="0"/>
              <a:t> </a:t>
            </a:r>
            <a:r>
              <a:rPr lang="en-US" dirty="0" err="1"/>
              <a:t>mauris</a:t>
            </a:r>
            <a:r>
              <a:rPr lang="en-US" dirty="0"/>
              <a:t> </a:t>
            </a:r>
            <a:r>
              <a:rPr lang="en-US" dirty="0" err="1"/>
              <a:t>nunc</a:t>
            </a:r>
            <a:r>
              <a:rPr lang="en-US" dirty="0"/>
              <a:t> </a:t>
            </a:r>
            <a:r>
              <a:rPr lang="en-US" dirty="0" err="1"/>
              <a:t>congue</a:t>
            </a:r>
            <a:r>
              <a:rPr lang="en-US" dirty="0"/>
              <a:t> nisi. </a:t>
            </a:r>
            <a:r>
              <a:rPr lang="en-US" dirty="0" err="1"/>
              <a:t>Mauris</a:t>
            </a:r>
            <a:r>
              <a:rPr lang="en-US" dirty="0"/>
              <a:t> sit </a:t>
            </a:r>
            <a:r>
              <a:rPr lang="en-US" dirty="0" err="1"/>
              <a:t>amet</a:t>
            </a:r>
            <a:r>
              <a:rPr lang="en-US" dirty="0"/>
              <a:t> </a:t>
            </a:r>
            <a:r>
              <a:rPr lang="en-US" dirty="0" err="1"/>
              <a:t>massa</a:t>
            </a:r>
            <a:r>
              <a:rPr lang="en-US" dirty="0"/>
              <a:t> vitae.</a:t>
            </a:r>
          </a:p>
          <a:p>
            <a:pPr lvl="0"/>
            <a:r>
              <a:rPr lang="en-US" dirty="0" err="1"/>
              <a:t>Consectetur</a:t>
            </a:r>
            <a:r>
              <a:rPr lang="en-US" dirty="0"/>
              <a:t> libero id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a:t>
            </a:r>
          </a:p>
          <a:p>
            <a:pPr lvl="0"/>
            <a:r>
              <a:rPr lang="en-US" dirty="0" err="1"/>
              <a:t>Nulla</a:t>
            </a:r>
            <a:r>
              <a:rPr lang="en-US" dirty="0"/>
              <a:t> </a:t>
            </a:r>
            <a:r>
              <a:rPr lang="en-US" dirty="0" err="1"/>
              <a:t>facilisi</a:t>
            </a:r>
            <a:r>
              <a:rPr lang="en-US" dirty="0"/>
              <a:t> </a:t>
            </a:r>
            <a:r>
              <a:rPr lang="en-US" dirty="0" err="1"/>
              <a:t>morbi</a:t>
            </a:r>
            <a:r>
              <a:rPr lang="en-US" dirty="0"/>
              <a:t> tempus </a:t>
            </a:r>
            <a:r>
              <a:rPr lang="en-US" dirty="0" err="1"/>
              <a:t>iaculis</a:t>
            </a:r>
            <a:r>
              <a:rPr lang="en-US" dirty="0"/>
              <a:t> </a:t>
            </a:r>
            <a:r>
              <a:rPr lang="en-US" dirty="0" err="1"/>
              <a:t>urna</a:t>
            </a:r>
            <a:r>
              <a:rPr lang="en-US" dirty="0"/>
              <a:t> id </a:t>
            </a:r>
            <a:r>
              <a:rPr lang="en-US" dirty="0" err="1"/>
              <a:t>volutpat</a:t>
            </a:r>
            <a:r>
              <a:rPr lang="en-US" dirty="0"/>
              <a:t> lacus. </a:t>
            </a:r>
            <a:r>
              <a:rPr lang="en-US" dirty="0" err="1"/>
              <a:t>Imperdiet</a:t>
            </a:r>
            <a:r>
              <a:rPr lang="en-US" dirty="0"/>
              <a:t> </a:t>
            </a:r>
            <a:r>
              <a:rPr lang="en-US" dirty="0" err="1"/>
              <a:t>nulla</a:t>
            </a:r>
            <a:r>
              <a:rPr lang="en-US" dirty="0"/>
              <a:t> </a:t>
            </a:r>
            <a:r>
              <a:rPr lang="en-US" dirty="0" err="1"/>
              <a:t>malesuada</a:t>
            </a:r>
            <a:r>
              <a:rPr lang="en-US" dirty="0"/>
              <a:t> </a:t>
            </a:r>
            <a:r>
              <a:rPr lang="en-US" dirty="0" err="1"/>
              <a:t>pellentesque</a:t>
            </a:r>
            <a:r>
              <a:rPr lang="en-US" dirty="0"/>
              <a:t> </a:t>
            </a:r>
            <a:r>
              <a:rPr lang="en-US" dirty="0" err="1"/>
              <a:t>elit</a:t>
            </a:r>
            <a:r>
              <a:rPr lang="en-US" dirty="0"/>
              <a:t> </a:t>
            </a:r>
            <a:r>
              <a:rPr lang="en-US" dirty="0" err="1"/>
              <a:t>eget</a:t>
            </a:r>
            <a:r>
              <a:rPr lang="en-US" dirty="0"/>
              <a:t> gravida cum </a:t>
            </a:r>
            <a:r>
              <a:rPr lang="en-US" dirty="0" err="1"/>
              <a:t>sociis</a:t>
            </a:r>
            <a:r>
              <a:rPr lang="en-US" dirty="0"/>
              <a:t>.</a:t>
            </a:r>
          </a:p>
          <a:p>
            <a:pPr lvl="0"/>
            <a:r>
              <a:rPr lang="en-US" dirty="0" err="1"/>
              <a:t>Sed</a:t>
            </a:r>
            <a:r>
              <a:rPr lang="en-US" dirty="0"/>
              <a:t> </a:t>
            </a:r>
            <a:r>
              <a:rPr lang="en-US" dirty="0" err="1"/>
              <a:t>velit</a:t>
            </a:r>
            <a:r>
              <a:rPr lang="en-US" dirty="0"/>
              <a:t> </a:t>
            </a:r>
            <a:r>
              <a:rPr lang="en-US" dirty="0" err="1"/>
              <a:t>dignissim</a:t>
            </a:r>
            <a:r>
              <a:rPr lang="en-US" dirty="0"/>
              <a:t> </a:t>
            </a:r>
            <a:r>
              <a:rPr lang="en-US" dirty="0" err="1"/>
              <a:t>sodales</a:t>
            </a:r>
            <a:r>
              <a:rPr lang="en-US" dirty="0"/>
              <a:t> </a:t>
            </a:r>
            <a:r>
              <a:rPr lang="en-US" dirty="0" err="1"/>
              <a:t>ut.</a:t>
            </a:r>
            <a:endParaRPr lang="en-US" dirty="0"/>
          </a:p>
        </p:txBody>
      </p:sp>
      <p:sp>
        <p:nvSpPr>
          <p:cNvPr id="5"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42647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Bulle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2" name="Text Placeholder 11"/>
          <p:cNvSpPr>
            <a:spLocks noGrp="1"/>
          </p:cNvSpPr>
          <p:nvPr>
            <p:ph type="body" sz="quarter" idx="17" hasCustomPrompt="1"/>
          </p:nvPr>
        </p:nvSpPr>
        <p:spPr>
          <a:xfrm>
            <a:off x="743576" y="1638300"/>
            <a:ext cx="10711543" cy="4394200"/>
          </a:xfrm>
        </p:spPr>
        <p:txBody>
          <a:bodyPr>
            <a:normAutofit/>
          </a:bodyPr>
          <a:lstStyle>
            <a:lvl1pPr marL="342900" indent="-342900">
              <a:buClr>
                <a:srgbClr val="004A78"/>
              </a:buClr>
              <a:buFont typeface="Arial" charset="0"/>
              <a:buChar char="•"/>
              <a:defRPr sz="2000">
                <a:solidFill>
                  <a:srgbClr val="004A78"/>
                </a:solidFill>
              </a:defRPr>
            </a:lvl1pPr>
            <a:lvl2pPr marL="685800" marR="0" indent="-228600" algn="l" defTabSz="914400" rtl="0" eaLnBrk="1" fontAlgn="base" latinLnBrk="0" hangingPunct="1">
              <a:lnSpc>
                <a:spcPct val="90000"/>
              </a:lnSpc>
              <a:spcBef>
                <a:spcPts val="500"/>
              </a:spcBef>
              <a:spcAft>
                <a:spcPct val="0"/>
              </a:spcAft>
              <a:buClr>
                <a:srgbClr val="FF6300"/>
              </a:buClr>
              <a:buSzTx/>
              <a:buFont typeface="Arial" charset="0"/>
              <a:buChar char="•"/>
              <a:tabLst/>
              <a:defRPr sz="2000" baseline="0"/>
            </a:lvl2pPr>
            <a:lvl3pPr marL="1143000" indent="-228600">
              <a:buClr>
                <a:srgbClr val="000000"/>
              </a:buClr>
              <a:buFont typeface="Arial" charset="0"/>
              <a:buChar char="•"/>
              <a:defRPr sz="2000"/>
            </a:lvl3pPr>
            <a:lvl4pPr marL="1600200" indent="-228600">
              <a:buClr>
                <a:srgbClr val="000000"/>
              </a:buClr>
              <a:buSzPct val="50000"/>
              <a:buFont typeface="LucidaGrande" charset="0"/>
              <a:buChar char="▶"/>
              <a:defRPr sz="2000"/>
            </a:lvl4pPr>
            <a:lvl5pPr marL="2057400" indent="-228600">
              <a:buClr>
                <a:srgbClr val="000000"/>
              </a:buClr>
              <a:buFont typeface="Helvetica" charset="0"/>
              <a:buChar char="⁃"/>
              <a:defRPr sz="2000"/>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151730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Table Placeholder 4"/>
          <p:cNvSpPr>
            <a:spLocks noGrp="1"/>
          </p:cNvSpPr>
          <p:nvPr>
            <p:ph type="tbl" sz="quarter" idx="10"/>
          </p:nvPr>
        </p:nvSpPr>
        <p:spPr>
          <a:xfrm>
            <a:off x="1895522" y="2019868"/>
            <a:ext cx="8128000" cy="3380095"/>
          </a:xfrm>
        </p:spPr>
        <p:txBody>
          <a:bodyPr/>
          <a:lstStyle/>
          <a:p>
            <a:r>
              <a:rPr lang="en-US" dirty="0"/>
              <a:t>Click icon to add table</a:t>
            </a:r>
          </a:p>
        </p:txBody>
      </p:sp>
      <p:sp>
        <p:nvSpPr>
          <p:cNvPr id="6"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4034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Unit Slide">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stretch>
            <a:fillRect/>
          </a:stretch>
        </p:blipFill>
        <p:spPr>
          <a:xfrm>
            <a:off x="192" y="16"/>
            <a:ext cx="12191807" cy="6865874"/>
          </a:xfrm>
          <a:prstGeom prst="rect">
            <a:avLst/>
          </a:prstGeom>
        </p:spPr>
      </p:pic>
      <p:sp>
        <p:nvSpPr>
          <p:cNvPr id="6" name="Text Placeholder 5"/>
          <p:cNvSpPr>
            <a:spLocks noGrp="1"/>
          </p:cNvSpPr>
          <p:nvPr>
            <p:ph type="body" sz="quarter" idx="11" hasCustomPrompt="1"/>
          </p:nvPr>
        </p:nvSpPr>
        <p:spPr>
          <a:xfrm>
            <a:off x="1274574" y="2193424"/>
            <a:ext cx="9642852" cy="618014"/>
          </a:xfrm>
        </p:spPr>
        <p:txBody>
          <a:bodyPr anchor="b">
            <a:noAutofit/>
          </a:bodyPr>
          <a:lstStyle>
            <a:lvl1pPr marL="0" indent="0" algn="ctr">
              <a:buNone/>
              <a:defRPr sz="5000" b="0" i="0">
                <a:solidFill>
                  <a:schemeClr val="bg1"/>
                </a:solidFill>
                <a:latin typeface="Arial" charset="0"/>
                <a:ea typeface="Arial" charset="0"/>
                <a:cs typeface="Arial" charset="0"/>
              </a:defRPr>
            </a:lvl1pPr>
            <a:lvl2pPr marL="457200" indent="0" algn="ctr">
              <a:buNone/>
              <a:defRPr>
                <a:latin typeface="Summer Font" charset="0"/>
                <a:ea typeface="Summer Font" charset="0"/>
                <a:cs typeface="Summer Font" charset="0"/>
              </a:defRPr>
            </a:lvl2pPr>
            <a:lvl3pPr marL="914400" indent="0" algn="ctr">
              <a:buNone/>
              <a:defRPr>
                <a:latin typeface="Summer Font" charset="0"/>
                <a:ea typeface="Summer Font" charset="0"/>
                <a:cs typeface="Summer Font" charset="0"/>
              </a:defRPr>
            </a:lvl3pPr>
            <a:lvl4pPr marL="1371600" indent="0" algn="ctr">
              <a:buNone/>
              <a:defRPr>
                <a:latin typeface="Summer Font" charset="0"/>
                <a:ea typeface="Summer Font" charset="0"/>
                <a:cs typeface="Summer Font" charset="0"/>
              </a:defRPr>
            </a:lvl4pPr>
          </a:lstStyle>
          <a:p>
            <a:pPr lvl="0"/>
            <a:r>
              <a:rPr lang="en-US" dirty="0"/>
              <a:t>Unit 1</a:t>
            </a:r>
          </a:p>
        </p:txBody>
      </p:sp>
      <p:sp>
        <p:nvSpPr>
          <p:cNvPr id="2" name="Title 1"/>
          <p:cNvSpPr>
            <a:spLocks noGrp="1"/>
          </p:cNvSpPr>
          <p:nvPr>
            <p:ph type="title"/>
          </p:nvPr>
        </p:nvSpPr>
        <p:spPr>
          <a:xfrm>
            <a:off x="838200" y="3096122"/>
            <a:ext cx="10515600" cy="672105"/>
          </a:xfrm>
        </p:spPr>
        <p:txBody>
          <a:bodyPr/>
          <a:lstStyle>
            <a:lvl1pPr>
              <a:defRPr>
                <a:solidFill>
                  <a:schemeClr val="bg1"/>
                </a:solidFill>
              </a:defRPr>
            </a:lvl1pPr>
          </a:lstStyle>
          <a:p>
            <a:r>
              <a:rPr lang="en-US" dirty="0"/>
              <a:t>Click to edit Master title style</a:t>
            </a:r>
          </a:p>
        </p:txBody>
      </p:sp>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24861" y="6356350"/>
            <a:ext cx="1699425" cy="383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ooter Placeholder 4"/>
          <p:cNvSpPr>
            <a:spLocks noGrp="1"/>
          </p:cNvSpPr>
          <p:nvPr>
            <p:ph type="ftr" sz="quarter" idx="3"/>
          </p:nvPr>
        </p:nvSpPr>
        <p:spPr>
          <a:xfrm>
            <a:off x="2923890" y="6356350"/>
            <a:ext cx="8801669" cy="365125"/>
          </a:xfrm>
          <a:prstGeom prst="rect">
            <a:avLst/>
          </a:prstGeom>
        </p:spPr>
        <p:txBody>
          <a:bodyPr vert="horz" lIns="91440" tIns="45720" rIns="91440" bIns="45720" rtlCol="0" anchor="ctr"/>
          <a:lstStyle>
            <a:lvl1pPr algn="l" eaLnBrk="1" fontAlgn="auto" hangingPunct="1">
              <a:spcBef>
                <a:spcPts val="0"/>
              </a:spcBef>
              <a:spcAft>
                <a:spcPts val="0"/>
              </a:spcAft>
              <a:defRPr lang="en-US" sz="1400" b="0" i="0" u="none" strike="noStrike" baseline="0" smtClean="0">
                <a:solidFill>
                  <a:schemeClr val="bg1"/>
                </a:solidFill>
                <a:latin typeface="arial" charset="0"/>
              </a:defRPr>
            </a:lvl1pPr>
          </a:lstStyle>
          <a:p>
            <a:r>
              <a:rPr lang="en-IN" dirty="0"/>
              <a:t>Stewart, Calculus Early Trancendentals, 8th Edition. © 2016 Cengage. All Rights Reserved. May not be scanned, copied or duplicated, or posted to a publicly accessible website, in whole or in part.</a:t>
            </a:r>
          </a:p>
        </p:txBody>
      </p:sp>
    </p:spTree>
    <p:extLst>
      <p:ext uri="{BB962C8B-B14F-4D97-AF65-F5344CB8AC3E}">
        <p14:creationId xmlns:p14="http://schemas.microsoft.com/office/powerpoint/2010/main" val="838174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hapter Slid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stretch>
            <a:fillRect/>
          </a:stretch>
        </p:blipFill>
        <p:spPr>
          <a:xfrm>
            <a:off x="192" y="16"/>
            <a:ext cx="12191807" cy="6865874"/>
          </a:xfrm>
          <a:prstGeom prst="rect">
            <a:avLst/>
          </a:prstGeom>
        </p:spPr>
      </p:pic>
      <p:sp>
        <p:nvSpPr>
          <p:cNvPr id="6" name="Text Placeholder 5"/>
          <p:cNvSpPr>
            <a:spLocks noGrp="1"/>
          </p:cNvSpPr>
          <p:nvPr>
            <p:ph type="body" sz="quarter" idx="11" hasCustomPrompt="1"/>
          </p:nvPr>
        </p:nvSpPr>
        <p:spPr>
          <a:xfrm>
            <a:off x="3996910" y="3112899"/>
            <a:ext cx="3297426" cy="618014"/>
          </a:xfrm>
        </p:spPr>
        <p:txBody>
          <a:bodyPr anchor="b">
            <a:noAutofit/>
          </a:bodyPr>
          <a:lstStyle>
            <a:lvl1pPr marL="0" indent="0" algn="l">
              <a:buNone/>
              <a:defRPr sz="3600" b="0" i="0">
                <a:solidFill>
                  <a:schemeClr val="bg1"/>
                </a:solidFill>
                <a:latin typeface="Arial" charset="0"/>
                <a:ea typeface="Arial" charset="0"/>
                <a:cs typeface="Arial" charset="0"/>
              </a:defRPr>
            </a:lvl1pPr>
            <a:lvl2pPr marL="457200" indent="0" algn="ctr">
              <a:buNone/>
              <a:defRPr>
                <a:latin typeface="Summer Font" charset="0"/>
                <a:ea typeface="Summer Font" charset="0"/>
                <a:cs typeface="Summer Font" charset="0"/>
              </a:defRPr>
            </a:lvl2pPr>
            <a:lvl3pPr marL="914400" indent="0" algn="ctr">
              <a:buNone/>
              <a:defRPr>
                <a:latin typeface="Summer Font" charset="0"/>
                <a:ea typeface="Summer Font" charset="0"/>
                <a:cs typeface="Summer Font" charset="0"/>
              </a:defRPr>
            </a:lvl3pPr>
            <a:lvl4pPr marL="1371600" indent="0" algn="ctr">
              <a:buNone/>
              <a:defRPr>
                <a:latin typeface="Summer Font" charset="0"/>
                <a:ea typeface="Summer Font" charset="0"/>
                <a:cs typeface="Summer Font" charset="0"/>
              </a:defRPr>
            </a:lvl4pPr>
          </a:lstStyle>
          <a:p>
            <a:pPr lvl="0"/>
            <a:r>
              <a:rPr lang="en-US" dirty="0"/>
              <a:t>Chapter 1</a:t>
            </a:r>
          </a:p>
        </p:txBody>
      </p:sp>
      <p:sp>
        <p:nvSpPr>
          <p:cNvPr id="5" name="Title 4"/>
          <p:cNvSpPr>
            <a:spLocks noGrp="1"/>
          </p:cNvSpPr>
          <p:nvPr>
            <p:ph type="title"/>
          </p:nvPr>
        </p:nvSpPr>
        <p:spPr>
          <a:xfrm>
            <a:off x="3996910" y="4035474"/>
            <a:ext cx="6402684" cy="672105"/>
          </a:xfrm>
        </p:spPr>
        <p:txBody>
          <a:bodyPr/>
          <a:lstStyle>
            <a:lvl1pPr algn="l">
              <a:defRPr>
                <a:solidFill>
                  <a:schemeClr val="bg1"/>
                </a:solidFill>
              </a:defRPr>
            </a:lvl1pPr>
          </a:lstStyle>
          <a:p>
            <a:r>
              <a:rPr lang="en-US" dirty="0"/>
              <a:t>Click to edit Master title style</a:t>
            </a:r>
          </a:p>
        </p:txBody>
      </p:sp>
      <p:sp>
        <p:nvSpPr>
          <p:cNvPr id="9" name="Picture Placeholder 8"/>
          <p:cNvSpPr>
            <a:spLocks noGrp="1"/>
          </p:cNvSpPr>
          <p:nvPr>
            <p:ph type="pic" sz="quarter" idx="12"/>
          </p:nvPr>
        </p:nvSpPr>
        <p:spPr>
          <a:xfrm>
            <a:off x="246063" y="314482"/>
            <a:ext cx="3343275" cy="4318000"/>
          </a:xfrm>
        </p:spPr>
        <p:txBody>
          <a:bodyPr/>
          <a:lstStyle/>
          <a:p>
            <a:r>
              <a:rPr lang="en-US" dirty="0"/>
              <a:t>Click icon to add picture</a:t>
            </a:r>
          </a:p>
        </p:txBody>
      </p:sp>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24861" y="6356350"/>
            <a:ext cx="1699425" cy="383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Footer Placeholder 4"/>
          <p:cNvSpPr>
            <a:spLocks noGrp="1"/>
          </p:cNvSpPr>
          <p:nvPr>
            <p:ph type="ftr" sz="quarter" idx="3"/>
          </p:nvPr>
        </p:nvSpPr>
        <p:spPr>
          <a:xfrm>
            <a:off x="2923890" y="6356350"/>
            <a:ext cx="8801669" cy="365125"/>
          </a:xfrm>
          <a:prstGeom prst="rect">
            <a:avLst/>
          </a:prstGeom>
        </p:spPr>
        <p:txBody>
          <a:bodyPr vert="horz" lIns="91440" tIns="45720" rIns="91440" bIns="45720" rtlCol="0" anchor="ctr"/>
          <a:lstStyle>
            <a:lvl1pPr algn="l" eaLnBrk="1" fontAlgn="auto" hangingPunct="1">
              <a:spcBef>
                <a:spcPts val="0"/>
              </a:spcBef>
              <a:spcAft>
                <a:spcPts val="0"/>
              </a:spcAft>
              <a:defRPr lang="en-US" sz="1400" b="0" i="0" u="none" strike="noStrike" baseline="0" smtClean="0">
                <a:solidFill>
                  <a:schemeClr val="bg1"/>
                </a:solidFill>
                <a:latin typeface="arial" charset="0"/>
              </a:defRPr>
            </a:lvl1pPr>
          </a:lstStyle>
          <a:p>
            <a:r>
              <a:rPr lang="en-IN" dirty="0"/>
              <a:t>Stewart, Calculus Early Trancendentals, 8th Edition. © 2016 Cengage. All Rights Reserved. May not be scanned, copied or duplicated, or posted to a publicly accessible website, in whole or in part.</a:t>
            </a:r>
          </a:p>
        </p:txBody>
      </p:sp>
    </p:spTree>
    <p:extLst>
      <p:ext uri="{BB962C8B-B14F-4D97-AF65-F5344CB8AC3E}">
        <p14:creationId xmlns:p14="http://schemas.microsoft.com/office/powerpoint/2010/main" val="617780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5" hasCustomPrompt="1"/>
          </p:nvPr>
        </p:nvSpPr>
        <p:spPr>
          <a:xfrm>
            <a:off x="743576" y="1289684"/>
            <a:ext cx="10711543" cy="4597932"/>
          </a:xfrm>
        </p:spPr>
        <p:txBody>
          <a:bodyPr>
            <a:noAutofit/>
          </a:bodyPr>
          <a:lstStyle>
            <a:lvl1pPr marL="0" indent="0" algn="l">
              <a:buNone/>
              <a:defRPr sz="2400" b="0" i="0" baseline="0">
                <a:solidFill>
                  <a:srgbClr val="000000"/>
                </a:solidFill>
                <a:latin typeface="Arial" charset="0"/>
                <a:ea typeface="Arial" charset="0"/>
                <a:cs typeface="Arial" charset="0"/>
              </a:defRPr>
            </a:lvl1pPr>
            <a:lvl2pPr>
              <a:defRPr>
                <a:solidFill>
                  <a:schemeClr val="bg1"/>
                </a:solidFill>
                <a:latin typeface="Summer Font" charset="0"/>
                <a:ea typeface="Summer Font" charset="0"/>
                <a:cs typeface="Summer Font" charset="0"/>
              </a:defRPr>
            </a:lvl2pPr>
            <a:lvl3pPr>
              <a:defRPr>
                <a:solidFill>
                  <a:schemeClr val="bg1"/>
                </a:solidFill>
                <a:latin typeface="Summer Font" charset="0"/>
                <a:ea typeface="Summer Font" charset="0"/>
                <a:cs typeface="Summer Font" charset="0"/>
              </a:defRPr>
            </a:lvl3pPr>
            <a:lvl4pPr>
              <a:defRPr>
                <a:solidFill>
                  <a:schemeClr val="bg1"/>
                </a:solidFill>
                <a:latin typeface="Summer Font" charset="0"/>
                <a:ea typeface="Summer Font" charset="0"/>
                <a:cs typeface="Summer Font" charset="0"/>
              </a:defRPr>
            </a:lvl4pPr>
            <a:lvl5pPr>
              <a:defRPr>
                <a:solidFill>
                  <a:schemeClr val="bg1"/>
                </a:solidFill>
                <a:latin typeface="Summer Font" charset="0"/>
                <a:ea typeface="Summer Font" charset="0"/>
                <a:cs typeface="Summer Font" charset="0"/>
              </a:defRPr>
            </a:lvl5pPr>
          </a:lstStyle>
          <a:p>
            <a:pPr lvl="0"/>
            <a:r>
              <a:rPr lang="en-US" dirty="0"/>
              <a:t>Click to add text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dolore magna </a:t>
            </a:r>
            <a:r>
              <a:rPr lang="en-US" dirty="0" err="1"/>
              <a:t>aliqua</a:t>
            </a:r>
            <a:r>
              <a:rPr lang="en-US" dirty="0"/>
              <a:t>.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 </a:t>
            </a:r>
            <a:r>
              <a:rPr lang="en-US" dirty="0" err="1"/>
              <a:t>nullam</a:t>
            </a:r>
            <a:r>
              <a:rPr lang="en-US" dirty="0"/>
              <a:t> non. </a:t>
            </a:r>
            <a:r>
              <a:rPr lang="en-US" dirty="0" err="1"/>
              <a:t>Mauris</a:t>
            </a:r>
            <a:r>
              <a:rPr lang="en-US" dirty="0"/>
              <a:t> a diam </a:t>
            </a:r>
            <a:r>
              <a:rPr lang="en-US" dirty="0" err="1"/>
              <a:t>maecenas</a:t>
            </a:r>
            <a:r>
              <a:rPr lang="en-US" dirty="0"/>
              <a:t> sed </a:t>
            </a:r>
            <a:r>
              <a:rPr lang="en-US" dirty="0" err="1"/>
              <a:t>enim</a:t>
            </a:r>
            <a:r>
              <a:rPr lang="en-US" dirty="0"/>
              <a:t> </a:t>
            </a:r>
            <a:r>
              <a:rPr lang="en-US" dirty="0" err="1"/>
              <a:t>ut</a:t>
            </a:r>
            <a:r>
              <a:rPr lang="en-US" dirty="0"/>
              <a:t> </a:t>
            </a:r>
            <a:r>
              <a:rPr lang="en-US" dirty="0" err="1"/>
              <a:t>sem</a:t>
            </a:r>
            <a:r>
              <a:rPr lang="en-US" dirty="0"/>
              <a:t> </a:t>
            </a:r>
            <a:r>
              <a:rPr lang="en-US" dirty="0" err="1"/>
              <a:t>viverra</a:t>
            </a:r>
            <a:r>
              <a:rPr lang="en-US" dirty="0"/>
              <a:t>. Sed </a:t>
            </a:r>
            <a:r>
              <a:rPr lang="en-US" dirty="0" err="1"/>
              <a:t>ullamcorper</a:t>
            </a:r>
            <a:r>
              <a:rPr lang="en-US" dirty="0"/>
              <a:t> </a:t>
            </a:r>
            <a:r>
              <a:rPr lang="en-US" dirty="0" err="1"/>
              <a:t>morbi</a:t>
            </a:r>
            <a:r>
              <a:rPr lang="en-US" dirty="0"/>
              <a:t> </a:t>
            </a:r>
            <a:r>
              <a:rPr lang="en-US" dirty="0" err="1"/>
              <a:t>tincidunt</a:t>
            </a:r>
            <a:r>
              <a:rPr lang="en-US" dirty="0"/>
              <a:t> </a:t>
            </a:r>
            <a:r>
              <a:rPr lang="en-US" dirty="0" err="1"/>
              <a:t>ornare</a:t>
            </a:r>
            <a:r>
              <a:rPr lang="en-US" dirty="0"/>
              <a:t>. Sit </a:t>
            </a:r>
            <a:r>
              <a:rPr lang="en-US" dirty="0" err="1"/>
              <a:t>amet</a:t>
            </a:r>
            <a:r>
              <a:rPr lang="en-US" dirty="0"/>
              <a:t> </a:t>
            </a:r>
            <a:r>
              <a:rPr lang="en-US" dirty="0" err="1"/>
              <a:t>volutpat</a:t>
            </a:r>
            <a:r>
              <a:rPr lang="en-US" dirty="0"/>
              <a:t> </a:t>
            </a:r>
            <a:r>
              <a:rPr lang="en-US" dirty="0" err="1"/>
              <a:t>consequat</a:t>
            </a:r>
            <a:r>
              <a:rPr lang="en-US" dirty="0"/>
              <a:t> </a:t>
            </a:r>
            <a:r>
              <a:rPr lang="en-US" dirty="0" err="1"/>
              <a:t>mauris</a:t>
            </a:r>
            <a:r>
              <a:rPr lang="en-US" dirty="0"/>
              <a:t> </a:t>
            </a:r>
            <a:r>
              <a:rPr lang="en-US" dirty="0" err="1"/>
              <a:t>nunc</a:t>
            </a:r>
            <a:r>
              <a:rPr lang="en-US" dirty="0"/>
              <a:t> </a:t>
            </a:r>
            <a:r>
              <a:rPr lang="en-US" dirty="0" err="1"/>
              <a:t>congue</a:t>
            </a:r>
            <a:r>
              <a:rPr lang="en-US" dirty="0"/>
              <a:t> nisi. </a:t>
            </a:r>
            <a:r>
              <a:rPr lang="en-US" dirty="0" err="1"/>
              <a:t>Mauris</a:t>
            </a:r>
            <a:r>
              <a:rPr lang="en-US" dirty="0"/>
              <a:t> sit </a:t>
            </a:r>
            <a:r>
              <a:rPr lang="en-US" dirty="0" err="1"/>
              <a:t>amet</a:t>
            </a:r>
            <a:r>
              <a:rPr lang="en-US" dirty="0"/>
              <a:t> </a:t>
            </a:r>
            <a:r>
              <a:rPr lang="en-US" dirty="0" err="1"/>
              <a:t>massa</a:t>
            </a:r>
            <a:r>
              <a:rPr lang="en-US" dirty="0"/>
              <a:t> vitae. </a:t>
            </a:r>
            <a:r>
              <a:rPr lang="en-US" dirty="0" err="1"/>
              <a:t>Consectetur</a:t>
            </a:r>
            <a:r>
              <a:rPr lang="en-US" dirty="0"/>
              <a:t> libero id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 </a:t>
            </a:r>
            <a:r>
              <a:rPr lang="en-US" dirty="0" err="1"/>
              <a:t>Nulla</a:t>
            </a:r>
            <a:r>
              <a:rPr lang="en-US" dirty="0"/>
              <a:t> </a:t>
            </a:r>
            <a:r>
              <a:rPr lang="en-US" dirty="0" err="1"/>
              <a:t>facilisi</a:t>
            </a:r>
            <a:r>
              <a:rPr lang="en-US" dirty="0"/>
              <a:t> </a:t>
            </a:r>
            <a:r>
              <a:rPr lang="en-US" dirty="0" err="1"/>
              <a:t>morbi</a:t>
            </a:r>
            <a:r>
              <a:rPr lang="en-US" dirty="0"/>
              <a:t> tempus </a:t>
            </a:r>
            <a:r>
              <a:rPr lang="en-US" dirty="0" err="1"/>
              <a:t>iaculis</a:t>
            </a:r>
            <a:r>
              <a:rPr lang="en-US" dirty="0"/>
              <a:t> </a:t>
            </a:r>
            <a:r>
              <a:rPr lang="en-US" dirty="0" err="1"/>
              <a:t>urna</a:t>
            </a:r>
            <a:r>
              <a:rPr lang="en-US" dirty="0"/>
              <a:t> id </a:t>
            </a:r>
            <a:r>
              <a:rPr lang="en-US" dirty="0" err="1"/>
              <a:t>volutpat</a:t>
            </a:r>
            <a:r>
              <a:rPr lang="en-US" dirty="0"/>
              <a:t> </a:t>
            </a:r>
            <a:r>
              <a:rPr lang="en-US" dirty="0" err="1"/>
              <a:t>lacus</a:t>
            </a:r>
            <a:r>
              <a:rPr lang="en-US" dirty="0"/>
              <a:t>. </a:t>
            </a:r>
            <a:r>
              <a:rPr lang="en-US" dirty="0" err="1"/>
              <a:t>Imperdiet</a:t>
            </a:r>
            <a:r>
              <a:rPr lang="en-US" dirty="0"/>
              <a:t> </a:t>
            </a:r>
            <a:r>
              <a:rPr lang="en-US" dirty="0" err="1"/>
              <a:t>nulla</a:t>
            </a:r>
            <a:r>
              <a:rPr lang="en-US" dirty="0"/>
              <a:t> </a:t>
            </a:r>
            <a:r>
              <a:rPr lang="en-US" dirty="0" err="1"/>
              <a:t>malesuada</a:t>
            </a:r>
            <a:r>
              <a:rPr lang="en-US" dirty="0"/>
              <a:t> </a:t>
            </a:r>
            <a:r>
              <a:rPr lang="en-US" dirty="0" err="1"/>
              <a:t>pellentesque</a:t>
            </a:r>
            <a:r>
              <a:rPr lang="en-US" dirty="0"/>
              <a:t> </a:t>
            </a:r>
            <a:r>
              <a:rPr lang="en-US" dirty="0" err="1"/>
              <a:t>elit</a:t>
            </a:r>
            <a:r>
              <a:rPr lang="en-US" dirty="0"/>
              <a:t> </a:t>
            </a:r>
            <a:r>
              <a:rPr lang="en-US" dirty="0" err="1"/>
              <a:t>eget</a:t>
            </a:r>
            <a:r>
              <a:rPr lang="en-US" dirty="0"/>
              <a:t> gravida cum sociis. Sed </a:t>
            </a:r>
            <a:r>
              <a:rPr lang="en-US" dirty="0" err="1"/>
              <a:t>velit</a:t>
            </a:r>
            <a:r>
              <a:rPr lang="en-US" dirty="0"/>
              <a:t> </a:t>
            </a:r>
            <a:r>
              <a:rPr lang="en-US" dirty="0" err="1"/>
              <a:t>dignissim</a:t>
            </a:r>
            <a:r>
              <a:rPr lang="en-US" dirty="0"/>
              <a:t> </a:t>
            </a:r>
            <a:r>
              <a:rPr lang="en-US" dirty="0" err="1"/>
              <a:t>sodales</a:t>
            </a:r>
            <a:r>
              <a:rPr lang="en-US" dirty="0"/>
              <a:t> </a:t>
            </a:r>
            <a:r>
              <a:rPr lang="en-US" dirty="0" err="1"/>
              <a:t>ut.</a:t>
            </a:r>
            <a:endParaRPr lang="en-US" dirty="0"/>
          </a:p>
        </p:txBody>
      </p:sp>
      <p:sp>
        <p:nvSpPr>
          <p:cNvPr id="5" name="Footer"/>
          <p:cNvSpPr txBox="1"/>
          <p:nvPr userDrawn="1"/>
        </p:nvSpPr>
        <p:spPr>
          <a:xfrm>
            <a:off x="3007866" y="6323299"/>
            <a:ext cx="8956009" cy="477054"/>
          </a:xfrm>
          <a:prstGeom prst="rect">
            <a:avLst/>
          </a:prstGeom>
          <a:noFill/>
          <a:effectLst/>
        </p:spPr>
        <p:txBody>
          <a:bodyPr wrap="square" lIns="0" tIns="0" rIns="0" rtlCol="0" anchor="b">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4A78"/>
                </a:solidFill>
                <a:effectLst/>
                <a:uLnTx/>
                <a:uFillTx/>
                <a:latin typeface="arial" charset="0"/>
                <a:ea typeface="+mn-ea"/>
                <a:cs typeface="+mn-cs"/>
              </a:rPr>
              <a:t>Stewart, Calculus Early Trancendentals, 8th Edition. © 2016 Cengage. All Rights Reserved. May not be scanned, copied or duplicated, or posted to a publicly accessible website, in whole or in part.</a:t>
            </a:r>
          </a:p>
        </p:txBody>
      </p:sp>
    </p:spTree>
    <p:extLst>
      <p:ext uri="{BB962C8B-B14F-4D97-AF65-F5344CB8AC3E}">
        <p14:creationId xmlns:p14="http://schemas.microsoft.com/office/powerpoint/2010/main" val="1035067326"/>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816"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Content Placeholder 3">
            <a:extLst>
              <a:ext uri="{FF2B5EF4-FFF2-40B4-BE49-F238E27FC236}">
                <a16:creationId xmlns:a16="http://schemas.microsoft.com/office/drawing/2014/main" id="{33CAFFAB-D02A-4827-AE87-997A2FEFF7C9}"/>
              </a:ext>
            </a:extLst>
          </p:cNvPr>
          <p:cNvSpPr>
            <a:spLocks noGrp="1"/>
          </p:cNvSpPr>
          <p:nvPr>
            <p:ph sz="quarter" idx="23"/>
          </p:nvPr>
        </p:nvSpPr>
        <p:spPr>
          <a:xfrm>
            <a:off x="736600" y="1289050"/>
            <a:ext cx="10718800" cy="477838"/>
          </a:xfrm>
        </p:spPr>
        <p:txBody>
          <a:bodyPr/>
          <a:lstStyle>
            <a:lvl1pPr>
              <a:defRPr sz="2400" baseline="0"/>
            </a:lvl1pPr>
          </a:lstStyle>
          <a:p>
            <a:pPr lvl="0"/>
            <a:endParaRPr lang="en-IN" dirty="0"/>
          </a:p>
        </p:txBody>
      </p:sp>
      <p:sp>
        <p:nvSpPr>
          <p:cNvPr id="9" name="Content Placeholder 8">
            <a:extLst>
              <a:ext uri="{FF2B5EF4-FFF2-40B4-BE49-F238E27FC236}">
                <a16:creationId xmlns:a16="http://schemas.microsoft.com/office/drawing/2014/main" id="{B9A7B7D7-2DF8-452E-BA1E-18C442B03366}"/>
              </a:ext>
            </a:extLst>
          </p:cNvPr>
          <p:cNvSpPr>
            <a:spLocks noGrp="1"/>
          </p:cNvSpPr>
          <p:nvPr>
            <p:ph sz="quarter" idx="24"/>
          </p:nvPr>
        </p:nvSpPr>
        <p:spPr>
          <a:xfrm>
            <a:off x="736600" y="1857375"/>
            <a:ext cx="10712450" cy="401638"/>
          </a:xfrm>
        </p:spPr>
        <p:txBody>
          <a:bodyPr/>
          <a:lstStyle>
            <a:lvl1pPr>
              <a:defRPr sz="2400" baseline="0"/>
            </a:lvl1pPr>
          </a:lstStyle>
          <a:p>
            <a:pPr lvl="0"/>
            <a:endParaRPr lang="en-IN" dirty="0"/>
          </a:p>
        </p:txBody>
      </p:sp>
      <p:sp>
        <p:nvSpPr>
          <p:cNvPr id="13" name="Content Placeholder 12">
            <a:extLst>
              <a:ext uri="{FF2B5EF4-FFF2-40B4-BE49-F238E27FC236}">
                <a16:creationId xmlns:a16="http://schemas.microsoft.com/office/drawing/2014/main" id="{89B09F51-CF40-4AAA-A94C-84D97B45B6D8}"/>
              </a:ext>
            </a:extLst>
          </p:cNvPr>
          <p:cNvSpPr>
            <a:spLocks noGrp="1"/>
          </p:cNvSpPr>
          <p:nvPr>
            <p:ph sz="quarter" idx="25"/>
          </p:nvPr>
        </p:nvSpPr>
        <p:spPr>
          <a:xfrm>
            <a:off x="736600" y="2324100"/>
            <a:ext cx="10712450" cy="522288"/>
          </a:xfrm>
        </p:spPr>
        <p:txBody>
          <a:bodyPr/>
          <a:lstStyle>
            <a:lvl1pPr>
              <a:defRPr sz="2400" baseline="0"/>
            </a:lvl1pPr>
          </a:lstStyle>
          <a:p>
            <a:pPr lvl="0"/>
            <a:endParaRPr lang="en-IN" dirty="0"/>
          </a:p>
        </p:txBody>
      </p:sp>
      <p:sp>
        <p:nvSpPr>
          <p:cNvPr id="17" name="Content Placeholder 16">
            <a:extLst>
              <a:ext uri="{FF2B5EF4-FFF2-40B4-BE49-F238E27FC236}">
                <a16:creationId xmlns:a16="http://schemas.microsoft.com/office/drawing/2014/main" id="{6788B3C7-3EF3-4B5A-80D3-A8A1A0C2AD5F}"/>
              </a:ext>
            </a:extLst>
          </p:cNvPr>
          <p:cNvSpPr>
            <a:spLocks noGrp="1"/>
          </p:cNvSpPr>
          <p:nvPr>
            <p:ph sz="quarter" idx="26"/>
          </p:nvPr>
        </p:nvSpPr>
        <p:spPr>
          <a:xfrm>
            <a:off x="736600" y="2967038"/>
            <a:ext cx="10718800" cy="485775"/>
          </a:xfrm>
        </p:spPr>
        <p:txBody>
          <a:bodyPr/>
          <a:lstStyle>
            <a:lvl1pPr>
              <a:defRPr sz="2400" baseline="0"/>
            </a:lvl1pPr>
          </a:lstStyle>
          <a:p>
            <a:pPr lvl="0"/>
            <a:endParaRPr lang="en-IN" dirty="0"/>
          </a:p>
        </p:txBody>
      </p:sp>
      <p:sp>
        <p:nvSpPr>
          <p:cNvPr id="5"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65603226"/>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792"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Content Placeholder 3">
            <a:extLst>
              <a:ext uri="{FF2B5EF4-FFF2-40B4-BE49-F238E27FC236}">
                <a16:creationId xmlns:a16="http://schemas.microsoft.com/office/drawing/2014/main" id="{33CAFFAB-D02A-4827-AE87-997A2FEFF7C9}"/>
              </a:ext>
            </a:extLst>
          </p:cNvPr>
          <p:cNvSpPr>
            <a:spLocks noGrp="1"/>
          </p:cNvSpPr>
          <p:nvPr>
            <p:ph sz="quarter" idx="23"/>
          </p:nvPr>
        </p:nvSpPr>
        <p:spPr>
          <a:xfrm>
            <a:off x="736600" y="1289050"/>
            <a:ext cx="10718800" cy="477838"/>
          </a:xfrm>
        </p:spPr>
        <p:txBody>
          <a:bodyPr/>
          <a:lstStyle>
            <a:lvl1pPr>
              <a:defRPr sz="2400" baseline="0"/>
            </a:lvl1pPr>
          </a:lstStyle>
          <a:p>
            <a:pPr lvl="0"/>
            <a:endParaRPr lang="en-IN" dirty="0"/>
          </a:p>
        </p:txBody>
      </p:sp>
      <p:sp>
        <p:nvSpPr>
          <p:cNvPr id="9" name="Content Placeholder 8">
            <a:extLst>
              <a:ext uri="{FF2B5EF4-FFF2-40B4-BE49-F238E27FC236}">
                <a16:creationId xmlns:a16="http://schemas.microsoft.com/office/drawing/2014/main" id="{B9A7B7D7-2DF8-452E-BA1E-18C442B03366}"/>
              </a:ext>
            </a:extLst>
          </p:cNvPr>
          <p:cNvSpPr>
            <a:spLocks noGrp="1"/>
          </p:cNvSpPr>
          <p:nvPr>
            <p:ph sz="quarter" idx="24"/>
          </p:nvPr>
        </p:nvSpPr>
        <p:spPr>
          <a:xfrm>
            <a:off x="736600" y="1857375"/>
            <a:ext cx="10712450" cy="401638"/>
          </a:xfrm>
        </p:spPr>
        <p:txBody>
          <a:bodyPr/>
          <a:lstStyle>
            <a:lvl1pPr>
              <a:defRPr sz="2400" baseline="0"/>
            </a:lvl1pPr>
          </a:lstStyle>
          <a:p>
            <a:pPr lvl="0"/>
            <a:endParaRPr lang="en-IN" dirty="0"/>
          </a:p>
        </p:txBody>
      </p:sp>
      <p:sp>
        <p:nvSpPr>
          <p:cNvPr id="13" name="Content Placeholder 12">
            <a:extLst>
              <a:ext uri="{FF2B5EF4-FFF2-40B4-BE49-F238E27FC236}">
                <a16:creationId xmlns:a16="http://schemas.microsoft.com/office/drawing/2014/main" id="{89B09F51-CF40-4AAA-A94C-84D97B45B6D8}"/>
              </a:ext>
            </a:extLst>
          </p:cNvPr>
          <p:cNvSpPr>
            <a:spLocks noGrp="1"/>
          </p:cNvSpPr>
          <p:nvPr>
            <p:ph sz="quarter" idx="25"/>
          </p:nvPr>
        </p:nvSpPr>
        <p:spPr>
          <a:xfrm>
            <a:off x="736600" y="2324100"/>
            <a:ext cx="10712450" cy="522288"/>
          </a:xfrm>
        </p:spPr>
        <p:txBody>
          <a:bodyPr/>
          <a:lstStyle>
            <a:lvl1pPr>
              <a:defRPr sz="2400" baseline="0"/>
            </a:lvl1pPr>
          </a:lstStyle>
          <a:p>
            <a:pPr lvl="0"/>
            <a:endParaRPr lang="en-IN" dirty="0"/>
          </a:p>
        </p:txBody>
      </p:sp>
      <p:sp>
        <p:nvSpPr>
          <p:cNvPr id="17" name="Content Placeholder 16">
            <a:extLst>
              <a:ext uri="{FF2B5EF4-FFF2-40B4-BE49-F238E27FC236}">
                <a16:creationId xmlns:a16="http://schemas.microsoft.com/office/drawing/2014/main" id="{6788B3C7-3EF3-4B5A-80D3-A8A1A0C2AD5F}"/>
              </a:ext>
            </a:extLst>
          </p:cNvPr>
          <p:cNvSpPr>
            <a:spLocks noGrp="1"/>
          </p:cNvSpPr>
          <p:nvPr>
            <p:ph sz="quarter" idx="26"/>
          </p:nvPr>
        </p:nvSpPr>
        <p:spPr>
          <a:xfrm>
            <a:off x="736600" y="2967038"/>
            <a:ext cx="10718800" cy="485775"/>
          </a:xfrm>
        </p:spPr>
        <p:txBody>
          <a:bodyPr/>
          <a:lstStyle>
            <a:lvl1pPr>
              <a:defRPr sz="2400" baseline="0"/>
            </a:lvl1pPr>
          </a:lstStyle>
          <a:p>
            <a:pPr lvl="0"/>
            <a:endParaRPr lang="en-IN" dirty="0"/>
          </a:p>
        </p:txBody>
      </p:sp>
      <p:sp>
        <p:nvSpPr>
          <p:cNvPr id="21" name="Content Placeholder 20">
            <a:extLst>
              <a:ext uri="{FF2B5EF4-FFF2-40B4-BE49-F238E27FC236}">
                <a16:creationId xmlns:a16="http://schemas.microsoft.com/office/drawing/2014/main" id="{A1F737A4-2F7D-4BFB-947F-3226D9E0119F}"/>
              </a:ext>
            </a:extLst>
          </p:cNvPr>
          <p:cNvSpPr>
            <a:spLocks noGrp="1"/>
          </p:cNvSpPr>
          <p:nvPr>
            <p:ph sz="quarter" idx="27"/>
          </p:nvPr>
        </p:nvSpPr>
        <p:spPr>
          <a:xfrm>
            <a:off x="736600" y="3554413"/>
            <a:ext cx="10718800" cy="550862"/>
          </a:xfrm>
        </p:spPr>
        <p:txBody>
          <a:bodyPr/>
          <a:lstStyle>
            <a:lvl1pPr>
              <a:defRPr sz="2400" baseline="0"/>
            </a:lvl1pPr>
          </a:lstStyle>
          <a:p>
            <a:pPr lvl="0"/>
            <a:endParaRPr lang="en-IN" dirty="0"/>
          </a:p>
        </p:txBody>
      </p:sp>
      <p:sp>
        <p:nvSpPr>
          <p:cNvPr id="23" name="Content Placeholder 22">
            <a:extLst>
              <a:ext uri="{FF2B5EF4-FFF2-40B4-BE49-F238E27FC236}">
                <a16:creationId xmlns:a16="http://schemas.microsoft.com/office/drawing/2014/main" id="{EE035FE6-F4A1-4279-9F12-F444E1A93C82}"/>
              </a:ext>
            </a:extLst>
          </p:cNvPr>
          <p:cNvSpPr>
            <a:spLocks noGrp="1"/>
          </p:cNvSpPr>
          <p:nvPr>
            <p:ph sz="quarter" idx="28"/>
          </p:nvPr>
        </p:nvSpPr>
        <p:spPr>
          <a:xfrm>
            <a:off x="736600" y="4227513"/>
            <a:ext cx="10712450" cy="587375"/>
          </a:xfrm>
        </p:spPr>
        <p:txBody>
          <a:bodyPr/>
          <a:lstStyle>
            <a:lvl1pPr>
              <a:defRPr sz="2400" baseline="0"/>
            </a:lvl1pPr>
          </a:lstStyle>
          <a:p>
            <a:pPr lvl="0"/>
            <a:endParaRPr lang="en-IN" dirty="0"/>
          </a:p>
        </p:txBody>
      </p:sp>
      <p:sp>
        <p:nvSpPr>
          <p:cNvPr id="25" name="Content Placeholder 24">
            <a:extLst>
              <a:ext uri="{FF2B5EF4-FFF2-40B4-BE49-F238E27FC236}">
                <a16:creationId xmlns:a16="http://schemas.microsoft.com/office/drawing/2014/main" id="{7F8DD86E-04B4-4621-A663-32DD94EFB017}"/>
              </a:ext>
            </a:extLst>
          </p:cNvPr>
          <p:cNvSpPr>
            <a:spLocks noGrp="1"/>
          </p:cNvSpPr>
          <p:nvPr>
            <p:ph sz="quarter" idx="29"/>
          </p:nvPr>
        </p:nvSpPr>
        <p:spPr>
          <a:xfrm>
            <a:off x="736600" y="4879975"/>
            <a:ext cx="10712450" cy="485775"/>
          </a:xfrm>
        </p:spPr>
        <p:txBody>
          <a:bodyPr/>
          <a:lstStyle>
            <a:lvl1pPr>
              <a:defRPr sz="2400" baseline="0"/>
            </a:lvl1pPr>
          </a:lstStyle>
          <a:p>
            <a:pPr lvl="0"/>
            <a:endParaRPr lang="en-IN" dirty="0"/>
          </a:p>
        </p:txBody>
      </p:sp>
      <p:sp>
        <p:nvSpPr>
          <p:cNvPr id="27" name="Content Placeholder 26">
            <a:extLst>
              <a:ext uri="{FF2B5EF4-FFF2-40B4-BE49-F238E27FC236}">
                <a16:creationId xmlns:a16="http://schemas.microsoft.com/office/drawing/2014/main" id="{5F5E9DF5-F2F6-40A1-854C-4DCB280C00C3}"/>
              </a:ext>
            </a:extLst>
          </p:cNvPr>
          <p:cNvSpPr>
            <a:spLocks noGrp="1"/>
          </p:cNvSpPr>
          <p:nvPr>
            <p:ph sz="quarter" idx="30"/>
          </p:nvPr>
        </p:nvSpPr>
        <p:spPr>
          <a:xfrm>
            <a:off x="736600" y="5430836"/>
            <a:ext cx="10718800" cy="550863"/>
          </a:xfrm>
        </p:spPr>
        <p:txBody>
          <a:bodyPr/>
          <a:lstStyle>
            <a:lvl1pPr>
              <a:defRPr sz="2400" baseline="0"/>
            </a:lvl1pPr>
          </a:lstStyle>
          <a:p>
            <a:pPr lvl="0"/>
            <a:endParaRPr lang="en-IN" dirty="0"/>
          </a:p>
        </p:txBody>
      </p:sp>
      <p:sp>
        <p:nvSpPr>
          <p:cNvPr id="5"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4269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Content Placeholder 3">
            <a:extLst>
              <a:ext uri="{FF2B5EF4-FFF2-40B4-BE49-F238E27FC236}">
                <a16:creationId xmlns:a16="http://schemas.microsoft.com/office/drawing/2014/main" id="{33CAFFAB-D02A-4827-AE87-997A2FEFF7C9}"/>
              </a:ext>
            </a:extLst>
          </p:cNvPr>
          <p:cNvSpPr>
            <a:spLocks noGrp="1"/>
          </p:cNvSpPr>
          <p:nvPr>
            <p:ph sz="quarter" idx="23"/>
          </p:nvPr>
        </p:nvSpPr>
        <p:spPr>
          <a:xfrm>
            <a:off x="736600" y="1289050"/>
            <a:ext cx="5151016" cy="477838"/>
          </a:xfrm>
        </p:spPr>
        <p:txBody>
          <a:bodyPr/>
          <a:lstStyle>
            <a:lvl1pPr>
              <a:defRPr sz="2400" baseline="0"/>
            </a:lvl1pPr>
          </a:lstStyle>
          <a:p>
            <a:pPr lvl="0"/>
            <a:endParaRPr lang="en-IN" dirty="0"/>
          </a:p>
        </p:txBody>
      </p:sp>
      <p:sp>
        <p:nvSpPr>
          <p:cNvPr id="9" name="Content Placeholder 8">
            <a:extLst>
              <a:ext uri="{FF2B5EF4-FFF2-40B4-BE49-F238E27FC236}">
                <a16:creationId xmlns:a16="http://schemas.microsoft.com/office/drawing/2014/main" id="{B9A7B7D7-2DF8-452E-BA1E-18C442B03366}"/>
              </a:ext>
            </a:extLst>
          </p:cNvPr>
          <p:cNvSpPr>
            <a:spLocks noGrp="1"/>
          </p:cNvSpPr>
          <p:nvPr>
            <p:ph sz="quarter" idx="24"/>
          </p:nvPr>
        </p:nvSpPr>
        <p:spPr>
          <a:xfrm>
            <a:off x="6096000" y="1289051"/>
            <a:ext cx="5353050" cy="477838"/>
          </a:xfrm>
        </p:spPr>
        <p:txBody>
          <a:bodyPr/>
          <a:lstStyle>
            <a:lvl1pPr>
              <a:defRPr sz="2400" baseline="0"/>
            </a:lvl1pPr>
          </a:lstStyle>
          <a:p>
            <a:pPr lvl="0"/>
            <a:endParaRPr lang="en-IN" dirty="0"/>
          </a:p>
        </p:txBody>
      </p:sp>
      <p:sp>
        <p:nvSpPr>
          <p:cNvPr id="13" name="Content Placeholder 12">
            <a:extLst>
              <a:ext uri="{FF2B5EF4-FFF2-40B4-BE49-F238E27FC236}">
                <a16:creationId xmlns:a16="http://schemas.microsoft.com/office/drawing/2014/main" id="{89B09F51-CF40-4AAA-A94C-84D97B45B6D8}"/>
              </a:ext>
            </a:extLst>
          </p:cNvPr>
          <p:cNvSpPr>
            <a:spLocks noGrp="1"/>
          </p:cNvSpPr>
          <p:nvPr>
            <p:ph sz="quarter" idx="25"/>
          </p:nvPr>
        </p:nvSpPr>
        <p:spPr>
          <a:xfrm>
            <a:off x="736600" y="1889126"/>
            <a:ext cx="5151016" cy="473665"/>
          </a:xfrm>
        </p:spPr>
        <p:txBody>
          <a:bodyPr/>
          <a:lstStyle>
            <a:lvl1pPr>
              <a:defRPr sz="2400" baseline="0"/>
            </a:lvl1pPr>
          </a:lstStyle>
          <a:p>
            <a:pPr lvl="0"/>
            <a:endParaRPr lang="en-IN" dirty="0"/>
          </a:p>
        </p:txBody>
      </p:sp>
      <p:sp>
        <p:nvSpPr>
          <p:cNvPr id="17" name="Content Placeholder 16">
            <a:extLst>
              <a:ext uri="{FF2B5EF4-FFF2-40B4-BE49-F238E27FC236}">
                <a16:creationId xmlns:a16="http://schemas.microsoft.com/office/drawing/2014/main" id="{6788B3C7-3EF3-4B5A-80D3-A8A1A0C2AD5F}"/>
              </a:ext>
            </a:extLst>
          </p:cNvPr>
          <p:cNvSpPr>
            <a:spLocks noGrp="1"/>
          </p:cNvSpPr>
          <p:nvPr>
            <p:ph sz="quarter" idx="26"/>
          </p:nvPr>
        </p:nvSpPr>
        <p:spPr>
          <a:xfrm>
            <a:off x="6096000" y="1889126"/>
            <a:ext cx="5359400" cy="473665"/>
          </a:xfrm>
        </p:spPr>
        <p:txBody>
          <a:bodyPr/>
          <a:lstStyle>
            <a:lvl1pPr>
              <a:defRPr sz="2400" baseline="0"/>
            </a:lvl1pPr>
          </a:lstStyle>
          <a:p>
            <a:pPr lvl="0"/>
            <a:endParaRPr lang="en-IN" dirty="0"/>
          </a:p>
        </p:txBody>
      </p:sp>
      <p:sp>
        <p:nvSpPr>
          <p:cNvPr id="21" name="Content Placeholder 20">
            <a:extLst>
              <a:ext uri="{FF2B5EF4-FFF2-40B4-BE49-F238E27FC236}">
                <a16:creationId xmlns:a16="http://schemas.microsoft.com/office/drawing/2014/main" id="{A1F737A4-2F7D-4BFB-947F-3226D9E0119F}"/>
              </a:ext>
            </a:extLst>
          </p:cNvPr>
          <p:cNvSpPr>
            <a:spLocks noGrp="1"/>
          </p:cNvSpPr>
          <p:nvPr>
            <p:ph sz="quarter" idx="27"/>
          </p:nvPr>
        </p:nvSpPr>
        <p:spPr>
          <a:xfrm>
            <a:off x="736600" y="2485029"/>
            <a:ext cx="5151016" cy="587376"/>
          </a:xfrm>
        </p:spPr>
        <p:txBody>
          <a:bodyPr/>
          <a:lstStyle>
            <a:lvl1pPr>
              <a:defRPr sz="2400" baseline="0"/>
            </a:lvl1pPr>
          </a:lstStyle>
          <a:p>
            <a:pPr lvl="0"/>
            <a:endParaRPr lang="en-IN" dirty="0"/>
          </a:p>
        </p:txBody>
      </p:sp>
      <p:sp>
        <p:nvSpPr>
          <p:cNvPr id="23" name="Content Placeholder 22">
            <a:extLst>
              <a:ext uri="{FF2B5EF4-FFF2-40B4-BE49-F238E27FC236}">
                <a16:creationId xmlns:a16="http://schemas.microsoft.com/office/drawing/2014/main" id="{EE035FE6-F4A1-4279-9F12-F444E1A93C82}"/>
              </a:ext>
            </a:extLst>
          </p:cNvPr>
          <p:cNvSpPr>
            <a:spLocks noGrp="1"/>
          </p:cNvSpPr>
          <p:nvPr>
            <p:ph sz="quarter" idx="28"/>
          </p:nvPr>
        </p:nvSpPr>
        <p:spPr>
          <a:xfrm>
            <a:off x="6089648" y="2485030"/>
            <a:ext cx="5359401" cy="587376"/>
          </a:xfrm>
        </p:spPr>
        <p:txBody>
          <a:bodyPr/>
          <a:lstStyle>
            <a:lvl1pPr>
              <a:defRPr sz="2400" baseline="0"/>
            </a:lvl1pPr>
          </a:lstStyle>
          <a:p>
            <a:pPr lvl="0"/>
            <a:endParaRPr lang="en-IN" dirty="0"/>
          </a:p>
        </p:txBody>
      </p:sp>
      <p:sp>
        <p:nvSpPr>
          <p:cNvPr id="25" name="Content Placeholder 24">
            <a:extLst>
              <a:ext uri="{FF2B5EF4-FFF2-40B4-BE49-F238E27FC236}">
                <a16:creationId xmlns:a16="http://schemas.microsoft.com/office/drawing/2014/main" id="{7F8DD86E-04B4-4621-A663-32DD94EFB017}"/>
              </a:ext>
            </a:extLst>
          </p:cNvPr>
          <p:cNvSpPr>
            <a:spLocks noGrp="1"/>
          </p:cNvSpPr>
          <p:nvPr>
            <p:ph sz="quarter" idx="29"/>
          </p:nvPr>
        </p:nvSpPr>
        <p:spPr>
          <a:xfrm>
            <a:off x="736600" y="3194644"/>
            <a:ext cx="5151016" cy="444296"/>
          </a:xfrm>
        </p:spPr>
        <p:txBody>
          <a:bodyPr/>
          <a:lstStyle>
            <a:lvl1pPr>
              <a:defRPr sz="2400" baseline="0"/>
            </a:lvl1pPr>
          </a:lstStyle>
          <a:p>
            <a:pPr lvl="0"/>
            <a:endParaRPr lang="en-IN" dirty="0"/>
          </a:p>
        </p:txBody>
      </p:sp>
      <p:sp>
        <p:nvSpPr>
          <p:cNvPr id="27" name="Content Placeholder 26">
            <a:extLst>
              <a:ext uri="{FF2B5EF4-FFF2-40B4-BE49-F238E27FC236}">
                <a16:creationId xmlns:a16="http://schemas.microsoft.com/office/drawing/2014/main" id="{5F5E9DF5-F2F6-40A1-854C-4DCB280C00C3}"/>
              </a:ext>
            </a:extLst>
          </p:cNvPr>
          <p:cNvSpPr>
            <a:spLocks noGrp="1"/>
          </p:cNvSpPr>
          <p:nvPr>
            <p:ph sz="quarter" idx="30"/>
          </p:nvPr>
        </p:nvSpPr>
        <p:spPr>
          <a:xfrm>
            <a:off x="6096000" y="3194644"/>
            <a:ext cx="5359400" cy="443907"/>
          </a:xfrm>
        </p:spPr>
        <p:txBody>
          <a:bodyPr/>
          <a:lstStyle>
            <a:lvl1pPr>
              <a:defRPr sz="2400" baseline="0"/>
            </a:lvl1pPr>
          </a:lstStyle>
          <a:p>
            <a:pPr lvl="0"/>
            <a:endParaRPr lang="en-IN" dirty="0"/>
          </a:p>
        </p:txBody>
      </p:sp>
      <p:sp>
        <p:nvSpPr>
          <p:cNvPr id="6" name="Content Placeholder 5">
            <a:extLst>
              <a:ext uri="{FF2B5EF4-FFF2-40B4-BE49-F238E27FC236}">
                <a16:creationId xmlns:a16="http://schemas.microsoft.com/office/drawing/2014/main" id="{AA0DD209-502C-4CB2-BD80-B99716523D4A}"/>
              </a:ext>
            </a:extLst>
          </p:cNvPr>
          <p:cNvSpPr>
            <a:spLocks noGrp="1"/>
          </p:cNvSpPr>
          <p:nvPr>
            <p:ph sz="quarter" idx="31"/>
          </p:nvPr>
        </p:nvSpPr>
        <p:spPr>
          <a:xfrm>
            <a:off x="736600" y="3741738"/>
            <a:ext cx="5151438" cy="546100"/>
          </a:xfrm>
        </p:spPr>
        <p:txBody>
          <a:bodyPr/>
          <a:lstStyle>
            <a:lvl1pPr>
              <a:defRPr sz="2400" baseline="0"/>
            </a:lvl1pPr>
          </a:lstStyle>
          <a:p>
            <a:pPr lvl="0"/>
            <a:endParaRPr lang="en-IN" dirty="0"/>
          </a:p>
        </p:txBody>
      </p:sp>
      <p:sp>
        <p:nvSpPr>
          <p:cNvPr id="8" name="Content Placeholder 7">
            <a:extLst>
              <a:ext uri="{FF2B5EF4-FFF2-40B4-BE49-F238E27FC236}">
                <a16:creationId xmlns:a16="http://schemas.microsoft.com/office/drawing/2014/main" id="{A877F262-08D1-4F41-A06E-BE1B88A82DFE}"/>
              </a:ext>
            </a:extLst>
          </p:cNvPr>
          <p:cNvSpPr>
            <a:spLocks noGrp="1"/>
          </p:cNvSpPr>
          <p:nvPr>
            <p:ph sz="quarter" idx="32"/>
          </p:nvPr>
        </p:nvSpPr>
        <p:spPr>
          <a:xfrm>
            <a:off x="6096000" y="3741738"/>
            <a:ext cx="5353050" cy="541013"/>
          </a:xfrm>
        </p:spPr>
        <p:txBody>
          <a:bodyPr/>
          <a:lstStyle>
            <a:lvl1pPr>
              <a:defRPr sz="2400" baseline="0"/>
            </a:lvl1pPr>
          </a:lstStyle>
          <a:p>
            <a:pPr lvl="0"/>
            <a:endParaRPr lang="en-IN" dirty="0"/>
          </a:p>
        </p:txBody>
      </p:sp>
      <p:sp>
        <p:nvSpPr>
          <p:cNvPr id="11" name="Content Placeholder 10">
            <a:extLst>
              <a:ext uri="{FF2B5EF4-FFF2-40B4-BE49-F238E27FC236}">
                <a16:creationId xmlns:a16="http://schemas.microsoft.com/office/drawing/2014/main" id="{4CACC40D-7614-418A-B8FA-606268EC1513}"/>
              </a:ext>
            </a:extLst>
          </p:cNvPr>
          <p:cNvSpPr>
            <a:spLocks noGrp="1"/>
          </p:cNvSpPr>
          <p:nvPr>
            <p:ph sz="quarter" idx="33"/>
          </p:nvPr>
        </p:nvSpPr>
        <p:spPr>
          <a:xfrm>
            <a:off x="736600" y="4367213"/>
            <a:ext cx="5151438" cy="590550"/>
          </a:xfrm>
        </p:spPr>
        <p:txBody>
          <a:bodyPr/>
          <a:lstStyle>
            <a:lvl1pPr>
              <a:defRPr sz="2400" baseline="0"/>
            </a:lvl1pPr>
          </a:lstStyle>
          <a:p>
            <a:pPr lvl="0"/>
            <a:endParaRPr lang="en-IN" dirty="0"/>
          </a:p>
        </p:txBody>
      </p:sp>
      <p:sp>
        <p:nvSpPr>
          <p:cNvPr id="14" name="Content Placeholder 13">
            <a:extLst>
              <a:ext uri="{FF2B5EF4-FFF2-40B4-BE49-F238E27FC236}">
                <a16:creationId xmlns:a16="http://schemas.microsoft.com/office/drawing/2014/main" id="{2B713460-B4F9-45B0-8F05-4AF2F084A64C}"/>
              </a:ext>
            </a:extLst>
          </p:cNvPr>
          <p:cNvSpPr>
            <a:spLocks noGrp="1"/>
          </p:cNvSpPr>
          <p:nvPr>
            <p:ph sz="quarter" idx="34"/>
          </p:nvPr>
        </p:nvSpPr>
        <p:spPr>
          <a:xfrm>
            <a:off x="6089650" y="4346575"/>
            <a:ext cx="5353050" cy="590550"/>
          </a:xfrm>
        </p:spPr>
        <p:txBody>
          <a:bodyPr/>
          <a:lstStyle>
            <a:lvl1pPr>
              <a:defRPr sz="2400" baseline="0"/>
            </a:lvl1pPr>
          </a:lstStyle>
          <a:p>
            <a:pPr lvl="0"/>
            <a:endParaRPr lang="en-IN" dirty="0"/>
          </a:p>
        </p:txBody>
      </p:sp>
      <p:sp>
        <p:nvSpPr>
          <p:cNvPr id="16" name="Content Placeholder 15">
            <a:extLst>
              <a:ext uri="{FF2B5EF4-FFF2-40B4-BE49-F238E27FC236}">
                <a16:creationId xmlns:a16="http://schemas.microsoft.com/office/drawing/2014/main" id="{FF44DF68-C48B-47A4-ABA5-E06BB8F9B5D5}"/>
              </a:ext>
            </a:extLst>
          </p:cNvPr>
          <p:cNvSpPr>
            <a:spLocks noGrp="1"/>
          </p:cNvSpPr>
          <p:nvPr>
            <p:ph sz="quarter" idx="35"/>
          </p:nvPr>
        </p:nvSpPr>
        <p:spPr>
          <a:xfrm>
            <a:off x="736600" y="5029200"/>
            <a:ext cx="5151438" cy="539750"/>
          </a:xfrm>
        </p:spPr>
        <p:txBody>
          <a:bodyPr/>
          <a:lstStyle>
            <a:lvl1pPr>
              <a:defRPr sz="2400" baseline="0"/>
            </a:lvl1pPr>
          </a:lstStyle>
          <a:p>
            <a:pPr lvl="0"/>
            <a:endParaRPr lang="en-IN" dirty="0"/>
          </a:p>
        </p:txBody>
      </p:sp>
      <p:sp>
        <p:nvSpPr>
          <p:cNvPr id="19" name="Content Placeholder 18">
            <a:extLst>
              <a:ext uri="{FF2B5EF4-FFF2-40B4-BE49-F238E27FC236}">
                <a16:creationId xmlns:a16="http://schemas.microsoft.com/office/drawing/2014/main" id="{ED5D4001-1181-41BD-928D-243CDCCF73BB}"/>
              </a:ext>
            </a:extLst>
          </p:cNvPr>
          <p:cNvSpPr>
            <a:spLocks noGrp="1"/>
          </p:cNvSpPr>
          <p:nvPr>
            <p:ph sz="quarter" idx="36"/>
          </p:nvPr>
        </p:nvSpPr>
        <p:spPr>
          <a:xfrm>
            <a:off x="6089650" y="5037332"/>
            <a:ext cx="5359400" cy="546100"/>
          </a:xfrm>
        </p:spPr>
        <p:txBody>
          <a:bodyPr/>
          <a:lstStyle>
            <a:lvl1pPr>
              <a:defRPr sz="2400" baseline="0"/>
            </a:lvl1pPr>
          </a:lstStyle>
          <a:p>
            <a:pPr lvl="0"/>
            <a:endParaRPr lang="en-IN" dirty="0"/>
          </a:p>
        </p:txBody>
      </p:sp>
      <p:sp>
        <p:nvSpPr>
          <p:cNvPr id="22" name="Content Placeholder 21">
            <a:extLst>
              <a:ext uri="{FF2B5EF4-FFF2-40B4-BE49-F238E27FC236}">
                <a16:creationId xmlns:a16="http://schemas.microsoft.com/office/drawing/2014/main" id="{9255216D-96A5-4027-A6C8-BB99F1A32EE0}"/>
              </a:ext>
            </a:extLst>
          </p:cNvPr>
          <p:cNvSpPr>
            <a:spLocks noGrp="1"/>
          </p:cNvSpPr>
          <p:nvPr>
            <p:ph sz="quarter" idx="37"/>
          </p:nvPr>
        </p:nvSpPr>
        <p:spPr>
          <a:xfrm>
            <a:off x="736600" y="5668963"/>
            <a:ext cx="5151438" cy="476250"/>
          </a:xfrm>
        </p:spPr>
        <p:txBody>
          <a:bodyPr/>
          <a:lstStyle>
            <a:lvl1pPr>
              <a:defRPr sz="2400" baseline="0"/>
            </a:lvl1pPr>
          </a:lstStyle>
          <a:p>
            <a:pPr lvl="0"/>
            <a:endParaRPr lang="en-IN" dirty="0"/>
          </a:p>
        </p:txBody>
      </p:sp>
      <p:sp>
        <p:nvSpPr>
          <p:cNvPr id="26" name="Content Placeholder 25">
            <a:extLst>
              <a:ext uri="{FF2B5EF4-FFF2-40B4-BE49-F238E27FC236}">
                <a16:creationId xmlns:a16="http://schemas.microsoft.com/office/drawing/2014/main" id="{660989CE-8C44-49AC-90BD-D9233193206F}"/>
              </a:ext>
            </a:extLst>
          </p:cNvPr>
          <p:cNvSpPr>
            <a:spLocks noGrp="1"/>
          </p:cNvSpPr>
          <p:nvPr>
            <p:ph sz="quarter" idx="38"/>
          </p:nvPr>
        </p:nvSpPr>
        <p:spPr>
          <a:xfrm>
            <a:off x="6089650" y="5650301"/>
            <a:ext cx="5365750" cy="476250"/>
          </a:xfrm>
        </p:spPr>
        <p:txBody>
          <a:bodyPr/>
          <a:lstStyle>
            <a:lvl1pPr>
              <a:defRPr sz="2400" baseline="0"/>
            </a:lvl1pPr>
          </a:lstStyle>
          <a:p>
            <a:pPr lvl="0"/>
            <a:endParaRPr lang="en-IN" dirty="0"/>
          </a:p>
        </p:txBody>
      </p:sp>
      <p:sp>
        <p:nvSpPr>
          <p:cNvPr id="5"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9229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Sections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5" hasCustomPrompt="1"/>
          </p:nvPr>
        </p:nvSpPr>
        <p:spPr>
          <a:xfrm>
            <a:off x="743574" y="1290690"/>
            <a:ext cx="10711543" cy="348047"/>
          </a:xfrm>
        </p:spPr>
        <p:txBody>
          <a:bodyPr>
            <a:noAutofit/>
          </a:bodyPr>
          <a:lstStyle>
            <a:lvl1pPr marL="0" indent="0" algn="l">
              <a:buNone/>
              <a:defRPr sz="2400" b="1" i="0" baseline="0">
                <a:solidFill>
                  <a:srgbClr val="006298"/>
                </a:solidFill>
                <a:latin typeface="Arial" charset="0"/>
                <a:ea typeface="Arial" charset="0"/>
                <a:cs typeface="Arial" charset="0"/>
              </a:defRPr>
            </a:lvl1pPr>
            <a:lvl2pPr>
              <a:defRPr>
                <a:solidFill>
                  <a:schemeClr val="bg1"/>
                </a:solidFill>
                <a:latin typeface="Summer Font" charset="0"/>
                <a:ea typeface="Summer Font" charset="0"/>
                <a:cs typeface="Summer Font" charset="0"/>
              </a:defRPr>
            </a:lvl2pPr>
            <a:lvl3pPr>
              <a:defRPr>
                <a:solidFill>
                  <a:schemeClr val="bg1"/>
                </a:solidFill>
                <a:latin typeface="Summer Font" charset="0"/>
                <a:ea typeface="Summer Font" charset="0"/>
                <a:cs typeface="Summer Font" charset="0"/>
              </a:defRPr>
            </a:lvl3pPr>
            <a:lvl4pPr>
              <a:defRPr>
                <a:solidFill>
                  <a:schemeClr val="bg1"/>
                </a:solidFill>
                <a:latin typeface="Summer Font" charset="0"/>
                <a:ea typeface="Summer Font" charset="0"/>
                <a:cs typeface="Summer Font" charset="0"/>
              </a:defRPr>
            </a:lvl4pPr>
            <a:lvl5pPr>
              <a:defRPr>
                <a:solidFill>
                  <a:schemeClr val="bg1"/>
                </a:solidFill>
                <a:latin typeface="Summer Font" charset="0"/>
                <a:ea typeface="Summer Font" charset="0"/>
                <a:cs typeface="Summer Font" charset="0"/>
              </a:defRPr>
            </a:lvl5pPr>
          </a:lstStyle>
          <a:p>
            <a:pPr lvl="0"/>
            <a:r>
              <a:rPr lang="en-US" dirty="0"/>
              <a:t>Section Header</a:t>
            </a:r>
          </a:p>
        </p:txBody>
      </p:sp>
      <p:sp>
        <p:nvSpPr>
          <p:cNvPr id="11" name="Text Placeholder 5"/>
          <p:cNvSpPr>
            <a:spLocks noGrp="1"/>
          </p:cNvSpPr>
          <p:nvPr>
            <p:ph type="body" sz="quarter" idx="18" hasCustomPrompt="1"/>
          </p:nvPr>
        </p:nvSpPr>
        <p:spPr>
          <a:xfrm>
            <a:off x="743572" y="1737343"/>
            <a:ext cx="10711543" cy="1462674"/>
          </a:xfrm>
        </p:spPr>
        <p:txBody>
          <a:bodyPr>
            <a:noAutofit/>
          </a:bodyPr>
          <a:lstStyle>
            <a:lvl1pPr marL="0" indent="0" algn="l">
              <a:buNone/>
              <a:defRPr sz="2400" b="0" i="0" baseline="0">
                <a:solidFill>
                  <a:srgbClr val="000000"/>
                </a:solidFill>
                <a:latin typeface="Arial" charset="0"/>
                <a:ea typeface="Arial" charset="0"/>
                <a:cs typeface="Arial" charset="0"/>
              </a:defRPr>
            </a:lvl1pPr>
            <a:lvl2pPr>
              <a:defRPr>
                <a:solidFill>
                  <a:schemeClr val="bg1"/>
                </a:solidFill>
                <a:latin typeface="Summer Font" charset="0"/>
                <a:ea typeface="Summer Font" charset="0"/>
                <a:cs typeface="Summer Font" charset="0"/>
              </a:defRPr>
            </a:lvl2pPr>
            <a:lvl3pPr>
              <a:defRPr>
                <a:solidFill>
                  <a:schemeClr val="bg1"/>
                </a:solidFill>
                <a:latin typeface="Summer Font" charset="0"/>
                <a:ea typeface="Summer Font" charset="0"/>
                <a:cs typeface="Summer Font" charset="0"/>
              </a:defRPr>
            </a:lvl3pPr>
            <a:lvl4pPr>
              <a:defRPr>
                <a:solidFill>
                  <a:schemeClr val="bg1"/>
                </a:solidFill>
                <a:latin typeface="Summer Font" charset="0"/>
                <a:ea typeface="Summer Font" charset="0"/>
                <a:cs typeface="Summer Font" charset="0"/>
              </a:defRPr>
            </a:lvl4pPr>
            <a:lvl5pPr>
              <a:defRPr>
                <a:solidFill>
                  <a:schemeClr val="bg1"/>
                </a:solidFill>
                <a:latin typeface="Summer Font" charset="0"/>
                <a:ea typeface="Summer Font" charset="0"/>
                <a:cs typeface="Summer Font" charset="0"/>
              </a:defRPr>
            </a:lvl5pPr>
          </a:lstStyle>
          <a:p>
            <a:pPr lvl="0"/>
            <a:r>
              <a:rPr lang="en-US" dirty="0"/>
              <a:t>Click to add text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 </a:t>
            </a:r>
            <a:r>
              <a:rPr lang="en-US" dirty="0" err="1"/>
              <a:t>nullam</a:t>
            </a:r>
            <a:r>
              <a:rPr lang="en-US" dirty="0"/>
              <a:t> non. </a:t>
            </a:r>
            <a:r>
              <a:rPr lang="en-US" dirty="0" err="1"/>
              <a:t>Mauris</a:t>
            </a:r>
            <a:r>
              <a:rPr lang="en-US" dirty="0"/>
              <a:t> a </a:t>
            </a:r>
            <a:r>
              <a:rPr lang="en-US" dirty="0" err="1"/>
              <a:t>diam</a:t>
            </a:r>
            <a:r>
              <a:rPr lang="en-US" dirty="0"/>
              <a:t> </a:t>
            </a:r>
            <a:r>
              <a:rPr lang="en-US" dirty="0" err="1"/>
              <a:t>maecenas</a:t>
            </a:r>
            <a:r>
              <a:rPr lang="en-US" dirty="0"/>
              <a:t> </a:t>
            </a:r>
            <a:r>
              <a:rPr lang="en-US" dirty="0" err="1"/>
              <a:t>sed</a:t>
            </a:r>
            <a:r>
              <a:rPr lang="en-US" dirty="0"/>
              <a:t> </a:t>
            </a:r>
            <a:r>
              <a:rPr lang="en-US" dirty="0" err="1"/>
              <a:t>enim</a:t>
            </a:r>
            <a:r>
              <a:rPr lang="en-US" dirty="0"/>
              <a:t> </a:t>
            </a:r>
            <a:r>
              <a:rPr lang="en-US" dirty="0" err="1"/>
              <a:t>ut</a:t>
            </a:r>
            <a:r>
              <a:rPr lang="en-US" dirty="0"/>
              <a:t> </a:t>
            </a:r>
            <a:r>
              <a:rPr lang="en-US" dirty="0" err="1"/>
              <a:t>sem</a:t>
            </a:r>
            <a:r>
              <a:rPr lang="en-US" dirty="0"/>
              <a:t> </a:t>
            </a:r>
            <a:r>
              <a:rPr lang="en-US" dirty="0" err="1"/>
              <a:t>viverra</a:t>
            </a:r>
            <a:r>
              <a:rPr lang="en-US" dirty="0"/>
              <a:t>. </a:t>
            </a:r>
            <a:r>
              <a:rPr lang="en-US" dirty="0" err="1"/>
              <a:t>Sed</a:t>
            </a:r>
            <a:r>
              <a:rPr lang="en-US" dirty="0"/>
              <a:t> </a:t>
            </a:r>
            <a:r>
              <a:rPr lang="en-US" dirty="0" err="1"/>
              <a:t>ullamcorper</a:t>
            </a:r>
            <a:r>
              <a:rPr lang="en-US" dirty="0"/>
              <a:t> </a:t>
            </a:r>
            <a:r>
              <a:rPr lang="en-US" dirty="0" err="1"/>
              <a:t>morbi</a:t>
            </a:r>
            <a:r>
              <a:rPr lang="en-US" dirty="0"/>
              <a:t> </a:t>
            </a:r>
            <a:r>
              <a:rPr lang="en-US" dirty="0" err="1"/>
              <a:t>tincidunt</a:t>
            </a:r>
            <a:r>
              <a:rPr lang="en-US" dirty="0"/>
              <a:t> </a:t>
            </a:r>
            <a:r>
              <a:rPr lang="en-US" dirty="0" err="1"/>
              <a:t>ornare</a:t>
            </a:r>
            <a:r>
              <a:rPr lang="en-US" dirty="0"/>
              <a:t>.</a:t>
            </a:r>
          </a:p>
        </p:txBody>
      </p:sp>
      <p:sp>
        <p:nvSpPr>
          <p:cNvPr id="9" name="Text Placeholder 5"/>
          <p:cNvSpPr>
            <a:spLocks noGrp="1"/>
          </p:cNvSpPr>
          <p:nvPr>
            <p:ph type="body" sz="quarter" idx="17" hasCustomPrompt="1"/>
          </p:nvPr>
        </p:nvSpPr>
        <p:spPr>
          <a:xfrm>
            <a:off x="743573" y="3389727"/>
            <a:ext cx="10711543" cy="348047"/>
          </a:xfrm>
        </p:spPr>
        <p:txBody>
          <a:bodyPr>
            <a:noAutofit/>
          </a:bodyPr>
          <a:lstStyle>
            <a:lvl1pPr marL="0" indent="0" algn="l">
              <a:buNone/>
              <a:defRPr sz="2400" b="1" i="0" baseline="0">
                <a:solidFill>
                  <a:srgbClr val="006298"/>
                </a:solidFill>
                <a:latin typeface="Arial" charset="0"/>
                <a:ea typeface="Arial" charset="0"/>
                <a:cs typeface="Arial" charset="0"/>
              </a:defRPr>
            </a:lvl1pPr>
            <a:lvl2pPr>
              <a:defRPr>
                <a:solidFill>
                  <a:schemeClr val="bg1"/>
                </a:solidFill>
                <a:latin typeface="Summer Font" charset="0"/>
                <a:ea typeface="Summer Font" charset="0"/>
                <a:cs typeface="Summer Font" charset="0"/>
              </a:defRPr>
            </a:lvl2pPr>
            <a:lvl3pPr>
              <a:defRPr>
                <a:solidFill>
                  <a:schemeClr val="bg1"/>
                </a:solidFill>
                <a:latin typeface="Summer Font" charset="0"/>
                <a:ea typeface="Summer Font" charset="0"/>
                <a:cs typeface="Summer Font" charset="0"/>
              </a:defRPr>
            </a:lvl3pPr>
            <a:lvl4pPr>
              <a:defRPr>
                <a:solidFill>
                  <a:schemeClr val="bg1"/>
                </a:solidFill>
                <a:latin typeface="Summer Font" charset="0"/>
                <a:ea typeface="Summer Font" charset="0"/>
                <a:cs typeface="Summer Font" charset="0"/>
              </a:defRPr>
            </a:lvl4pPr>
            <a:lvl5pPr>
              <a:defRPr>
                <a:solidFill>
                  <a:schemeClr val="bg1"/>
                </a:solidFill>
                <a:latin typeface="Summer Font" charset="0"/>
                <a:ea typeface="Summer Font" charset="0"/>
                <a:cs typeface="Summer Font" charset="0"/>
              </a:defRPr>
            </a:lvl5pPr>
          </a:lstStyle>
          <a:p>
            <a:pPr lvl="0"/>
            <a:r>
              <a:rPr lang="en-US" dirty="0"/>
              <a:t>Section Header</a:t>
            </a:r>
          </a:p>
        </p:txBody>
      </p:sp>
      <p:sp>
        <p:nvSpPr>
          <p:cNvPr id="8" name="Text Placeholder 5"/>
          <p:cNvSpPr>
            <a:spLocks noGrp="1"/>
          </p:cNvSpPr>
          <p:nvPr>
            <p:ph type="body" sz="quarter" idx="16" hasCustomPrompt="1"/>
          </p:nvPr>
        </p:nvSpPr>
        <p:spPr>
          <a:xfrm>
            <a:off x="743572" y="3856204"/>
            <a:ext cx="10711543" cy="1462674"/>
          </a:xfrm>
        </p:spPr>
        <p:txBody>
          <a:bodyPr>
            <a:noAutofit/>
          </a:bodyPr>
          <a:lstStyle>
            <a:lvl1pPr marL="0" indent="0" algn="l">
              <a:buNone/>
              <a:defRPr sz="2400" b="0" i="0" baseline="0">
                <a:solidFill>
                  <a:srgbClr val="000000"/>
                </a:solidFill>
                <a:latin typeface="Arial" charset="0"/>
                <a:ea typeface="Arial" charset="0"/>
                <a:cs typeface="Arial" charset="0"/>
              </a:defRPr>
            </a:lvl1pPr>
            <a:lvl2pPr>
              <a:defRPr>
                <a:solidFill>
                  <a:schemeClr val="bg1"/>
                </a:solidFill>
                <a:latin typeface="Summer Font" charset="0"/>
                <a:ea typeface="Summer Font" charset="0"/>
                <a:cs typeface="Summer Font" charset="0"/>
              </a:defRPr>
            </a:lvl2pPr>
            <a:lvl3pPr>
              <a:defRPr>
                <a:solidFill>
                  <a:schemeClr val="bg1"/>
                </a:solidFill>
                <a:latin typeface="Summer Font" charset="0"/>
                <a:ea typeface="Summer Font" charset="0"/>
                <a:cs typeface="Summer Font" charset="0"/>
              </a:defRPr>
            </a:lvl3pPr>
            <a:lvl4pPr>
              <a:defRPr>
                <a:solidFill>
                  <a:schemeClr val="bg1"/>
                </a:solidFill>
                <a:latin typeface="Summer Font" charset="0"/>
                <a:ea typeface="Summer Font" charset="0"/>
                <a:cs typeface="Summer Font" charset="0"/>
              </a:defRPr>
            </a:lvl4pPr>
            <a:lvl5pPr>
              <a:defRPr>
                <a:solidFill>
                  <a:schemeClr val="bg1"/>
                </a:solidFill>
                <a:latin typeface="Summer Font" charset="0"/>
                <a:ea typeface="Summer Font" charset="0"/>
                <a:cs typeface="Summer Font" charset="0"/>
              </a:defRPr>
            </a:lvl5pPr>
          </a:lstStyle>
          <a:p>
            <a:pPr lvl="0"/>
            <a:r>
              <a:rPr lang="en-US" dirty="0"/>
              <a:t>Click to add text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 </a:t>
            </a:r>
            <a:r>
              <a:rPr lang="en-US" dirty="0" err="1"/>
              <a:t>nullam</a:t>
            </a:r>
            <a:r>
              <a:rPr lang="en-US" dirty="0"/>
              <a:t> non. </a:t>
            </a:r>
            <a:r>
              <a:rPr lang="en-US" dirty="0" err="1"/>
              <a:t>Mauris</a:t>
            </a:r>
            <a:r>
              <a:rPr lang="en-US" dirty="0"/>
              <a:t> a </a:t>
            </a:r>
            <a:r>
              <a:rPr lang="en-US" dirty="0" err="1"/>
              <a:t>diam</a:t>
            </a:r>
            <a:r>
              <a:rPr lang="en-US" dirty="0"/>
              <a:t> </a:t>
            </a:r>
            <a:r>
              <a:rPr lang="en-US" dirty="0" err="1"/>
              <a:t>maecenas</a:t>
            </a:r>
            <a:r>
              <a:rPr lang="en-US" dirty="0"/>
              <a:t> </a:t>
            </a:r>
            <a:r>
              <a:rPr lang="en-US" dirty="0" err="1"/>
              <a:t>sed</a:t>
            </a:r>
            <a:r>
              <a:rPr lang="en-US" dirty="0"/>
              <a:t> </a:t>
            </a:r>
            <a:r>
              <a:rPr lang="en-US" dirty="0" err="1"/>
              <a:t>enim</a:t>
            </a:r>
            <a:r>
              <a:rPr lang="en-US" dirty="0"/>
              <a:t> </a:t>
            </a:r>
            <a:r>
              <a:rPr lang="en-US" dirty="0" err="1"/>
              <a:t>ut</a:t>
            </a:r>
            <a:r>
              <a:rPr lang="en-US" dirty="0"/>
              <a:t> </a:t>
            </a:r>
            <a:r>
              <a:rPr lang="en-US" dirty="0" err="1"/>
              <a:t>sem</a:t>
            </a:r>
            <a:r>
              <a:rPr lang="en-US" dirty="0"/>
              <a:t> </a:t>
            </a:r>
            <a:r>
              <a:rPr lang="en-US" dirty="0" err="1"/>
              <a:t>viverra</a:t>
            </a:r>
            <a:r>
              <a:rPr lang="en-US" dirty="0"/>
              <a:t>. </a:t>
            </a:r>
            <a:r>
              <a:rPr lang="en-US" dirty="0" err="1"/>
              <a:t>Sed</a:t>
            </a:r>
            <a:r>
              <a:rPr lang="en-US" dirty="0"/>
              <a:t> </a:t>
            </a:r>
            <a:r>
              <a:rPr lang="en-US" dirty="0" err="1"/>
              <a:t>ullamcorper</a:t>
            </a:r>
            <a:r>
              <a:rPr lang="en-US" dirty="0"/>
              <a:t> </a:t>
            </a:r>
            <a:r>
              <a:rPr lang="en-US" dirty="0" err="1"/>
              <a:t>morbi</a:t>
            </a:r>
            <a:r>
              <a:rPr lang="en-US" dirty="0"/>
              <a:t> </a:t>
            </a:r>
            <a:r>
              <a:rPr lang="en-US" dirty="0" err="1"/>
              <a:t>tincidunt</a:t>
            </a:r>
            <a:r>
              <a:rPr lang="en-US" dirty="0"/>
              <a:t> </a:t>
            </a:r>
            <a:r>
              <a:rPr lang="en-US" dirty="0" err="1"/>
              <a:t>ornare</a:t>
            </a:r>
            <a:r>
              <a:rPr lang="en-US" dirty="0"/>
              <a:t>.</a:t>
            </a:r>
          </a:p>
        </p:txBody>
      </p:sp>
      <p:sp>
        <p:nvSpPr>
          <p:cNvPr id="12"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9366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0" name="Content Placeholder 2"/>
          <p:cNvSpPr>
            <a:spLocks noGrp="1"/>
          </p:cNvSpPr>
          <p:nvPr>
            <p:ph idx="1"/>
          </p:nvPr>
        </p:nvSpPr>
        <p:spPr>
          <a:xfrm>
            <a:off x="743576" y="1579015"/>
            <a:ext cx="5084468" cy="492443"/>
          </a:xfrm>
          <a:solidFill>
            <a:schemeClr val="bg1"/>
          </a:solidFill>
          <a:effectLst>
            <a:outerShdw dist="12700" dir="5400000" algn="t" rotWithShape="0">
              <a:prstClr val="black"/>
            </a:outerShdw>
          </a:effectLst>
        </p:spPr>
        <p:txBody>
          <a:bodyPr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a:t>Edit Master text styles</a:t>
            </a:r>
          </a:p>
        </p:txBody>
      </p:sp>
      <p:sp>
        <p:nvSpPr>
          <p:cNvPr id="4" name="Text Placeholder 3"/>
          <p:cNvSpPr>
            <a:spLocks noGrp="1"/>
          </p:cNvSpPr>
          <p:nvPr>
            <p:ph type="body" sz="quarter" idx="15" hasCustomPrompt="1"/>
          </p:nvPr>
        </p:nvSpPr>
        <p:spPr>
          <a:xfrm>
            <a:off x="743576" y="2202774"/>
            <a:ext cx="5084468" cy="3953578"/>
          </a:xfrm>
        </p:spPr>
        <p:txBody>
          <a:bodyPr>
            <a:normAutofit/>
          </a:bodyPr>
          <a:lstStyle>
            <a:lvl1pPr marL="228600" indent="-228600">
              <a:buClr>
                <a:srgbClr val="004A78"/>
              </a:buClr>
              <a:buFont typeface="Arial" charset="0"/>
              <a:buChar char="•"/>
              <a:defRPr sz="1800">
                <a:solidFill>
                  <a:srgbClr val="000000"/>
                </a:solidFill>
              </a:defRPr>
            </a:lvl1pPr>
            <a:lvl2pPr marL="685800" indent="-228600">
              <a:buClr>
                <a:srgbClr val="004A78"/>
              </a:buClr>
              <a:buFont typeface="Arial" charset="0"/>
              <a:buChar char="•"/>
              <a:defRPr sz="1800">
                <a:solidFill>
                  <a:srgbClr val="000000"/>
                </a:solidFill>
              </a:defRPr>
            </a:lvl2pPr>
            <a:lvl3pPr marL="1143000" indent="-228600">
              <a:buClr>
                <a:srgbClr val="004A78"/>
              </a:buClr>
              <a:buFont typeface="Arial" charset="0"/>
              <a:buChar char="•"/>
              <a:defRPr sz="1800">
                <a:solidFill>
                  <a:srgbClr val="000000"/>
                </a:solidFill>
              </a:defRPr>
            </a:lvl3pPr>
            <a:lvl4pPr marL="1600200" indent="-228600">
              <a:buClr>
                <a:srgbClr val="004A78"/>
              </a:buClr>
              <a:buFont typeface="Arial" charset="0"/>
              <a:buChar char="•"/>
              <a:defRPr sz="1800">
                <a:solidFill>
                  <a:srgbClr val="000000"/>
                </a:solidFill>
              </a:defRPr>
            </a:lvl4pPr>
            <a:lvl5pPr marL="2057400" indent="-228600">
              <a:buClr>
                <a:srgbClr val="004A78"/>
              </a:buClr>
              <a:buFont typeface="Arial" charset="0"/>
              <a:buChar char="•"/>
              <a:defRPr sz="1800">
                <a:solidFill>
                  <a:srgbClr val="000000"/>
                </a:solidFill>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Viverra</a:t>
            </a:r>
            <a:r>
              <a:rPr lang="en-US" dirty="0"/>
              <a:t> vitae </a:t>
            </a:r>
            <a:r>
              <a:rPr lang="en-US" dirty="0" err="1"/>
              <a:t>congue</a:t>
            </a:r>
            <a:r>
              <a:rPr lang="en-US" dirty="0"/>
              <a:t> </a:t>
            </a:r>
            <a:r>
              <a:rPr lang="en-US" dirty="0" err="1"/>
              <a:t>eu</a:t>
            </a:r>
            <a:r>
              <a:rPr lang="en-US" dirty="0"/>
              <a:t> </a:t>
            </a:r>
            <a:r>
              <a:rPr lang="en-US" dirty="0" err="1"/>
              <a:t>consequat</a:t>
            </a:r>
            <a:r>
              <a:rPr lang="en-US" dirty="0"/>
              <a:t> ac </a:t>
            </a:r>
            <a:r>
              <a:rPr lang="en-US" dirty="0" err="1"/>
              <a:t>felis</a:t>
            </a:r>
            <a:r>
              <a:rPr lang="en-US" dirty="0"/>
              <a:t> </a:t>
            </a:r>
            <a:r>
              <a:rPr lang="en-US" dirty="0" err="1"/>
              <a:t>donec</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 Massa </a:t>
            </a:r>
            <a:r>
              <a:rPr lang="en-US" dirty="0" err="1"/>
              <a:t>tempor</a:t>
            </a:r>
            <a:r>
              <a:rPr lang="en-US" dirty="0"/>
              <a:t> </a:t>
            </a:r>
            <a:r>
              <a:rPr lang="en-US" dirty="0" err="1"/>
              <a:t>nec</a:t>
            </a:r>
            <a:r>
              <a:rPr lang="en-US" dirty="0"/>
              <a:t> </a:t>
            </a:r>
            <a:r>
              <a:rPr lang="en-US" dirty="0" err="1"/>
              <a:t>feugiat</a:t>
            </a:r>
            <a:r>
              <a:rPr lang="en-US" dirty="0"/>
              <a:t> </a:t>
            </a:r>
            <a:r>
              <a:rPr lang="en-US" dirty="0" err="1"/>
              <a:t>nisl</a:t>
            </a:r>
            <a:r>
              <a:rPr lang="en-US" dirty="0"/>
              <a:t> </a:t>
            </a:r>
            <a:r>
              <a:rPr lang="en-US" dirty="0" err="1"/>
              <a:t>pretium</a:t>
            </a:r>
            <a:r>
              <a:rPr lang="en-US" dirty="0"/>
              <a:t> </a:t>
            </a:r>
            <a:r>
              <a:rPr lang="en-US" dirty="0" err="1"/>
              <a:t>fusce</a:t>
            </a:r>
            <a:r>
              <a:rPr lang="en-US" dirty="0"/>
              <a:t> id </a:t>
            </a:r>
            <a:r>
              <a:rPr lang="en-US" dirty="0" err="1"/>
              <a:t>velit</a:t>
            </a:r>
            <a:r>
              <a:rPr lang="en-US" dirty="0"/>
              <a:t>. </a:t>
            </a:r>
            <a:r>
              <a:rPr lang="en-US" dirty="0" err="1"/>
              <a:t>Amet</a:t>
            </a:r>
            <a:r>
              <a:rPr lang="en-US" dirty="0"/>
              <a:t> </a:t>
            </a:r>
            <a:r>
              <a:rPr lang="en-US" dirty="0" err="1"/>
              <a:t>est</a:t>
            </a:r>
            <a:r>
              <a:rPr lang="en-US" dirty="0"/>
              <a:t> </a:t>
            </a:r>
            <a:r>
              <a:rPr lang="en-US" dirty="0" err="1"/>
              <a:t>placerat</a:t>
            </a:r>
            <a:r>
              <a:rPr lang="en-US" dirty="0"/>
              <a:t> in </a:t>
            </a:r>
            <a:r>
              <a:rPr lang="en-US" dirty="0" err="1"/>
              <a:t>egestas</a:t>
            </a:r>
            <a:r>
              <a:rPr lang="en-US" dirty="0"/>
              <a:t> </a:t>
            </a:r>
            <a:r>
              <a:rPr lang="en-US" dirty="0" err="1"/>
              <a:t>erat</a:t>
            </a:r>
            <a:r>
              <a:rPr lang="en-US" dirty="0"/>
              <a:t> </a:t>
            </a:r>
            <a:r>
              <a:rPr lang="en-US" dirty="0" err="1"/>
              <a:t>imperdiet</a:t>
            </a:r>
            <a:r>
              <a:rPr lang="en-US" dirty="0"/>
              <a:t> </a:t>
            </a:r>
            <a:r>
              <a:rPr lang="en-US" dirty="0" err="1"/>
              <a:t>sed</a:t>
            </a:r>
            <a:r>
              <a:rPr lang="en-US" dirty="0"/>
              <a:t> </a:t>
            </a:r>
            <a:r>
              <a:rPr lang="en-US" dirty="0" err="1"/>
              <a:t>euismod</a:t>
            </a:r>
            <a:r>
              <a:rPr lang="en-US" dirty="0"/>
              <a:t>. In </a:t>
            </a:r>
            <a:r>
              <a:rPr lang="en-US" dirty="0" err="1"/>
              <a:t>egestas</a:t>
            </a:r>
            <a:r>
              <a:rPr lang="en-US" dirty="0"/>
              <a:t> </a:t>
            </a:r>
            <a:r>
              <a:rPr lang="en-US" dirty="0" err="1"/>
              <a:t>erat</a:t>
            </a:r>
            <a:r>
              <a:rPr lang="en-US" dirty="0"/>
              <a:t> </a:t>
            </a:r>
            <a:r>
              <a:rPr lang="en-US" dirty="0" err="1"/>
              <a:t>imperdiet</a:t>
            </a:r>
            <a:r>
              <a:rPr lang="en-US" dirty="0"/>
              <a:t> </a:t>
            </a:r>
            <a:r>
              <a:rPr lang="en-US" dirty="0" err="1"/>
              <a:t>sed</a:t>
            </a:r>
            <a:r>
              <a:rPr lang="en-US" dirty="0"/>
              <a:t> </a:t>
            </a:r>
            <a:r>
              <a:rPr lang="en-US" dirty="0" err="1"/>
              <a:t>euismod</a:t>
            </a:r>
            <a:r>
              <a:rPr lang="en-US" dirty="0"/>
              <a:t> nisi porta lorem. </a:t>
            </a:r>
            <a:r>
              <a:rPr lang="en-US" dirty="0" err="1"/>
              <a:t>Fermentum</a:t>
            </a:r>
            <a:r>
              <a:rPr lang="en-US" dirty="0"/>
              <a:t> et </a:t>
            </a:r>
            <a:r>
              <a:rPr lang="en-US" dirty="0" err="1"/>
              <a:t>sollicitudin</a:t>
            </a:r>
            <a:r>
              <a:rPr lang="en-US" dirty="0"/>
              <a:t> ac </a:t>
            </a:r>
            <a:r>
              <a:rPr lang="en-US" dirty="0" err="1"/>
              <a:t>orci</a:t>
            </a:r>
            <a:r>
              <a:rPr lang="en-US" dirty="0"/>
              <a:t> </a:t>
            </a:r>
            <a:r>
              <a:rPr lang="en-US" dirty="0" err="1"/>
              <a:t>phasellus</a:t>
            </a:r>
            <a:r>
              <a:rPr lang="en-US" dirty="0"/>
              <a:t> </a:t>
            </a:r>
            <a:r>
              <a:rPr lang="en-US" dirty="0" err="1"/>
              <a:t>egestas</a:t>
            </a:r>
            <a:r>
              <a:rPr lang="en-US" dirty="0"/>
              <a:t> </a:t>
            </a:r>
            <a:r>
              <a:rPr lang="en-US" dirty="0" err="1"/>
              <a:t>tellus</a:t>
            </a:r>
            <a:r>
              <a:rPr lang="en-US" dirty="0"/>
              <a:t> </a:t>
            </a:r>
            <a:r>
              <a:rPr lang="en-US" dirty="0" err="1"/>
              <a:t>rutrum</a:t>
            </a:r>
            <a:r>
              <a:rPr lang="en-US" dirty="0"/>
              <a:t> </a:t>
            </a:r>
            <a:r>
              <a:rPr lang="en-US" dirty="0" err="1"/>
              <a:t>tellus</a:t>
            </a:r>
            <a:r>
              <a:rPr lang="en-US" dirty="0"/>
              <a:t>. </a:t>
            </a:r>
            <a:r>
              <a:rPr lang="en-US" dirty="0" err="1"/>
              <a:t>Nec</a:t>
            </a:r>
            <a:r>
              <a:rPr lang="en-US" dirty="0"/>
              <a:t> dui </a:t>
            </a:r>
            <a:r>
              <a:rPr lang="en-US" dirty="0" err="1"/>
              <a:t>nunc</a:t>
            </a:r>
            <a:r>
              <a:rPr lang="en-US" dirty="0"/>
              <a:t> </a:t>
            </a:r>
            <a:r>
              <a:rPr lang="en-US" dirty="0" err="1"/>
              <a:t>mattis</a:t>
            </a:r>
            <a:r>
              <a:rPr lang="en-US" dirty="0"/>
              <a:t> </a:t>
            </a:r>
            <a:r>
              <a:rPr lang="en-US" dirty="0" err="1"/>
              <a:t>enim</a:t>
            </a:r>
            <a:r>
              <a:rPr lang="en-US" dirty="0"/>
              <a:t>. </a:t>
            </a:r>
            <a:r>
              <a:rPr lang="en-US" dirty="0" err="1"/>
              <a:t>Nisl</a:t>
            </a:r>
            <a:r>
              <a:rPr lang="en-US" dirty="0"/>
              <a:t> </a:t>
            </a:r>
            <a:r>
              <a:rPr lang="en-US" dirty="0" err="1"/>
              <a:t>condimentum</a:t>
            </a:r>
            <a:r>
              <a:rPr lang="en-US" dirty="0"/>
              <a:t> id </a:t>
            </a:r>
            <a:r>
              <a:rPr lang="en-US" dirty="0" err="1"/>
              <a:t>venenatis</a:t>
            </a:r>
            <a:r>
              <a:rPr lang="en-US" dirty="0"/>
              <a:t> a </a:t>
            </a:r>
            <a:r>
              <a:rPr lang="en-US" dirty="0" err="1"/>
              <a:t>condimentum</a:t>
            </a:r>
            <a:r>
              <a:rPr lang="en-US" dirty="0"/>
              <a:t>. Non </a:t>
            </a:r>
            <a:r>
              <a:rPr lang="en-US" dirty="0" err="1"/>
              <a:t>enim</a:t>
            </a:r>
            <a:r>
              <a:rPr lang="en-US" dirty="0"/>
              <a:t> </a:t>
            </a:r>
            <a:r>
              <a:rPr lang="en-US" dirty="0" err="1"/>
              <a:t>praesent</a:t>
            </a:r>
            <a:r>
              <a:rPr lang="en-US" dirty="0"/>
              <a:t> </a:t>
            </a:r>
            <a:r>
              <a:rPr lang="en-US" dirty="0" err="1"/>
              <a:t>elementum</a:t>
            </a:r>
            <a:r>
              <a:rPr lang="en-US" dirty="0"/>
              <a:t> </a:t>
            </a:r>
            <a:r>
              <a:rPr lang="en-US" dirty="0" err="1"/>
              <a:t>facilisis</a:t>
            </a:r>
            <a:r>
              <a:rPr lang="en-US" dirty="0"/>
              <a:t> </a:t>
            </a:r>
            <a:r>
              <a:rPr lang="en-US" dirty="0" err="1"/>
              <a:t>leo</a:t>
            </a:r>
            <a:r>
              <a:rPr lang="en-US" dirty="0"/>
              <a:t> </a:t>
            </a:r>
            <a:r>
              <a:rPr lang="en-US" dirty="0" err="1"/>
              <a:t>vel</a:t>
            </a:r>
            <a:r>
              <a:rPr lang="en-US" dirty="0"/>
              <a:t> </a:t>
            </a:r>
            <a:r>
              <a:rPr lang="en-US" dirty="0" err="1"/>
              <a:t>fringilla</a:t>
            </a:r>
            <a:r>
              <a:rPr lang="en-US" dirty="0"/>
              <a:t> </a:t>
            </a:r>
            <a:r>
              <a:rPr lang="en-US" dirty="0" err="1"/>
              <a:t>est</a:t>
            </a:r>
            <a:r>
              <a:rPr lang="en-US" dirty="0"/>
              <a:t> </a:t>
            </a:r>
            <a:r>
              <a:rPr lang="en-US" dirty="0" err="1"/>
              <a:t>ullamcorper</a:t>
            </a:r>
            <a:r>
              <a:rPr lang="en-US" dirty="0"/>
              <a:t>.</a:t>
            </a:r>
          </a:p>
        </p:txBody>
      </p:sp>
      <p:sp>
        <p:nvSpPr>
          <p:cNvPr id="12" name="Content Placeholder 2"/>
          <p:cNvSpPr>
            <a:spLocks noGrp="1"/>
          </p:cNvSpPr>
          <p:nvPr>
            <p:ph idx="20"/>
          </p:nvPr>
        </p:nvSpPr>
        <p:spPr>
          <a:xfrm>
            <a:off x="6370651" y="1579015"/>
            <a:ext cx="5084468" cy="492443"/>
          </a:xfrm>
          <a:solidFill>
            <a:schemeClr val="bg1"/>
          </a:solidFill>
          <a:effectLst>
            <a:outerShdw dist="12700" dir="5400000" algn="t" rotWithShape="0">
              <a:prstClr val="black"/>
            </a:outerShdw>
          </a:effectLst>
        </p:spPr>
        <p:txBody>
          <a:bodyPr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a:t>Edit Master text styles</a:t>
            </a:r>
          </a:p>
        </p:txBody>
      </p:sp>
      <p:sp>
        <p:nvSpPr>
          <p:cNvPr id="14" name="Text Placeholder 3"/>
          <p:cNvSpPr>
            <a:spLocks noGrp="1"/>
          </p:cNvSpPr>
          <p:nvPr>
            <p:ph type="body" sz="quarter" idx="18" hasCustomPrompt="1"/>
          </p:nvPr>
        </p:nvSpPr>
        <p:spPr>
          <a:xfrm>
            <a:off x="6370651" y="2202774"/>
            <a:ext cx="5084468" cy="3953578"/>
          </a:xfrm>
        </p:spPr>
        <p:txBody>
          <a:bodyPr>
            <a:normAutofit/>
          </a:bodyPr>
          <a:lstStyle>
            <a:lvl1pPr>
              <a:buClr>
                <a:srgbClr val="004A78"/>
              </a:buClr>
              <a:defRPr sz="1800">
                <a:solidFill>
                  <a:srgbClr val="000000"/>
                </a:solidFill>
              </a:defRPr>
            </a:lvl1pPr>
            <a:lvl2pPr marL="685800" indent="-228600">
              <a:buClr>
                <a:srgbClr val="004A78"/>
              </a:buClr>
              <a:buFontTx/>
              <a:buChar char="‒"/>
              <a:defRPr sz="1800">
                <a:solidFill>
                  <a:srgbClr val="000000"/>
                </a:solidFill>
              </a:defRPr>
            </a:lvl2pPr>
            <a:lvl3pPr>
              <a:buClr>
                <a:srgbClr val="004A78"/>
              </a:buClr>
              <a:defRPr sz="1800">
                <a:solidFill>
                  <a:srgbClr val="000000"/>
                </a:solidFill>
              </a:defRPr>
            </a:lvl3pPr>
            <a:lvl4pPr>
              <a:buClr>
                <a:srgbClr val="004A78"/>
              </a:buClr>
              <a:defRPr sz="1800">
                <a:solidFill>
                  <a:srgbClr val="000000"/>
                </a:solidFill>
              </a:defRPr>
            </a:lvl4pPr>
            <a:lvl5pPr>
              <a:buClr>
                <a:srgbClr val="004A78"/>
              </a:buClr>
              <a:defRPr sz="1800">
                <a:solidFill>
                  <a:srgbClr val="000000"/>
                </a:solidFill>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p>
          <a:p>
            <a:pPr lvl="0"/>
            <a:r>
              <a:rPr lang="en-US" dirty="0" err="1"/>
              <a:t>Viverra</a:t>
            </a:r>
            <a:r>
              <a:rPr lang="en-US" dirty="0"/>
              <a:t> vitae </a:t>
            </a:r>
            <a:r>
              <a:rPr lang="en-US" dirty="0" err="1"/>
              <a:t>congue</a:t>
            </a:r>
            <a:r>
              <a:rPr lang="en-US" dirty="0"/>
              <a:t> </a:t>
            </a:r>
            <a:r>
              <a:rPr lang="en-US" dirty="0" err="1"/>
              <a:t>eu</a:t>
            </a:r>
            <a:r>
              <a:rPr lang="en-US" dirty="0"/>
              <a:t> </a:t>
            </a:r>
            <a:r>
              <a:rPr lang="en-US" dirty="0" err="1"/>
              <a:t>consequat</a:t>
            </a:r>
            <a:r>
              <a:rPr lang="en-US" dirty="0"/>
              <a:t> ac </a:t>
            </a:r>
            <a:r>
              <a:rPr lang="en-US" dirty="0" err="1"/>
              <a:t>felis</a:t>
            </a:r>
            <a:r>
              <a:rPr lang="en-US" dirty="0"/>
              <a:t> </a:t>
            </a:r>
            <a:r>
              <a:rPr lang="en-US" dirty="0" err="1"/>
              <a:t>donec</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 Massa </a:t>
            </a:r>
            <a:r>
              <a:rPr lang="en-US" dirty="0" err="1"/>
              <a:t>tempor</a:t>
            </a:r>
            <a:r>
              <a:rPr lang="en-US" dirty="0"/>
              <a:t> </a:t>
            </a:r>
            <a:r>
              <a:rPr lang="en-US" dirty="0" err="1"/>
              <a:t>nec</a:t>
            </a:r>
            <a:r>
              <a:rPr lang="en-US" dirty="0"/>
              <a:t> </a:t>
            </a:r>
            <a:r>
              <a:rPr lang="en-US" dirty="0" err="1"/>
              <a:t>feugiat</a:t>
            </a:r>
            <a:r>
              <a:rPr lang="en-US" dirty="0"/>
              <a:t> </a:t>
            </a:r>
            <a:r>
              <a:rPr lang="en-US" dirty="0" err="1"/>
              <a:t>nisl</a:t>
            </a:r>
            <a:r>
              <a:rPr lang="en-US" dirty="0"/>
              <a:t> </a:t>
            </a:r>
            <a:r>
              <a:rPr lang="en-US" dirty="0" err="1"/>
              <a:t>pretium</a:t>
            </a:r>
            <a:r>
              <a:rPr lang="en-US" dirty="0"/>
              <a:t> </a:t>
            </a:r>
            <a:r>
              <a:rPr lang="en-US" dirty="0" err="1"/>
              <a:t>fusce</a:t>
            </a:r>
            <a:r>
              <a:rPr lang="en-US" dirty="0"/>
              <a:t> id </a:t>
            </a:r>
            <a:r>
              <a:rPr lang="en-US" dirty="0" err="1"/>
              <a:t>velit</a:t>
            </a:r>
            <a:r>
              <a:rPr lang="en-US" dirty="0"/>
              <a:t>. </a:t>
            </a:r>
          </a:p>
          <a:p>
            <a:pPr lvl="0"/>
            <a:r>
              <a:rPr lang="en-US" dirty="0" err="1"/>
              <a:t>Amet</a:t>
            </a:r>
            <a:r>
              <a:rPr lang="en-US" dirty="0"/>
              <a:t> </a:t>
            </a:r>
            <a:r>
              <a:rPr lang="en-US" dirty="0" err="1"/>
              <a:t>est</a:t>
            </a:r>
            <a:r>
              <a:rPr lang="en-US" dirty="0"/>
              <a:t> </a:t>
            </a:r>
            <a:r>
              <a:rPr lang="en-US" dirty="0" err="1"/>
              <a:t>placerat</a:t>
            </a:r>
            <a:r>
              <a:rPr lang="en-US" dirty="0"/>
              <a:t> in </a:t>
            </a:r>
            <a:r>
              <a:rPr lang="en-US" dirty="0" err="1"/>
              <a:t>egestas</a:t>
            </a:r>
            <a:r>
              <a:rPr lang="en-US" dirty="0"/>
              <a:t> </a:t>
            </a:r>
            <a:r>
              <a:rPr lang="en-US" dirty="0" err="1"/>
              <a:t>erat</a:t>
            </a:r>
            <a:r>
              <a:rPr lang="en-US" dirty="0"/>
              <a:t> </a:t>
            </a:r>
            <a:r>
              <a:rPr lang="en-US" dirty="0" err="1"/>
              <a:t>imperdiet</a:t>
            </a:r>
            <a:r>
              <a:rPr lang="en-US" dirty="0"/>
              <a:t> </a:t>
            </a:r>
            <a:r>
              <a:rPr lang="en-US" dirty="0" err="1"/>
              <a:t>sed</a:t>
            </a:r>
            <a:r>
              <a:rPr lang="en-US" dirty="0"/>
              <a:t> </a:t>
            </a:r>
            <a:r>
              <a:rPr lang="en-US" dirty="0" err="1"/>
              <a:t>euismod</a:t>
            </a:r>
            <a:r>
              <a:rPr lang="en-US" dirty="0"/>
              <a:t>. In </a:t>
            </a:r>
            <a:r>
              <a:rPr lang="en-US" dirty="0" err="1"/>
              <a:t>egestas</a:t>
            </a:r>
            <a:r>
              <a:rPr lang="en-US" dirty="0"/>
              <a:t> </a:t>
            </a:r>
            <a:r>
              <a:rPr lang="en-US" dirty="0" err="1"/>
              <a:t>erat</a:t>
            </a:r>
            <a:r>
              <a:rPr lang="en-US" dirty="0"/>
              <a:t> </a:t>
            </a:r>
            <a:r>
              <a:rPr lang="en-US" dirty="0" err="1"/>
              <a:t>imperdiet</a:t>
            </a:r>
            <a:r>
              <a:rPr lang="en-US" dirty="0"/>
              <a:t> </a:t>
            </a:r>
            <a:r>
              <a:rPr lang="en-US" dirty="0" err="1"/>
              <a:t>sed</a:t>
            </a:r>
            <a:r>
              <a:rPr lang="en-US" dirty="0"/>
              <a:t> </a:t>
            </a:r>
            <a:r>
              <a:rPr lang="en-US" dirty="0" err="1"/>
              <a:t>euismod</a:t>
            </a:r>
            <a:r>
              <a:rPr lang="en-US" dirty="0"/>
              <a:t> nisi porta lorem. </a:t>
            </a:r>
            <a:r>
              <a:rPr lang="en-US" dirty="0" err="1"/>
              <a:t>Fermentum</a:t>
            </a:r>
            <a:r>
              <a:rPr lang="en-US" dirty="0"/>
              <a:t> et </a:t>
            </a:r>
            <a:r>
              <a:rPr lang="en-US" dirty="0" err="1"/>
              <a:t>sollicitudin</a:t>
            </a:r>
            <a:r>
              <a:rPr lang="en-US" dirty="0"/>
              <a:t> ac </a:t>
            </a:r>
            <a:r>
              <a:rPr lang="en-US" dirty="0" err="1"/>
              <a:t>orci</a:t>
            </a:r>
            <a:r>
              <a:rPr lang="en-US" dirty="0"/>
              <a:t> </a:t>
            </a:r>
            <a:r>
              <a:rPr lang="en-US" dirty="0" err="1"/>
              <a:t>phasellus</a:t>
            </a:r>
            <a:r>
              <a:rPr lang="en-US" dirty="0"/>
              <a:t> </a:t>
            </a:r>
            <a:r>
              <a:rPr lang="en-US" dirty="0" err="1"/>
              <a:t>egestas</a:t>
            </a:r>
            <a:r>
              <a:rPr lang="en-US" dirty="0"/>
              <a:t> </a:t>
            </a:r>
            <a:r>
              <a:rPr lang="en-US" dirty="0" err="1"/>
              <a:t>tellus</a:t>
            </a:r>
            <a:r>
              <a:rPr lang="en-US" dirty="0"/>
              <a:t> </a:t>
            </a:r>
            <a:r>
              <a:rPr lang="en-US" dirty="0" err="1"/>
              <a:t>rutrum</a:t>
            </a:r>
            <a:r>
              <a:rPr lang="en-US" dirty="0"/>
              <a:t> </a:t>
            </a:r>
            <a:r>
              <a:rPr lang="en-US" dirty="0" err="1"/>
              <a:t>tellus</a:t>
            </a:r>
            <a:r>
              <a:rPr lang="en-US" dirty="0"/>
              <a:t>. </a:t>
            </a:r>
            <a:r>
              <a:rPr lang="en-US" dirty="0" err="1"/>
              <a:t>Nec</a:t>
            </a:r>
            <a:r>
              <a:rPr lang="en-US" dirty="0"/>
              <a:t> dui </a:t>
            </a:r>
            <a:r>
              <a:rPr lang="en-US" dirty="0" err="1"/>
              <a:t>nunc</a:t>
            </a:r>
            <a:r>
              <a:rPr lang="en-US" dirty="0"/>
              <a:t> </a:t>
            </a:r>
            <a:r>
              <a:rPr lang="en-US" dirty="0" err="1"/>
              <a:t>mattis</a:t>
            </a:r>
            <a:r>
              <a:rPr lang="en-US" dirty="0"/>
              <a:t> </a:t>
            </a:r>
            <a:r>
              <a:rPr lang="en-US" dirty="0" err="1"/>
              <a:t>enim</a:t>
            </a:r>
            <a:r>
              <a:rPr lang="en-US" dirty="0"/>
              <a:t>. </a:t>
            </a:r>
            <a:r>
              <a:rPr lang="en-US" dirty="0" err="1"/>
              <a:t>Nisl</a:t>
            </a:r>
            <a:r>
              <a:rPr lang="en-US" dirty="0"/>
              <a:t> </a:t>
            </a:r>
            <a:r>
              <a:rPr lang="en-US" dirty="0" err="1"/>
              <a:t>condimentum</a:t>
            </a:r>
            <a:r>
              <a:rPr lang="en-US" dirty="0"/>
              <a:t> id </a:t>
            </a:r>
            <a:r>
              <a:rPr lang="en-US" dirty="0" err="1"/>
              <a:t>venenatis</a:t>
            </a:r>
            <a:r>
              <a:rPr lang="en-US" dirty="0"/>
              <a:t> a </a:t>
            </a:r>
            <a:r>
              <a:rPr lang="en-US" dirty="0" err="1"/>
              <a:t>condimentum</a:t>
            </a:r>
            <a:r>
              <a:rPr lang="en-US" dirty="0"/>
              <a:t>. Non </a:t>
            </a:r>
            <a:r>
              <a:rPr lang="en-US" dirty="0" err="1"/>
              <a:t>enim</a:t>
            </a:r>
            <a:r>
              <a:rPr lang="en-US" dirty="0"/>
              <a:t> </a:t>
            </a:r>
            <a:r>
              <a:rPr lang="en-US" dirty="0" err="1"/>
              <a:t>praesent</a:t>
            </a:r>
            <a:r>
              <a:rPr lang="en-US" dirty="0"/>
              <a:t> </a:t>
            </a:r>
            <a:r>
              <a:rPr lang="en-US" dirty="0" err="1"/>
              <a:t>elementum</a:t>
            </a:r>
            <a:r>
              <a:rPr lang="en-US" dirty="0"/>
              <a:t> </a:t>
            </a:r>
            <a:r>
              <a:rPr lang="en-US" dirty="0" err="1"/>
              <a:t>facilisis</a:t>
            </a:r>
            <a:r>
              <a:rPr lang="en-US" dirty="0"/>
              <a:t> </a:t>
            </a:r>
            <a:r>
              <a:rPr lang="en-US" dirty="0" err="1"/>
              <a:t>leo</a:t>
            </a:r>
            <a:r>
              <a:rPr lang="en-US" dirty="0"/>
              <a:t> </a:t>
            </a:r>
            <a:r>
              <a:rPr lang="en-US" dirty="0" err="1"/>
              <a:t>vel</a:t>
            </a:r>
            <a:r>
              <a:rPr lang="en-US" dirty="0"/>
              <a:t> </a:t>
            </a:r>
            <a:r>
              <a:rPr lang="en-US" dirty="0" err="1"/>
              <a:t>fringilla</a:t>
            </a:r>
            <a:r>
              <a:rPr lang="en-US" dirty="0"/>
              <a:t> </a:t>
            </a:r>
            <a:r>
              <a:rPr lang="en-US" dirty="0" err="1"/>
              <a:t>est</a:t>
            </a:r>
            <a:r>
              <a:rPr lang="en-US" dirty="0"/>
              <a:t> </a:t>
            </a:r>
            <a:r>
              <a:rPr lang="en-US" dirty="0" err="1"/>
              <a:t>ullamcorper</a:t>
            </a:r>
            <a:r>
              <a:rPr lang="en-US" dirty="0"/>
              <a:t>.</a:t>
            </a:r>
          </a:p>
        </p:txBody>
      </p:sp>
      <p:sp>
        <p:nvSpPr>
          <p:cNvPr id="8" name="Footer"/>
          <p:cNvSpPr txBox="1"/>
          <p:nvPr userDrawn="1"/>
        </p:nvSpPr>
        <p:spPr>
          <a:xfrm>
            <a:off x="3007866" y="6323299"/>
            <a:ext cx="8956009" cy="477054"/>
          </a:xfrm>
          <a:prstGeom prst="rect">
            <a:avLst/>
          </a:prstGeom>
          <a:noFill/>
          <a:effectLst/>
        </p:spPr>
        <p:txBody>
          <a:bodyPr wrap="square" lIns="0" tIns="0" rIns="0" rtlCol="0" anchor="b">
            <a:spAutoFit/>
          </a:bodyPr>
          <a:lstStyle/>
          <a:p>
            <a:r>
              <a:rPr lang="en-IN" sz="1400" dirty="0" smtClean="0">
                <a:solidFill>
                  <a:srgbClr val="004A78"/>
                </a:solidFill>
                <a:latin typeface="Arial" panose="020B0604020202020204" pitchFamily="34" charset="0"/>
                <a:cs typeface="Arial" panose="020B0604020202020204" pitchFamily="34" charset="0"/>
              </a:rPr>
              <a:t>Stewart, Calculus: Early Transcendentals, 8th Edition. © 2016 Cengage. All Rights Reserved. May not be scanned, copied or duplicated, or posted to a publicly accessible website, in whole or in part.</a:t>
            </a:r>
            <a:endParaRPr lang="en-IN" sz="1400" dirty="0">
              <a:solidFill>
                <a:srgbClr val="004A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59007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672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en-US" altLang="en-US" dirty="0"/>
              <a:t>Click to edit Master title style</a:t>
            </a:r>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en-US" altLang="en-US" dirty="0"/>
              <a:t>Click to edit Master text styles</a:t>
            </a:r>
          </a:p>
        </p:txBody>
      </p:sp>
      <p:pic>
        <p:nvPicPr>
          <p:cNvPr id="7" name="Picture 6"/>
          <p:cNvPicPr>
            <a:picLocks noChangeAspect="1"/>
          </p:cNvPicPr>
          <p:nvPr userDrawn="1"/>
        </p:nvPicPr>
        <p:blipFill>
          <a:blip r:embed="rId20">
            <a:extLst>
              <a:ext uri="{28A0092B-C50C-407E-A947-70E740481C1C}">
                <a14:useLocalDpi xmlns:a14="http://schemas.microsoft.com/office/drawing/2010/main" val="0"/>
              </a:ext>
            </a:extLst>
          </a:blip>
          <a:srcRect/>
          <a:stretch>
            <a:fillRect/>
          </a:stretch>
        </p:blipFill>
        <p:spPr bwMode="auto">
          <a:xfrm>
            <a:off x="476843" y="6356350"/>
            <a:ext cx="1579562"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4"/>
          <p:cNvSpPr>
            <a:spLocks noGrp="1"/>
          </p:cNvSpPr>
          <p:nvPr>
            <p:ph type="ftr" sz="quarter" idx="3"/>
          </p:nvPr>
        </p:nvSpPr>
        <p:spPr>
          <a:xfrm>
            <a:off x="2934268" y="6356350"/>
            <a:ext cx="8801669" cy="365125"/>
          </a:xfrm>
          <a:prstGeom prst="rect">
            <a:avLst/>
          </a:prstGeom>
        </p:spPr>
        <p:txBody>
          <a:bodyPr vert="horz" lIns="91440" tIns="45720" rIns="91440" bIns="45720" rtlCol="0" anchor="ctr"/>
          <a:lstStyle>
            <a:lvl1pPr algn="l" eaLnBrk="1" fontAlgn="auto" hangingPunct="1">
              <a:spcBef>
                <a:spcPts val="0"/>
              </a:spcBef>
              <a:spcAft>
                <a:spcPts val="0"/>
              </a:spcAft>
              <a:defRPr lang="en-US" sz="1400" b="0" i="0" u="none" strike="noStrike" baseline="0" smtClean="0">
                <a:solidFill>
                  <a:srgbClr val="006298"/>
                </a:solidFill>
                <a:latin typeface="arial" charset="0"/>
              </a:defRPr>
            </a:lvl1pPr>
          </a:lstStyle>
          <a:p>
            <a:r>
              <a:rPr lang="en-IN" dirty="0"/>
              <a:t>Stewart, Calculus Early Trancendentals, 8th Edition. © 2016 Cengage. All Rights Reserved. May not be scanned, copied or duplicated, or posted to a publicly accessible website, in whole or in part.</a:t>
            </a:r>
          </a:p>
        </p:txBody>
      </p:sp>
    </p:spTree>
  </p:cSld>
  <p:clrMap bg1="lt1" tx1="dk1" bg2="lt2" tx2="dk2" accent1="accent1" accent2="accent2" accent3="accent3" accent4="accent4" accent5="accent5" accent6="accent6" hlink="hlink" folHlink="folHlink"/>
  <p:sldLayoutIdLst>
    <p:sldLayoutId id="2147483712" r:id="rId1"/>
    <p:sldLayoutId id="2147483721" r:id="rId2"/>
    <p:sldLayoutId id="2147483722" r:id="rId3"/>
    <p:sldLayoutId id="2147483714" r:id="rId4"/>
    <p:sldLayoutId id="2147483725" r:id="rId5"/>
    <p:sldLayoutId id="2147483729" r:id="rId6"/>
    <p:sldLayoutId id="2147483726" r:id="rId7"/>
    <p:sldLayoutId id="2147483718" r:id="rId8"/>
    <p:sldLayoutId id="2147483715" r:id="rId9"/>
    <p:sldLayoutId id="2147483716" r:id="rId10"/>
    <p:sldLayoutId id="2147483719" r:id="rId11"/>
    <p:sldLayoutId id="2147483720" r:id="rId12"/>
    <p:sldLayoutId id="2147483727" r:id="rId13"/>
    <p:sldLayoutId id="2147483728" r:id="rId14"/>
    <p:sldLayoutId id="2147483723" r:id="rId15"/>
    <p:sldLayoutId id="2147483724" r:id="rId16"/>
    <p:sldLayoutId id="2147483713" r:id="rId17"/>
    <p:sldLayoutId id="2147483717" r:id="rId18"/>
  </p:sldLayoutIdLst>
  <p:hf sldNum="0" hdr="0" ftr="0" dt="0"/>
  <p:txStyles>
    <p:titleStyle>
      <a:lvl1pPr algn="l" rtl="0" eaLnBrk="1" fontAlgn="base" hangingPunct="1">
        <a:lnSpc>
          <a:spcPct val="90000"/>
        </a:lnSpc>
        <a:spcBef>
          <a:spcPct val="0"/>
        </a:spcBef>
        <a:spcAft>
          <a:spcPct val="0"/>
        </a:spcAft>
        <a:defRPr sz="3400" b="1" i="0" kern="1200" baseline="0">
          <a:solidFill>
            <a:srgbClr val="004A78"/>
          </a:solidFill>
          <a:latin typeface="Arial" charset="0"/>
          <a:ea typeface="Arial" charset="0"/>
          <a:cs typeface="Arial" charset="0"/>
        </a:defRPr>
      </a:lvl1pPr>
      <a:lvl2pPr algn="l" rtl="0" eaLnBrk="1" fontAlgn="base" hangingPunct="1">
        <a:lnSpc>
          <a:spcPct val="90000"/>
        </a:lnSpc>
        <a:spcBef>
          <a:spcPct val="0"/>
        </a:spcBef>
        <a:spcAft>
          <a:spcPct val="0"/>
        </a:spcAft>
        <a:defRPr sz="3400">
          <a:solidFill>
            <a:schemeClr val="tx1"/>
          </a:solidFill>
          <a:latin typeface="Open Sans" charset="0"/>
          <a:ea typeface="Open Sans" charset="0"/>
          <a:cs typeface="Open Sans" charset="0"/>
        </a:defRPr>
      </a:lvl2pPr>
      <a:lvl3pPr algn="l" rtl="0" eaLnBrk="1" fontAlgn="base" hangingPunct="1">
        <a:lnSpc>
          <a:spcPct val="90000"/>
        </a:lnSpc>
        <a:spcBef>
          <a:spcPct val="0"/>
        </a:spcBef>
        <a:spcAft>
          <a:spcPct val="0"/>
        </a:spcAft>
        <a:defRPr sz="3400">
          <a:solidFill>
            <a:schemeClr val="tx1"/>
          </a:solidFill>
          <a:latin typeface="Open Sans" charset="0"/>
          <a:ea typeface="Open Sans" charset="0"/>
          <a:cs typeface="Open Sans" charset="0"/>
        </a:defRPr>
      </a:lvl3pPr>
      <a:lvl4pPr algn="l" rtl="0" eaLnBrk="1" fontAlgn="base" hangingPunct="1">
        <a:lnSpc>
          <a:spcPct val="90000"/>
        </a:lnSpc>
        <a:spcBef>
          <a:spcPct val="0"/>
        </a:spcBef>
        <a:spcAft>
          <a:spcPct val="0"/>
        </a:spcAft>
        <a:defRPr sz="3400">
          <a:solidFill>
            <a:schemeClr val="tx1"/>
          </a:solidFill>
          <a:latin typeface="Open Sans" charset="0"/>
          <a:ea typeface="Open Sans" charset="0"/>
          <a:cs typeface="Open Sans" charset="0"/>
        </a:defRPr>
      </a:lvl4pPr>
      <a:lvl5pPr algn="l" rtl="0" eaLnBrk="1" fontAlgn="base" hangingPunct="1">
        <a:lnSpc>
          <a:spcPct val="90000"/>
        </a:lnSpc>
        <a:spcBef>
          <a:spcPct val="0"/>
        </a:spcBef>
        <a:spcAft>
          <a:spcPct val="0"/>
        </a:spcAft>
        <a:defRPr sz="3400">
          <a:solidFill>
            <a:schemeClr val="tx1"/>
          </a:solidFill>
          <a:latin typeface="Open Sans" charset="0"/>
          <a:ea typeface="Open Sans" charset="0"/>
          <a:cs typeface="Open Sans" charset="0"/>
        </a:defRPr>
      </a:lvl5pPr>
      <a:lvl6pPr marL="457200" algn="l" rtl="0" eaLnBrk="1" fontAlgn="base" hangingPunct="1">
        <a:lnSpc>
          <a:spcPct val="90000"/>
        </a:lnSpc>
        <a:spcBef>
          <a:spcPct val="0"/>
        </a:spcBef>
        <a:spcAft>
          <a:spcPct val="0"/>
        </a:spcAft>
        <a:defRPr sz="3400">
          <a:solidFill>
            <a:schemeClr val="tx1"/>
          </a:solidFill>
          <a:latin typeface="Open Sans" charset="0"/>
          <a:ea typeface="Open Sans" charset="0"/>
          <a:cs typeface="Open Sans" charset="0"/>
        </a:defRPr>
      </a:lvl6pPr>
      <a:lvl7pPr marL="914400" algn="l" rtl="0" eaLnBrk="1" fontAlgn="base" hangingPunct="1">
        <a:lnSpc>
          <a:spcPct val="90000"/>
        </a:lnSpc>
        <a:spcBef>
          <a:spcPct val="0"/>
        </a:spcBef>
        <a:spcAft>
          <a:spcPct val="0"/>
        </a:spcAft>
        <a:defRPr sz="3400">
          <a:solidFill>
            <a:schemeClr val="tx1"/>
          </a:solidFill>
          <a:latin typeface="Open Sans" charset="0"/>
          <a:ea typeface="Open Sans" charset="0"/>
          <a:cs typeface="Open Sans" charset="0"/>
        </a:defRPr>
      </a:lvl7pPr>
      <a:lvl8pPr marL="1371600" algn="l" rtl="0" eaLnBrk="1" fontAlgn="base" hangingPunct="1">
        <a:lnSpc>
          <a:spcPct val="90000"/>
        </a:lnSpc>
        <a:spcBef>
          <a:spcPct val="0"/>
        </a:spcBef>
        <a:spcAft>
          <a:spcPct val="0"/>
        </a:spcAft>
        <a:defRPr sz="3400">
          <a:solidFill>
            <a:schemeClr val="tx1"/>
          </a:solidFill>
          <a:latin typeface="Open Sans" charset="0"/>
          <a:ea typeface="Open Sans" charset="0"/>
          <a:cs typeface="Open Sans" charset="0"/>
        </a:defRPr>
      </a:lvl8pPr>
      <a:lvl9pPr marL="1828800" algn="l" rtl="0" eaLnBrk="1" fontAlgn="base" hangingPunct="1">
        <a:lnSpc>
          <a:spcPct val="90000"/>
        </a:lnSpc>
        <a:spcBef>
          <a:spcPct val="0"/>
        </a:spcBef>
        <a:spcAft>
          <a:spcPct val="0"/>
        </a:spcAft>
        <a:defRPr sz="3400">
          <a:solidFill>
            <a:schemeClr val="tx1"/>
          </a:solidFill>
          <a:latin typeface="Open Sans" charset="0"/>
          <a:ea typeface="Open Sans" charset="0"/>
          <a:cs typeface="Open Sans" charset="0"/>
        </a:defRPr>
      </a:lvl9pPr>
    </p:titleStyle>
    <p:bodyStyle>
      <a:lvl1pPr marL="0" indent="0" algn="l" rtl="0" eaLnBrk="1" fontAlgn="base" hangingPunct="1">
        <a:lnSpc>
          <a:spcPct val="90000"/>
        </a:lnSpc>
        <a:spcBef>
          <a:spcPts val="1000"/>
        </a:spcBef>
        <a:spcAft>
          <a:spcPct val="0"/>
        </a:spcAft>
        <a:buFont typeface="Arial" charset="0"/>
        <a:buNone/>
        <a:defRPr sz="2800" kern="1200" baseline="0">
          <a:solidFill>
            <a:srgbClr val="000000"/>
          </a:solidFill>
          <a:latin typeface="Arial" charset="0"/>
          <a:ea typeface="Arial" charset="0"/>
          <a:cs typeface="Arial" charset="0"/>
        </a:defRPr>
      </a:lvl1pPr>
      <a:lvl2pPr marL="685800" indent="-228600" algn="l" rtl="0" eaLnBrk="1" fontAlgn="base" hangingPunct="1">
        <a:lnSpc>
          <a:spcPct val="90000"/>
        </a:lnSpc>
        <a:spcBef>
          <a:spcPts val="500"/>
        </a:spcBef>
        <a:spcAft>
          <a:spcPct val="0"/>
        </a:spcAft>
        <a:buFont typeface="Arial" charset="0"/>
        <a:buChar char="•"/>
        <a:defRPr sz="2400" kern="1200" baseline="0">
          <a:solidFill>
            <a:srgbClr val="004A78"/>
          </a:solidFill>
          <a:latin typeface="Arial" charset="0"/>
          <a:ea typeface="Arial" charset="0"/>
          <a:cs typeface="Arial" charset="0"/>
        </a:defRPr>
      </a:lvl2pPr>
      <a:lvl3pPr marL="1143000" indent="-228600" algn="l" rtl="0" eaLnBrk="1" fontAlgn="base" hangingPunct="1">
        <a:lnSpc>
          <a:spcPct val="90000"/>
        </a:lnSpc>
        <a:spcBef>
          <a:spcPts val="500"/>
        </a:spcBef>
        <a:spcAft>
          <a:spcPct val="0"/>
        </a:spcAft>
        <a:buFont typeface="Arial" charset="0"/>
        <a:buChar char="•"/>
        <a:defRPr sz="2000" kern="1200" baseline="0">
          <a:solidFill>
            <a:srgbClr val="004A78"/>
          </a:solidFill>
          <a:latin typeface="Arial" charset="0"/>
          <a:ea typeface="Arial" charset="0"/>
          <a:cs typeface="Arial" charset="0"/>
        </a:defRPr>
      </a:lvl3pPr>
      <a:lvl4pPr marL="1600200" indent="-228600" algn="l" rtl="0" eaLnBrk="1" fontAlgn="base" hangingPunct="1">
        <a:lnSpc>
          <a:spcPct val="90000"/>
        </a:lnSpc>
        <a:spcBef>
          <a:spcPts val="500"/>
        </a:spcBef>
        <a:spcAft>
          <a:spcPct val="0"/>
        </a:spcAft>
        <a:buFont typeface="Arial" charset="0"/>
        <a:buChar char="•"/>
        <a:defRPr kern="1200" baseline="0">
          <a:solidFill>
            <a:srgbClr val="004A78"/>
          </a:solidFill>
          <a:latin typeface="Arial" charset="0"/>
          <a:ea typeface="Arial" charset="0"/>
          <a:cs typeface="Arial" charset="0"/>
        </a:defRPr>
      </a:lvl4pPr>
      <a:lvl5pPr marL="2057400" indent="-228600" algn="l" rtl="0" eaLnBrk="1" fontAlgn="base" hangingPunct="1">
        <a:lnSpc>
          <a:spcPct val="90000"/>
        </a:lnSpc>
        <a:spcBef>
          <a:spcPts val="500"/>
        </a:spcBef>
        <a:spcAft>
          <a:spcPct val="0"/>
        </a:spcAft>
        <a:buFont typeface="Arial" charset="0"/>
        <a:buChar char="•"/>
        <a:defRPr kern="1200" baseline="0">
          <a:solidFill>
            <a:srgbClr val="004A78"/>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oleObject" Target="../embeddings/oleObject16.bin"/><Relationship Id="rId7" Type="http://schemas.openxmlformats.org/officeDocument/2006/relationships/oleObject" Target="../embeddings/oleObject18.bin"/><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image" Target="../media/image23.wmf"/><Relationship Id="rId5" Type="http://schemas.openxmlformats.org/officeDocument/2006/relationships/oleObject" Target="../embeddings/oleObject17.bin"/><Relationship Id="rId4" Type="http://schemas.openxmlformats.org/officeDocument/2006/relationships/image" Target="../media/image22.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6.xml"/><Relationship Id="rId1" Type="http://schemas.openxmlformats.org/officeDocument/2006/relationships/vmlDrawing" Target="../drawings/vmlDrawing9.vml"/><Relationship Id="rId4" Type="http://schemas.openxmlformats.org/officeDocument/2006/relationships/image" Target="../media/image25.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6.xml"/><Relationship Id="rId1" Type="http://schemas.openxmlformats.org/officeDocument/2006/relationships/vmlDrawing" Target="../drawings/vmlDrawing10.vml"/><Relationship Id="rId5" Type="http://schemas.openxmlformats.org/officeDocument/2006/relationships/image" Target="../media/image27.png"/><Relationship Id="rId4" Type="http://schemas.openxmlformats.org/officeDocument/2006/relationships/image" Target="../media/image26.wmf"/></Relationships>
</file>

<file path=ppt/slides/_rels/slide15.x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image" Target="../media/image32.wmf"/><Relationship Id="rId2" Type="http://schemas.openxmlformats.org/officeDocument/2006/relationships/slideLayout" Target="../slideLayouts/slideLayout7.xml"/><Relationship Id="rId1" Type="http://schemas.openxmlformats.org/officeDocument/2006/relationships/vmlDrawing" Target="../drawings/vmlDrawing11.vml"/><Relationship Id="rId6" Type="http://schemas.openxmlformats.org/officeDocument/2006/relationships/image" Target="../media/image29.wmf"/><Relationship Id="rId11" Type="http://schemas.openxmlformats.org/officeDocument/2006/relationships/oleObject" Target="../embeddings/oleObject25.bin"/><Relationship Id="rId5" Type="http://schemas.openxmlformats.org/officeDocument/2006/relationships/oleObject" Target="../embeddings/oleObject22.bin"/><Relationship Id="rId10" Type="http://schemas.openxmlformats.org/officeDocument/2006/relationships/image" Target="../media/image31.wmf"/><Relationship Id="rId4" Type="http://schemas.openxmlformats.org/officeDocument/2006/relationships/image" Target="../media/image28.wmf"/><Relationship Id="rId9" Type="http://schemas.openxmlformats.org/officeDocument/2006/relationships/oleObject" Target="../embeddings/oleObject24.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5.xml"/><Relationship Id="rId1" Type="http://schemas.openxmlformats.org/officeDocument/2006/relationships/vmlDrawing" Target="../drawings/vmlDrawing1.vml"/><Relationship Id="rId4" Type="http://schemas.openxmlformats.org/officeDocument/2006/relationships/image" Target="../media/image5.wmf"/></Relationships>
</file>

<file path=ppt/slides/_rels/slide4.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6.xml"/><Relationship Id="rId1" Type="http://schemas.openxmlformats.org/officeDocument/2006/relationships/vmlDrawing" Target="../drawings/vmlDrawing2.vml"/><Relationship Id="rId6" Type="http://schemas.openxmlformats.org/officeDocument/2006/relationships/image" Target="../media/image7.wmf"/><Relationship Id="rId5" Type="http://schemas.openxmlformats.org/officeDocument/2006/relationships/oleObject" Target="../embeddings/oleObject3.bin"/><Relationship Id="rId4" Type="http://schemas.openxmlformats.org/officeDocument/2006/relationships/image" Target="../media/image6.wmf"/></Relationships>
</file>

<file path=ppt/slides/_rels/slide5.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6.xml"/><Relationship Id="rId1" Type="http://schemas.openxmlformats.org/officeDocument/2006/relationships/vmlDrawing" Target="../drawings/vmlDrawing3.vml"/><Relationship Id="rId6" Type="http://schemas.openxmlformats.org/officeDocument/2006/relationships/image" Target="../media/image10.wmf"/><Relationship Id="rId5" Type="http://schemas.openxmlformats.org/officeDocument/2006/relationships/oleObject" Target="../embeddings/oleObject6.bin"/><Relationship Id="rId4" Type="http://schemas.openxmlformats.org/officeDocument/2006/relationships/image" Target="../media/image9.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6.xml"/><Relationship Id="rId1" Type="http://schemas.openxmlformats.org/officeDocument/2006/relationships/vmlDrawing" Target="../drawings/vmlDrawing4.vml"/><Relationship Id="rId6" Type="http://schemas.openxmlformats.org/officeDocument/2006/relationships/image" Target="../media/image13.wmf"/><Relationship Id="rId5" Type="http://schemas.openxmlformats.org/officeDocument/2006/relationships/oleObject" Target="../embeddings/oleObject9.bin"/><Relationship Id="rId4" Type="http://schemas.openxmlformats.org/officeDocument/2006/relationships/image" Target="../media/image12.wmf"/></Relationships>
</file>

<file path=ppt/slides/_rels/slide7.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image" Target="../media/image15.wmf"/><Relationship Id="rId5" Type="http://schemas.openxmlformats.org/officeDocument/2006/relationships/oleObject" Target="../embeddings/oleObject11.bin"/><Relationship Id="rId4" Type="http://schemas.openxmlformats.org/officeDocument/2006/relationships/image" Target="../media/image14.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6.xml"/><Relationship Id="rId1" Type="http://schemas.openxmlformats.org/officeDocument/2006/relationships/vmlDrawing" Target="../drawings/vmlDrawing6.vml"/><Relationship Id="rId6" Type="http://schemas.openxmlformats.org/officeDocument/2006/relationships/image" Target="../media/image18.wmf"/><Relationship Id="rId5" Type="http://schemas.openxmlformats.org/officeDocument/2006/relationships/oleObject" Target="../embeddings/oleObject14.bin"/><Relationship Id="rId4" Type="http://schemas.openxmlformats.org/officeDocument/2006/relationships/image" Target="../media/image17.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5.xml"/><Relationship Id="rId1" Type="http://schemas.openxmlformats.org/officeDocument/2006/relationships/vmlDrawing" Target="../drawings/vmlDrawing7.vml"/><Relationship Id="rId4" Type="http://schemas.openxmlformats.org/officeDocument/2006/relationships/image" Target="../media/image1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1"/>
          </p:nvPr>
        </p:nvSpPr>
        <p:spPr/>
        <p:txBody>
          <a:bodyPr/>
          <a:lstStyle/>
          <a:p>
            <a:r>
              <a:rPr lang="en-US" b="1" dirty="0"/>
              <a:t>Chapter 11</a:t>
            </a:r>
          </a:p>
        </p:txBody>
      </p:sp>
      <p:sp>
        <p:nvSpPr>
          <p:cNvPr id="5" name="Title 4"/>
          <p:cNvSpPr>
            <a:spLocks noGrp="1"/>
          </p:cNvSpPr>
          <p:nvPr>
            <p:ph type="title"/>
          </p:nvPr>
        </p:nvSpPr>
        <p:spPr>
          <a:xfrm>
            <a:off x="3996909" y="4035475"/>
            <a:ext cx="6486363" cy="597008"/>
          </a:xfrm>
        </p:spPr>
        <p:txBody>
          <a:bodyPr/>
          <a:lstStyle/>
          <a:p>
            <a:r>
              <a:rPr lang="en-IN" altLang="en-US" sz="3600" dirty="0"/>
              <a:t>Infinite Sequences </a:t>
            </a:r>
            <a:r>
              <a:rPr lang="en-IN" altLang="en-US" sz="3600" dirty="0" smtClean="0"/>
              <a:t>and </a:t>
            </a:r>
            <a:r>
              <a:rPr lang="en-IN" altLang="en-US" sz="3600" dirty="0"/>
              <a:t>Series</a:t>
            </a:r>
            <a:endParaRPr lang="en-US" altLang="en-US" sz="3600" dirty="0"/>
          </a:p>
        </p:txBody>
      </p:sp>
      <p:pic>
        <p:nvPicPr>
          <p:cNvPr id="3" name="Picture Placeholder 2" descr="&quot;&quot;"/>
          <p:cNvPicPr>
            <a:picLocks noGrp="1" noChangeAspect="1"/>
          </p:cNvPicPr>
          <p:nvPr>
            <p:ph type="pic" sz="quarter" idx="12"/>
          </p:nvPr>
        </p:nvPicPr>
        <p:blipFill rotWithShape="1">
          <a:blip r:embed="rId3"/>
          <a:srcRect t="-45955" b="-45955"/>
          <a:stretch/>
        </p:blipFill>
        <p:spPr>
          <a:prstGeom prst="rect">
            <a:avLst/>
          </a:prstGeom>
        </p:spPr>
      </p:pic>
      <p:sp>
        <p:nvSpPr>
          <p:cNvPr id="8" name="Footer Placeholder 7"/>
          <p:cNvSpPr>
            <a:spLocks noGrp="1"/>
          </p:cNvSpPr>
          <p:nvPr>
            <p:ph type="ftr" sz="quarter" idx="3"/>
          </p:nvPr>
        </p:nvSpPr>
        <p:spPr>
          <a:xfrm>
            <a:off x="2923890" y="6356350"/>
            <a:ext cx="8801669" cy="501650"/>
          </a:xfrm>
        </p:spPr>
        <p:txBody>
          <a:bodyPr/>
          <a:lstStyle/>
          <a:p>
            <a:r>
              <a:rPr lang="en-US" dirty="0"/>
              <a:t>Stewart, </a:t>
            </a:r>
            <a:r>
              <a:rPr lang="en-US" dirty="0" smtClean="0"/>
              <a:t>Calculus: Early Transcendentals, </a:t>
            </a:r>
            <a:r>
              <a:rPr lang="en-US" dirty="0"/>
              <a:t>8th Edition. © 2016 Cengage. All Rights Reserved. May not be scanned, copied or duplicated, or posted to a publicly accessible website, in whole or in part.</a:t>
            </a:r>
          </a:p>
        </p:txBody>
      </p:sp>
    </p:spTree>
    <p:extLst>
      <p:ext uri="{BB962C8B-B14F-4D97-AF65-F5344CB8AC3E}">
        <p14:creationId xmlns:p14="http://schemas.microsoft.com/office/powerpoint/2010/main" val="24515522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0CD27-106C-4E7A-83E4-3E1CC349EDD6}"/>
              </a:ext>
            </a:extLst>
          </p:cNvPr>
          <p:cNvSpPr>
            <a:spLocks noGrp="1"/>
          </p:cNvSpPr>
          <p:nvPr>
            <p:ph type="title"/>
          </p:nvPr>
        </p:nvSpPr>
        <p:spPr/>
        <p:txBody>
          <a:bodyPr/>
          <a:lstStyle/>
          <a:p>
            <a:r>
              <a:rPr lang="en-US" altLang="en-US" dirty="0"/>
              <a:t>Power Series </a:t>
            </a:r>
            <a:r>
              <a:rPr lang="en-US" altLang="en-US" sz="2400" b="0" dirty="0"/>
              <a:t>(7 of 12)</a:t>
            </a:r>
            <a:endParaRPr lang="en-US" dirty="0"/>
          </a:p>
        </p:txBody>
      </p:sp>
      <p:sp>
        <p:nvSpPr>
          <p:cNvPr id="3" name="Content Placeholder 2">
            <a:extLst>
              <a:ext uri="{FF2B5EF4-FFF2-40B4-BE49-F238E27FC236}">
                <a16:creationId xmlns:a16="http://schemas.microsoft.com/office/drawing/2014/main" id="{D7054C73-2E10-4BB3-BD5C-75C3CCB6DDCC}"/>
              </a:ext>
            </a:extLst>
          </p:cNvPr>
          <p:cNvSpPr>
            <a:spLocks noGrp="1"/>
          </p:cNvSpPr>
          <p:nvPr>
            <p:ph sz="quarter" idx="23"/>
          </p:nvPr>
        </p:nvSpPr>
        <p:spPr>
          <a:xfrm>
            <a:off x="736600" y="1289049"/>
            <a:ext cx="10718800" cy="967453"/>
          </a:xfrm>
        </p:spPr>
        <p:txBody>
          <a:bodyPr/>
          <a:lstStyle/>
          <a:p>
            <a:r>
              <a:rPr lang="en-US" altLang="en-US" dirty="0"/>
              <a:t>Figure 1 shows the graphs of these partial sums, which are polynomials. They are all approximations to the function </a:t>
            </a:r>
            <a:r>
              <a:rPr lang="en-US" altLang="en-US" i="1" dirty="0"/>
              <a:t>J</a:t>
            </a:r>
            <a:r>
              <a:rPr lang="en-US" altLang="en-US" baseline="-25000" dirty="0"/>
              <a:t>0</a:t>
            </a:r>
            <a:r>
              <a:rPr lang="en-US" altLang="en-US" dirty="0"/>
              <a:t>, but notice that the approximations become better when more terms are included.</a:t>
            </a:r>
          </a:p>
        </p:txBody>
      </p:sp>
      <p:pic>
        <p:nvPicPr>
          <p:cNvPr id="7" name="Content Placeholder 6" descr="Five curves are graphed on the x y coordinate plane. The curves are labeled f, s_1, s_3, J_0, s_4, s_1, and the line is labeled  s_0. The line starts from the top left of the second quadrant and it ends at the top right of the first quadrant and it is symmetry with the y-axis. The curve s_2 starts from the top left of the second quadrant and it end s at the top right of the first quadrant. The curve s_4 starts from the bottom left of the second quadrant and it ends at the bottom right of the first quadrant. The curves s_1 and s_3 start from the bottom left of the third quadrant and they end at the bottom right of the fourth quadrant.The curves J_0 starts from the top left of the second quadrant and it ends at the top right of the fourth quadrant. ">
            <a:extLst>
              <a:ext uri="{FF2B5EF4-FFF2-40B4-BE49-F238E27FC236}">
                <a16:creationId xmlns:a16="http://schemas.microsoft.com/office/drawing/2014/main" id="{0FA74B2B-51BF-4841-90C9-0504F06CF1E6}"/>
              </a:ext>
            </a:extLst>
          </p:cNvPr>
          <p:cNvPicPr>
            <a:picLocks noGrp="1" noChangeAspect="1"/>
          </p:cNvPicPr>
          <p:nvPr>
            <p:ph sz="quarter" idx="24"/>
          </p:nvPr>
        </p:nvPicPr>
        <p:blipFill>
          <a:blip r:embed="rId2"/>
          <a:stretch>
            <a:fillRect/>
          </a:stretch>
        </p:blipFill>
        <p:spPr>
          <a:xfrm>
            <a:off x="4548815" y="2559359"/>
            <a:ext cx="3088020" cy="2702021"/>
          </a:xfrm>
          <a:prstGeom prst="rect">
            <a:avLst/>
          </a:prstGeom>
        </p:spPr>
      </p:pic>
      <p:sp>
        <p:nvSpPr>
          <p:cNvPr id="5" name="Content Placeholder 4">
            <a:extLst>
              <a:ext uri="{FF2B5EF4-FFF2-40B4-BE49-F238E27FC236}">
                <a16:creationId xmlns:a16="http://schemas.microsoft.com/office/drawing/2014/main" id="{99D871AB-889A-49AF-AB08-0AB8AF9A3207}"/>
              </a:ext>
            </a:extLst>
          </p:cNvPr>
          <p:cNvSpPr>
            <a:spLocks noGrp="1"/>
          </p:cNvSpPr>
          <p:nvPr>
            <p:ph sz="quarter" idx="25"/>
          </p:nvPr>
        </p:nvSpPr>
        <p:spPr>
          <a:xfrm>
            <a:off x="4386167" y="5439393"/>
            <a:ext cx="3413317" cy="574517"/>
          </a:xfrm>
        </p:spPr>
        <p:txBody>
          <a:bodyPr/>
          <a:lstStyle/>
          <a:p>
            <a:pPr algn="ctr"/>
            <a:r>
              <a:rPr lang="en-US" altLang="en-US" sz="1600" dirty="0"/>
              <a:t>Partial sums of the Bessel function </a:t>
            </a:r>
            <a:r>
              <a:rPr lang="en-US" altLang="en-US" sz="1600" i="1" dirty="0"/>
              <a:t>J</a:t>
            </a:r>
            <a:r>
              <a:rPr lang="en-US" altLang="en-US" sz="1600" baseline="-25000" dirty="0"/>
              <a:t>0</a:t>
            </a:r>
          </a:p>
          <a:p>
            <a:pPr algn="ctr"/>
            <a:r>
              <a:rPr lang="en-US" altLang="en-US" sz="1600" b="1" dirty="0"/>
              <a:t>Figure 1</a:t>
            </a:r>
          </a:p>
        </p:txBody>
      </p:sp>
    </p:spTree>
    <p:extLst>
      <p:ext uri="{BB962C8B-B14F-4D97-AF65-F5344CB8AC3E}">
        <p14:creationId xmlns:p14="http://schemas.microsoft.com/office/powerpoint/2010/main" val="19406930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92710-A758-49F8-958B-9250DFB62752}"/>
              </a:ext>
            </a:extLst>
          </p:cNvPr>
          <p:cNvSpPr>
            <a:spLocks noGrp="1"/>
          </p:cNvSpPr>
          <p:nvPr>
            <p:ph type="title"/>
          </p:nvPr>
        </p:nvSpPr>
        <p:spPr/>
        <p:txBody>
          <a:bodyPr/>
          <a:lstStyle/>
          <a:p>
            <a:r>
              <a:rPr lang="en-US" altLang="en-US" dirty="0"/>
              <a:t>Power Series </a:t>
            </a:r>
            <a:r>
              <a:rPr lang="en-US" altLang="en-US" sz="2400" b="0" dirty="0"/>
              <a:t>(8 of 12)</a:t>
            </a:r>
            <a:endParaRPr lang="en-US" dirty="0"/>
          </a:p>
        </p:txBody>
      </p:sp>
      <p:sp>
        <p:nvSpPr>
          <p:cNvPr id="3" name="Content Placeholder 2">
            <a:extLst>
              <a:ext uri="{FF2B5EF4-FFF2-40B4-BE49-F238E27FC236}">
                <a16:creationId xmlns:a16="http://schemas.microsoft.com/office/drawing/2014/main" id="{21B68C09-777E-4887-8C62-851F56D48CE4}"/>
              </a:ext>
            </a:extLst>
          </p:cNvPr>
          <p:cNvSpPr>
            <a:spLocks noGrp="1"/>
          </p:cNvSpPr>
          <p:nvPr>
            <p:ph sz="quarter" idx="23"/>
          </p:nvPr>
        </p:nvSpPr>
        <p:spPr/>
        <p:txBody>
          <a:bodyPr/>
          <a:lstStyle/>
          <a:p>
            <a:r>
              <a:rPr lang="en-US" altLang="en-US" dirty="0"/>
              <a:t>Figure 2 shows a more complete graph of the Bessel function.</a:t>
            </a:r>
          </a:p>
        </p:txBody>
      </p:sp>
      <p:pic>
        <p:nvPicPr>
          <p:cNvPr id="7" name="Content Placeholder 6" descr="The image consists of a visual representation of a graph. An oscillating curve is graphed on the x y coordinate plane. The curve starts from the top left of the third quadrant and it ends at the top right of the fourth quadrant. The curve has five high points and it intersects the y-axis at the point (0, 1). The curve is labeled as y= J_0(x).&#10;">
            <a:extLst>
              <a:ext uri="{FF2B5EF4-FFF2-40B4-BE49-F238E27FC236}">
                <a16:creationId xmlns:a16="http://schemas.microsoft.com/office/drawing/2014/main" id="{E2561433-0A88-4363-9FA2-39B77133818F}"/>
              </a:ext>
            </a:extLst>
          </p:cNvPr>
          <p:cNvPicPr>
            <a:picLocks noGrp="1" noChangeAspect="1"/>
          </p:cNvPicPr>
          <p:nvPr>
            <p:ph sz="quarter" idx="24"/>
          </p:nvPr>
        </p:nvPicPr>
        <p:blipFill>
          <a:blip r:embed="rId2"/>
          <a:stretch>
            <a:fillRect/>
          </a:stretch>
        </p:blipFill>
        <p:spPr>
          <a:xfrm>
            <a:off x="4357244" y="1967319"/>
            <a:ext cx="3471160" cy="2702021"/>
          </a:xfrm>
          <a:prstGeom prst="rect">
            <a:avLst/>
          </a:prstGeom>
        </p:spPr>
      </p:pic>
      <p:sp>
        <p:nvSpPr>
          <p:cNvPr id="5" name="Content Placeholder 4">
            <a:extLst>
              <a:ext uri="{FF2B5EF4-FFF2-40B4-BE49-F238E27FC236}">
                <a16:creationId xmlns:a16="http://schemas.microsoft.com/office/drawing/2014/main" id="{9248A29E-ED6D-429B-B57C-F3A1ED5B3038}"/>
              </a:ext>
            </a:extLst>
          </p:cNvPr>
          <p:cNvSpPr>
            <a:spLocks noGrp="1"/>
          </p:cNvSpPr>
          <p:nvPr>
            <p:ph sz="quarter" idx="25"/>
          </p:nvPr>
        </p:nvSpPr>
        <p:spPr>
          <a:xfrm>
            <a:off x="5643409" y="4834234"/>
            <a:ext cx="898832" cy="221501"/>
          </a:xfrm>
        </p:spPr>
        <p:txBody>
          <a:bodyPr/>
          <a:lstStyle/>
          <a:p>
            <a:pPr algn="ctr"/>
            <a:r>
              <a:rPr lang="en-US" altLang="en-US" sz="1600" b="1" dirty="0"/>
              <a:t>Figure 2</a:t>
            </a:r>
          </a:p>
        </p:txBody>
      </p:sp>
      <p:sp>
        <p:nvSpPr>
          <p:cNvPr id="6" name="Content Placeholder 5">
            <a:extLst>
              <a:ext uri="{FF2B5EF4-FFF2-40B4-BE49-F238E27FC236}">
                <a16:creationId xmlns:a16="http://schemas.microsoft.com/office/drawing/2014/main" id="{D0FD5B84-63CA-4637-AEC8-41BFE8ADAEB0}"/>
              </a:ext>
            </a:extLst>
          </p:cNvPr>
          <p:cNvSpPr>
            <a:spLocks noGrp="1"/>
          </p:cNvSpPr>
          <p:nvPr>
            <p:ph sz="quarter" idx="26"/>
          </p:nvPr>
        </p:nvSpPr>
        <p:spPr>
          <a:xfrm>
            <a:off x="736600" y="5143144"/>
            <a:ext cx="10718800" cy="646567"/>
          </a:xfrm>
        </p:spPr>
        <p:txBody>
          <a:bodyPr/>
          <a:lstStyle/>
          <a:p>
            <a:r>
              <a:rPr lang="en-US" altLang="en-US" dirty="0"/>
              <a:t>For the power series that we have looked at so far, the set of values of </a:t>
            </a:r>
            <a:r>
              <a:rPr lang="en-US" altLang="en-US" i="1" dirty="0"/>
              <a:t>x</a:t>
            </a:r>
            <a:r>
              <a:rPr lang="en-US" altLang="en-US" dirty="0"/>
              <a:t> for which the series is convergent has always turned out to be an interval.</a:t>
            </a:r>
          </a:p>
        </p:txBody>
      </p:sp>
    </p:spTree>
    <p:extLst>
      <p:ext uri="{BB962C8B-B14F-4D97-AF65-F5344CB8AC3E}">
        <p14:creationId xmlns:p14="http://schemas.microsoft.com/office/powerpoint/2010/main" val="119078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BF5CD-A335-4AC8-B509-52D610910307}"/>
              </a:ext>
            </a:extLst>
          </p:cNvPr>
          <p:cNvSpPr>
            <a:spLocks noGrp="1"/>
          </p:cNvSpPr>
          <p:nvPr>
            <p:ph type="title"/>
          </p:nvPr>
        </p:nvSpPr>
        <p:spPr/>
        <p:txBody>
          <a:bodyPr/>
          <a:lstStyle/>
          <a:p>
            <a:r>
              <a:rPr lang="en-US" altLang="en-US" dirty="0"/>
              <a:t>Power Series </a:t>
            </a:r>
            <a:r>
              <a:rPr lang="en-US" altLang="en-US" sz="2400" b="0" dirty="0"/>
              <a:t>(9 of 12)</a:t>
            </a:r>
            <a:endParaRPr lang="en-US" dirty="0"/>
          </a:p>
        </p:txBody>
      </p:sp>
      <p:sp>
        <p:nvSpPr>
          <p:cNvPr id="3" name="Content Placeholder 2">
            <a:extLst>
              <a:ext uri="{FF2B5EF4-FFF2-40B4-BE49-F238E27FC236}">
                <a16:creationId xmlns:a16="http://schemas.microsoft.com/office/drawing/2014/main" id="{ED840AB6-83CD-4239-83F5-4ECA7FBFDB38}"/>
              </a:ext>
            </a:extLst>
          </p:cNvPr>
          <p:cNvSpPr>
            <a:spLocks noGrp="1"/>
          </p:cNvSpPr>
          <p:nvPr>
            <p:ph sz="quarter" idx="23"/>
          </p:nvPr>
        </p:nvSpPr>
        <p:spPr>
          <a:xfrm>
            <a:off x="736599" y="1289050"/>
            <a:ext cx="7463504" cy="289027"/>
          </a:xfrm>
        </p:spPr>
        <p:txBody>
          <a:bodyPr/>
          <a:lstStyle/>
          <a:p>
            <a:r>
              <a:rPr lang="en-US" altLang="en-US" dirty="0"/>
              <a:t>The following theorem says that this is true in general.</a:t>
            </a:r>
          </a:p>
        </p:txBody>
      </p:sp>
      <p:sp>
        <p:nvSpPr>
          <p:cNvPr id="11" name="Content Placeholder 10">
            <a:extLst>
              <a:ext uri="{FF2B5EF4-FFF2-40B4-BE49-F238E27FC236}">
                <a16:creationId xmlns:a16="http://schemas.microsoft.com/office/drawing/2014/main" id="{88EE6C56-194E-4E44-A0BA-262BAA00CC6A}"/>
              </a:ext>
            </a:extLst>
          </p:cNvPr>
          <p:cNvSpPr>
            <a:spLocks noGrp="1"/>
          </p:cNvSpPr>
          <p:nvPr>
            <p:ph sz="quarter" idx="24"/>
          </p:nvPr>
        </p:nvSpPr>
        <p:spPr>
          <a:xfrm>
            <a:off x="736599" y="1905334"/>
            <a:ext cx="5068529" cy="289027"/>
          </a:xfrm>
        </p:spPr>
        <p:txBody>
          <a:bodyPr/>
          <a:lstStyle/>
          <a:p>
            <a:r>
              <a:rPr lang="de-DE" b="1" dirty="0">
                <a:solidFill>
                  <a:srgbClr val="0000A3"/>
                </a:solidFill>
              </a:rPr>
              <a:t>4 Theorem</a:t>
            </a:r>
            <a:r>
              <a:rPr lang="en-US" b="1" dirty="0">
                <a:solidFill>
                  <a:srgbClr val="0000A3"/>
                </a:solidFill>
              </a:rPr>
              <a:t> </a:t>
            </a:r>
            <a:r>
              <a:rPr lang="en-US" dirty="0"/>
              <a:t>For a given power series</a:t>
            </a:r>
          </a:p>
        </p:txBody>
      </p:sp>
      <p:graphicFrame>
        <p:nvGraphicFramePr>
          <p:cNvPr id="26" name="Content Placeholder 21" descr="sum_(n = 0)^infinity((c_n)(x minus a)^n)">
            <a:extLst>
              <a:ext uri="{FF2B5EF4-FFF2-40B4-BE49-F238E27FC236}">
                <a16:creationId xmlns:a16="http://schemas.microsoft.com/office/drawing/2014/main" id="{E01F5793-4F28-4CEE-88CA-519CFE6EA8C0}"/>
              </a:ext>
            </a:extLst>
          </p:cNvPr>
          <p:cNvGraphicFramePr>
            <a:graphicFrameLocks noGrp="1" noChangeAspect="1"/>
          </p:cNvGraphicFramePr>
          <p:nvPr>
            <p:ph sz="quarter" idx="25"/>
            <p:extLst>
              <p:ext uri="{D42A27DB-BD31-4B8C-83A1-F6EECF244321}">
                <p14:modId xmlns:p14="http://schemas.microsoft.com/office/powerpoint/2010/main" val="1385119267"/>
              </p:ext>
            </p:extLst>
          </p:nvPr>
        </p:nvGraphicFramePr>
        <p:xfrm>
          <a:off x="5791321" y="1659771"/>
          <a:ext cx="1730231" cy="838081"/>
        </p:xfrm>
        <a:graphic>
          <a:graphicData uri="http://schemas.openxmlformats.org/presentationml/2006/ole">
            <mc:AlternateContent xmlns:mc="http://schemas.openxmlformats.org/markup-compatibility/2006">
              <mc:Choice xmlns:v="urn:schemas-microsoft-com:vml" Requires="v">
                <p:oleObj spid="_x0000_s661623" name="Equation" r:id="rId3" imgW="1625400" imgH="787320" progId="Equation.DSMT4">
                  <p:embed/>
                </p:oleObj>
              </mc:Choice>
              <mc:Fallback>
                <p:oleObj name="Equation" r:id="rId3" imgW="1625400" imgH="787320" progId="Equation.DSMT4">
                  <p:embed/>
                  <p:pic>
                    <p:nvPicPr>
                      <p:cNvPr id="22" name="Content Placeholder 21">
                        <a:extLst>
                          <a:ext uri="{FF2B5EF4-FFF2-40B4-BE49-F238E27FC236}">
                            <a16:creationId xmlns:a16="http://schemas.microsoft.com/office/drawing/2014/main" id="{E4F8350F-6F0A-4E4E-9B3E-055538F142D5}"/>
                          </a:ext>
                        </a:extLst>
                      </p:cNvPr>
                      <p:cNvPicPr/>
                      <p:nvPr/>
                    </p:nvPicPr>
                    <p:blipFill>
                      <a:blip r:embed="rId4"/>
                      <a:stretch>
                        <a:fillRect/>
                      </a:stretch>
                    </p:blipFill>
                    <p:spPr>
                      <a:xfrm>
                        <a:off x="5791321" y="1659771"/>
                        <a:ext cx="1730231" cy="838081"/>
                      </a:xfrm>
                      <a:prstGeom prst="rect">
                        <a:avLst/>
                      </a:prstGeom>
                    </p:spPr>
                  </p:pic>
                </p:oleObj>
              </mc:Fallback>
            </mc:AlternateContent>
          </a:graphicData>
        </a:graphic>
      </p:graphicFrame>
      <p:sp>
        <p:nvSpPr>
          <p:cNvPr id="13" name="Content Placeholder 12">
            <a:extLst>
              <a:ext uri="{FF2B5EF4-FFF2-40B4-BE49-F238E27FC236}">
                <a16:creationId xmlns:a16="http://schemas.microsoft.com/office/drawing/2014/main" id="{DC76ECC3-76BC-4717-9A48-130AF6A39A8B}"/>
              </a:ext>
            </a:extLst>
          </p:cNvPr>
          <p:cNvSpPr>
            <a:spLocks noGrp="1"/>
          </p:cNvSpPr>
          <p:nvPr>
            <p:ph sz="quarter" idx="26"/>
          </p:nvPr>
        </p:nvSpPr>
        <p:spPr>
          <a:xfrm>
            <a:off x="7566739" y="1883844"/>
            <a:ext cx="4478594" cy="289027"/>
          </a:xfrm>
        </p:spPr>
        <p:txBody>
          <a:bodyPr/>
          <a:lstStyle/>
          <a:p>
            <a:r>
              <a:rPr lang="en-US" dirty="0"/>
              <a:t>there are only three possibilities:</a:t>
            </a:r>
          </a:p>
        </p:txBody>
      </p:sp>
      <p:sp>
        <p:nvSpPr>
          <p:cNvPr id="14" name="Content Placeholder 13">
            <a:extLst>
              <a:ext uri="{FF2B5EF4-FFF2-40B4-BE49-F238E27FC236}">
                <a16:creationId xmlns:a16="http://schemas.microsoft.com/office/drawing/2014/main" id="{8AE5A8C6-6A0B-4438-B467-3825391F456A}"/>
              </a:ext>
            </a:extLst>
          </p:cNvPr>
          <p:cNvSpPr>
            <a:spLocks noGrp="1"/>
          </p:cNvSpPr>
          <p:nvPr>
            <p:ph sz="quarter" idx="27"/>
          </p:nvPr>
        </p:nvSpPr>
        <p:spPr>
          <a:xfrm>
            <a:off x="736599" y="2569289"/>
            <a:ext cx="10885129" cy="775177"/>
          </a:xfrm>
        </p:spPr>
        <p:txBody>
          <a:bodyPr/>
          <a:lstStyle/>
          <a:p>
            <a:pPr marL="402336" indent="-402336">
              <a:buFont typeface="+mj-lt"/>
              <a:buAutoNum type="romanLcPeriod"/>
            </a:pPr>
            <a:r>
              <a:rPr lang="en-US" dirty="0"/>
              <a:t>The series converges only when </a:t>
            </a:r>
            <a:r>
              <a:rPr lang="en-US" i="1" dirty="0"/>
              <a:t>x</a:t>
            </a:r>
            <a:r>
              <a:rPr lang="en-US" dirty="0"/>
              <a:t> = </a:t>
            </a:r>
            <a:r>
              <a:rPr lang="en-US" i="1" dirty="0"/>
              <a:t>a</a:t>
            </a:r>
            <a:r>
              <a:rPr lang="en-US" dirty="0"/>
              <a:t>.</a:t>
            </a:r>
          </a:p>
          <a:p>
            <a:pPr marL="402336" indent="-402336">
              <a:buFont typeface="+mj-lt"/>
              <a:buAutoNum type="romanLcPeriod"/>
            </a:pPr>
            <a:r>
              <a:rPr lang="en-US" dirty="0"/>
              <a:t>The series converges for all </a:t>
            </a:r>
            <a:r>
              <a:rPr lang="en-US" i="1" dirty="0"/>
              <a:t>x</a:t>
            </a:r>
            <a:r>
              <a:rPr lang="en-US" dirty="0"/>
              <a:t>.</a:t>
            </a:r>
          </a:p>
        </p:txBody>
      </p:sp>
      <p:sp>
        <p:nvSpPr>
          <p:cNvPr id="15" name="Content Placeholder 14">
            <a:extLst>
              <a:ext uri="{FF2B5EF4-FFF2-40B4-BE49-F238E27FC236}">
                <a16:creationId xmlns:a16="http://schemas.microsoft.com/office/drawing/2014/main" id="{4E6A6782-D015-4D86-8D4E-03C373C02B61}"/>
              </a:ext>
            </a:extLst>
          </p:cNvPr>
          <p:cNvSpPr>
            <a:spLocks noGrp="1"/>
          </p:cNvSpPr>
          <p:nvPr>
            <p:ph sz="quarter" idx="28"/>
          </p:nvPr>
        </p:nvSpPr>
        <p:spPr>
          <a:xfrm>
            <a:off x="736601" y="3458422"/>
            <a:ext cx="8893402" cy="370584"/>
          </a:xfrm>
        </p:spPr>
        <p:txBody>
          <a:bodyPr/>
          <a:lstStyle/>
          <a:p>
            <a:pPr marL="402336" indent="-402336">
              <a:buFont typeface="+mj-lt"/>
              <a:buAutoNum type="romanLcPeriod" startAt="3"/>
            </a:pPr>
            <a:r>
              <a:rPr lang="en-US" dirty="0"/>
              <a:t>There is a positive number </a:t>
            </a:r>
            <a:r>
              <a:rPr lang="en-US" i="1" dirty="0"/>
              <a:t>R</a:t>
            </a:r>
            <a:r>
              <a:rPr lang="en-US" dirty="0"/>
              <a:t> such that the series converges if</a:t>
            </a:r>
          </a:p>
        </p:txBody>
      </p:sp>
      <p:graphicFrame>
        <p:nvGraphicFramePr>
          <p:cNvPr id="28" name="Content Placeholder 23" descr="abs(x minus a) &lt; R">
            <a:extLst>
              <a:ext uri="{FF2B5EF4-FFF2-40B4-BE49-F238E27FC236}">
                <a16:creationId xmlns:a16="http://schemas.microsoft.com/office/drawing/2014/main" id="{36D5E562-E857-4B90-A2C0-49942EAB6A20}"/>
              </a:ext>
            </a:extLst>
          </p:cNvPr>
          <p:cNvGraphicFramePr>
            <a:graphicFrameLocks noGrp="1" noChangeAspect="1"/>
          </p:cNvGraphicFramePr>
          <p:nvPr>
            <p:ph sz="quarter" idx="29"/>
            <p:extLst>
              <p:ext uri="{D42A27DB-BD31-4B8C-83A1-F6EECF244321}">
                <p14:modId xmlns:p14="http://schemas.microsoft.com/office/powerpoint/2010/main" val="1928291187"/>
              </p:ext>
            </p:extLst>
          </p:nvPr>
        </p:nvGraphicFramePr>
        <p:xfrm>
          <a:off x="9630002" y="3388995"/>
          <a:ext cx="1367663" cy="461010"/>
        </p:xfrm>
        <a:graphic>
          <a:graphicData uri="http://schemas.openxmlformats.org/presentationml/2006/ole">
            <mc:AlternateContent xmlns:mc="http://schemas.openxmlformats.org/markup-compatibility/2006">
              <mc:Choice xmlns:v="urn:schemas-microsoft-com:vml" Requires="v">
                <p:oleObj spid="_x0000_s661624" name="Equation" r:id="rId5" imgW="1130040" imgH="380880" progId="Equation.DSMT4">
                  <p:embed/>
                </p:oleObj>
              </mc:Choice>
              <mc:Fallback>
                <p:oleObj name="Equation" r:id="rId5" imgW="1130040" imgH="380880" progId="Equation.DSMT4">
                  <p:embed/>
                  <p:pic>
                    <p:nvPicPr>
                      <p:cNvPr id="24" name="Content Placeholder 23">
                        <a:extLst>
                          <a:ext uri="{FF2B5EF4-FFF2-40B4-BE49-F238E27FC236}">
                            <a16:creationId xmlns:a16="http://schemas.microsoft.com/office/drawing/2014/main" id="{C84ED120-F132-4E1F-82A2-C92B2B26E526}"/>
                          </a:ext>
                        </a:extLst>
                      </p:cNvPr>
                      <p:cNvPicPr/>
                      <p:nvPr/>
                    </p:nvPicPr>
                    <p:blipFill>
                      <a:blip r:embed="rId6"/>
                      <a:stretch>
                        <a:fillRect/>
                      </a:stretch>
                    </p:blipFill>
                    <p:spPr>
                      <a:xfrm>
                        <a:off x="9630002" y="3388995"/>
                        <a:ext cx="1367663" cy="461010"/>
                      </a:xfrm>
                      <a:prstGeom prst="rect">
                        <a:avLst/>
                      </a:prstGeom>
                    </p:spPr>
                  </p:pic>
                </p:oleObj>
              </mc:Fallback>
            </mc:AlternateContent>
          </a:graphicData>
        </a:graphic>
      </p:graphicFrame>
      <p:sp>
        <p:nvSpPr>
          <p:cNvPr id="17" name="Content Placeholder 16">
            <a:extLst>
              <a:ext uri="{FF2B5EF4-FFF2-40B4-BE49-F238E27FC236}">
                <a16:creationId xmlns:a16="http://schemas.microsoft.com/office/drawing/2014/main" id="{C328402D-5B14-476E-9562-C073361C9EF5}"/>
              </a:ext>
            </a:extLst>
          </p:cNvPr>
          <p:cNvSpPr>
            <a:spLocks noGrp="1"/>
          </p:cNvSpPr>
          <p:nvPr>
            <p:ph sz="quarter" idx="30"/>
          </p:nvPr>
        </p:nvSpPr>
        <p:spPr>
          <a:xfrm>
            <a:off x="1252460" y="3886782"/>
            <a:ext cx="2104103" cy="335021"/>
          </a:xfrm>
        </p:spPr>
        <p:txBody>
          <a:bodyPr/>
          <a:lstStyle/>
          <a:p>
            <a:r>
              <a:rPr lang="en-US" dirty="0"/>
              <a:t>and diverges if</a:t>
            </a:r>
          </a:p>
        </p:txBody>
      </p:sp>
      <p:graphicFrame>
        <p:nvGraphicFramePr>
          <p:cNvPr id="29" name="Content Placeholder 24" descr="abs(x minus a) &gt; R">
            <a:extLst>
              <a:ext uri="{FF2B5EF4-FFF2-40B4-BE49-F238E27FC236}">
                <a16:creationId xmlns:a16="http://schemas.microsoft.com/office/drawing/2014/main" id="{54959B68-61BF-4DDC-A7BB-8F6F700BF525}"/>
              </a:ext>
            </a:extLst>
          </p:cNvPr>
          <p:cNvGraphicFramePr>
            <a:graphicFrameLocks noGrp="1" noChangeAspect="1"/>
          </p:cNvGraphicFramePr>
          <p:nvPr>
            <p:ph sz="quarter" idx="31"/>
            <p:extLst>
              <p:ext uri="{D42A27DB-BD31-4B8C-83A1-F6EECF244321}">
                <p14:modId xmlns:p14="http://schemas.microsoft.com/office/powerpoint/2010/main" val="3614274380"/>
              </p:ext>
            </p:extLst>
          </p:nvPr>
        </p:nvGraphicFramePr>
        <p:xfrm>
          <a:off x="3366460" y="3829006"/>
          <a:ext cx="1429131" cy="461010"/>
        </p:xfrm>
        <a:graphic>
          <a:graphicData uri="http://schemas.openxmlformats.org/presentationml/2006/ole">
            <mc:AlternateContent xmlns:mc="http://schemas.openxmlformats.org/markup-compatibility/2006">
              <mc:Choice xmlns:v="urn:schemas-microsoft-com:vml" Requires="v">
                <p:oleObj spid="_x0000_s661625" name="Equation" r:id="rId7" imgW="1180800" imgH="380880" progId="Equation.DSMT4">
                  <p:embed/>
                </p:oleObj>
              </mc:Choice>
              <mc:Fallback>
                <p:oleObj name="Equation" r:id="rId7" imgW="1180800" imgH="380880" progId="Equation.DSMT4">
                  <p:embed/>
                  <p:pic>
                    <p:nvPicPr>
                      <p:cNvPr id="25" name="Content Placeholder 24">
                        <a:extLst>
                          <a:ext uri="{FF2B5EF4-FFF2-40B4-BE49-F238E27FC236}">
                            <a16:creationId xmlns:a16="http://schemas.microsoft.com/office/drawing/2014/main" id="{2D7E3A94-88D4-4941-9E41-6226F420EF11}"/>
                          </a:ext>
                        </a:extLst>
                      </p:cNvPr>
                      <p:cNvPicPr/>
                      <p:nvPr/>
                    </p:nvPicPr>
                    <p:blipFill>
                      <a:blip r:embed="rId8"/>
                      <a:stretch>
                        <a:fillRect/>
                      </a:stretch>
                    </p:blipFill>
                    <p:spPr>
                      <a:xfrm>
                        <a:off x="3366460" y="3829006"/>
                        <a:ext cx="1429131" cy="461010"/>
                      </a:xfrm>
                      <a:prstGeom prst="rect">
                        <a:avLst/>
                      </a:prstGeom>
                    </p:spPr>
                  </p:pic>
                </p:oleObj>
              </mc:Fallback>
            </mc:AlternateContent>
          </a:graphicData>
        </a:graphic>
      </p:graphicFrame>
      <p:sp>
        <p:nvSpPr>
          <p:cNvPr id="19" name="Content Placeholder 18">
            <a:extLst>
              <a:ext uri="{FF2B5EF4-FFF2-40B4-BE49-F238E27FC236}">
                <a16:creationId xmlns:a16="http://schemas.microsoft.com/office/drawing/2014/main" id="{1BE2DA89-BE74-4BF2-984E-169CF2363C40}"/>
              </a:ext>
            </a:extLst>
          </p:cNvPr>
          <p:cNvSpPr>
            <a:spLocks noGrp="1"/>
          </p:cNvSpPr>
          <p:nvPr>
            <p:ph sz="quarter" idx="32"/>
          </p:nvPr>
        </p:nvSpPr>
        <p:spPr>
          <a:xfrm>
            <a:off x="736600" y="4417931"/>
            <a:ext cx="10712450" cy="958438"/>
          </a:xfrm>
        </p:spPr>
        <p:txBody>
          <a:bodyPr/>
          <a:lstStyle/>
          <a:p>
            <a:r>
              <a:rPr lang="en-US" altLang="en-US" dirty="0"/>
              <a:t>The number </a:t>
            </a:r>
            <a:r>
              <a:rPr lang="en-US" altLang="en-US" i="1" dirty="0"/>
              <a:t>R</a:t>
            </a:r>
            <a:r>
              <a:rPr lang="en-US" altLang="en-US" dirty="0"/>
              <a:t> in case (iii) is called the </a:t>
            </a:r>
            <a:r>
              <a:rPr lang="en-US" altLang="en-US" b="1" dirty="0"/>
              <a:t>radius of convergence </a:t>
            </a:r>
            <a:r>
              <a:rPr lang="en-US" altLang="en-US" dirty="0"/>
              <a:t>of the power series. By convention, the radius of convergence is </a:t>
            </a:r>
            <a:r>
              <a:rPr lang="en-US" altLang="en-US" i="1" dirty="0"/>
              <a:t>R</a:t>
            </a:r>
            <a:r>
              <a:rPr lang="en-US" altLang="en-US" dirty="0"/>
              <a:t> = 0 in case (i) and </a:t>
            </a:r>
            <a:r>
              <a:rPr lang="en-US" altLang="en-US" i="1" dirty="0"/>
              <a:t>R</a:t>
            </a:r>
            <a:r>
              <a:rPr lang="en-US" altLang="en-US" dirty="0"/>
              <a:t> = </a:t>
            </a:r>
            <a:r>
              <a:rPr lang="en-US" altLang="en-US" dirty="0">
                <a:latin typeface="Arial" panose="020B0604020202020204" pitchFamily="34" charset="0"/>
                <a:cs typeface="Arial" panose="020B0604020202020204" pitchFamily="34" charset="0"/>
              </a:rPr>
              <a:t>∞ </a:t>
            </a:r>
            <a:r>
              <a:rPr lang="en-US" altLang="en-US" dirty="0"/>
              <a:t>in case (ii). </a:t>
            </a:r>
          </a:p>
        </p:txBody>
      </p:sp>
    </p:spTree>
    <p:extLst>
      <p:ext uri="{BB962C8B-B14F-4D97-AF65-F5344CB8AC3E}">
        <p14:creationId xmlns:p14="http://schemas.microsoft.com/office/powerpoint/2010/main" val="17737815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2DB20-347B-4801-93C0-C6C7AC0D92DB}"/>
              </a:ext>
            </a:extLst>
          </p:cNvPr>
          <p:cNvSpPr>
            <a:spLocks noGrp="1"/>
          </p:cNvSpPr>
          <p:nvPr>
            <p:ph type="title"/>
          </p:nvPr>
        </p:nvSpPr>
        <p:spPr/>
        <p:txBody>
          <a:bodyPr/>
          <a:lstStyle/>
          <a:p>
            <a:r>
              <a:rPr lang="en-US" altLang="en-US" dirty="0"/>
              <a:t>Power Series </a:t>
            </a:r>
            <a:r>
              <a:rPr lang="en-US" altLang="en-US" sz="2400" b="0" dirty="0"/>
              <a:t>(10 of 12)</a:t>
            </a:r>
            <a:endParaRPr lang="en-US" dirty="0"/>
          </a:p>
        </p:txBody>
      </p:sp>
      <p:sp>
        <p:nvSpPr>
          <p:cNvPr id="3" name="Content Placeholder 2">
            <a:extLst>
              <a:ext uri="{FF2B5EF4-FFF2-40B4-BE49-F238E27FC236}">
                <a16:creationId xmlns:a16="http://schemas.microsoft.com/office/drawing/2014/main" id="{1BC6DA69-44D1-4DB1-B03D-28A2343BA96C}"/>
              </a:ext>
            </a:extLst>
          </p:cNvPr>
          <p:cNvSpPr>
            <a:spLocks noGrp="1"/>
          </p:cNvSpPr>
          <p:nvPr>
            <p:ph sz="quarter" idx="23"/>
          </p:nvPr>
        </p:nvSpPr>
        <p:spPr>
          <a:xfrm>
            <a:off x="736600" y="1289049"/>
            <a:ext cx="10718800" cy="1616383"/>
          </a:xfrm>
        </p:spPr>
        <p:txBody>
          <a:bodyPr/>
          <a:lstStyle/>
          <a:p>
            <a:r>
              <a:rPr lang="en-US" altLang="en-US" dirty="0"/>
              <a:t>The </a:t>
            </a:r>
            <a:r>
              <a:rPr lang="en-US" altLang="en-US" b="1" dirty="0"/>
              <a:t>interval of convergence </a:t>
            </a:r>
            <a:r>
              <a:rPr lang="en-US" altLang="en-US" dirty="0"/>
              <a:t>of a power series is the interval that consists of all values of </a:t>
            </a:r>
            <a:r>
              <a:rPr lang="en-US" altLang="en-US" i="1" dirty="0"/>
              <a:t>x</a:t>
            </a:r>
            <a:r>
              <a:rPr lang="en-US" altLang="en-US" dirty="0"/>
              <a:t> for which the series converges.</a:t>
            </a:r>
          </a:p>
          <a:p>
            <a:r>
              <a:rPr lang="en-US" altLang="en-US" dirty="0"/>
              <a:t>In case (i) the interval consists of just a single point </a:t>
            </a:r>
            <a:r>
              <a:rPr lang="en-US" altLang="en-US" i="1" dirty="0"/>
              <a:t>a</a:t>
            </a:r>
            <a:r>
              <a:rPr lang="en-US" altLang="en-US" dirty="0"/>
              <a:t>.</a:t>
            </a:r>
          </a:p>
          <a:p>
            <a:r>
              <a:rPr lang="en-US" altLang="en-US" dirty="0"/>
              <a:t>In case (ii) the interval is (−∞, ∞). </a:t>
            </a:r>
          </a:p>
        </p:txBody>
      </p:sp>
      <p:sp>
        <p:nvSpPr>
          <p:cNvPr id="4" name="Content Placeholder 3">
            <a:extLst>
              <a:ext uri="{FF2B5EF4-FFF2-40B4-BE49-F238E27FC236}">
                <a16:creationId xmlns:a16="http://schemas.microsoft.com/office/drawing/2014/main" id="{9D97D4C4-7CDE-4E40-9D98-4DED149017AE}"/>
              </a:ext>
            </a:extLst>
          </p:cNvPr>
          <p:cNvSpPr>
            <a:spLocks noGrp="1"/>
          </p:cNvSpPr>
          <p:nvPr>
            <p:ph sz="quarter" idx="24"/>
          </p:nvPr>
        </p:nvSpPr>
        <p:spPr>
          <a:xfrm>
            <a:off x="736600" y="3022501"/>
            <a:ext cx="4779297" cy="334963"/>
          </a:xfrm>
        </p:spPr>
        <p:txBody>
          <a:bodyPr/>
          <a:lstStyle/>
          <a:p>
            <a:r>
              <a:rPr lang="en-US" altLang="en-US" dirty="0"/>
              <a:t>In case (iii) note that the inequality</a:t>
            </a:r>
            <a:endParaRPr lang="en-US" dirty="0"/>
          </a:p>
        </p:txBody>
      </p:sp>
      <p:graphicFrame>
        <p:nvGraphicFramePr>
          <p:cNvPr id="11" name="Content Placeholder 25" descr="abs(x minus a) &lt; R">
            <a:extLst>
              <a:ext uri="{FF2B5EF4-FFF2-40B4-BE49-F238E27FC236}">
                <a16:creationId xmlns:a16="http://schemas.microsoft.com/office/drawing/2014/main" id="{AF725DB3-AB0E-4AB5-BAD3-DEC2596D903F}"/>
              </a:ext>
            </a:extLst>
          </p:cNvPr>
          <p:cNvGraphicFramePr>
            <a:graphicFrameLocks noGrp="1" noChangeAspect="1"/>
          </p:cNvGraphicFramePr>
          <p:nvPr>
            <p:ph sz="quarter" idx="25"/>
            <p:extLst>
              <p:ext uri="{D42A27DB-BD31-4B8C-83A1-F6EECF244321}">
                <p14:modId xmlns:p14="http://schemas.microsoft.com/office/powerpoint/2010/main" val="4264833404"/>
              </p:ext>
            </p:extLst>
          </p:nvPr>
        </p:nvGraphicFramePr>
        <p:xfrm>
          <a:off x="5491216" y="2974758"/>
          <a:ext cx="1367663" cy="461010"/>
        </p:xfrm>
        <a:graphic>
          <a:graphicData uri="http://schemas.openxmlformats.org/presentationml/2006/ole">
            <mc:AlternateContent xmlns:mc="http://schemas.openxmlformats.org/markup-compatibility/2006">
              <mc:Choice xmlns:v="urn:schemas-microsoft-com:vml" Requires="v">
                <p:oleObj spid="_x0000_s662568" name="Equation" r:id="rId3" imgW="1130040" imgH="380880" progId="Equation.DSMT4">
                  <p:embed/>
                </p:oleObj>
              </mc:Choice>
              <mc:Fallback>
                <p:oleObj name="Equation" r:id="rId3" imgW="1130040" imgH="380880" progId="Equation.DSMT4">
                  <p:embed/>
                  <p:pic>
                    <p:nvPicPr>
                      <p:cNvPr id="26" name="Content Placeholder 25">
                        <a:extLst>
                          <a:ext uri="{FF2B5EF4-FFF2-40B4-BE49-F238E27FC236}">
                            <a16:creationId xmlns:a16="http://schemas.microsoft.com/office/drawing/2014/main" id="{7119D1C9-69EF-4D36-BDDD-2E253861907B}"/>
                          </a:ext>
                        </a:extLst>
                      </p:cNvPr>
                      <p:cNvPicPr/>
                      <p:nvPr/>
                    </p:nvPicPr>
                    <p:blipFill>
                      <a:blip r:embed="rId4"/>
                      <a:stretch>
                        <a:fillRect/>
                      </a:stretch>
                    </p:blipFill>
                    <p:spPr>
                      <a:xfrm>
                        <a:off x="5491216" y="2974758"/>
                        <a:ext cx="1367663" cy="461010"/>
                      </a:xfrm>
                      <a:prstGeom prst="rect">
                        <a:avLst/>
                      </a:prstGeom>
                    </p:spPr>
                  </p:pic>
                </p:oleObj>
              </mc:Fallback>
            </mc:AlternateContent>
          </a:graphicData>
        </a:graphic>
      </p:graphicFrame>
      <p:sp>
        <p:nvSpPr>
          <p:cNvPr id="6" name="Content Placeholder 5">
            <a:extLst>
              <a:ext uri="{FF2B5EF4-FFF2-40B4-BE49-F238E27FC236}">
                <a16:creationId xmlns:a16="http://schemas.microsoft.com/office/drawing/2014/main" id="{7C329D87-183B-4EB8-A4E4-BEA6AB8E5E0F}"/>
              </a:ext>
            </a:extLst>
          </p:cNvPr>
          <p:cNvSpPr>
            <a:spLocks noGrp="1"/>
          </p:cNvSpPr>
          <p:nvPr>
            <p:ph sz="quarter" idx="26"/>
          </p:nvPr>
        </p:nvSpPr>
        <p:spPr>
          <a:xfrm>
            <a:off x="7040911" y="2997944"/>
            <a:ext cx="4591056" cy="431056"/>
          </a:xfrm>
        </p:spPr>
        <p:txBody>
          <a:bodyPr/>
          <a:lstStyle/>
          <a:p>
            <a:r>
              <a:rPr lang="en-US" altLang="en-US" dirty="0"/>
              <a:t>can be rewritten as </a:t>
            </a:r>
            <a:r>
              <a:rPr lang="en-US" altLang="en-US" i="1" dirty="0"/>
              <a:t>a</a:t>
            </a:r>
            <a:r>
              <a:rPr lang="en-US" altLang="en-US" dirty="0"/>
              <a:t> </a:t>
            </a:r>
            <a:r>
              <a:rPr lang="en-US" altLang="en-US" dirty="0" smtClean="0"/>
              <a:t>− </a:t>
            </a:r>
            <a:r>
              <a:rPr lang="en-US" altLang="en-US" i="1" dirty="0"/>
              <a:t>R</a:t>
            </a:r>
            <a:r>
              <a:rPr lang="en-US" altLang="en-US" dirty="0"/>
              <a:t> &lt; </a:t>
            </a:r>
            <a:r>
              <a:rPr lang="en-US" altLang="en-US" i="1" dirty="0"/>
              <a:t>x</a:t>
            </a:r>
            <a:endParaRPr lang="en-US" dirty="0"/>
          </a:p>
        </p:txBody>
      </p:sp>
      <p:sp>
        <p:nvSpPr>
          <p:cNvPr id="7" name="Content Placeholder 6">
            <a:extLst>
              <a:ext uri="{FF2B5EF4-FFF2-40B4-BE49-F238E27FC236}">
                <a16:creationId xmlns:a16="http://schemas.microsoft.com/office/drawing/2014/main" id="{7AC0C998-9F22-4F4C-96FE-AA75CD382618}"/>
              </a:ext>
            </a:extLst>
          </p:cNvPr>
          <p:cNvSpPr>
            <a:spLocks noGrp="1"/>
          </p:cNvSpPr>
          <p:nvPr>
            <p:ph sz="quarter" idx="27"/>
          </p:nvPr>
        </p:nvSpPr>
        <p:spPr>
          <a:xfrm>
            <a:off x="736600" y="3500590"/>
            <a:ext cx="1372419" cy="334963"/>
          </a:xfrm>
        </p:spPr>
        <p:txBody>
          <a:bodyPr/>
          <a:lstStyle/>
          <a:p>
            <a:r>
              <a:rPr lang="en-US" altLang="en-US" dirty="0"/>
              <a:t>&lt; </a:t>
            </a:r>
            <a:r>
              <a:rPr lang="en-US" altLang="en-US" i="1" dirty="0"/>
              <a:t>a</a:t>
            </a:r>
            <a:r>
              <a:rPr lang="en-US" altLang="en-US" dirty="0"/>
              <a:t> + </a:t>
            </a:r>
            <a:r>
              <a:rPr lang="en-US" altLang="en-US" i="1" dirty="0"/>
              <a:t>R</a:t>
            </a:r>
            <a:r>
              <a:rPr lang="en-US" altLang="en-US" dirty="0"/>
              <a:t>.</a:t>
            </a:r>
            <a:endParaRPr lang="en-US" dirty="0"/>
          </a:p>
        </p:txBody>
      </p:sp>
    </p:spTree>
    <p:extLst>
      <p:ext uri="{BB962C8B-B14F-4D97-AF65-F5344CB8AC3E}">
        <p14:creationId xmlns:p14="http://schemas.microsoft.com/office/powerpoint/2010/main" val="16746140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B27D7-1B26-435A-869A-040F477EB030}"/>
              </a:ext>
            </a:extLst>
          </p:cNvPr>
          <p:cNvSpPr>
            <a:spLocks noGrp="1"/>
          </p:cNvSpPr>
          <p:nvPr>
            <p:ph type="title"/>
          </p:nvPr>
        </p:nvSpPr>
        <p:spPr/>
        <p:txBody>
          <a:bodyPr/>
          <a:lstStyle/>
          <a:p>
            <a:r>
              <a:rPr lang="en-US" altLang="en-US" dirty="0"/>
              <a:t>Power Series </a:t>
            </a:r>
            <a:r>
              <a:rPr lang="en-US" altLang="en-US" sz="2400" b="0" dirty="0"/>
              <a:t>(11 of 12)</a:t>
            </a:r>
            <a:endParaRPr lang="en-US" dirty="0"/>
          </a:p>
        </p:txBody>
      </p:sp>
      <p:sp>
        <p:nvSpPr>
          <p:cNvPr id="3" name="Content Placeholder 2">
            <a:extLst>
              <a:ext uri="{FF2B5EF4-FFF2-40B4-BE49-F238E27FC236}">
                <a16:creationId xmlns:a16="http://schemas.microsoft.com/office/drawing/2014/main" id="{518B101B-77BB-48DA-BC93-F59CBE5D486C}"/>
              </a:ext>
            </a:extLst>
          </p:cNvPr>
          <p:cNvSpPr>
            <a:spLocks noGrp="1"/>
          </p:cNvSpPr>
          <p:nvPr>
            <p:ph sz="quarter" idx="23"/>
          </p:nvPr>
        </p:nvSpPr>
        <p:spPr>
          <a:xfrm>
            <a:off x="736600" y="1289050"/>
            <a:ext cx="10718800" cy="1439636"/>
          </a:xfrm>
        </p:spPr>
        <p:txBody>
          <a:bodyPr/>
          <a:lstStyle/>
          <a:p>
            <a:r>
              <a:rPr lang="en-US" altLang="en-US" dirty="0"/>
              <a:t>When </a:t>
            </a:r>
            <a:r>
              <a:rPr lang="en-US" altLang="en-US" i="1" dirty="0"/>
              <a:t>x</a:t>
            </a:r>
            <a:r>
              <a:rPr lang="en-US" altLang="en-US" dirty="0"/>
              <a:t> is an </a:t>
            </a:r>
            <a:r>
              <a:rPr lang="en-US" altLang="en-US" i="1" dirty="0"/>
              <a:t>endpoint </a:t>
            </a:r>
            <a:r>
              <a:rPr lang="en-US" altLang="en-US" dirty="0"/>
              <a:t>of the interval, that is, </a:t>
            </a:r>
            <a:r>
              <a:rPr lang="en-US" altLang="en-US" i="1" dirty="0"/>
              <a:t>x</a:t>
            </a:r>
            <a:r>
              <a:rPr lang="en-US" altLang="en-US" dirty="0"/>
              <a:t> = </a:t>
            </a:r>
            <a:r>
              <a:rPr lang="en-US" altLang="en-US" i="1" dirty="0"/>
              <a:t>a</a:t>
            </a:r>
            <a:r>
              <a:rPr lang="en-US" altLang="en-US" dirty="0"/>
              <a:t> </a:t>
            </a:r>
            <a:r>
              <a:rPr lang="en-US" altLang="en-US" dirty="0">
                <a:sym typeface="Symbol" panose="05050102010706020507" pitchFamily="18" charset="2"/>
              </a:rPr>
              <a:t> </a:t>
            </a:r>
            <a:r>
              <a:rPr lang="en-US" altLang="en-US" i="1" dirty="0"/>
              <a:t>R</a:t>
            </a:r>
            <a:r>
              <a:rPr lang="en-US" altLang="en-US" dirty="0"/>
              <a:t>, anything can happen—the series might converge at one or both endpoints or it might diverge at both endpoints.</a:t>
            </a:r>
          </a:p>
          <a:p>
            <a:r>
              <a:rPr lang="en-US" altLang="en-US" dirty="0"/>
              <a:t>Thus in case (iii) there are four possibilities for the interval of convergence:</a:t>
            </a:r>
          </a:p>
        </p:txBody>
      </p:sp>
      <p:graphicFrame>
        <p:nvGraphicFramePr>
          <p:cNvPr id="11" name="Content Placeholder 21" descr="(a minus R, a + R) (a minus R, a + R] [a minus R, a + R) [a minus R, a + R]">
            <a:extLst>
              <a:ext uri="{FF2B5EF4-FFF2-40B4-BE49-F238E27FC236}">
                <a16:creationId xmlns:a16="http://schemas.microsoft.com/office/drawing/2014/main" id="{17C14EF0-F7DF-46C6-85DF-49BBF9876004}"/>
              </a:ext>
            </a:extLst>
          </p:cNvPr>
          <p:cNvGraphicFramePr>
            <a:graphicFrameLocks noGrp="1" noChangeAspect="1"/>
          </p:cNvGraphicFramePr>
          <p:nvPr>
            <p:ph sz="quarter" idx="24"/>
            <p:extLst>
              <p:ext uri="{D42A27DB-BD31-4B8C-83A1-F6EECF244321}">
                <p14:modId xmlns:p14="http://schemas.microsoft.com/office/powerpoint/2010/main" val="1605600840"/>
              </p:ext>
            </p:extLst>
          </p:nvPr>
        </p:nvGraphicFramePr>
        <p:xfrm>
          <a:off x="2498725" y="2886075"/>
          <a:ext cx="7188200" cy="506413"/>
        </p:xfrm>
        <a:graphic>
          <a:graphicData uri="http://schemas.openxmlformats.org/presentationml/2006/ole">
            <mc:AlternateContent xmlns:mc="http://schemas.openxmlformats.org/markup-compatibility/2006">
              <mc:Choice xmlns:v="urn:schemas-microsoft-com:vml" Requires="v">
                <p:oleObj spid="_x0000_s663592" name="Equation" r:id="rId3" imgW="6489360" imgH="457200" progId="Equation.DSMT4">
                  <p:embed/>
                </p:oleObj>
              </mc:Choice>
              <mc:Fallback>
                <p:oleObj name="Equation" r:id="rId3" imgW="6489360" imgH="457200" progId="Equation.DSMT4">
                  <p:embed/>
                  <p:pic>
                    <p:nvPicPr>
                      <p:cNvPr id="22" name="Content Placeholder 21">
                        <a:extLst>
                          <a:ext uri="{FF2B5EF4-FFF2-40B4-BE49-F238E27FC236}">
                            <a16:creationId xmlns:a16="http://schemas.microsoft.com/office/drawing/2014/main" id="{2AFF06AF-CD10-4798-A53D-2287BE4B5AAF}"/>
                          </a:ext>
                        </a:extLst>
                      </p:cNvPr>
                      <p:cNvPicPr/>
                      <p:nvPr/>
                    </p:nvPicPr>
                    <p:blipFill>
                      <a:blip r:embed="rId4"/>
                      <a:stretch>
                        <a:fillRect/>
                      </a:stretch>
                    </p:blipFill>
                    <p:spPr>
                      <a:xfrm>
                        <a:off x="2498725" y="2886075"/>
                        <a:ext cx="7188200" cy="506413"/>
                      </a:xfrm>
                      <a:prstGeom prst="rect">
                        <a:avLst/>
                      </a:prstGeom>
                    </p:spPr>
                  </p:pic>
                </p:oleObj>
              </mc:Fallback>
            </mc:AlternateContent>
          </a:graphicData>
        </a:graphic>
      </p:graphicFrame>
      <p:sp>
        <p:nvSpPr>
          <p:cNvPr id="5" name="Content Placeholder 4">
            <a:extLst>
              <a:ext uri="{FF2B5EF4-FFF2-40B4-BE49-F238E27FC236}">
                <a16:creationId xmlns:a16="http://schemas.microsoft.com/office/drawing/2014/main" id="{3102D2FD-B3B8-48CA-9C13-A4B892D20E6E}"/>
              </a:ext>
            </a:extLst>
          </p:cNvPr>
          <p:cNvSpPr>
            <a:spLocks noGrp="1"/>
          </p:cNvSpPr>
          <p:nvPr>
            <p:ph sz="quarter" idx="25"/>
          </p:nvPr>
        </p:nvSpPr>
        <p:spPr>
          <a:xfrm>
            <a:off x="736600" y="3814765"/>
            <a:ext cx="10712450" cy="356730"/>
          </a:xfrm>
        </p:spPr>
        <p:txBody>
          <a:bodyPr/>
          <a:lstStyle/>
          <a:p>
            <a:r>
              <a:rPr lang="en-US" altLang="en-US" dirty="0"/>
              <a:t>The situation is illustrated in Figure 3. </a:t>
            </a:r>
          </a:p>
        </p:txBody>
      </p:sp>
      <p:pic>
        <p:nvPicPr>
          <p:cNvPr id="16" name="Content Placeholder 15" descr="The image shows a number line. The values on the number line are a mins R, a and a plus R. The interval in between the points a mins R and a plus R is labeled convergence for abs(x minus a). &#10;">
            <a:extLst>
              <a:ext uri="{FF2B5EF4-FFF2-40B4-BE49-F238E27FC236}">
                <a16:creationId xmlns:a16="http://schemas.microsoft.com/office/drawing/2014/main" id="{FCA6214A-62D8-41FA-BDA4-3D1BFC01180A}"/>
              </a:ext>
            </a:extLst>
          </p:cNvPr>
          <p:cNvPicPr>
            <a:picLocks noGrp="1" noChangeAspect="1"/>
          </p:cNvPicPr>
          <p:nvPr>
            <p:ph sz="quarter" idx="26"/>
          </p:nvPr>
        </p:nvPicPr>
        <p:blipFill>
          <a:blip r:embed="rId5"/>
          <a:stretch>
            <a:fillRect/>
          </a:stretch>
        </p:blipFill>
        <p:spPr>
          <a:xfrm>
            <a:off x="2120029" y="4218381"/>
            <a:ext cx="7951940" cy="1524571"/>
          </a:xfrm>
          <a:prstGeom prst="rect">
            <a:avLst/>
          </a:prstGeom>
        </p:spPr>
      </p:pic>
      <p:sp>
        <p:nvSpPr>
          <p:cNvPr id="7" name="Content Placeholder 6">
            <a:extLst>
              <a:ext uri="{FF2B5EF4-FFF2-40B4-BE49-F238E27FC236}">
                <a16:creationId xmlns:a16="http://schemas.microsoft.com/office/drawing/2014/main" id="{4DE85B2E-8614-4B46-93E2-D1099F20EFDC}"/>
              </a:ext>
            </a:extLst>
          </p:cNvPr>
          <p:cNvSpPr>
            <a:spLocks noGrp="1"/>
          </p:cNvSpPr>
          <p:nvPr>
            <p:ph sz="quarter" idx="27"/>
          </p:nvPr>
        </p:nvSpPr>
        <p:spPr>
          <a:xfrm>
            <a:off x="5601349" y="5886283"/>
            <a:ext cx="989302" cy="212381"/>
          </a:xfrm>
        </p:spPr>
        <p:txBody>
          <a:bodyPr/>
          <a:lstStyle/>
          <a:p>
            <a:pPr algn="ctr"/>
            <a:r>
              <a:rPr lang="en-US" altLang="en-US" sz="1600" b="1" dirty="0"/>
              <a:t>Figure 3</a:t>
            </a:r>
          </a:p>
        </p:txBody>
      </p:sp>
    </p:spTree>
    <p:extLst>
      <p:ext uri="{BB962C8B-B14F-4D97-AF65-F5344CB8AC3E}">
        <p14:creationId xmlns:p14="http://schemas.microsoft.com/office/powerpoint/2010/main" val="23619123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B4A66-B483-4024-8791-D28CCA3E115D}"/>
              </a:ext>
            </a:extLst>
          </p:cNvPr>
          <p:cNvSpPr>
            <a:spLocks noGrp="1"/>
          </p:cNvSpPr>
          <p:nvPr>
            <p:ph type="title"/>
          </p:nvPr>
        </p:nvSpPr>
        <p:spPr/>
        <p:txBody>
          <a:bodyPr/>
          <a:lstStyle/>
          <a:p>
            <a:r>
              <a:rPr lang="en-US" altLang="en-US" dirty="0"/>
              <a:t>Power Series </a:t>
            </a:r>
            <a:r>
              <a:rPr lang="en-US" altLang="en-US" sz="2400" b="0" dirty="0"/>
              <a:t>(12 of 12)</a:t>
            </a:r>
            <a:endParaRPr lang="en-US" dirty="0"/>
          </a:p>
        </p:txBody>
      </p:sp>
      <p:sp>
        <p:nvSpPr>
          <p:cNvPr id="3" name="Content Placeholder 2">
            <a:extLst>
              <a:ext uri="{FF2B5EF4-FFF2-40B4-BE49-F238E27FC236}">
                <a16:creationId xmlns:a16="http://schemas.microsoft.com/office/drawing/2014/main" id="{C3C366BE-EDDA-4EA7-9960-CE2A9067EB1D}"/>
              </a:ext>
            </a:extLst>
          </p:cNvPr>
          <p:cNvSpPr>
            <a:spLocks noGrp="1"/>
          </p:cNvSpPr>
          <p:nvPr>
            <p:ph sz="quarter" idx="23"/>
          </p:nvPr>
        </p:nvSpPr>
        <p:spPr>
          <a:xfrm>
            <a:off x="736600" y="1289050"/>
            <a:ext cx="10718800" cy="639060"/>
          </a:xfrm>
        </p:spPr>
        <p:txBody>
          <a:bodyPr/>
          <a:lstStyle/>
          <a:p>
            <a:r>
              <a:rPr lang="en-US" altLang="en-US" dirty="0"/>
              <a:t>We summarize here the radius and interval of convergence for each of the examples already considered in this section.</a:t>
            </a:r>
          </a:p>
        </p:txBody>
      </p:sp>
      <p:graphicFrame>
        <p:nvGraphicFramePr>
          <p:cNvPr id="11" name="Content Placeholder 10" descr="Table is accessible to screenreaders">
            <a:extLst>
              <a:ext uri="{FF2B5EF4-FFF2-40B4-BE49-F238E27FC236}">
                <a16:creationId xmlns:a16="http://schemas.microsoft.com/office/drawing/2014/main" id="{E966C99F-9BE6-49D5-B247-1A86D1A716C6}"/>
              </a:ext>
            </a:extLst>
          </p:cNvPr>
          <p:cNvGraphicFramePr>
            <a:graphicFrameLocks noGrp="1"/>
          </p:cNvGraphicFramePr>
          <p:nvPr>
            <p:ph sz="quarter" idx="24"/>
            <p:extLst>
              <p:ext uri="{D42A27DB-BD31-4B8C-83A1-F6EECF244321}">
                <p14:modId xmlns:p14="http://schemas.microsoft.com/office/powerpoint/2010/main" val="1097047929"/>
              </p:ext>
            </p:extLst>
          </p:nvPr>
        </p:nvGraphicFramePr>
        <p:xfrm>
          <a:off x="2291373" y="2092610"/>
          <a:ext cx="7124909" cy="3600357"/>
        </p:xfrm>
        <a:graphic>
          <a:graphicData uri="http://schemas.openxmlformats.org/drawingml/2006/table">
            <a:tbl>
              <a:tblPr firstRow="1" bandRow="1">
                <a:tableStyleId>{5C22544A-7EE6-4342-B048-85BDC9FD1C3A}</a:tableStyleId>
              </a:tblPr>
              <a:tblGrid>
                <a:gridCol w="1781228">
                  <a:extLst>
                    <a:ext uri="{9D8B030D-6E8A-4147-A177-3AD203B41FA5}">
                      <a16:colId xmlns:a16="http://schemas.microsoft.com/office/drawing/2014/main" val="185769692"/>
                    </a:ext>
                  </a:extLst>
                </a:gridCol>
                <a:gridCol w="1375109">
                  <a:extLst>
                    <a:ext uri="{9D8B030D-6E8A-4147-A177-3AD203B41FA5}">
                      <a16:colId xmlns:a16="http://schemas.microsoft.com/office/drawing/2014/main" val="3542538890"/>
                    </a:ext>
                  </a:extLst>
                </a:gridCol>
                <a:gridCol w="1829411">
                  <a:extLst>
                    <a:ext uri="{9D8B030D-6E8A-4147-A177-3AD203B41FA5}">
                      <a16:colId xmlns:a16="http://schemas.microsoft.com/office/drawing/2014/main" val="1901470983"/>
                    </a:ext>
                  </a:extLst>
                </a:gridCol>
                <a:gridCol w="2139161">
                  <a:extLst>
                    <a:ext uri="{9D8B030D-6E8A-4147-A177-3AD203B41FA5}">
                      <a16:colId xmlns:a16="http://schemas.microsoft.com/office/drawing/2014/main" val="2487025638"/>
                    </a:ext>
                  </a:extLst>
                </a:gridCol>
              </a:tblGrid>
              <a:tr h="370840">
                <a:tc>
                  <a:txBody>
                    <a:bodyPr/>
                    <a:lstStyle/>
                    <a:p>
                      <a:r>
                        <a:rPr lang="en-US" sz="1600" dirty="0" smtClean="0">
                          <a:solidFill>
                            <a:schemeClr val="bg1"/>
                          </a:solidFill>
                          <a:latin typeface="Arial" panose="020B0604020202020204" pitchFamily="34" charset="0"/>
                          <a:cs typeface="Arial" panose="020B0604020202020204" pitchFamily="34" charset="0"/>
                        </a:rPr>
                        <a:t>blank</a:t>
                      </a:r>
                      <a:endParaRPr lang="en-US" sz="1600" dirty="0">
                        <a:solidFill>
                          <a:schemeClr val="bg1"/>
                        </a:solidFill>
                        <a:latin typeface="Arial" panose="020B0604020202020204" pitchFamily="34" charset="0"/>
                        <a:cs typeface="Arial" panose="020B0604020202020204" pitchFamily="34" charset="0"/>
                      </a:endParaRPr>
                    </a:p>
                  </a:txBody>
                  <a:tcPr marL="67399" marR="6739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Series</a:t>
                      </a:r>
                    </a:p>
                  </a:txBody>
                  <a:tcPr marL="67399" marR="6739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Radius of convergence</a:t>
                      </a:r>
                    </a:p>
                  </a:txBody>
                  <a:tcPr marL="67399" marR="6739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Interval of convergence</a:t>
                      </a:r>
                    </a:p>
                  </a:txBody>
                  <a:tcPr marL="67399" marR="6739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07517025"/>
                  </a:ext>
                </a:extLst>
              </a:tr>
              <a:tr h="6975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Geometric series</a:t>
                      </a:r>
                    </a:p>
                  </a:txBody>
                  <a:tcPr marL="67399" marR="6739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000" dirty="0" smtClean="0">
                          <a:solidFill>
                            <a:schemeClr val="bg1"/>
                          </a:solidFill>
                          <a:latin typeface="Arial" panose="020B0604020202020204" pitchFamily="34" charset="0"/>
                          <a:cs typeface="Arial" panose="020B0604020202020204" pitchFamily="34" charset="0"/>
                        </a:rPr>
                        <a:t>sum_(n = 0)^infinity(</a:t>
                      </a:r>
                      <a:r>
                        <a:rPr lang="en-US" sz="1000" dirty="0" err="1" smtClean="0">
                          <a:solidFill>
                            <a:schemeClr val="bg1"/>
                          </a:solidFill>
                          <a:latin typeface="Arial" panose="020B0604020202020204" pitchFamily="34" charset="0"/>
                          <a:cs typeface="Arial" panose="020B0604020202020204" pitchFamily="34" charset="0"/>
                        </a:rPr>
                        <a:t>x^n</a:t>
                      </a:r>
                      <a:r>
                        <a:rPr lang="en-US" sz="1000" dirty="0" smtClean="0">
                          <a:solidFill>
                            <a:schemeClr val="bg1"/>
                          </a:solidFill>
                          <a:latin typeface="Arial" panose="020B0604020202020204" pitchFamily="34" charset="0"/>
                          <a:cs typeface="Arial" panose="020B0604020202020204" pitchFamily="34" charset="0"/>
                        </a:rPr>
                        <a:t>)</a:t>
                      </a:r>
                      <a:endParaRPr lang="en-US" sz="1000" dirty="0">
                        <a:solidFill>
                          <a:schemeClr val="bg1"/>
                        </a:solidFill>
                        <a:latin typeface="Arial" panose="020B0604020202020204" pitchFamily="34" charset="0"/>
                        <a:cs typeface="Arial" panose="020B0604020202020204" pitchFamily="34" charset="0"/>
                      </a:endParaRPr>
                    </a:p>
                  </a:txBody>
                  <a:tcPr marL="67399" marR="6739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600" i="1" dirty="0">
                          <a:solidFill>
                            <a:schemeClr val="bg2">
                              <a:lumMod val="10000"/>
                            </a:schemeClr>
                          </a:solidFill>
                          <a:latin typeface="Arial" panose="020B0604020202020204" pitchFamily="34" charset="0"/>
                          <a:cs typeface="Arial" panose="020B0604020202020204" pitchFamily="34" charset="0"/>
                        </a:rPr>
                        <a:t>R </a:t>
                      </a:r>
                      <a:r>
                        <a:rPr lang="en-US" sz="1600" dirty="0">
                          <a:solidFill>
                            <a:schemeClr val="bg2">
                              <a:lumMod val="10000"/>
                            </a:schemeClr>
                          </a:solidFill>
                          <a:latin typeface="Arial" panose="020B0604020202020204" pitchFamily="34" charset="0"/>
                          <a:cs typeface="Arial" panose="020B0604020202020204" pitchFamily="34" charset="0"/>
                        </a:rPr>
                        <a:t>= 1</a:t>
                      </a:r>
                    </a:p>
                  </a:txBody>
                  <a:tcPr marL="67399" marR="6739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600" dirty="0">
                          <a:solidFill>
                            <a:schemeClr val="bg2">
                              <a:lumMod val="10000"/>
                            </a:schemeClr>
                          </a:solidFill>
                          <a:latin typeface="Arial" panose="020B0604020202020204" pitchFamily="34" charset="0"/>
                          <a:cs typeface="Arial" panose="020B0604020202020204" pitchFamily="34" charset="0"/>
                        </a:rPr>
                        <a:t>(−1, 1)</a:t>
                      </a:r>
                    </a:p>
                  </a:txBody>
                  <a:tcPr marL="67399" marR="6739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76899153"/>
                  </a:ext>
                </a:extLst>
              </a:tr>
              <a:tr h="7547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Example 1</a:t>
                      </a:r>
                    </a:p>
                  </a:txBody>
                  <a:tcPr marL="67399" marR="6739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pt-BR" sz="1000" dirty="0" smtClean="0">
                          <a:solidFill>
                            <a:schemeClr val="bg1"/>
                          </a:solidFill>
                          <a:latin typeface="Arial" panose="020B0604020202020204" pitchFamily="34" charset="0"/>
                          <a:cs typeface="Arial" panose="020B0604020202020204" pitchFamily="34" charset="0"/>
                        </a:rPr>
                        <a:t>sum_(n = 0)^infinity(n!)(x^n)</a:t>
                      </a:r>
                      <a:endParaRPr lang="en-US" sz="1000" dirty="0">
                        <a:solidFill>
                          <a:schemeClr val="bg1"/>
                        </a:solidFill>
                        <a:latin typeface="Arial" panose="020B0604020202020204" pitchFamily="34" charset="0"/>
                        <a:cs typeface="Arial" panose="020B0604020202020204" pitchFamily="34" charset="0"/>
                      </a:endParaRPr>
                    </a:p>
                  </a:txBody>
                  <a:tcPr marL="67399" marR="6739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600" i="1" dirty="0">
                          <a:solidFill>
                            <a:schemeClr val="bg2">
                              <a:lumMod val="10000"/>
                            </a:schemeClr>
                          </a:solidFill>
                          <a:latin typeface="Arial" panose="020B0604020202020204" pitchFamily="34" charset="0"/>
                          <a:cs typeface="Arial" panose="020B0604020202020204" pitchFamily="34" charset="0"/>
                        </a:rPr>
                        <a:t>R </a:t>
                      </a:r>
                      <a:r>
                        <a:rPr lang="en-US" sz="1600" dirty="0">
                          <a:solidFill>
                            <a:schemeClr val="bg2">
                              <a:lumMod val="10000"/>
                            </a:schemeClr>
                          </a:solidFill>
                          <a:latin typeface="Arial" panose="020B0604020202020204" pitchFamily="34" charset="0"/>
                          <a:cs typeface="Arial" panose="020B0604020202020204" pitchFamily="34" charset="0"/>
                        </a:rPr>
                        <a:t>= 0</a:t>
                      </a:r>
                    </a:p>
                  </a:txBody>
                  <a:tcPr marL="67399" marR="6739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600" dirty="0">
                          <a:solidFill>
                            <a:schemeClr val="bg2">
                              <a:lumMod val="10000"/>
                            </a:schemeClr>
                          </a:solidFill>
                          <a:latin typeface="Arial" panose="020B0604020202020204" pitchFamily="34" charset="0"/>
                          <a:cs typeface="Arial" panose="020B0604020202020204" pitchFamily="34" charset="0"/>
                        </a:rPr>
                        <a:t>{0}</a:t>
                      </a:r>
                    </a:p>
                  </a:txBody>
                  <a:tcPr marL="67399" marR="6739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60425185"/>
                  </a:ext>
                </a:extLst>
              </a:tr>
              <a:tr h="7547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Example 2</a:t>
                      </a:r>
                    </a:p>
                  </a:txBody>
                  <a:tcPr marL="67399" marR="6739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pt-BR" sz="1000" dirty="0" smtClean="0">
                          <a:solidFill>
                            <a:schemeClr val="bg1"/>
                          </a:solidFill>
                          <a:latin typeface="Arial" panose="020B0604020202020204" pitchFamily="34" charset="0"/>
                          <a:cs typeface="Arial" panose="020B0604020202020204" pitchFamily="34" charset="0"/>
                        </a:rPr>
                        <a:t>sum_(n = 0)^infinity(((x minus 3)^n)/n)</a:t>
                      </a:r>
                      <a:endParaRPr lang="en-US" sz="1000" dirty="0">
                        <a:solidFill>
                          <a:schemeClr val="bg1"/>
                        </a:solidFill>
                        <a:latin typeface="Arial" panose="020B0604020202020204" pitchFamily="34" charset="0"/>
                        <a:cs typeface="Arial" panose="020B0604020202020204" pitchFamily="34" charset="0"/>
                      </a:endParaRPr>
                    </a:p>
                  </a:txBody>
                  <a:tcPr marL="67399" marR="6739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600" i="1" dirty="0">
                          <a:solidFill>
                            <a:schemeClr val="bg2">
                              <a:lumMod val="10000"/>
                            </a:schemeClr>
                          </a:solidFill>
                          <a:latin typeface="Arial" panose="020B0604020202020204" pitchFamily="34" charset="0"/>
                          <a:cs typeface="Arial" panose="020B0604020202020204" pitchFamily="34" charset="0"/>
                        </a:rPr>
                        <a:t>R </a:t>
                      </a:r>
                      <a:r>
                        <a:rPr lang="en-US" sz="1600" dirty="0">
                          <a:solidFill>
                            <a:schemeClr val="bg2">
                              <a:lumMod val="10000"/>
                            </a:schemeClr>
                          </a:solidFill>
                          <a:latin typeface="Arial" panose="020B0604020202020204" pitchFamily="34" charset="0"/>
                          <a:cs typeface="Arial" panose="020B0604020202020204" pitchFamily="34" charset="0"/>
                        </a:rPr>
                        <a:t>= 1</a:t>
                      </a:r>
                    </a:p>
                  </a:txBody>
                  <a:tcPr marL="67399" marR="6739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600" dirty="0" smtClean="0">
                          <a:solidFill>
                            <a:schemeClr val="bg1"/>
                          </a:solidFill>
                          <a:latin typeface="Arial" panose="020B0604020202020204" pitchFamily="34" charset="0"/>
                          <a:cs typeface="Arial" panose="020B0604020202020204" pitchFamily="34" charset="0"/>
                        </a:rPr>
                        <a:t>[2, 4)</a:t>
                      </a:r>
                      <a:endParaRPr lang="en-US" sz="1600" dirty="0">
                        <a:solidFill>
                          <a:schemeClr val="bg1"/>
                        </a:solidFill>
                        <a:latin typeface="Arial" panose="020B0604020202020204" pitchFamily="34" charset="0"/>
                        <a:cs typeface="Arial" panose="020B0604020202020204" pitchFamily="34" charset="0"/>
                      </a:endParaRPr>
                    </a:p>
                  </a:txBody>
                  <a:tcPr marL="67399" marR="6739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21355976"/>
                  </a:ext>
                </a:extLst>
              </a:tr>
              <a:tr h="8142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Example 3</a:t>
                      </a:r>
                    </a:p>
                  </a:txBody>
                  <a:tcPr marL="67399" marR="6739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pt-BR" sz="1000" dirty="0" smtClean="0">
                          <a:solidFill>
                            <a:schemeClr val="bg1"/>
                          </a:solidFill>
                          <a:latin typeface="Arial" panose="020B0604020202020204" pitchFamily="34" charset="0"/>
                          <a:cs typeface="Arial" panose="020B0604020202020204" pitchFamily="34" charset="0"/>
                        </a:rPr>
                        <a:t>sum_(n = 0)^infinity((negative 1)^n(x^2n)/((2^2n)(n!)^2))</a:t>
                      </a:r>
                      <a:endParaRPr lang="en-US" sz="1000" dirty="0">
                        <a:solidFill>
                          <a:schemeClr val="bg1"/>
                        </a:solidFill>
                        <a:latin typeface="Arial" panose="020B0604020202020204" pitchFamily="34" charset="0"/>
                        <a:cs typeface="Arial" panose="020B0604020202020204" pitchFamily="34" charset="0"/>
                      </a:endParaRPr>
                    </a:p>
                  </a:txBody>
                  <a:tcPr marL="67399" marR="6739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600" i="1" dirty="0">
                          <a:solidFill>
                            <a:schemeClr val="bg2">
                              <a:lumMod val="10000"/>
                            </a:schemeClr>
                          </a:solidFill>
                          <a:latin typeface="Arial" panose="020B0604020202020204" pitchFamily="34" charset="0"/>
                          <a:cs typeface="Arial" panose="020B0604020202020204" pitchFamily="34" charset="0"/>
                        </a:rPr>
                        <a:t>R </a:t>
                      </a:r>
                      <a:r>
                        <a:rPr lang="en-US" sz="1600" dirty="0">
                          <a:solidFill>
                            <a:schemeClr val="bg2">
                              <a:lumMod val="10000"/>
                            </a:schemeClr>
                          </a:solidFill>
                          <a:latin typeface="Arial" panose="020B0604020202020204" pitchFamily="34" charset="0"/>
                          <a:cs typeface="Arial" panose="020B0604020202020204" pitchFamily="34" charset="0"/>
                        </a:rPr>
                        <a:t>= ∞</a:t>
                      </a:r>
                    </a:p>
                  </a:txBody>
                  <a:tcPr marL="67399" marR="6739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600" dirty="0">
                          <a:solidFill>
                            <a:schemeClr val="bg2">
                              <a:lumMod val="10000"/>
                            </a:schemeClr>
                          </a:solidFill>
                          <a:latin typeface="Arial" panose="020B0604020202020204" pitchFamily="34" charset="0"/>
                          <a:cs typeface="Arial" panose="020B0604020202020204" pitchFamily="34" charset="0"/>
                        </a:rPr>
                        <a:t>(−∞, ∞)</a:t>
                      </a:r>
                    </a:p>
                  </a:txBody>
                  <a:tcPr marL="67399" marR="67399"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77563121"/>
                  </a:ext>
                </a:extLst>
              </a:tr>
            </a:tbl>
          </a:graphicData>
        </a:graphic>
      </p:graphicFrame>
      <p:graphicFrame>
        <p:nvGraphicFramePr>
          <p:cNvPr id="12" name="Content Placeholder 21" descr="Image description is in table cell">
            <a:extLst>
              <a:ext uri="{FF2B5EF4-FFF2-40B4-BE49-F238E27FC236}">
                <a16:creationId xmlns:a16="http://schemas.microsoft.com/office/drawing/2014/main" id="{F3D9CB7D-C9F0-499C-864F-67CF57379908}"/>
              </a:ext>
            </a:extLst>
          </p:cNvPr>
          <p:cNvGraphicFramePr>
            <a:graphicFrameLocks noGrp="1" noChangeAspect="1"/>
          </p:cNvGraphicFramePr>
          <p:nvPr>
            <p:ph sz="quarter" idx="25"/>
            <p:extLst>
              <p:ext uri="{D42A27DB-BD31-4B8C-83A1-F6EECF244321}">
                <p14:modId xmlns:p14="http://schemas.microsoft.com/office/powerpoint/2010/main" val="2764384689"/>
              </p:ext>
            </p:extLst>
          </p:nvPr>
        </p:nvGraphicFramePr>
        <p:xfrm>
          <a:off x="4538374" y="2746047"/>
          <a:ext cx="411162" cy="471488"/>
        </p:xfrm>
        <a:graphic>
          <a:graphicData uri="http://schemas.openxmlformats.org/presentationml/2006/ole">
            <mc:AlternateContent xmlns:mc="http://schemas.openxmlformats.org/markup-compatibility/2006">
              <mc:Choice xmlns:v="urn:schemas-microsoft-com:vml" Requires="v">
                <p:oleObj spid="_x0000_s666771" name="Equation" r:id="rId3" imgW="685800" imgH="787320" progId="Equation.DSMT4">
                  <p:embed/>
                </p:oleObj>
              </mc:Choice>
              <mc:Fallback>
                <p:oleObj name="Equation" r:id="rId3" imgW="685800" imgH="787320" progId="Equation.DSMT4">
                  <p:embed/>
                  <p:pic>
                    <p:nvPicPr>
                      <p:cNvPr id="12" name="Content Placeholder 21">
                        <a:extLst>
                          <a:ext uri="{FF2B5EF4-FFF2-40B4-BE49-F238E27FC236}">
                            <a16:creationId xmlns:a16="http://schemas.microsoft.com/office/drawing/2014/main" id="{F3D9CB7D-C9F0-499C-864F-67CF57379908}"/>
                          </a:ext>
                        </a:extLst>
                      </p:cNvPr>
                      <p:cNvPicPr/>
                      <p:nvPr/>
                    </p:nvPicPr>
                    <p:blipFill>
                      <a:blip r:embed="rId4"/>
                      <a:stretch>
                        <a:fillRect/>
                      </a:stretch>
                    </p:blipFill>
                    <p:spPr>
                      <a:xfrm>
                        <a:off x="4538374" y="2746047"/>
                        <a:ext cx="411162" cy="471488"/>
                      </a:xfrm>
                      <a:prstGeom prst="rect">
                        <a:avLst/>
                      </a:prstGeom>
                    </p:spPr>
                  </p:pic>
                </p:oleObj>
              </mc:Fallback>
            </mc:AlternateContent>
          </a:graphicData>
        </a:graphic>
      </p:graphicFrame>
      <p:graphicFrame>
        <p:nvGraphicFramePr>
          <p:cNvPr id="13" name="Content Placeholder 23" descr="Image description is in table cell">
            <a:extLst>
              <a:ext uri="{FF2B5EF4-FFF2-40B4-BE49-F238E27FC236}">
                <a16:creationId xmlns:a16="http://schemas.microsoft.com/office/drawing/2014/main" id="{B5423C27-2441-4797-B342-BF438F4F6303}"/>
              </a:ext>
            </a:extLst>
          </p:cNvPr>
          <p:cNvGraphicFramePr>
            <a:graphicFrameLocks noGrp="1" noChangeAspect="1"/>
          </p:cNvGraphicFramePr>
          <p:nvPr>
            <p:ph sz="quarter" idx="26"/>
            <p:extLst>
              <p:ext uri="{D42A27DB-BD31-4B8C-83A1-F6EECF244321}">
                <p14:modId xmlns:p14="http://schemas.microsoft.com/office/powerpoint/2010/main" val="354341390"/>
              </p:ext>
            </p:extLst>
          </p:nvPr>
        </p:nvGraphicFramePr>
        <p:xfrm>
          <a:off x="4538374" y="3545544"/>
          <a:ext cx="555625" cy="471488"/>
        </p:xfrm>
        <a:graphic>
          <a:graphicData uri="http://schemas.openxmlformats.org/presentationml/2006/ole">
            <mc:AlternateContent xmlns:mc="http://schemas.openxmlformats.org/markup-compatibility/2006">
              <mc:Choice xmlns:v="urn:schemas-microsoft-com:vml" Requires="v">
                <p:oleObj spid="_x0000_s666772" name="Equation" r:id="rId5" imgW="927000" imgH="787320" progId="Equation.DSMT4">
                  <p:embed/>
                </p:oleObj>
              </mc:Choice>
              <mc:Fallback>
                <p:oleObj name="Equation" r:id="rId5" imgW="927000" imgH="787320" progId="Equation.DSMT4">
                  <p:embed/>
                  <p:pic>
                    <p:nvPicPr>
                      <p:cNvPr id="13" name="Content Placeholder 23">
                        <a:extLst>
                          <a:ext uri="{FF2B5EF4-FFF2-40B4-BE49-F238E27FC236}">
                            <a16:creationId xmlns:a16="http://schemas.microsoft.com/office/drawing/2014/main" id="{B5423C27-2441-4797-B342-BF438F4F6303}"/>
                          </a:ext>
                        </a:extLst>
                      </p:cNvPr>
                      <p:cNvPicPr/>
                      <p:nvPr/>
                    </p:nvPicPr>
                    <p:blipFill>
                      <a:blip r:embed="rId6"/>
                      <a:stretch>
                        <a:fillRect/>
                      </a:stretch>
                    </p:blipFill>
                    <p:spPr>
                      <a:xfrm>
                        <a:off x="4538374" y="3545544"/>
                        <a:ext cx="555625" cy="471488"/>
                      </a:xfrm>
                      <a:prstGeom prst="rect">
                        <a:avLst/>
                      </a:prstGeom>
                    </p:spPr>
                  </p:pic>
                </p:oleObj>
              </mc:Fallback>
            </mc:AlternateContent>
          </a:graphicData>
        </a:graphic>
      </p:graphicFrame>
      <p:graphicFrame>
        <p:nvGraphicFramePr>
          <p:cNvPr id="14" name="Content Placeholder 24" descr="Image description is in table cell">
            <a:extLst>
              <a:ext uri="{FF2B5EF4-FFF2-40B4-BE49-F238E27FC236}">
                <a16:creationId xmlns:a16="http://schemas.microsoft.com/office/drawing/2014/main" id="{A2A2445D-5158-40B9-B764-CC97D50B8545}"/>
              </a:ext>
            </a:extLst>
          </p:cNvPr>
          <p:cNvGraphicFramePr>
            <a:graphicFrameLocks noGrp="1" noChangeAspect="1"/>
          </p:cNvGraphicFramePr>
          <p:nvPr>
            <p:ph sz="quarter" idx="27"/>
            <p:extLst>
              <p:ext uri="{D42A27DB-BD31-4B8C-83A1-F6EECF244321}">
                <p14:modId xmlns:p14="http://schemas.microsoft.com/office/powerpoint/2010/main" val="1336797630"/>
              </p:ext>
            </p:extLst>
          </p:nvPr>
        </p:nvGraphicFramePr>
        <p:xfrm>
          <a:off x="4362955" y="4181533"/>
          <a:ext cx="906462" cy="585787"/>
        </p:xfrm>
        <a:graphic>
          <a:graphicData uri="http://schemas.openxmlformats.org/presentationml/2006/ole">
            <mc:AlternateContent xmlns:mc="http://schemas.openxmlformats.org/markup-compatibility/2006">
              <mc:Choice xmlns:v="urn:schemas-microsoft-com:vml" Requires="v">
                <p:oleObj spid="_x0000_s666773" name="Equation" r:id="rId7" imgW="1295280" imgH="838080" progId="Equation.DSMT4">
                  <p:embed/>
                </p:oleObj>
              </mc:Choice>
              <mc:Fallback>
                <p:oleObj name="Equation" r:id="rId7" imgW="1295280" imgH="838080" progId="Equation.DSMT4">
                  <p:embed/>
                  <p:pic>
                    <p:nvPicPr>
                      <p:cNvPr id="14" name="Content Placeholder 24">
                        <a:extLst>
                          <a:ext uri="{FF2B5EF4-FFF2-40B4-BE49-F238E27FC236}">
                            <a16:creationId xmlns:a16="http://schemas.microsoft.com/office/drawing/2014/main" id="{A2A2445D-5158-40B9-B764-CC97D50B8545}"/>
                          </a:ext>
                        </a:extLst>
                      </p:cNvPr>
                      <p:cNvPicPr/>
                      <p:nvPr/>
                    </p:nvPicPr>
                    <p:blipFill>
                      <a:blip r:embed="rId8"/>
                      <a:stretch>
                        <a:fillRect/>
                      </a:stretch>
                    </p:blipFill>
                    <p:spPr>
                      <a:xfrm>
                        <a:off x="4362955" y="4181533"/>
                        <a:ext cx="906462" cy="585787"/>
                      </a:xfrm>
                      <a:prstGeom prst="rect">
                        <a:avLst/>
                      </a:prstGeom>
                    </p:spPr>
                  </p:pic>
                </p:oleObj>
              </mc:Fallback>
            </mc:AlternateContent>
          </a:graphicData>
        </a:graphic>
      </p:graphicFrame>
      <p:graphicFrame>
        <p:nvGraphicFramePr>
          <p:cNvPr id="15" name="Content Placeholder 26" descr="Image description is in table cell">
            <a:extLst>
              <a:ext uri="{FF2B5EF4-FFF2-40B4-BE49-F238E27FC236}">
                <a16:creationId xmlns:a16="http://schemas.microsoft.com/office/drawing/2014/main" id="{FFBACE6B-E7D3-438B-8E00-5E1FB430782B}"/>
              </a:ext>
            </a:extLst>
          </p:cNvPr>
          <p:cNvGraphicFramePr>
            <a:graphicFrameLocks noGrp="1" noChangeAspect="1"/>
          </p:cNvGraphicFramePr>
          <p:nvPr>
            <p:ph sz="quarter" idx="28"/>
            <p:extLst>
              <p:ext uri="{D42A27DB-BD31-4B8C-83A1-F6EECF244321}">
                <p14:modId xmlns:p14="http://schemas.microsoft.com/office/powerpoint/2010/main" val="3686526786"/>
              </p:ext>
            </p:extLst>
          </p:nvPr>
        </p:nvGraphicFramePr>
        <p:xfrm>
          <a:off x="4305516" y="4996049"/>
          <a:ext cx="947737" cy="587375"/>
        </p:xfrm>
        <a:graphic>
          <a:graphicData uri="http://schemas.openxmlformats.org/presentationml/2006/ole">
            <mc:AlternateContent xmlns:mc="http://schemas.openxmlformats.org/markup-compatibility/2006">
              <mc:Choice xmlns:v="urn:schemas-microsoft-com:vml" Requires="v">
                <p:oleObj spid="_x0000_s666774" name="Equation" r:id="rId9" imgW="1434960" imgH="888840" progId="Equation.DSMT4">
                  <p:embed/>
                </p:oleObj>
              </mc:Choice>
              <mc:Fallback>
                <p:oleObj name="Equation" r:id="rId9" imgW="1434960" imgH="888840" progId="Equation.DSMT4">
                  <p:embed/>
                  <p:pic>
                    <p:nvPicPr>
                      <p:cNvPr id="15" name="Content Placeholder 26">
                        <a:extLst>
                          <a:ext uri="{FF2B5EF4-FFF2-40B4-BE49-F238E27FC236}">
                            <a16:creationId xmlns:a16="http://schemas.microsoft.com/office/drawing/2014/main" id="{FFBACE6B-E7D3-438B-8E00-5E1FB430782B}"/>
                          </a:ext>
                        </a:extLst>
                      </p:cNvPr>
                      <p:cNvPicPr/>
                      <p:nvPr/>
                    </p:nvPicPr>
                    <p:blipFill>
                      <a:blip r:embed="rId10"/>
                      <a:stretch>
                        <a:fillRect/>
                      </a:stretch>
                    </p:blipFill>
                    <p:spPr>
                      <a:xfrm>
                        <a:off x="4305516" y="4996049"/>
                        <a:ext cx="947737" cy="587375"/>
                      </a:xfrm>
                      <a:prstGeom prst="rect">
                        <a:avLst/>
                      </a:prstGeom>
                    </p:spPr>
                  </p:pic>
                </p:oleObj>
              </mc:Fallback>
            </mc:AlternateContent>
          </a:graphicData>
        </a:graphic>
      </p:graphicFrame>
      <p:graphicFrame>
        <p:nvGraphicFramePr>
          <p:cNvPr id="20" name="Content Placeholder 19" descr="Image description is in table cell">
            <a:extLst>
              <a:ext uri="{FF2B5EF4-FFF2-40B4-BE49-F238E27FC236}">
                <a16:creationId xmlns:a16="http://schemas.microsoft.com/office/drawing/2014/main" id="{C460374B-A7D1-4B03-8802-A2686E7E3D9A}"/>
              </a:ext>
            </a:extLst>
          </p:cNvPr>
          <p:cNvGraphicFramePr>
            <a:graphicFrameLocks noGrp="1" noChangeAspect="1"/>
          </p:cNvGraphicFramePr>
          <p:nvPr>
            <p:ph sz="quarter" idx="29"/>
            <p:extLst>
              <p:ext uri="{D42A27DB-BD31-4B8C-83A1-F6EECF244321}">
                <p14:modId xmlns:p14="http://schemas.microsoft.com/office/powerpoint/2010/main" val="4037928889"/>
              </p:ext>
            </p:extLst>
          </p:nvPr>
        </p:nvGraphicFramePr>
        <p:xfrm>
          <a:off x="8131297" y="4403958"/>
          <a:ext cx="520456" cy="294925"/>
        </p:xfrm>
        <a:graphic>
          <a:graphicData uri="http://schemas.openxmlformats.org/presentationml/2006/ole">
            <mc:AlternateContent xmlns:mc="http://schemas.openxmlformats.org/markup-compatibility/2006">
              <mc:Choice xmlns:v="urn:schemas-microsoft-com:vml" Requires="v">
                <p:oleObj spid="_x0000_s666775" name="Equation" r:id="rId11" imgW="761760" imgH="431640" progId="Equation.DSMT4">
                  <p:embed/>
                </p:oleObj>
              </mc:Choice>
              <mc:Fallback>
                <p:oleObj name="Equation" r:id="rId11" imgW="761760" imgH="431640" progId="Equation.DSMT4">
                  <p:embed/>
                  <p:pic>
                    <p:nvPicPr>
                      <p:cNvPr id="19" name="Object 18">
                        <a:extLst>
                          <a:ext uri="{FF2B5EF4-FFF2-40B4-BE49-F238E27FC236}">
                            <a16:creationId xmlns:a16="http://schemas.microsoft.com/office/drawing/2014/main" id="{2B728444-DEF2-4AA0-95AA-2A9A2F67E5D2}"/>
                          </a:ext>
                        </a:extLst>
                      </p:cNvPr>
                      <p:cNvPicPr/>
                      <p:nvPr/>
                    </p:nvPicPr>
                    <p:blipFill>
                      <a:blip r:embed="rId12"/>
                      <a:stretch>
                        <a:fillRect/>
                      </a:stretch>
                    </p:blipFill>
                    <p:spPr>
                      <a:xfrm>
                        <a:off x="8131297" y="4403958"/>
                        <a:ext cx="520456" cy="294925"/>
                      </a:xfrm>
                      <a:prstGeom prst="rect">
                        <a:avLst/>
                      </a:prstGeom>
                    </p:spPr>
                  </p:pic>
                </p:oleObj>
              </mc:Fallback>
            </mc:AlternateContent>
          </a:graphicData>
        </a:graphic>
      </p:graphicFrame>
    </p:spTree>
    <p:extLst>
      <p:ext uri="{BB962C8B-B14F-4D97-AF65-F5344CB8AC3E}">
        <p14:creationId xmlns:p14="http://schemas.microsoft.com/office/powerpoint/2010/main" val="22369675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838200" y="3258852"/>
            <a:ext cx="10515600" cy="496025"/>
          </a:xfrm>
        </p:spPr>
        <p:txBody>
          <a:bodyPr/>
          <a:lstStyle/>
          <a:p>
            <a:pPr algn="ctr"/>
            <a:r>
              <a:rPr lang="en-US" dirty="0"/>
              <a:t>11.8 </a:t>
            </a:r>
            <a:r>
              <a:rPr lang="en-US" altLang="en-US" dirty="0"/>
              <a:t>Power Series</a:t>
            </a:r>
          </a:p>
        </p:txBody>
      </p:sp>
      <p:sp>
        <p:nvSpPr>
          <p:cNvPr id="5" name="Footer Placeholder 4"/>
          <p:cNvSpPr>
            <a:spLocks noGrp="1"/>
          </p:cNvSpPr>
          <p:nvPr>
            <p:ph type="ftr" sz="quarter" idx="3"/>
          </p:nvPr>
        </p:nvSpPr>
        <p:spPr>
          <a:xfrm>
            <a:off x="2923890" y="6356350"/>
            <a:ext cx="8801669" cy="501650"/>
          </a:xfrm>
        </p:spPr>
        <p:txBody>
          <a:bodyPr/>
          <a:lstStyle/>
          <a:p>
            <a:r>
              <a:rPr lang="en-US" dirty="0"/>
              <a:t>Stewart, Calculus: Early Transcendentals, 8th Edition. © 2016 Cengage. All Rights Reserved. May not be scanned, copied or duplicated, or posted to a publicly accessible website, in whole or in part.</a:t>
            </a:r>
          </a:p>
        </p:txBody>
      </p:sp>
    </p:spTree>
    <p:extLst>
      <p:ext uri="{BB962C8B-B14F-4D97-AF65-F5344CB8AC3E}">
        <p14:creationId xmlns:p14="http://schemas.microsoft.com/office/powerpoint/2010/main" val="19470615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3BE85-614B-4750-8FD8-E2222AE53BFB}"/>
              </a:ext>
            </a:extLst>
          </p:cNvPr>
          <p:cNvSpPr>
            <a:spLocks noGrp="1"/>
          </p:cNvSpPr>
          <p:nvPr>
            <p:ph type="title"/>
          </p:nvPr>
        </p:nvSpPr>
        <p:spPr/>
        <p:txBody>
          <a:bodyPr/>
          <a:lstStyle/>
          <a:p>
            <a:r>
              <a:rPr lang="en-US" altLang="en-US" dirty="0"/>
              <a:t>Power Series </a:t>
            </a:r>
            <a:r>
              <a:rPr lang="en-US" altLang="en-US" sz="2400" b="0" dirty="0"/>
              <a:t>(1 of 12)</a:t>
            </a:r>
            <a:endParaRPr lang="en-US" sz="2400" b="0" dirty="0"/>
          </a:p>
        </p:txBody>
      </p:sp>
      <p:sp>
        <p:nvSpPr>
          <p:cNvPr id="3" name="Content Placeholder 2">
            <a:extLst>
              <a:ext uri="{FF2B5EF4-FFF2-40B4-BE49-F238E27FC236}">
                <a16:creationId xmlns:a16="http://schemas.microsoft.com/office/drawing/2014/main" id="{074C06CB-8877-4A41-BE53-92F2595CEB97}"/>
              </a:ext>
            </a:extLst>
          </p:cNvPr>
          <p:cNvSpPr>
            <a:spLocks noGrp="1"/>
          </p:cNvSpPr>
          <p:nvPr>
            <p:ph sz="quarter" idx="23"/>
          </p:nvPr>
        </p:nvSpPr>
        <p:spPr/>
        <p:txBody>
          <a:bodyPr/>
          <a:lstStyle/>
          <a:p>
            <a:r>
              <a:rPr lang="en-US" altLang="en-US" dirty="0"/>
              <a:t>A </a:t>
            </a:r>
            <a:r>
              <a:rPr lang="en-US" altLang="en-US" b="1" dirty="0"/>
              <a:t>power series </a:t>
            </a:r>
            <a:r>
              <a:rPr lang="en-US" altLang="en-US" dirty="0"/>
              <a:t>is a series of the form</a:t>
            </a:r>
          </a:p>
        </p:txBody>
      </p:sp>
      <p:graphicFrame>
        <p:nvGraphicFramePr>
          <p:cNvPr id="11" name="Content Placeholder 28" descr="Sum _ n = 0^ infinity c_n  x^n =  c_0 + c_1 x + c_2 x^2 + c_3 x^3 +">
            <a:extLst>
              <a:ext uri="{FF2B5EF4-FFF2-40B4-BE49-F238E27FC236}">
                <a16:creationId xmlns:a16="http://schemas.microsoft.com/office/drawing/2014/main" id="{66870E8E-AB8C-49CA-9FFA-91010E03FAB0}"/>
              </a:ext>
            </a:extLst>
          </p:cNvPr>
          <p:cNvGraphicFramePr>
            <a:graphicFrameLocks noGrp="1" noChangeAspect="1"/>
          </p:cNvGraphicFramePr>
          <p:nvPr>
            <p:ph sz="quarter" idx="24"/>
            <p:extLst>
              <p:ext uri="{D42A27DB-BD31-4B8C-83A1-F6EECF244321}">
                <p14:modId xmlns:p14="http://schemas.microsoft.com/office/powerpoint/2010/main" val="2092885676"/>
              </p:ext>
            </p:extLst>
          </p:nvPr>
        </p:nvGraphicFramePr>
        <p:xfrm>
          <a:off x="3686294" y="1817932"/>
          <a:ext cx="5255514" cy="947042"/>
        </p:xfrm>
        <a:graphic>
          <a:graphicData uri="http://schemas.openxmlformats.org/presentationml/2006/ole">
            <mc:AlternateContent xmlns:mc="http://schemas.openxmlformats.org/markup-compatibility/2006">
              <mc:Choice xmlns:v="urn:schemas-microsoft-com:vml" Requires="v">
                <p:oleObj spid="_x0000_s655399" name="Equation" r:id="rId3" imgW="4368600" imgH="787320" progId="Equation.DSMT4">
                  <p:embed/>
                </p:oleObj>
              </mc:Choice>
              <mc:Fallback>
                <p:oleObj name="Equation" r:id="rId3" imgW="4368600" imgH="787320" progId="Equation.DSMT4">
                  <p:embed/>
                  <p:pic>
                    <p:nvPicPr>
                      <p:cNvPr id="29" name="Content Placeholder 28">
                        <a:extLst>
                          <a:ext uri="{FF2B5EF4-FFF2-40B4-BE49-F238E27FC236}">
                            <a16:creationId xmlns:a16="http://schemas.microsoft.com/office/drawing/2014/main" id="{17E5F9AD-A2CB-4835-B5E7-7695320F5CD7}"/>
                          </a:ext>
                        </a:extLst>
                      </p:cNvPr>
                      <p:cNvPicPr/>
                      <p:nvPr/>
                    </p:nvPicPr>
                    <p:blipFill>
                      <a:blip r:embed="rId4"/>
                      <a:stretch>
                        <a:fillRect/>
                      </a:stretch>
                    </p:blipFill>
                    <p:spPr>
                      <a:xfrm>
                        <a:off x="3686294" y="1817932"/>
                        <a:ext cx="5255514" cy="947042"/>
                      </a:xfrm>
                      <a:prstGeom prst="rect">
                        <a:avLst/>
                      </a:prstGeom>
                    </p:spPr>
                  </p:pic>
                </p:oleObj>
              </mc:Fallback>
            </mc:AlternateContent>
          </a:graphicData>
        </a:graphic>
      </p:graphicFrame>
      <p:sp>
        <p:nvSpPr>
          <p:cNvPr id="12" name="Content Placeholder 11">
            <a:extLst>
              <a:ext uri="{FF2B5EF4-FFF2-40B4-BE49-F238E27FC236}">
                <a16:creationId xmlns:a16="http://schemas.microsoft.com/office/drawing/2014/main" id="{F53AA710-86A9-45C3-8836-644397BC6B31}"/>
              </a:ext>
            </a:extLst>
          </p:cNvPr>
          <p:cNvSpPr>
            <a:spLocks noGrp="1"/>
          </p:cNvSpPr>
          <p:nvPr>
            <p:ph sz="quarter" idx="25"/>
          </p:nvPr>
        </p:nvSpPr>
        <p:spPr>
          <a:xfrm>
            <a:off x="736600" y="3091016"/>
            <a:ext cx="10712450" cy="2274888"/>
          </a:xfrm>
        </p:spPr>
        <p:txBody>
          <a:bodyPr/>
          <a:lstStyle/>
          <a:p>
            <a:r>
              <a:rPr lang="en-US" altLang="en-US" dirty="0"/>
              <a:t>where </a:t>
            </a:r>
            <a:r>
              <a:rPr lang="en-US" altLang="en-US" i="1" dirty="0"/>
              <a:t>x</a:t>
            </a:r>
            <a:r>
              <a:rPr lang="en-US" altLang="en-US" dirty="0"/>
              <a:t> is a variable and the </a:t>
            </a:r>
            <a:r>
              <a:rPr lang="en-US" altLang="en-US" i="1" dirty="0"/>
              <a:t>c</a:t>
            </a:r>
            <a:r>
              <a:rPr lang="en-US" altLang="en-US" i="1" baseline="-25000" dirty="0"/>
              <a:t>n</a:t>
            </a:r>
            <a:r>
              <a:rPr lang="en-US" altLang="en-US" dirty="0"/>
              <a:t>’s are constants called the </a:t>
            </a:r>
            <a:r>
              <a:rPr lang="en-US" altLang="en-US" b="1" dirty="0"/>
              <a:t>coefficients </a:t>
            </a:r>
            <a:r>
              <a:rPr lang="en-US" altLang="en-US" dirty="0"/>
              <a:t>of the series. </a:t>
            </a:r>
          </a:p>
          <a:p>
            <a:r>
              <a:rPr lang="en-US" altLang="en-US" dirty="0"/>
              <a:t>For each fixed </a:t>
            </a:r>
            <a:r>
              <a:rPr lang="en-US" altLang="en-US" i="1" dirty="0"/>
              <a:t>x</a:t>
            </a:r>
            <a:r>
              <a:rPr lang="en-US" altLang="en-US" dirty="0"/>
              <a:t>, the series (1) is a series of constants that we can test for convergence or divergence. </a:t>
            </a:r>
          </a:p>
          <a:p>
            <a:r>
              <a:rPr lang="en-US" altLang="en-US" dirty="0"/>
              <a:t>A power series may converge for some values of </a:t>
            </a:r>
            <a:r>
              <a:rPr lang="en-US" altLang="en-US" i="1" dirty="0"/>
              <a:t>x</a:t>
            </a:r>
            <a:r>
              <a:rPr lang="en-US" altLang="en-US" dirty="0"/>
              <a:t> and diverge for other values of </a:t>
            </a:r>
            <a:r>
              <a:rPr lang="en-US" altLang="en-US" i="1" dirty="0"/>
              <a:t>x</a:t>
            </a:r>
            <a:r>
              <a:rPr lang="en-US" altLang="en-US" dirty="0"/>
              <a:t>. </a:t>
            </a:r>
          </a:p>
        </p:txBody>
      </p:sp>
    </p:spTree>
    <p:extLst>
      <p:ext uri="{BB962C8B-B14F-4D97-AF65-F5344CB8AC3E}">
        <p14:creationId xmlns:p14="http://schemas.microsoft.com/office/powerpoint/2010/main" val="11710783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E74E1-3EF5-422A-A675-4815FEAAB232}"/>
              </a:ext>
            </a:extLst>
          </p:cNvPr>
          <p:cNvSpPr>
            <a:spLocks noGrp="1"/>
          </p:cNvSpPr>
          <p:nvPr>
            <p:ph type="title"/>
          </p:nvPr>
        </p:nvSpPr>
        <p:spPr/>
        <p:txBody>
          <a:bodyPr/>
          <a:lstStyle/>
          <a:p>
            <a:r>
              <a:rPr lang="en-US" altLang="en-US" dirty="0"/>
              <a:t>Power Series </a:t>
            </a:r>
            <a:r>
              <a:rPr lang="en-US" altLang="en-US" sz="2400" b="0" dirty="0"/>
              <a:t>(2 of 12)</a:t>
            </a:r>
            <a:endParaRPr lang="en-US" dirty="0"/>
          </a:p>
        </p:txBody>
      </p:sp>
      <p:sp>
        <p:nvSpPr>
          <p:cNvPr id="3" name="Content Placeholder 2">
            <a:extLst>
              <a:ext uri="{FF2B5EF4-FFF2-40B4-BE49-F238E27FC236}">
                <a16:creationId xmlns:a16="http://schemas.microsoft.com/office/drawing/2014/main" id="{6C6ADAB9-A2EE-4FC9-894D-28F8A4FDFB2B}"/>
              </a:ext>
            </a:extLst>
          </p:cNvPr>
          <p:cNvSpPr>
            <a:spLocks noGrp="1"/>
          </p:cNvSpPr>
          <p:nvPr>
            <p:ph sz="quarter" idx="23"/>
          </p:nvPr>
        </p:nvSpPr>
        <p:spPr>
          <a:xfrm>
            <a:off x="736600" y="1289050"/>
            <a:ext cx="4764548" cy="348964"/>
          </a:xfrm>
        </p:spPr>
        <p:txBody>
          <a:bodyPr/>
          <a:lstStyle/>
          <a:p>
            <a:r>
              <a:rPr lang="en-US" altLang="en-US" dirty="0"/>
              <a:t>The sum of the series is a function</a:t>
            </a:r>
          </a:p>
        </p:txBody>
      </p:sp>
      <p:graphicFrame>
        <p:nvGraphicFramePr>
          <p:cNvPr id="11" name="Content Placeholder 21" descr="f(x) = c_0 + c_1x + c_1 (x^2) + L + c_n (x^n) + L">
            <a:extLst>
              <a:ext uri="{FF2B5EF4-FFF2-40B4-BE49-F238E27FC236}">
                <a16:creationId xmlns:a16="http://schemas.microsoft.com/office/drawing/2014/main" id="{9C2D7DDA-0A36-4F07-A4CD-F03CAC9E9D18}"/>
              </a:ext>
            </a:extLst>
          </p:cNvPr>
          <p:cNvGraphicFramePr>
            <a:graphicFrameLocks noGrp="1" noChangeAspect="1"/>
          </p:cNvGraphicFramePr>
          <p:nvPr>
            <p:ph sz="quarter" idx="24"/>
            <p:extLst>
              <p:ext uri="{D42A27DB-BD31-4B8C-83A1-F6EECF244321}">
                <p14:modId xmlns:p14="http://schemas.microsoft.com/office/powerpoint/2010/main" val="1847302908"/>
              </p:ext>
            </p:extLst>
          </p:nvPr>
        </p:nvGraphicFramePr>
        <p:xfrm>
          <a:off x="3863106" y="1837293"/>
          <a:ext cx="4459436" cy="441802"/>
        </p:xfrm>
        <a:graphic>
          <a:graphicData uri="http://schemas.openxmlformats.org/presentationml/2006/ole">
            <mc:AlternateContent xmlns:mc="http://schemas.openxmlformats.org/markup-compatibility/2006">
              <mc:Choice xmlns:v="urn:schemas-microsoft-com:vml" Requires="v">
                <p:oleObj spid="_x0000_s656498" name="Equation" r:id="rId3" imgW="4101840" imgH="406080" progId="Equation.DSMT4">
                  <p:embed/>
                </p:oleObj>
              </mc:Choice>
              <mc:Fallback>
                <p:oleObj name="Equation" r:id="rId3" imgW="4101840" imgH="406080" progId="Equation.DSMT4">
                  <p:embed/>
                  <p:pic>
                    <p:nvPicPr>
                      <p:cNvPr id="22" name="Content Placeholder 21">
                        <a:extLst>
                          <a:ext uri="{FF2B5EF4-FFF2-40B4-BE49-F238E27FC236}">
                            <a16:creationId xmlns:a16="http://schemas.microsoft.com/office/drawing/2014/main" id="{599483B1-085A-429D-A2C7-8DA5294F1405}"/>
                          </a:ext>
                        </a:extLst>
                      </p:cNvPr>
                      <p:cNvPicPr/>
                      <p:nvPr/>
                    </p:nvPicPr>
                    <p:blipFill>
                      <a:blip r:embed="rId4"/>
                      <a:stretch>
                        <a:fillRect/>
                      </a:stretch>
                    </p:blipFill>
                    <p:spPr>
                      <a:xfrm>
                        <a:off x="3863106" y="1837293"/>
                        <a:ext cx="4459436" cy="441802"/>
                      </a:xfrm>
                      <a:prstGeom prst="rect">
                        <a:avLst/>
                      </a:prstGeom>
                    </p:spPr>
                  </p:pic>
                </p:oleObj>
              </mc:Fallback>
            </mc:AlternateContent>
          </a:graphicData>
        </a:graphic>
      </p:graphicFrame>
      <p:sp>
        <p:nvSpPr>
          <p:cNvPr id="5" name="Content Placeholder 4">
            <a:extLst>
              <a:ext uri="{FF2B5EF4-FFF2-40B4-BE49-F238E27FC236}">
                <a16:creationId xmlns:a16="http://schemas.microsoft.com/office/drawing/2014/main" id="{EEAD7EF3-00D9-44CD-B885-45278BDDF5BF}"/>
              </a:ext>
            </a:extLst>
          </p:cNvPr>
          <p:cNvSpPr>
            <a:spLocks noGrp="1"/>
          </p:cNvSpPr>
          <p:nvPr>
            <p:ph sz="quarter" idx="25"/>
          </p:nvPr>
        </p:nvSpPr>
        <p:spPr>
          <a:xfrm>
            <a:off x="736600" y="2573775"/>
            <a:ext cx="10712450" cy="1454006"/>
          </a:xfrm>
        </p:spPr>
        <p:txBody>
          <a:bodyPr/>
          <a:lstStyle/>
          <a:p>
            <a:r>
              <a:rPr lang="en-US" altLang="en-US" dirty="0"/>
              <a:t>whose domain is the set of all </a:t>
            </a:r>
            <a:r>
              <a:rPr lang="en-US" altLang="en-US" i="1" dirty="0"/>
              <a:t>x</a:t>
            </a:r>
            <a:r>
              <a:rPr lang="en-US" altLang="en-US" dirty="0"/>
              <a:t> for which the series converges. Notice that </a:t>
            </a:r>
            <a:r>
              <a:rPr lang="en-US" altLang="en-US" i="1" dirty="0"/>
              <a:t>f</a:t>
            </a:r>
            <a:r>
              <a:rPr lang="en-US" altLang="en-US" dirty="0"/>
              <a:t> resembles a polynomial. The only difference is that </a:t>
            </a:r>
            <a:r>
              <a:rPr lang="en-US" altLang="en-US" i="1" dirty="0"/>
              <a:t>f </a:t>
            </a:r>
            <a:r>
              <a:rPr lang="en-US" altLang="en-US" dirty="0"/>
              <a:t>has infinitely many terms.</a:t>
            </a:r>
          </a:p>
          <a:p>
            <a:r>
              <a:rPr lang="en-US" altLang="en-US" dirty="0"/>
              <a:t>For instance, if we take </a:t>
            </a:r>
            <a:r>
              <a:rPr lang="en-US" altLang="en-US" i="1" dirty="0"/>
              <a:t>c</a:t>
            </a:r>
            <a:r>
              <a:rPr lang="en-US" altLang="en-US" i="1" baseline="-25000" dirty="0"/>
              <a:t>n</a:t>
            </a:r>
            <a:r>
              <a:rPr lang="en-US" altLang="en-US" dirty="0"/>
              <a:t> = 1 for all </a:t>
            </a:r>
            <a:r>
              <a:rPr lang="en-US" altLang="en-US" i="1" dirty="0"/>
              <a:t>n</a:t>
            </a:r>
            <a:r>
              <a:rPr lang="en-US" altLang="en-US" dirty="0"/>
              <a:t>, the power series becomes the geometric series </a:t>
            </a:r>
          </a:p>
        </p:txBody>
      </p:sp>
      <p:graphicFrame>
        <p:nvGraphicFramePr>
          <p:cNvPr id="12" name="Content Placeholder 23" descr="(item 2). sum_(n = 0)^n = 1 + x + (x^2) + L + (x^n) + L">
            <a:extLst>
              <a:ext uri="{FF2B5EF4-FFF2-40B4-BE49-F238E27FC236}">
                <a16:creationId xmlns:a16="http://schemas.microsoft.com/office/drawing/2014/main" id="{890AD263-7B89-4FF6-863A-0C7138EF608C}"/>
              </a:ext>
            </a:extLst>
          </p:cNvPr>
          <p:cNvGraphicFramePr>
            <a:graphicFrameLocks noGrp="1" noChangeAspect="1"/>
          </p:cNvGraphicFramePr>
          <p:nvPr>
            <p:ph sz="quarter" idx="26"/>
            <p:extLst>
              <p:ext uri="{D42A27DB-BD31-4B8C-83A1-F6EECF244321}">
                <p14:modId xmlns:p14="http://schemas.microsoft.com/office/powerpoint/2010/main" val="1181355473"/>
              </p:ext>
            </p:extLst>
          </p:nvPr>
        </p:nvGraphicFramePr>
        <p:xfrm>
          <a:off x="3990359" y="4227060"/>
          <a:ext cx="4565238" cy="946639"/>
        </p:xfrm>
        <a:graphic>
          <a:graphicData uri="http://schemas.openxmlformats.org/presentationml/2006/ole">
            <mc:AlternateContent xmlns:mc="http://schemas.openxmlformats.org/markup-compatibility/2006">
              <mc:Choice xmlns:v="urn:schemas-microsoft-com:vml" Requires="v">
                <p:oleObj spid="_x0000_s656499" name="Equation" r:id="rId5" imgW="3797280" imgH="787320" progId="Equation.DSMT4">
                  <p:embed/>
                </p:oleObj>
              </mc:Choice>
              <mc:Fallback>
                <p:oleObj name="Equation" r:id="rId5" imgW="3797280" imgH="787320" progId="Equation.DSMT4">
                  <p:embed/>
                  <p:pic>
                    <p:nvPicPr>
                      <p:cNvPr id="24" name="Content Placeholder 23">
                        <a:extLst>
                          <a:ext uri="{FF2B5EF4-FFF2-40B4-BE49-F238E27FC236}">
                            <a16:creationId xmlns:a16="http://schemas.microsoft.com/office/drawing/2014/main" id="{8D5534A5-96A1-45FD-A9A8-376439590819}"/>
                          </a:ext>
                        </a:extLst>
                      </p:cNvPr>
                      <p:cNvPicPr/>
                      <p:nvPr/>
                    </p:nvPicPr>
                    <p:blipFill>
                      <a:blip r:embed="rId6"/>
                      <a:stretch>
                        <a:fillRect/>
                      </a:stretch>
                    </p:blipFill>
                    <p:spPr>
                      <a:xfrm>
                        <a:off x="3990359" y="4227060"/>
                        <a:ext cx="4565238" cy="946639"/>
                      </a:xfrm>
                      <a:prstGeom prst="rect">
                        <a:avLst/>
                      </a:prstGeom>
                    </p:spPr>
                  </p:pic>
                </p:oleObj>
              </mc:Fallback>
            </mc:AlternateContent>
          </a:graphicData>
        </a:graphic>
      </p:graphicFrame>
      <p:sp>
        <p:nvSpPr>
          <p:cNvPr id="7" name="Content Placeholder 6">
            <a:extLst>
              <a:ext uri="{FF2B5EF4-FFF2-40B4-BE49-F238E27FC236}">
                <a16:creationId xmlns:a16="http://schemas.microsoft.com/office/drawing/2014/main" id="{4C91DA23-7FB4-40C3-8AA9-BFBB19A77A57}"/>
              </a:ext>
            </a:extLst>
          </p:cNvPr>
          <p:cNvSpPr>
            <a:spLocks noGrp="1"/>
          </p:cNvSpPr>
          <p:nvPr>
            <p:ph sz="quarter" idx="27"/>
          </p:nvPr>
        </p:nvSpPr>
        <p:spPr>
          <a:xfrm>
            <a:off x="736600" y="5501196"/>
            <a:ext cx="7242277" cy="383354"/>
          </a:xfrm>
        </p:spPr>
        <p:txBody>
          <a:bodyPr/>
          <a:lstStyle/>
          <a:p>
            <a:r>
              <a:rPr lang="en-US" altLang="en-US" dirty="0"/>
              <a:t>which converges when −1 &lt; </a:t>
            </a:r>
            <a:r>
              <a:rPr lang="en-US" altLang="en-US" i="1" dirty="0"/>
              <a:t>x &lt;</a:t>
            </a:r>
            <a:r>
              <a:rPr lang="en-US" altLang="en-US" dirty="0"/>
              <a:t> 1 and diverges when</a:t>
            </a:r>
            <a:endParaRPr lang="en-US" dirty="0"/>
          </a:p>
        </p:txBody>
      </p:sp>
      <p:graphicFrame>
        <p:nvGraphicFramePr>
          <p:cNvPr id="13" name="Content Placeholder 24" descr="abs(x) &gt;= 1">
            <a:extLst>
              <a:ext uri="{FF2B5EF4-FFF2-40B4-BE49-F238E27FC236}">
                <a16:creationId xmlns:a16="http://schemas.microsoft.com/office/drawing/2014/main" id="{1DA055F7-FC9E-47AA-ADE1-ABCDCE649474}"/>
              </a:ext>
            </a:extLst>
          </p:cNvPr>
          <p:cNvGraphicFramePr>
            <a:graphicFrameLocks noGrp="1" noChangeAspect="1"/>
          </p:cNvGraphicFramePr>
          <p:nvPr>
            <p:ph sz="quarter" idx="28"/>
            <p:extLst>
              <p:ext uri="{D42A27DB-BD31-4B8C-83A1-F6EECF244321}">
                <p14:modId xmlns:p14="http://schemas.microsoft.com/office/powerpoint/2010/main" val="3824850864"/>
              </p:ext>
            </p:extLst>
          </p:nvPr>
        </p:nvGraphicFramePr>
        <p:xfrm>
          <a:off x="7978991" y="5465450"/>
          <a:ext cx="810260" cy="419100"/>
        </p:xfrm>
        <a:graphic>
          <a:graphicData uri="http://schemas.openxmlformats.org/presentationml/2006/ole">
            <mc:AlternateContent xmlns:mc="http://schemas.openxmlformats.org/markup-compatibility/2006">
              <mc:Choice xmlns:v="urn:schemas-microsoft-com:vml" Requires="v">
                <p:oleObj spid="_x0000_s656500" name="Equation" r:id="rId7" imgW="736560" imgH="380880" progId="Equation.DSMT4">
                  <p:embed/>
                </p:oleObj>
              </mc:Choice>
              <mc:Fallback>
                <p:oleObj name="Equation" r:id="rId7" imgW="736560" imgH="380880" progId="Equation.DSMT4">
                  <p:embed/>
                  <p:pic>
                    <p:nvPicPr>
                      <p:cNvPr id="25" name="Content Placeholder 24">
                        <a:extLst>
                          <a:ext uri="{FF2B5EF4-FFF2-40B4-BE49-F238E27FC236}">
                            <a16:creationId xmlns:a16="http://schemas.microsoft.com/office/drawing/2014/main" id="{92185568-B196-4011-A85A-1410B6CABC6E}"/>
                          </a:ext>
                        </a:extLst>
                      </p:cNvPr>
                      <p:cNvPicPr/>
                      <p:nvPr/>
                    </p:nvPicPr>
                    <p:blipFill>
                      <a:blip r:embed="rId8"/>
                      <a:stretch>
                        <a:fillRect/>
                      </a:stretch>
                    </p:blipFill>
                    <p:spPr>
                      <a:xfrm>
                        <a:off x="7978991" y="5465450"/>
                        <a:ext cx="810260" cy="419100"/>
                      </a:xfrm>
                      <a:prstGeom prst="rect">
                        <a:avLst/>
                      </a:prstGeom>
                    </p:spPr>
                  </p:pic>
                </p:oleObj>
              </mc:Fallback>
            </mc:AlternateContent>
          </a:graphicData>
        </a:graphic>
      </p:graphicFrame>
    </p:spTree>
    <p:extLst>
      <p:ext uri="{BB962C8B-B14F-4D97-AF65-F5344CB8AC3E}">
        <p14:creationId xmlns:p14="http://schemas.microsoft.com/office/powerpoint/2010/main" val="3083805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7BAA8-8CB0-4C3A-9532-CE1A6DB20051}"/>
              </a:ext>
            </a:extLst>
          </p:cNvPr>
          <p:cNvSpPr>
            <a:spLocks noGrp="1"/>
          </p:cNvSpPr>
          <p:nvPr>
            <p:ph type="title"/>
          </p:nvPr>
        </p:nvSpPr>
        <p:spPr/>
        <p:txBody>
          <a:bodyPr/>
          <a:lstStyle/>
          <a:p>
            <a:r>
              <a:rPr lang="en-US" altLang="en-US" dirty="0"/>
              <a:t>Power Series </a:t>
            </a:r>
            <a:r>
              <a:rPr lang="en-US" altLang="en-US" sz="2400" b="0" dirty="0"/>
              <a:t>(3 of 12)</a:t>
            </a:r>
            <a:endParaRPr lang="en-US" dirty="0"/>
          </a:p>
        </p:txBody>
      </p:sp>
      <p:sp>
        <p:nvSpPr>
          <p:cNvPr id="3" name="Content Placeholder 2">
            <a:extLst>
              <a:ext uri="{FF2B5EF4-FFF2-40B4-BE49-F238E27FC236}">
                <a16:creationId xmlns:a16="http://schemas.microsoft.com/office/drawing/2014/main" id="{4B645130-0C5D-4033-AD99-8D577269B5E2}"/>
              </a:ext>
            </a:extLst>
          </p:cNvPr>
          <p:cNvSpPr>
            <a:spLocks noGrp="1"/>
          </p:cNvSpPr>
          <p:nvPr>
            <p:ph sz="quarter" idx="23"/>
          </p:nvPr>
        </p:nvSpPr>
        <p:spPr>
          <a:xfrm>
            <a:off x="736600" y="1289050"/>
            <a:ext cx="2124587" cy="260350"/>
          </a:xfrm>
        </p:spPr>
        <p:txBody>
          <a:bodyPr/>
          <a:lstStyle/>
          <a:p>
            <a:r>
              <a:rPr lang="en-IN" altLang="en-US" dirty="0"/>
              <a:t>In fact if we put</a:t>
            </a:r>
            <a:endParaRPr lang="en-US" dirty="0"/>
          </a:p>
        </p:txBody>
      </p:sp>
      <p:graphicFrame>
        <p:nvGraphicFramePr>
          <p:cNvPr id="12" name="Content Placeholder 11" descr="(1/2)">
            <a:extLst>
              <a:ext uri="{FF2B5EF4-FFF2-40B4-BE49-F238E27FC236}">
                <a16:creationId xmlns:a16="http://schemas.microsoft.com/office/drawing/2014/main" id="{447D80B6-4A89-4082-B816-28A2651A7F5E}"/>
              </a:ext>
            </a:extLst>
          </p:cNvPr>
          <p:cNvGraphicFramePr>
            <a:graphicFrameLocks noGrp="1" noChangeAspect="1"/>
          </p:cNvGraphicFramePr>
          <p:nvPr>
            <p:ph sz="quarter" idx="24"/>
            <p:extLst>
              <p:ext uri="{D42A27DB-BD31-4B8C-83A1-F6EECF244321}">
                <p14:modId xmlns:p14="http://schemas.microsoft.com/office/powerpoint/2010/main" val="137774371"/>
              </p:ext>
            </p:extLst>
          </p:nvPr>
        </p:nvGraphicFramePr>
        <p:xfrm>
          <a:off x="2960871" y="1186217"/>
          <a:ext cx="187572" cy="534580"/>
        </p:xfrm>
        <a:graphic>
          <a:graphicData uri="http://schemas.openxmlformats.org/presentationml/2006/ole">
            <mc:AlternateContent xmlns:mc="http://schemas.openxmlformats.org/markup-compatibility/2006">
              <mc:Choice xmlns:v="urn:schemas-microsoft-com:vml" Requires="v">
                <p:oleObj spid="_x0000_s657522" name="Equation" r:id="rId3" imgW="253800" imgH="723600" progId="Equation.DSMT4">
                  <p:embed/>
                </p:oleObj>
              </mc:Choice>
              <mc:Fallback>
                <p:oleObj name="Equation" r:id="rId3" imgW="253800" imgH="723600" progId="Equation.DSMT4">
                  <p:embed/>
                  <p:pic>
                    <p:nvPicPr>
                      <p:cNvPr id="11" name="Object 10">
                        <a:extLst>
                          <a:ext uri="{FF2B5EF4-FFF2-40B4-BE49-F238E27FC236}">
                            <a16:creationId xmlns:a16="http://schemas.microsoft.com/office/drawing/2014/main" id="{5208BBF3-0DB8-4747-83AC-3A0676689071}"/>
                          </a:ext>
                        </a:extLst>
                      </p:cNvPr>
                      <p:cNvPicPr/>
                      <p:nvPr/>
                    </p:nvPicPr>
                    <p:blipFill>
                      <a:blip r:embed="rId4"/>
                      <a:stretch>
                        <a:fillRect/>
                      </a:stretch>
                    </p:blipFill>
                    <p:spPr>
                      <a:xfrm>
                        <a:off x="2960871" y="1186217"/>
                        <a:ext cx="187572" cy="534580"/>
                      </a:xfrm>
                      <a:prstGeom prst="rect">
                        <a:avLst/>
                      </a:prstGeom>
                    </p:spPr>
                  </p:pic>
                </p:oleObj>
              </mc:Fallback>
            </mc:AlternateContent>
          </a:graphicData>
        </a:graphic>
      </p:graphicFrame>
      <p:sp>
        <p:nvSpPr>
          <p:cNvPr id="5" name="Content Placeholder 4">
            <a:extLst>
              <a:ext uri="{FF2B5EF4-FFF2-40B4-BE49-F238E27FC236}">
                <a16:creationId xmlns:a16="http://schemas.microsoft.com/office/drawing/2014/main" id="{76CBB590-62F2-4E94-9DD4-5FA557787E4B}"/>
              </a:ext>
            </a:extLst>
          </p:cNvPr>
          <p:cNvSpPr>
            <a:spLocks noGrp="1"/>
          </p:cNvSpPr>
          <p:nvPr>
            <p:ph sz="quarter" idx="25"/>
          </p:nvPr>
        </p:nvSpPr>
        <p:spPr>
          <a:xfrm>
            <a:off x="3248127" y="1308583"/>
            <a:ext cx="7627396" cy="412213"/>
          </a:xfrm>
        </p:spPr>
        <p:txBody>
          <a:bodyPr/>
          <a:lstStyle/>
          <a:p>
            <a:r>
              <a:rPr lang="en-IN" altLang="en-US" dirty="0"/>
              <a:t>in the geometric series (2) we get the convergent series</a:t>
            </a:r>
            <a:endParaRPr lang="en-US" dirty="0"/>
          </a:p>
        </p:txBody>
      </p:sp>
      <p:graphicFrame>
        <p:nvGraphicFramePr>
          <p:cNvPr id="13" name="Content Placeholder 26" descr="sum_(n=0)^(infinity)(1/2) = 1 + (1/2) + (1/4) + (1/8) + (1/16) + ...">
            <a:extLst>
              <a:ext uri="{FF2B5EF4-FFF2-40B4-BE49-F238E27FC236}">
                <a16:creationId xmlns:a16="http://schemas.microsoft.com/office/drawing/2014/main" id="{C7AB85E7-3A9F-4CC9-B123-3C4987C2F5A1}"/>
              </a:ext>
            </a:extLst>
          </p:cNvPr>
          <p:cNvGraphicFramePr>
            <a:graphicFrameLocks noGrp="1" noChangeAspect="1"/>
          </p:cNvGraphicFramePr>
          <p:nvPr>
            <p:ph sz="quarter" idx="26"/>
            <p:extLst>
              <p:ext uri="{D42A27DB-BD31-4B8C-83A1-F6EECF244321}">
                <p14:modId xmlns:p14="http://schemas.microsoft.com/office/powerpoint/2010/main" val="4242323090"/>
              </p:ext>
            </p:extLst>
          </p:nvPr>
        </p:nvGraphicFramePr>
        <p:xfrm>
          <a:off x="4176690" y="1950993"/>
          <a:ext cx="3832270" cy="860581"/>
        </p:xfrm>
        <a:graphic>
          <a:graphicData uri="http://schemas.openxmlformats.org/presentationml/2006/ole">
            <mc:AlternateContent xmlns:mc="http://schemas.openxmlformats.org/markup-compatibility/2006">
              <mc:Choice xmlns:v="urn:schemas-microsoft-com:vml" Requires="v">
                <p:oleObj spid="_x0000_s657523" name="Equation" r:id="rId5" imgW="3619440" imgH="812520" progId="Equation.DSMT4">
                  <p:embed/>
                </p:oleObj>
              </mc:Choice>
              <mc:Fallback>
                <p:oleObj name="Equation" r:id="rId5" imgW="3619440" imgH="812520" progId="Equation.DSMT4">
                  <p:embed/>
                  <p:pic>
                    <p:nvPicPr>
                      <p:cNvPr id="27" name="Content Placeholder 26">
                        <a:extLst>
                          <a:ext uri="{FF2B5EF4-FFF2-40B4-BE49-F238E27FC236}">
                            <a16:creationId xmlns:a16="http://schemas.microsoft.com/office/drawing/2014/main" id="{2E99CEE1-CBE3-41F2-9770-431F298C3784}"/>
                          </a:ext>
                        </a:extLst>
                      </p:cNvPr>
                      <p:cNvPicPr/>
                      <p:nvPr/>
                    </p:nvPicPr>
                    <p:blipFill>
                      <a:blip r:embed="rId6"/>
                      <a:stretch>
                        <a:fillRect/>
                      </a:stretch>
                    </p:blipFill>
                    <p:spPr>
                      <a:xfrm>
                        <a:off x="4176690" y="1950993"/>
                        <a:ext cx="3832270" cy="860581"/>
                      </a:xfrm>
                      <a:prstGeom prst="rect">
                        <a:avLst/>
                      </a:prstGeom>
                    </p:spPr>
                  </p:pic>
                </p:oleObj>
              </mc:Fallback>
            </mc:AlternateContent>
          </a:graphicData>
        </a:graphic>
      </p:graphicFrame>
      <p:sp>
        <p:nvSpPr>
          <p:cNvPr id="7" name="Content Placeholder 6">
            <a:extLst>
              <a:ext uri="{FF2B5EF4-FFF2-40B4-BE49-F238E27FC236}">
                <a16:creationId xmlns:a16="http://schemas.microsoft.com/office/drawing/2014/main" id="{79B3877C-CCF4-4627-A3D9-0B24DDC70A9F}"/>
              </a:ext>
            </a:extLst>
          </p:cNvPr>
          <p:cNvSpPr>
            <a:spLocks noGrp="1"/>
          </p:cNvSpPr>
          <p:nvPr>
            <p:ph sz="quarter" idx="27"/>
          </p:nvPr>
        </p:nvSpPr>
        <p:spPr>
          <a:xfrm>
            <a:off x="736600" y="3233199"/>
            <a:ext cx="10718800" cy="331791"/>
          </a:xfrm>
        </p:spPr>
        <p:txBody>
          <a:bodyPr/>
          <a:lstStyle/>
          <a:p>
            <a:r>
              <a:rPr lang="en-IN" altLang="en-US" dirty="0"/>
              <a:t>but if we put </a:t>
            </a:r>
            <a:r>
              <a:rPr lang="en-IN" altLang="en-US" i="1" dirty="0"/>
              <a:t>x </a:t>
            </a:r>
            <a:r>
              <a:rPr lang="en-IN" altLang="en-US" dirty="0"/>
              <a:t>= 2 in (2) we get the divergent series</a:t>
            </a:r>
          </a:p>
        </p:txBody>
      </p:sp>
      <p:graphicFrame>
        <p:nvGraphicFramePr>
          <p:cNvPr id="14" name="Content Placeholder 28" descr="sum_(n=0)^(infinity)(2^n) = 1 + 2 + 4 + 8 + 16 + …">
            <a:extLst>
              <a:ext uri="{FF2B5EF4-FFF2-40B4-BE49-F238E27FC236}">
                <a16:creationId xmlns:a16="http://schemas.microsoft.com/office/drawing/2014/main" id="{1713DEA6-5CC6-4377-B052-03E766A960D2}"/>
              </a:ext>
            </a:extLst>
          </p:cNvPr>
          <p:cNvGraphicFramePr>
            <a:graphicFrameLocks noGrp="1" noChangeAspect="1"/>
          </p:cNvGraphicFramePr>
          <p:nvPr>
            <p:ph sz="quarter" idx="28"/>
            <p:extLst>
              <p:ext uri="{D42A27DB-BD31-4B8C-83A1-F6EECF244321}">
                <p14:modId xmlns:p14="http://schemas.microsoft.com/office/powerpoint/2010/main" val="3376677942"/>
              </p:ext>
            </p:extLst>
          </p:nvPr>
        </p:nvGraphicFramePr>
        <p:xfrm>
          <a:off x="4414475" y="3989218"/>
          <a:ext cx="3799149" cy="945974"/>
        </p:xfrm>
        <a:graphic>
          <a:graphicData uri="http://schemas.openxmlformats.org/presentationml/2006/ole">
            <mc:AlternateContent xmlns:mc="http://schemas.openxmlformats.org/markup-compatibility/2006">
              <mc:Choice xmlns:v="urn:schemas-microsoft-com:vml" Requires="v">
                <p:oleObj spid="_x0000_s657524" name="Equation" r:id="rId7" imgW="3162240" imgH="787320" progId="Equation.DSMT4">
                  <p:embed/>
                </p:oleObj>
              </mc:Choice>
              <mc:Fallback>
                <p:oleObj name="Equation" r:id="rId7" imgW="3162240" imgH="787320" progId="Equation.DSMT4">
                  <p:embed/>
                  <p:pic>
                    <p:nvPicPr>
                      <p:cNvPr id="29" name="Content Placeholder 28">
                        <a:extLst>
                          <a:ext uri="{FF2B5EF4-FFF2-40B4-BE49-F238E27FC236}">
                            <a16:creationId xmlns:a16="http://schemas.microsoft.com/office/drawing/2014/main" id="{881E96A2-1BC4-4EBD-9A02-33F202DADE12}"/>
                          </a:ext>
                        </a:extLst>
                      </p:cNvPr>
                      <p:cNvPicPr/>
                      <p:nvPr/>
                    </p:nvPicPr>
                    <p:blipFill>
                      <a:blip r:embed="rId8"/>
                      <a:stretch>
                        <a:fillRect/>
                      </a:stretch>
                    </p:blipFill>
                    <p:spPr>
                      <a:xfrm>
                        <a:off x="4414475" y="3989218"/>
                        <a:ext cx="3799149" cy="945974"/>
                      </a:xfrm>
                      <a:prstGeom prst="rect">
                        <a:avLst/>
                      </a:prstGeom>
                    </p:spPr>
                  </p:pic>
                </p:oleObj>
              </mc:Fallback>
            </mc:AlternateContent>
          </a:graphicData>
        </a:graphic>
      </p:graphicFrame>
    </p:spTree>
    <p:extLst>
      <p:ext uri="{BB962C8B-B14F-4D97-AF65-F5344CB8AC3E}">
        <p14:creationId xmlns:p14="http://schemas.microsoft.com/office/powerpoint/2010/main" val="23794019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E86BA-49BD-4970-A2A8-9FD06A34B514}"/>
              </a:ext>
            </a:extLst>
          </p:cNvPr>
          <p:cNvSpPr>
            <a:spLocks noGrp="1"/>
          </p:cNvSpPr>
          <p:nvPr>
            <p:ph type="title"/>
          </p:nvPr>
        </p:nvSpPr>
        <p:spPr/>
        <p:txBody>
          <a:bodyPr/>
          <a:lstStyle/>
          <a:p>
            <a:r>
              <a:rPr lang="en-US" altLang="en-US" dirty="0"/>
              <a:t>Power Series </a:t>
            </a:r>
            <a:r>
              <a:rPr lang="en-US" altLang="en-US" sz="2400" b="0" dirty="0"/>
              <a:t>(4 of 12)</a:t>
            </a:r>
            <a:endParaRPr lang="en-US" dirty="0"/>
          </a:p>
        </p:txBody>
      </p:sp>
      <p:sp>
        <p:nvSpPr>
          <p:cNvPr id="3" name="Content Placeholder 2">
            <a:extLst>
              <a:ext uri="{FF2B5EF4-FFF2-40B4-BE49-F238E27FC236}">
                <a16:creationId xmlns:a16="http://schemas.microsoft.com/office/drawing/2014/main" id="{4B42C134-5548-4BC4-A6DA-16FC883E58DF}"/>
              </a:ext>
            </a:extLst>
          </p:cNvPr>
          <p:cNvSpPr>
            <a:spLocks noGrp="1"/>
          </p:cNvSpPr>
          <p:nvPr>
            <p:ph sz="quarter" idx="23"/>
          </p:nvPr>
        </p:nvSpPr>
        <p:spPr>
          <a:xfrm>
            <a:off x="736600" y="1289050"/>
            <a:ext cx="10718800" cy="329888"/>
          </a:xfrm>
        </p:spPr>
        <p:txBody>
          <a:bodyPr/>
          <a:lstStyle/>
          <a:p>
            <a:r>
              <a:rPr lang="en-US" altLang="en-US" dirty="0"/>
              <a:t>More generally, a series of the form</a:t>
            </a:r>
          </a:p>
        </p:txBody>
      </p:sp>
      <p:graphicFrame>
        <p:nvGraphicFramePr>
          <p:cNvPr id="11" name="Content Placeholder 28" descr="(item 3.) sum_(n=0)^(infinity)((c_n)(x minus a)^n) = (c_0) + (c_1) (x minus a) + (c_2) (x minus a)^2 + …&#10;">
            <a:extLst>
              <a:ext uri="{FF2B5EF4-FFF2-40B4-BE49-F238E27FC236}">
                <a16:creationId xmlns:a16="http://schemas.microsoft.com/office/drawing/2014/main" id="{BAF35C9E-0D12-4EEA-8B55-3305C0F1910A}"/>
              </a:ext>
            </a:extLst>
          </p:cNvPr>
          <p:cNvGraphicFramePr>
            <a:graphicFrameLocks noGrp="1" noChangeAspect="1"/>
          </p:cNvGraphicFramePr>
          <p:nvPr>
            <p:ph sz="quarter" idx="24"/>
            <p:extLst>
              <p:ext uri="{D42A27DB-BD31-4B8C-83A1-F6EECF244321}">
                <p14:modId xmlns:p14="http://schemas.microsoft.com/office/powerpoint/2010/main" val="379549279"/>
              </p:ext>
            </p:extLst>
          </p:nvPr>
        </p:nvGraphicFramePr>
        <p:xfrm>
          <a:off x="3065625" y="1686713"/>
          <a:ext cx="6054400" cy="860947"/>
        </p:xfrm>
        <a:graphic>
          <a:graphicData uri="http://schemas.openxmlformats.org/presentationml/2006/ole">
            <mc:AlternateContent xmlns:mc="http://schemas.openxmlformats.org/markup-compatibility/2006">
              <mc:Choice xmlns:v="urn:schemas-microsoft-com:vml" Requires="v">
                <p:oleObj spid="_x0000_s658511" name="Equation" r:id="rId3" imgW="5537160" imgH="787320" progId="Equation.DSMT4">
                  <p:embed/>
                </p:oleObj>
              </mc:Choice>
              <mc:Fallback>
                <p:oleObj name="Equation" r:id="rId3" imgW="5537160" imgH="787320" progId="Equation.DSMT4">
                  <p:embed/>
                  <p:pic>
                    <p:nvPicPr>
                      <p:cNvPr id="29" name="Content Placeholder 28">
                        <a:extLst>
                          <a:ext uri="{FF2B5EF4-FFF2-40B4-BE49-F238E27FC236}">
                            <a16:creationId xmlns:a16="http://schemas.microsoft.com/office/drawing/2014/main" id="{17E5F9AD-A2CB-4835-B5E7-7695320F5CD7}"/>
                          </a:ext>
                        </a:extLst>
                      </p:cNvPr>
                      <p:cNvPicPr/>
                      <p:nvPr/>
                    </p:nvPicPr>
                    <p:blipFill>
                      <a:blip r:embed="rId4"/>
                      <a:stretch>
                        <a:fillRect/>
                      </a:stretch>
                    </p:blipFill>
                    <p:spPr>
                      <a:xfrm>
                        <a:off x="3065625" y="1686713"/>
                        <a:ext cx="6054400" cy="860947"/>
                      </a:xfrm>
                      <a:prstGeom prst="rect">
                        <a:avLst/>
                      </a:prstGeom>
                    </p:spPr>
                  </p:pic>
                </p:oleObj>
              </mc:Fallback>
            </mc:AlternateContent>
          </a:graphicData>
        </a:graphic>
      </p:graphicFrame>
      <p:sp>
        <p:nvSpPr>
          <p:cNvPr id="5" name="Content Placeholder 4">
            <a:extLst>
              <a:ext uri="{FF2B5EF4-FFF2-40B4-BE49-F238E27FC236}">
                <a16:creationId xmlns:a16="http://schemas.microsoft.com/office/drawing/2014/main" id="{BDFE808D-33AB-4007-8C20-512125916E00}"/>
              </a:ext>
            </a:extLst>
          </p:cNvPr>
          <p:cNvSpPr>
            <a:spLocks noGrp="1"/>
          </p:cNvSpPr>
          <p:nvPr>
            <p:ph sz="quarter" idx="25"/>
          </p:nvPr>
        </p:nvSpPr>
        <p:spPr>
          <a:xfrm>
            <a:off x="736600" y="2737051"/>
            <a:ext cx="10712450" cy="1091689"/>
          </a:xfrm>
        </p:spPr>
        <p:txBody>
          <a:bodyPr/>
          <a:lstStyle/>
          <a:p>
            <a:r>
              <a:rPr lang="en-US" altLang="en-US" dirty="0"/>
              <a:t>is called a </a:t>
            </a:r>
            <a:r>
              <a:rPr lang="en-US" altLang="en-US" b="1" dirty="0"/>
              <a:t>power series in</a:t>
            </a:r>
            <a:r>
              <a:rPr lang="en-US" altLang="en-US" dirty="0"/>
              <a:t> (</a:t>
            </a:r>
            <a:r>
              <a:rPr lang="en-US" altLang="en-US" i="1" dirty="0"/>
              <a:t>x</a:t>
            </a:r>
            <a:r>
              <a:rPr lang="en-US" altLang="en-US" dirty="0"/>
              <a:t> − </a:t>
            </a:r>
            <a:r>
              <a:rPr lang="en-US" altLang="en-US" i="1" dirty="0"/>
              <a:t>a</a:t>
            </a:r>
            <a:r>
              <a:rPr lang="en-US" altLang="en-US" dirty="0"/>
              <a:t>) or a </a:t>
            </a:r>
            <a:r>
              <a:rPr lang="en-US" altLang="en-US" b="1" dirty="0"/>
              <a:t>power series centered at </a:t>
            </a:r>
            <a:r>
              <a:rPr lang="en-US" altLang="en-US" i="1" dirty="0"/>
              <a:t>a</a:t>
            </a:r>
            <a:r>
              <a:rPr lang="en-US" altLang="en-US" b="1" i="1" dirty="0"/>
              <a:t> </a:t>
            </a:r>
            <a:r>
              <a:rPr lang="en-US" altLang="en-US" dirty="0"/>
              <a:t>or a </a:t>
            </a:r>
            <a:r>
              <a:rPr lang="en-US" altLang="en-US" b="1" dirty="0"/>
              <a:t>power series about </a:t>
            </a:r>
            <a:r>
              <a:rPr lang="en-US" altLang="en-US" i="1" dirty="0"/>
              <a:t>a</a:t>
            </a:r>
            <a:r>
              <a:rPr lang="en-US" altLang="en-US" dirty="0"/>
              <a:t>. </a:t>
            </a:r>
          </a:p>
          <a:p>
            <a:r>
              <a:rPr lang="en-US" altLang="en-US" dirty="0"/>
              <a:t>Notice that in writing out the term corresponding to </a:t>
            </a:r>
            <a:r>
              <a:rPr lang="en-US" altLang="en-US" i="1" dirty="0"/>
              <a:t>n</a:t>
            </a:r>
            <a:r>
              <a:rPr lang="en-US" altLang="en-US" dirty="0"/>
              <a:t> = 0 in Equations 1 and 3</a:t>
            </a:r>
            <a:endParaRPr lang="en-US" dirty="0"/>
          </a:p>
        </p:txBody>
      </p:sp>
      <p:sp>
        <p:nvSpPr>
          <p:cNvPr id="6" name="Content Placeholder 5">
            <a:extLst>
              <a:ext uri="{FF2B5EF4-FFF2-40B4-BE49-F238E27FC236}">
                <a16:creationId xmlns:a16="http://schemas.microsoft.com/office/drawing/2014/main" id="{811FC15C-9C33-4D03-BFEC-2EDF77A1BC36}"/>
              </a:ext>
            </a:extLst>
          </p:cNvPr>
          <p:cNvSpPr>
            <a:spLocks noGrp="1"/>
          </p:cNvSpPr>
          <p:nvPr>
            <p:ph sz="quarter" idx="26"/>
          </p:nvPr>
        </p:nvSpPr>
        <p:spPr>
          <a:xfrm>
            <a:off x="736600" y="3945391"/>
            <a:ext cx="5097411" cy="298813"/>
          </a:xfrm>
        </p:spPr>
        <p:txBody>
          <a:bodyPr/>
          <a:lstStyle/>
          <a:p>
            <a:r>
              <a:rPr lang="en-US" altLang="en-US" dirty="0"/>
              <a:t>we have adopted the convention that</a:t>
            </a:r>
            <a:endParaRPr lang="en-US" dirty="0"/>
          </a:p>
        </p:txBody>
      </p:sp>
      <p:graphicFrame>
        <p:nvGraphicFramePr>
          <p:cNvPr id="13" name="Content Placeholder 12" descr="((x minus a)^0) = 1">
            <a:extLst>
              <a:ext uri="{FF2B5EF4-FFF2-40B4-BE49-F238E27FC236}">
                <a16:creationId xmlns:a16="http://schemas.microsoft.com/office/drawing/2014/main" id="{78F6DFDA-DC7C-402F-A106-23BA85D05560}"/>
              </a:ext>
            </a:extLst>
          </p:cNvPr>
          <p:cNvGraphicFramePr>
            <a:graphicFrameLocks noGrp="1" noChangeAspect="1"/>
          </p:cNvGraphicFramePr>
          <p:nvPr>
            <p:ph sz="quarter" idx="27"/>
            <p:extLst>
              <p:ext uri="{D42A27DB-BD31-4B8C-83A1-F6EECF244321}">
                <p14:modId xmlns:p14="http://schemas.microsoft.com/office/powerpoint/2010/main" val="290403554"/>
              </p:ext>
            </p:extLst>
          </p:nvPr>
        </p:nvGraphicFramePr>
        <p:xfrm>
          <a:off x="5812912" y="3852855"/>
          <a:ext cx="1473200" cy="508000"/>
        </p:xfrm>
        <a:graphic>
          <a:graphicData uri="http://schemas.openxmlformats.org/presentationml/2006/ole">
            <mc:AlternateContent xmlns:mc="http://schemas.openxmlformats.org/markup-compatibility/2006">
              <mc:Choice xmlns:v="urn:schemas-microsoft-com:vml" Requires="v">
                <p:oleObj spid="_x0000_s658512" name="Equation" r:id="rId5" imgW="1473120" imgH="507960" progId="Equation.DSMT4">
                  <p:embed/>
                </p:oleObj>
              </mc:Choice>
              <mc:Fallback>
                <p:oleObj name="Equation" r:id="rId5" imgW="1473120" imgH="507960" progId="Equation.DSMT4">
                  <p:embed/>
                  <p:pic>
                    <p:nvPicPr>
                      <p:cNvPr id="12" name="Object 11">
                        <a:extLst>
                          <a:ext uri="{FF2B5EF4-FFF2-40B4-BE49-F238E27FC236}">
                            <a16:creationId xmlns:a16="http://schemas.microsoft.com/office/drawing/2014/main" id="{49B64FB4-5913-45EC-83EB-BF99D8CA1753}"/>
                          </a:ext>
                        </a:extLst>
                      </p:cNvPr>
                      <p:cNvPicPr/>
                      <p:nvPr/>
                    </p:nvPicPr>
                    <p:blipFill>
                      <a:blip r:embed="rId6"/>
                      <a:stretch>
                        <a:fillRect/>
                      </a:stretch>
                    </p:blipFill>
                    <p:spPr>
                      <a:xfrm>
                        <a:off x="5812912" y="3852855"/>
                        <a:ext cx="1473200" cy="508000"/>
                      </a:xfrm>
                      <a:prstGeom prst="rect">
                        <a:avLst/>
                      </a:prstGeom>
                    </p:spPr>
                  </p:pic>
                </p:oleObj>
              </mc:Fallback>
            </mc:AlternateContent>
          </a:graphicData>
        </a:graphic>
      </p:graphicFrame>
      <p:sp>
        <p:nvSpPr>
          <p:cNvPr id="8" name="Content Placeholder 7">
            <a:extLst>
              <a:ext uri="{FF2B5EF4-FFF2-40B4-BE49-F238E27FC236}">
                <a16:creationId xmlns:a16="http://schemas.microsoft.com/office/drawing/2014/main" id="{DDD84885-9B01-49BB-B0A3-A184EB3EE402}"/>
              </a:ext>
            </a:extLst>
          </p:cNvPr>
          <p:cNvSpPr>
            <a:spLocks noGrp="1"/>
          </p:cNvSpPr>
          <p:nvPr>
            <p:ph sz="quarter" idx="28"/>
          </p:nvPr>
        </p:nvSpPr>
        <p:spPr>
          <a:xfrm>
            <a:off x="7402872" y="3974887"/>
            <a:ext cx="2404806" cy="330834"/>
          </a:xfrm>
        </p:spPr>
        <p:txBody>
          <a:bodyPr/>
          <a:lstStyle/>
          <a:p>
            <a:r>
              <a:rPr lang="en-US" altLang="en-US" dirty="0"/>
              <a:t>even when </a:t>
            </a:r>
            <a:r>
              <a:rPr lang="en-US" altLang="en-US" i="1" dirty="0"/>
              <a:t>x</a:t>
            </a:r>
            <a:r>
              <a:rPr lang="en-US" altLang="en-US" dirty="0"/>
              <a:t> = </a:t>
            </a:r>
            <a:r>
              <a:rPr lang="en-US" altLang="en-US" i="1" dirty="0"/>
              <a:t>a</a:t>
            </a:r>
            <a:r>
              <a:rPr lang="en-US" altLang="en-US" dirty="0"/>
              <a:t>.</a:t>
            </a:r>
            <a:endParaRPr lang="en-US" dirty="0"/>
          </a:p>
        </p:txBody>
      </p:sp>
      <p:sp>
        <p:nvSpPr>
          <p:cNvPr id="9" name="Content Placeholder 8">
            <a:extLst>
              <a:ext uri="{FF2B5EF4-FFF2-40B4-BE49-F238E27FC236}">
                <a16:creationId xmlns:a16="http://schemas.microsoft.com/office/drawing/2014/main" id="{A99EDCDE-960C-4BA0-9B6C-48DAC03FE8A7}"/>
              </a:ext>
            </a:extLst>
          </p:cNvPr>
          <p:cNvSpPr>
            <a:spLocks noGrp="1"/>
          </p:cNvSpPr>
          <p:nvPr>
            <p:ph sz="quarter" idx="29"/>
          </p:nvPr>
        </p:nvSpPr>
        <p:spPr>
          <a:xfrm>
            <a:off x="736600" y="4546024"/>
            <a:ext cx="10712450" cy="711224"/>
          </a:xfrm>
        </p:spPr>
        <p:txBody>
          <a:bodyPr/>
          <a:lstStyle/>
          <a:p>
            <a:r>
              <a:rPr lang="en-US" altLang="en-US" dirty="0"/>
              <a:t>Notice also that when </a:t>
            </a:r>
            <a:r>
              <a:rPr lang="en-US" altLang="en-US" i="1" dirty="0"/>
              <a:t>x</a:t>
            </a:r>
            <a:r>
              <a:rPr lang="en-US" altLang="en-US" dirty="0"/>
              <a:t> = </a:t>
            </a:r>
            <a:r>
              <a:rPr lang="en-US" altLang="en-US" i="1" dirty="0"/>
              <a:t>a</a:t>
            </a:r>
            <a:r>
              <a:rPr lang="en-US" altLang="en-US" dirty="0"/>
              <a:t>, all of the terms are 0 for </a:t>
            </a:r>
            <a:r>
              <a:rPr lang="en-US" altLang="en-US" i="1" dirty="0"/>
              <a:t>n</a:t>
            </a:r>
            <a:r>
              <a:rPr lang="en-US" altLang="en-US" dirty="0"/>
              <a:t> </a:t>
            </a:r>
            <a:r>
              <a:rPr lang="en-US" altLang="en-US" dirty="0">
                <a:latin typeface="Arial" panose="020B0604020202020204" pitchFamily="34" charset="0"/>
                <a:cs typeface="Arial" panose="020B0604020202020204" pitchFamily="34" charset="0"/>
              </a:rPr>
              <a:t>≥</a:t>
            </a:r>
            <a:r>
              <a:rPr lang="en-US" altLang="en-US" dirty="0"/>
              <a:t> 1 and so the power series (3) always converges when </a:t>
            </a:r>
            <a:r>
              <a:rPr lang="en-US" altLang="en-US" i="1" dirty="0"/>
              <a:t>x</a:t>
            </a:r>
            <a:r>
              <a:rPr lang="en-US" altLang="en-US" dirty="0"/>
              <a:t> = </a:t>
            </a:r>
            <a:r>
              <a:rPr lang="en-US" altLang="en-US" i="1" dirty="0"/>
              <a:t>a</a:t>
            </a:r>
            <a:r>
              <a:rPr lang="en-US" altLang="en-US" dirty="0"/>
              <a:t>.</a:t>
            </a:r>
          </a:p>
        </p:txBody>
      </p:sp>
    </p:spTree>
    <p:extLst>
      <p:ext uri="{BB962C8B-B14F-4D97-AF65-F5344CB8AC3E}">
        <p14:creationId xmlns:p14="http://schemas.microsoft.com/office/powerpoint/2010/main" val="14764321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90CA6-BFC3-497D-95A3-F937C41722C5}"/>
              </a:ext>
            </a:extLst>
          </p:cNvPr>
          <p:cNvSpPr>
            <a:spLocks noGrp="1"/>
          </p:cNvSpPr>
          <p:nvPr>
            <p:ph type="title"/>
          </p:nvPr>
        </p:nvSpPr>
        <p:spPr/>
        <p:txBody>
          <a:bodyPr/>
          <a:lstStyle/>
          <a:p>
            <a:r>
              <a:rPr lang="en-US" altLang="en-US" dirty="0"/>
              <a:t>Example 1</a:t>
            </a:r>
            <a:endParaRPr lang="en-US" dirty="0"/>
          </a:p>
        </p:txBody>
      </p:sp>
      <p:sp>
        <p:nvSpPr>
          <p:cNvPr id="3" name="Content Placeholder 2">
            <a:extLst>
              <a:ext uri="{FF2B5EF4-FFF2-40B4-BE49-F238E27FC236}">
                <a16:creationId xmlns:a16="http://schemas.microsoft.com/office/drawing/2014/main" id="{720E2E00-841B-430C-818E-F4D9E33036F1}"/>
              </a:ext>
            </a:extLst>
          </p:cNvPr>
          <p:cNvSpPr>
            <a:spLocks noGrp="1"/>
          </p:cNvSpPr>
          <p:nvPr>
            <p:ph sz="quarter" idx="23"/>
          </p:nvPr>
        </p:nvSpPr>
        <p:spPr>
          <a:xfrm>
            <a:off x="736600" y="1289050"/>
            <a:ext cx="4558071" cy="303776"/>
          </a:xfrm>
        </p:spPr>
        <p:txBody>
          <a:bodyPr/>
          <a:lstStyle/>
          <a:p>
            <a:r>
              <a:rPr lang="en-US" altLang="en-US" dirty="0"/>
              <a:t>For what values of </a:t>
            </a:r>
            <a:r>
              <a:rPr lang="en-US" altLang="en-US" i="1" dirty="0"/>
              <a:t>x</a:t>
            </a:r>
            <a:r>
              <a:rPr lang="en-US" altLang="en-US" dirty="0"/>
              <a:t> is the series</a:t>
            </a:r>
            <a:endParaRPr lang="en-US" dirty="0"/>
          </a:p>
        </p:txBody>
      </p:sp>
      <p:graphicFrame>
        <p:nvGraphicFramePr>
          <p:cNvPr id="19" name="Content Placeholder 23" descr="sum_(n = 0)^infinity(n!)(x^n)">
            <a:extLst>
              <a:ext uri="{FF2B5EF4-FFF2-40B4-BE49-F238E27FC236}">
                <a16:creationId xmlns:a16="http://schemas.microsoft.com/office/drawing/2014/main" id="{D4B3F6A4-0405-46C1-9C06-0BE7AF67FE7F}"/>
              </a:ext>
            </a:extLst>
          </p:cNvPr>
          <p:cNvGraphicFramePr>
            <a:graphicFrameLocks noGrp="1" noChangeAspect="1"/>
          </p:cNvGraphicFramePr>
          <p:nvPr>
            <p:ph sz="quarter" idx="24"/>
            <p:extLst>
              <p:ext uri="{D42A27DB-BD31-4B8C-83A1-F6EECF244321}">
                <p14:modId xmlns:p14="http://schemas.microsoft.com/office/powerpoint/2010/main" val="295706372"/>
              </p:ext>
            </p:extLst>
          </p:nvPr>
        </p:nvGraphicFramePr>
        <p:xfrm>
          <a:off x="5302650" y="1057719"/>
          <a:ext cx="906099" cy="769562"/>
        </p:xfrm>
        <a:graphic>
          <a:graphicData uri="http://schemas.openxmlformats.org/presentationml/2006/ole">
            <mc:AlternateContent xmlns:mc="http://schemas.openxmlformats.org/markup-compatibility/2006">
              <mc:Choice xmlns:v="urn:schemas-microsoft-com:vml" Requires="v">
                <p:oleObj spid="_x0000_s659571" name="Equation" r:id="rId3" imgW="927000" imgH="787320" progId="Equation.DSMT4">
                  <p:embed/>
                </p:oleObj>
              </mc:Choice>
              <mc:Fallback>
                <p:oleObj name="Equation" r:id="rId3" imgW="927000" imgH="787320" progId="Equation.DSMT4">
                  <p:embed/>
                  <p:pic>
                    <p:nvPicPr>
                      <p:cNvPr id="24" name="Content Placeholder 23">
                        <a:extLst>
                          <a:ext uri="{FF2B5EF4-FFF2-40B4-BE49-F238E27FC236}">
                            <a16:creationId xmlns:a16="http://schemas.microsoft.com/office/drawing/2014/main" id="{891DF771-401A-468E-86F5-D7E2DB9DFFA2}"/>
                          </a:ext>
                        </a:extLst>
                      </p:cNvPr>
                      <p:cNvPicPr/>
                      <p:nvPr/>
                    </p:nvPicPr>
                    <p:blipFill>
                      <a:blip r:embed="rId4"/>
                      <a:stretch>
                        <a:fillRect/>
                      </a:stretch>
                    </p:blipFill>
                    <p:spPr>
                      <a:xfrm>
                        <a:off x="5302650" y="1057719"/>
                        <a:ext cx="906099" cy="769562"/>
                      </a:xfrm>
                      <a:prstGeom prst="rect">
                        <a:avLst/>
                      </a:prstGeom>
                    </p:spPr>
                  </p:pic>
                </p:oleObj>
              </mc:Fallback>
            </mc:AlternateContent>
          </a:graphicData>
        </a:graphic>
      </p:graphicFrame>
      <p:sp>
        <p:nvSpPr>
          <p:cNvPr id="5" name="Content Placeholder 4">
            <a:extLst>
              <a:ext uri="{FF2B5EF4-FFF2-40B4-BE49-F238E27FC236}">
                <a16:creationId xmlns:a16="http://schemas.microsoft.com/office/drawing/2014/main" id="{69778F81-2931-41F8-9F59-D65CEAC0BE85}"/>
              </a:ext>
            </a:extLst>
          </p:cNvPr>
          <p:cNvSpPr>
            <a:spLocks noGrp="1"/>
          </p:cNvSpPr>
          <p:nvPr>
            <p:ph sz="quarter" idx="25"/>
          </p:nvPr>
        </p:nvSpPr>
        <p:spPr>
          <a:xfrm>
            <a:off x="6282489" y="1283127"/>
            <a:ext cx="1859116" cy="303776"/>
          </a:xfrm>
        </p:spPr>
        <p:txBody>
          <a:bodyPr/>
          <a:lstStyle/>
          <a:p>
            <a:r>
              <a:rPr lang="en-US" altLang="en-US" dirty="0"/>
              <a:t>convergent?</a:t>
            </a:r>
            <a:endParaRPr lang="en-US" dirty="0"/>
          </a:p>
        </p:txBody>
      </p:sp>
      <p:sp>
        <p:nvSpPr>
          <p:cNvPr id="6" name="Content Placeholder 5">
            <a:extLst>
              <a:ext uri="{FF2B5EF4-FFF2-40B4-BE49-F238E27FC236}">
                <a16:creationId xmlns:a16="http://schemas.microsoft.com/office/drawing/2014/main" id="{F04F7F6A-0535-45A8-9E85-CF4DEDF647EA}"/>
              </a:ext>
            </a:extLst>
          </p:cNvPr>
          <p:cNvSpPr>
            <a:spLocks noGrp="1"/>
          </p:cNvSpPr>
          <p:nvPr>
            <p:ph sz="quarter" idx="26"/>
          </p:nvPr>
        </p:nvSpPr>
        <p:spPr>
          <a:xfrm>
            <a:off x="736600" y="1987054"/>
            <a:ext cx="10718800" cy="769562"/>
          </a:xfrm>
        </p:spPr>
        <p:txBody>
          <a:bodyPr/>
          <a:lstStyle/>
          <a:p>
            <a:r>
              <a:rPr lang="en-US" altLang="en-US" b="1" dirty="0">
                <a:solidFill>
                  <a:srgbClr val="0000A3"/>
                </a:solidFill>
              </a:rPr>
              <a:t>Solution:</a:t>
            </a:r>
          </a:p>
          <a:p>
            <a:r>
              <a:rPr lang="en-US" altLang="en-US" dirty="0"/>
              <a:t>We use the Ratio Test. If we let </a:t>
            </a:r>
            <a:r>
              <a:rPr lang="en-US" altLang="en-US" i="1" dirty="0"/>
              <a:t>a</a:t>
            </a:r>
            <a:r>
              <a:rPr lang="en-US" altLang="en-US" i="1" baseline="-25000" dirty="0"/>
              <a:t>n</a:t>
            </a:r>
            <a:r>
              <a:rPr lang="en-US" altLang="en-US" dirty="0"/>
              <a:t>, as usual, denote the </a:t>
            </a:r>
            <a:r>
              <a:rPr lang="en-US" altLang="en-US" i="1" dirty="0"/>
              <a:t>n</a:t>
            </a:r>
            <a:r>
              <a:rPr lang="en-US" altLang="en-US" dirty="0"/>
              <a:t>th term of the series, </a:t>
            </a:r>
            <a:endParaRPr lang="en-US" dirty="0"/>
          </a:p>
        </p:txBody>
      </p:sp>
      <p:sp>
        <p:nvSpPr>
          <p:cNvPr id="7" name="Content Placeholder 6">
            <a:extLst>
              <a:ext uri="{FF2B5EF4-FFF2-40B4-BE49-F238E27FC236}">
                <a16:creationId xmlns:a16="http://schemas.microsoft.com/office/drawing/2014/main" id="{52B8FA7A-4BE7-4502-B9F3-165C901A9D2F}"/>
              </a:ext>
            </a:extLst>
          </p:cNvPr>
          <p:cNvSpPr>
            <a:spLocks noGrp="1"/>
          </p:cNvSpPr>
          <p:nvPr>
            <p:ph sz="quarter" idx="27"/>
          </p:nvPr>
        </p:nvSpPr>
        <p:spPr>
          <a:xfrm>
            <a:off x="736600" y="2940644"/>
            <a:ext cx="649748" cy="302415"/>
          </a:xfrm>
        </p:spPr>
        <p:txBody>
          <a:bodyPr/>
          <a:lstStyle/>
          <a:p>
            <a:r>
              <a:rPr lang="en-US" altLang="en-US" dirty="0"/>
              <a:t>then</a:t>
            </a:r>
            <a:endParaRPr lang="en-US" dirty="0"/>
          </a:p>
        </p:txBody>
      </p:sp>
      <p:graphicFrame>
        <p:nvGraphicFramePr>
          <p:cNvPr id="20" name="Content Placeholder 24" descr="(a_n) = (n !)(x^n)">
            <a:extLst>
              <a:ext uri="{FF2B5EF4-FFF2-40B4-BE49-F238E27FC236}">
                <a16:creationId xmlns:a16="http://schemas.microsoft.com/office/drawing/2014/main" id="{1541F6E8-BBB7-47F5-B3B1-97802B3B773E}"/>
              </a:ext>
            </a:extLst>
          </p:cNvPr>
          <p:cNvGraphicFramePr>
            <a:graphicFrameLocks noGrp="1" noChangeAspect="1"/>
          </p:cNvGraphicFramePr>
          <p:nvPr>
            <p:ph sz="quarter" idx="28"/>
            <p:extLst>
              <p:ext uri="{D42A27DB-BD31-4B8C-83A1-F6EECF244321}">
                <p14:modId xmlns:p14="http://schemas.microsoft.com/office/powerpoint/2010/main" val="3413599791"/>
              </p:ext>
            </p:extLst>
          </p:nvPr>
        </p:nvGraphicFramePr>
        <p:xfrm>
          <a:off x="1440441" y="2846599"/>
          <a:ext cx="1413764" cy="461010"/>
        </p:xfrm>
        <a:graphic>
          <a:graphicData uri="http://schemas.openxmlformats.org/presentationml/2006/ole">
            <mc:AlternateContent xmlns:mc="http://schemas.openxmlformats.org/markup-compatibility/2006">
              <mc:Choice xmlns:v="urn:schemas-microsoft-com:vml" Requires="v">
                <p:oleObj spid="_x0000_s659572" name="Equation" r:id="rId5" imgW="1168200" imgH="380880" progId="Equation.DSMT4">
                  <p:embed/>
                </p:oleObj>
              </mc:Choice>
              <mc:Fallback>
                <p:oleObj name="Equation" r:id="rId5" imgW="1168200" imgH="380880" progId="Equation.DSMT4">
                  <p:embed/>
                  <p:pic>
                    <p:nvPicPr>
                      <p:cNvPr id="25" name="Content Placeholder 24">
                        <a:extLst>
                          <a:ext uri="{FF2B5EF4-FFF2-40B4-BE49-F238E27FC236}">
                            <a16:creationId xmlns:a16="http://schemas.microsoft.com/office/drawing/2014/main" id="{C2C796CA-4E53-4A14-8D01-D44DCEB2988B}"/>
                          </a:ext>
                        </a:extLst>
                      </p:cNvPr>
                      <p:cNvPicPr/>
                      <p:nvPr/>
                    </p:nvPicPr>
                    <p:blipFill>
                      <a:blip r:embed="rId6"/>
                      <a:stretch>
                        <a:fillRect/>
                      </a:stretch>
                    </p:blipFill>
                    <p:spPr>
                      <a:xfrm>
                        <a:off x="1440441" y="2846599"/>
                        <a:ext cx="1413764" cy="461010"/>
                      </a:xfrm>
                      <a:prstGeom prst="rect">
                        <a:avLst/>
                      </a:prstGeom>
                    </p:spPr>
                  </p:pic>
                </p:oleObj>
              </mc:Fallback>
            </mc:AlternateContent>
          </a:graphicData>
        </a:graphic>
      </p:graphicFrame>
      <p:sp>
        <p:nvSpPr>
          <p:cNvPr id="9" name="Content Placeholder 8">
            <a:extLst>
              <a:ext uri="{FF2B5EF4-FFF2-40B4-BE49-F238E27FC236}">
                <a16:creationId xmlns:a16="http://schemas.microsoft.com/office/drawing/2014/main" id="{B5565593-9C91-437B-94E7-56D6191A179D}"/>
              </a:ext>
            </a:extLst>
          </p:cNvPr>
          <p:cNvSpPr>
            <a:spLocks noGrp="1"/>
          </p:cNvSpPr>
          <p:nvPr>
            <p:ph sz="quarter" idx="29"/>
          </p:nvPr>
        </p:nvSpPr>
        <p:spPr>
          <a:xfrm>
            <a:off x="2949678" y="2916389"/>
            <a:ext cx="2227826" cy="302415"/>
          </a:xfrm>
        </p:spPr>
        <p:txBody>
          <a:bodyPr/>
          <a:lstStyle/>
          <a:p>
            <a:r>
              <a:rPr lang="en-US" altLang="en-US" dirty="0"/>
              <a:t>If </a:t>
            </a:r>
            <a:r>
              <a:rPr lang="en-US" altLang="en-US" i="1" dirty="0"/>
              <a:t>x</a:t>
            </a:r>
            <a:r>
              <a:rPr lang="en-US" altLang="en-US" dirty="0"/>
              <a:t> </a:t>
            </a:r>
            <a:r>
              <a:rPr lang="en-US" altLang="en-US" b="1" dirty="0">
                <a:sym typeface="Symbol" panose="05050102010706020507" pitchFamily="18" charset="2"/>
              </a:rPr>
              <a:t></a:t>
            </a:r>
            <a:r>
              <a:rPr lang="en-US" altLang="en-US" dirty="0"/>
              <a:t> 0, we have</a:t>
            </a:r>
            <a:endParaRPr lang="en-US" dirty="0"/>
          </a:p>
        </p:txBody>
      </p:sp>
      <p:graphicFrame>
        <p:nvGraphicFramePr>
          <p:cNvPr id="21" name="Content Placeholder 25" descr="lim_(n right arrow infinity) abs((a_n + 1/a_n)) = lim_(n right arrow infinity) abs(((n + 1)! (x^n + 1))/(n!)(x^n)) = lim_(n right arrow infinity) ((n + 1)) abs(x) = infinity">
            <a:extLst>
              <a:ext uri="{FF2B5EF4-FFF2-40B4-BE49-F238E27FC236}">
                <a16:creationId xmlns:a16="http://schemas.microsoft.com/office/drawing/2014/main" id="{177A0432-12BB-4620-A5D9-68366A9FD014}"/>
              </a:ext>
            </a:extLst>
          </p:cNvPr>
          <p:cNvGraphicFramePr>
            <a:graphicFrameLocks noGrp="1" noChangeAspect="1"/>
          </p:cNvGraphicFramePr>
          <p:nvPr>
            <p:ph sz="quarter" idx="30"/>
            <p:extLst>
              <p:ext uri="{D42A27DB-BD31-4B8C-83A1-F6EECF244321}">
                <p14:modId xmlns:p14="http://schemas.microsoft.com/office/powerpoint/2010/main" val="3906011722"/>
              </p:ext>
            </p:extLst>
          </p:nvPr>
        </p:nvGraphicFramePr>
        <p:xfrm>
          <a:off x="4230777" y="3302473"/>
          <a:ext cx="4110934" cy="2062893"/>
        </p:xfrm>
        <a:graphic>
          <a:graphicData uri="http://schemas.openxmlformats.org/presentationml/2006/ole">
            <mc:AlternateContent xmlns:mc="http://schemas.openxmlformats.org/markup-compatibility/2006">
              <mc:Choice xmlns:v="urn:schemas-microsoft-com:vml" Requires="v">
                <p:oleObj spid="_x0000_s659573" name="Equation" r:id="rId7" imgW="3517560" imgH="1765080" progId="Equation.DSMT4">
                  <p:embed/>
                </p:oleObj>
              </mc:Choice>
              <mc:Fallback>
                <p:oleObj name="Equation" r:id="rId7" imgW="3517560" imgH="1765080" progId="Equation.DSMT4">
                  <p:embed/>
                  <p:pic>
                    <p:nvPicPr>
                      <p:cNvPr id="26" name="Content Placeholder 25">
                        <a:extLst>
                          <a:ext uri="{FF2B5EF4-FFF2-40B4-BE49-F238E27FC236}">
                            <a16:creationId xmlns:a16="http://schemas.microsoft.com/office/drawing/2014/main" id="{1648CCC0-71F5-42CC-8DD4-D5C7FDEE3B99}"/>
                          </a:ext>
                        </a:extLst>
                      </p:cNvPr>
                      <p:cNvPicPr/>
                      <p:nvPr/>
                    </p:nvPicPr>
                    <p:blipFill>
                      <a:blip r:embed="rId8"/>
                      <a:stretch>
                        <a:fillRect/>
                      </a:stretch>
                    </p:blipFill>
                    <p:spPr>
                      <a:xfrm>
                        <a:off x="4230777" y="3302473"/>
                        <a:ext cx="4110934" cy="2062893"/>
                      </a:xfrm>
                      <a:prstGeom prst="rect">
                        <a:avLst/>
                      </a:prstGeom>
                    </p:spPr>
                  </p:pic>
                </p:oleObj>
              </mc:Fallback>
            </mc:AlternateContent>
          </a:graphicData>
        </a:graphic>
      </p:graphicFrame>
      <p:sp>
        <p:nvSpPr>
          <p:cNvPr id="11" name="Content Placeholder 10">
            <a:extLst>
              <a:ext uri="{FF2B5EF4-FFF2-40B4-BE49-F238E27FC236}">
                <a16:creationId xmlns:a16="http://schemas.microsoft.com/office/drawing/2014/main" id="{2FC70D0B-89ED-44C8-9936-2E232B34526F}"/>
              </a:ext>
            </a:extLst>
          </p:cNvPr>
          <p:cNvSpPr>
            <a:spLocks noGrp="1"/>
          </p:cNvSpPr>
          <p:nvPr>
            <p:ph sz="quarter" idx="31"/>
          </p:nvPr>
        </p:nvSpPr>
        <p:spPr>
          <a:xfrm>
            <a:off x="736600" y="5472419"/>
            <a:ext cx="10914626" cy="685189"/>
          </a:xfrm>
        </p:spPr>
        <p:txBody>
          <a:bodyPr/>
          <a:lstStyle/>
          <a:p>
            <a:r>
              <a:rPr lang="en-US" altLang="en-US" dirty="0"/>
              <a:t>By the Ratio Test, the series diverges when </a:t>
            </a:r>
            <a:r>
              <a:rPr lang="en-US" altLang="en-US" i="1" dirty="0"/>
              <a:t>x</a:t>
            </a:r>
            <a:r>
              <a:rPr lang="en-US" altLang="en-US" dirty="0"/>
              <a:t> </a:t>
            </a:r>
            <a:r>
              <a:rPr lang="en-US" altLang="en-US" b="1" dirty="0">
                <a:sym typeface="Symbol" panose="05050102010706020507" pitchFamily="18" charset="2"/>
              </a:rPr>
              <a:t></a:t>
            </a:r>
            <a:r>
              <a:rPr lang="en-US" altLang="en-US" dirty="0"/>
              <a:t> 0. Thus the given series converges only when </a:t>
            </a:r>
            <a:r>
              <a:rPr lang="en-US" altLang="en-US" i="1" dirty="0"/>
              <a:t>x</a:t>
            </a:r>
            <a:r>
              <a:rPr lang="en-US" altLang="en-US" dirty="0"/>
              <a:t> </a:t>
            </a:r>
            <a:r>
              <a:rPr lang="en-US" altLang="en-US" dirty="0">
                <a:sym typeface="Symbol" panose="05050102010706020507" pitchFamily="18" charset="2"/>
              </a:rPr>
              <a:t>=</a:t>
            </a:r>
            <a:r>
              <a:rPr lang="en-US" altLang="en-US" dirty="0"/>
              <a:t> 0.</a:t>
            </a:r>
          </a:p>
        </p:txBody>
      </p:sp>
    </p:spTree>
    <p:extLst>
      <p:ext uri="{BB962C8B-B14F-4D97-AF65-F5344CB8AC3E}">
        <p14:creationId xmlns:p14="http://schemas.microsoft.com/office/powerpoint/2010/main" val="31021217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DE2AF-707F-4AF9-BDCB-C74009ED6FF0}"/>
              </a:ext>
            </a:extLst>
          </p:cNvPr>
          <p:cNvSpPr>
            <a:spLocks noGrp="1"/>
          </p:cNvSpPr>
          <p:nvPr>
            <p:ph type="title"/>
          </p:nvPr>
        </p:nvSpPr>
        <p:spPr/>
        <p:txBody>
          <a:bodyPr/>
          <a:lstStyle/>
          <a:p>
            <a:r>
              <a:rPr lang="en-US" altLang="en-US" dirty="0"/>
              <a:t>Power Series </a:t>
            </a:r>
            <a:r>
              <a:rPr lang="en-US" altLang="en-US" sz="2400" b="0" dirty="0"/>
              <a:t>(5 of 12)</a:t>
            </a:r>
            <a:endParaRPr lang="en-US" dirty="0"/>
          </a:p>
        </p:txBody>
      </p:sp>
      <p:sp>
        <p:nvSpPr>
          <p:cNvPr id="3" name="Content Placeholder 2">
            <a:extLst>
              <a:ext uri="{FF2B5EF4-FFF2-40B4-BE49-F238E27FC236}">
                <a16:creationId xmlns:a16="http://schemas.microsoft.com/office/drawing/2014/main" id="{919C358B-02C0-4EB8-A2CF-22E0C13A39E5}"/>
              </a:ext>
            </a:extLst>
          </p:cNvPr>
          <p:cNvSpPr>
            <a:spLocks noGrp="1"/>
          </p:cNvSpPr>
          <p:nvPr>
            <p:ph sz="quarter" idx="23"/>
          </p:nvPr>
        </p:nvSpPr>
        <p:spPr>
          <a:xfrm>
            <a:off x="736600" y="1289049"/>
            <a:ext cx="10718800" cy="1015679"/>
          </a:xfrm>
        </p:spPr>
        <p:txBody>
          <a:bodyPr/>
          <a:lstStyle/>
          <a:p>
            <a:r>
              <a:rPr lang="en-US" altLang="en-US" dirty="0"/>
              <a:t>We will see that the main use of a power series is that it provides a way to represent some of the most important functions that arise in mathematics, physics, and chemistry. </a:t>
            </a:r>
          </a:p>
        </p:txBody>
      </p:sp>
      <p:sp>
        <p:nvSpPr>
          <p:cNvPr id="4" name="Content Placeholder 3">
            <a:extLst>
              <a:ext uri="{FF2B5EF4-FFF2-40B4-BE49-F238E27FC236}">
                <a16:creationId xmlns:a16="http://schemas.microsoft.com/office/drawing/2014/main" id="{2F31F472-2812-4F50-A967-8B73637A5B0F}"/>
              </a:ext>
            </a:extLst>
          </p:cNvPr>
          <p:cNvSpPr>
            <a:spLocks noGrp="1"/>
          </p:cNvSpPr>
          <p:nvPr>
            <p:ph sz="quarter" idx="24"/>
          </p:nvPr>
        </p:nvSpPr>
        <p:spPr>
          <a:xfrm>
            <a:off x="736600" y="2535800"/>
            <a:ext cx="5693697" cy="334963"/>
          </a:xfrm>
        </p:spPr>
        <p:txBody>
          <a:bodyPr/>
          <a:lstStyle/>
          <a:p>
            <a:r>
              <a:rPr lang="en-US" altLang="en-US" dirty="0"/>
              <a:t>In particular, the sum of the power series,</a:t>
            </a:r>
            <a:endParaRPr lang="en-US" dirty="0"/>
          </a:p>
        </p:txBody>
      </p:sp>
      <p:graphicFrame>
        <p:nvGraphicFramePr>
          <p:cNvPr id="11" name="Content Placeholder 23" descr="(J_0)(x) = sum_(n=0)^(infinity) (((negative 1)^n (x^2n))/((2^2n)(n!)^2)))">
            <a:extLst>
              <a:ext uri="{FF2B5EF4-FFF2-40B4-BE49-F238E27FC236}">
                <a16:creationId xmlns:a16="http://schemas.microsoft.com/office/drawing/2014/main" id="{4A25F395-BD65-4B99-8E0A-7C7C25E9C9BF}"/>
              </a:ext>
            </a:extLst>
          </p:cNvPr>
          <p:cNvGraphicFramePr>
            <a:graphicFrameLocks noGrp="1" noChangeAspect="1"/>
          </p:cNvGraphicFramePr>
          <p:nvPr>
            <p:ph sz="quarter" idx="25"/>
            <p:extLst>
              <p:ext uri="{D42A27DB-BD31-4B8C-83A1-F6EECF244321}">
                <p14:modId xmlns:p14="http://schemas.microsoft.com/office/powerpoint/2010/main" val="408345790"/>
              </p:ext>
            </p:extLst>
          </p:nvPr>
        </p:nvGraphicFramePr>
        <p:xfrm>
          <a:off x="6470650" y="2265363"/>
          <a:ext cx="2525713" cy="925512"/>
        </p:xfrm>
        <a:graphic>
          <a:graphicData uri="http://schemas.openxmlformats.org/presentationml/2006/ole">
            <mc:AlternateContent xmlns:mc="http://schemas.openxmlformats.org/markup-compatibility/2006">
              <mc:Choice xmlns:v="urn:schemas-microsoft-com:vml" Requires="v">
                <p:oleObj spid="_x0000_s660559" name="Equation" r:id="rId3" imgW="2425680" imgH="888840" progId="Equation.DSMT4">
                  <p:embed/>
                </p:oleObj>
              </mc:Choice>
              <mc:Fallback>
                <p:oleObj name="Equation" r:id="rId3" imgW="2425680" imgH="888840" progId="Equation.DSMT4">
                  <p:embed/>
                  <p:pic>
                    <p:nvPicPr>
                      <p:cNvPr id="24" name="Content Placeholder 23">
                        <a:extLst>
                          <a:ext uri="{FF2B5EF4-FFF2-40B4-BE49-F238E27FC236}">
                            <a16:creationId xmlns:a16="http://schemas.microsoft.com/office/drawing/2014/main" id="{25F3AB35-C6D3-4E1A-8369-C4950ACE3173}"/>
                          </a:ext>
                        </a:extLst>
                      </p:cNvPr>
                      <p:cNvPicPr/>
                      <p:nvPr/>
                    </p:nvPicPr>
                    <p:blipFill>
                      <a:blip r:embed="rId4"/>
                      <a:stretch>
                        <a:fillRect/>
                      </a:stretch>
                    </p:blipFill>
                    <p:spPr>
                      <a:xfrm>
                        <a:off x="6470650" y="2265363"/>
                        <a:ext cx="2525713" cy="925512"/>
                      </a:xfrm>
                      <a:prstGeom prst="rect">
                        <a:avLst/>
                      </a:prstGeom>
                    </p:spPr>
                  </p:pic>
                </p:oleObj>
              </mc:Fallback>
            </mc:AlternateContent>
          </a:graphicData>
        </a:graphic>
      </p:graphicFrame>
      <p:sp>
        <p:nvSpPr>
          <p:cNvPr id="6" name="Content Placeholder 5">
            <a:extLst>
              <a:ext uri="{FF2B5EF4-FFF2-40B4-BE49-F238E27FC236}">
                <a16:creationId xmlns:a16="http://schemas.microsoft.com/office/drawing/2014/main" id="{7B6C8F11-3C6F-4F75-8C5B-1D3F0E8173B8}"/>
              </a:ext>
            </a:extLst>
          </p:cNvPr>
          <p:cNvSpPr>
            <a:spLocks noGrp="1"/>
          </p:cNvSpPr>
          <p:nvPr>
            <p:ph sz="quarter" idx="26"/>
          </p:nvPr>
        </p:nvSpPr>
        <p:spPr>
          <a:xfrm>
            <a:off x="9155976" y="2521051"/>
            <a:ext cx="1549400" cy="301232"/>
          </a:xfrm>
        </p:spPr>
        <p:txBody>
          <a:bodyPr/>
          <a:lstStyle/>
          <a:p>
            <a:r>
              <a:rPr lang="en-US" altLang="en-US" dirty="0"/>
              <a:t>is called a</a:t>
            </a:r>
            <a:endParaRPr lang="en-US" dirty="0"/>
          </a:p>
        </p:txBody>
      </p:sp>
      <p:sp>
        <p:nvSpPr>
          <p:cNvPr id="7" name="Content Placeholder 6">
            <a:extLst>
              <a:ext uri="{FF2B5EF4-FFF2-40B4-BE49-F238E27FC236}">
                <a16:creationId xmlns:a16="http://schemas.microsoft.com/office/drawing/2014/main" id="{4576997A-25B2-46CA-BF15-20C5C3408293}"/>
              </a:ext>
            </a:extLst>
          </p:cNvPr>
          <p:cNvSpPr>
            <a:spLocks noGrp="1"/>
          </p:cNvSpPr>
          <p:nvPr>
            <p:ph sz="quarter" idx="27"/>
          </p:nvPr>
        </p:nvSpPr>
        <p:spPr>
          <a:xfrm>
            <a:off x="736600" y="3142395"/>
            <a:ext cx="2360561" cy="334963"/>
          </a:xfrm>
        </p:spPr>
        <p:txBody>
          <a:bodyPr/>
          <a:lstStyle/>
          <a:p>
            <a:r>
              <a:rPr lang="en-US" altLang="en-US" b="1" dirty="0"/>
              <a:t>Bessel function</a:t>
            </a:r>
            <a:r>
              <a:rPr lang="en-US" altLang="en-US" dirty="0"/>
              <a:t>.</a:t>
            </a:r>
          </a:p>
        </p:txBody>
      </p:sp>
      <p:sp>
        <p:nvSpPr>
          <p:cNvPr id="8" name="Content Placeholder 7">
            <a:extLst>
              <a:ext uri="{FF2B5EF4-FFF2-40B4-BE49-F238E27FC236}">
                <a16:creationId xmlns:a16="http://schemas.microsoft.com/office/drawing/2014/main" id="{8D411E73-672E-4CE0-83BE-A98068A273DB}"/>
              </a:ext>
            </a:extLst>
          </p:cNvPr>
          <p:cNvSpPr>
            <a:spLocks noGrp="1"/>
          </p:cNvSpPr>
          <p:nvPr>
            <p:ph sz="quarter" idx="28"/>
          </p:nvPr>
        </p:nvSpPr>
        <p:spPr>
          <a:xfrm>
            <a:off x="736600" y="3708430"/>
            <a:ext cx="10718800" cy="676978"/>
          </a:xfrm>
        </p:spPr>
        <p:txBody>
          <a:bodyPr/>
          <a:lstStyle/>
          <a:p>
            <a:r>
              <a:rPr lang="en-US" altLang="en-US" dirty="0"/>
              <a:t>We know that the sum of a series is equal to the limit of the sequence of partial sums. So when we define the Bessel function as the sum of a series we mean</a:t>
            </a:r>
          </a:p>
        </p:txBody>
      </p:sp>
      <p:sp>
        <p:nvSpPr>
          <p:cNvPr id="9" name="Content Placeholder 8">
            <a:extLst>
              <a:ext uri="{FF2B5EF4-FFF2-40B4-BE49-F238E27FC236}">
                <a16:creationId xmlns:a16="http://schemas.microsoft.com/office/drawing/2014/main" id="{18F03C69-1176-4408-910D-324A3CCCEFB1}"/>
              </a:ext>
            </a:extLst>
          </p:cNvPr>
          <p:cNvSpPr>
            <a:spLocks noGrp="1"/>
          </p:cNvSpPr>
          <p:nvPr>
            <p:ph sz="quarter" idx="29"/>
          </p:nvPr>
        </p:nvSpPr>
        <p:spPr>
          <a:xfrm>
            <a:off x="736600" y="4763392"/>
            <a:ext cx="3997632" cy="333863"/>
          </a:xfrm>
        </p:spPr>
        <p:txBody>
          <a:bodyPr/>
          <a:lstStyle/>
          <a:p>
            <a:r>
              <a:rPr lang="en-US" altLang="en-US" dirty="0"/>
              <a:t>that, for every real number </a:t>
            </a:r>
            <a:r>
              <a:rPr lang="en-US" altLang="en-US" i="1" dirty="0"/>
              <a:t>x</a:t>
            </a:r>
            <a:r>
              <a:rPr lang="en-US" altLang="en-US" dirty="0"/>
              <a:t>,</a:t>
            </a:r>
            <a:endParaRPr lang="en-US" dirty="0"/>
          </a:p>
        </p:txBody>
      </p:sp>
      <p:graphicFrame>
        <p:nvGraphicFramePr>
          <p:cNvPr id="13" name="Content Placeholder 24" descr="J_0(x) = lim_(n right arrow infinity)(s_n(x)) where (s_n)(x) = sum_(i=0)^n ((negative 1)^i (x^2i)/2^2i(i!)^2)&#10;">
            <a:extLst>
              <a:ext uri="{FF2B5EF4-FFF2-40B4-BE49-F238E27FC236}">
                <a16:creationId xmlns:a16="http://schemas.microsoft.com/office/drawing/2014/main" id="{7AC31B5F-2AD2-437A-BBE0-3BA2D6CDD062}"/>
              </a:ext>
            </a:extLst>
          </p:cNvPr>
          <p:cNvGraphicFramePr>
            <a:graphicFrameLocks noGrp="1" noChangeAspect="1"/>
          </p:cNvGraphicFramePr>
          <p:nvPr>
            <p:ph sz="quarter" idx="30"/>
            <p:extLst>
              <p:ext uri="{D42A27DB-BD31-4B8C-83A1-F6EECF244321}">
                <p14:modId xmlns:p14="http://schemas.microsoft.com/office/powerpoint/2010/main" val="3208209739"/>
              </p:ext>
            </p:extLst>
          </p:nvPr>
        </p:nvGraphicFramePr>
        <p:xfrm>
          <a:off x="4727575" y="4433888"/>
          <a:ext cx="5629275" cy="958850"/>
        </p:xfrm>
        <a:graphic>
          <a:graphicData uri="http://schemas.openxmlformats.org/presentationml/2006/ole">
            <mc:AlternateContent xmlns:mc="http://schemas.openxmlformats.org/markup-compatibility/2006">
              <mc:Choice xmlns:v="urn:schemas-microsoft-com:vml" Requires="v">
                <p:oleObj spid="_x0000_s660560" name="Equation" r:id="rId5" imgW="5219640" imgH="888840" progId="Equation.DSMT4">
                  <p:embed/>
                </p:oleObj>
              </mc:Choice>
              <mc:Fallback>
                <p:oleObj name="Equation" r:id="rId5" imgW="5219640" imgH="888840" progId="Equation.DSMT4">
                  <p:embed/>
                  <p:pic>
                    <p:nvPicPr>
                      <p:cNvPr id="25" name="Content Placeholder 24">
                        <a:extLst>
                          <a:ext uri="{FF2B5EF4-FFF2-40B4-BE49-F238E27FC236}">
                            <a16:creationId xmlns:a16="http://schemas.microsoft.com/office/drawing/2014/main" id="{181E5ABA-DDB0-45B0-8226-299DAEF95735}"/>
                          </a:ext>
                        </a:extLst>
                      </p:cNvPr>
                      <p:cNvPicPr/>
                      <p:nvPr/>
                    </p:nvPicPr>
                    <p:blipFill>
                      <a:blip r:embed="rId6"/>
                      <a:stretch>
                        <a:fillRect/>
                      </a:stretch>
                    </p:blipFill>
                    <p:spPr>
                      <a:xfrm>
                        <a:off x="4727575" y="4433888"/>
                        <a:ext cx="5629275" cy="958850"/>
                      </a:xfrm>
                      <a:prstGeom prst="rect">
                        <a:avLst/>
                      </a:prstGeom>
                    </p:spPr>
                  </p:pic>
                </p:oleObj>
              </mc:Fallback>
            </mc:AlternateContent>
          </a:graphicData>
        </a:graphic>
      </p:graphicFrame>
    </p:spTree>
    <p:extLst>
      <p:ext uri="{BB962C8B-B14F-4D97-AF65-F5344CB8AC3E}">
        <p14:creationId xmlns:p14="http://schemas.microsoft.com/office/powerpoint/2010/main" val="5420906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DBDFB-3D9B-4874-B76E-945B7AE920EA}"/>
              </a:ext>
            </a:extLst>
          </p:cNvPr>
          <p:cNvSpPr>
            <a:spLocks noGrp="1"/>
          </p:cNvSpPr>
          <p:nvPr>
            <p:ph type="title"/>
          </p:nvPr>
        </p:nvSpPr>
        <p:spPr/>
        <p:txBody>
          <a:bodyPr/>
          <a:lstStyle/>
          <a:p>
            <a:r>
              <a:rPr lang="en-US" altLang="en-US" dirty="0"/>
              <a:t>Power Series </a:t>
            </a:r>
            <a:r>
              <a:rPr lang="en-US" altLang="en-US" sz="2400" b="0" dirty="0"/>
              <a:t>(6 of 12)</a:t>
            </a:r>
            <a:endParaRPr lang="en-US" dirty="0"/>
          </a:p>
        </p:txBody>
      </p:sp>
      <p:sp>
        <p:nvSpPr>
          <p:cNvPr id="3" name="Content Placeholder 2">
            <a:extLst>
              <a:ext uri="{FF2B5EF4-FFF2-40B4-BE49-F238E27FC236}">
                <a16:creationId xmlns:a16="http://schemas.microsoft.com/office/drawing/2014/main" id="{F5526EC9-BC6F-44D9-BDD7-C2419CA720B8}"/>
              </a:ext>
            </a:extLst>
          </p:cNvPr>
          <p:cNvSpPr>
            <a:spLocks noGrp="1"/>
          </p:cNvSpPr>
          <p:nvPr>
            <p:ph sz="quarter" idx="23"/>
          </p:nvPr>
        </p:nvSpPr>
        <p:spPr>
          <a:xfrm>
            <a:off x="736600" y="1289050"/>
            <a:ext cx="4041877" cy="364652"/>
          </a:xfrm>
        </p:spPr>
        <p:txBody>
          <a:bodyPr/>
          <a:lstStyle/>
          <a:p>
            <a:r>
              <a:rPr lang="en-US" altLang="en-US" dirty="0"/>
              <a:t>The first few partial sums are</a:t>
            </a:r>
          </a:p>
        </p:txBody>
      </p:sp>
      <p:graphicFrame>
        <p:nvGraphicFramePr>
          <p:cNvPr id="8" name="Content Placeholder 7" descr="S_0(x) = 1. (S_1)(x) = 1 minus ((x^2)/4). (S_2)(x) = 1 minus ((x^2)/4) + ((x^4)/64). (S_3)(x) = 1 minus ((x^2)/4) + ((x^4)/64) minus ((x^6)/2304). (S_4)(x) = 1 minus ((x^2)/4) + ((x^4)/64) minus ((x^6)/2304) + ((x^8)/147,456) ">
            <a:extLst>
              <a:ext uri="{FF2B5EF4-FFF2-40B4-BE49-F238E27FC236}">
                <a16:creationId xmlns:a16="http://schemas.microsoft.com/office/drawing/2014/main" id="{2D5E584A-B3F2-43EA-93A0-69398ED27FA9}"/>
              </a:ext>
            </a:extLst>
          </p:cNvPr>
          <p:cNvGraphicFramePr>
            <a:graphicFrameLocks noGrp="1" noChangeAspect="1"/>
          </p:cNvGraphicFramePr>
          <p:nvPr>
            <p:ph sz="quarter" idx="24"/>
            <p:extLst>
              <p:ext uri="{D42A27DB-BD31-4B8C-83A1-F6EECF244321}">
                <p14:modId xmlns:p14="http://schemas.microsoft.com/office/powerpoint/2010/main" val="2199623538"/>
              </p:ext>
            </p:extLst>
          </p:nvPr>
        </p:nvGraphicFramePr>
        <p:xfrm>
          <a:off x="3687762" y="2033150"/>
          <a:ext cx="4816475" cy="3532188"/>
        </p:xfrm>
        <a:graphic>
          <a:graphicData uri="http://schemas.openxmlformats.org/presentationml/2006/ole">
            <mc:AlternateContent xmlns:mc="http://schemas.openxmlformats.org/markup-compatibility/2006">
              <mc:Choice xmlns:v="urn:schemas-microsoft-com:vml" Requires="v">
                <p:oleObj spid="_x0000_s665633" name="Equation" r:id="rId3" imgW="4572000" imgH="3352680" progId="Equation.DSMT4">
                  <p:embed/>
                </p:oleObj>
              </mc:Choice>
              <mc:Fallback>
                <p:oleObj name="Equation" r:id="rId3" imgW="4572000" imgH="3352680" progId="Equation.DSMT4">
                  <p:embed/>
                  <p:pic>
                    <p:nvPicPr>
                      <p:cNvPr id="6" name="Object 5">
                        <a:extLst>
                          <a:ext uri="{FF2B5EF4-FFF2-40B4-BE49-F238E27FC236}">
                            <a16:creationId xmlns:a16="http://schemas.microsoft.com/office/drawing/2014/main" id="{F9A8CBB8-23CD-4BB8-AEC6-001DACED1442}"/>
                          </a:ext>
                        </a:extLst>
                      </p:cNvPr>
                      <p:cNvPicPr/>
                      <p:nvPr/>
                    </p:nvPicPr>
                    <p:blipFill>
                      <a:blip r:embed="rId4"/>
                      <a:stretch>
                        <a:fillRect/>
                      </a:stretch>
                    </p:blipFill>
                    <p:spPr>
                      <a:xfrm>
                        <a:off x="3687762" y="2033150"/>
                        <a:ext cx="4816475" cy="3532188"/>
                      </a:xfrm>
                      <a:prstGeom prst="rect">
                        <a:avLst/>
                      </a:prstGeom>
                    </p:spPr>
                  </p:pic>
                </p:oleObj>
              </mc:Fallback>
            </mc:AlternateContent>
          </a:graphicData>
        </a:graphic>
      </p:graphicFrame>
    </p:spTree>
    <p:extLst>
      <p:ext uri="{BB962C8B-B14F-4D97-AF65-F5344CB8AC3E}">
        <p14:creationId xmlns:p14="http://schemas.microsoft.com/office/powerpoint/2010/main" val="4346918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011892"/>
      </a:dk1>
      <a:lt1>
        <a:srgbClr val="FFFFFF"/>
      </a:lt1>
      <a:dk2>
        <a:srgbClr val="006198"/>
      </a:dk2>
      <a:lt2>
        <a:srgbClr val="E7E6E6"/>
      </a:lt2>
      <a:accent1>
        <a:srgbClr val="0098D4"/>
      </a:accent1>
      <a:accent2>
        <a:srgbClr val="00B7E6"/>
      </a:accent2>
      <a:accent3>
        <a:srgbClr val="81CFEC"/>
      </a:accent3>
      <a:accent4>
        <a:srgbClr val="E8255F"/>
      </a:accent4>
      <a:accent5>
        <a:srgbClr val="FF6300"/>
      </a:accent5>
      <a:accent6>
        <a:srgbClr val="F5B600"/>
      </a:accent6>
      <a:hlink>
        <a:srgbClr val="00B7E6"/>
      </a:hlink>
      <a:folHlink>
        <a:srgbClr val="0098D4"/>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effectLst/>
      </a:spPr>
      <a:bodyPr wrap="square" lIns="0" tIns="0" rIns="0" rtlCol="0" anchor="b">
        <a:spAutoFit/>
      </a:bodyPr>
      <a:lstStyle>
        <a:defPPr>
          <a:defRPr sz="2000" smtClean="0">
            <a:latin typeface="Open Sans" panose="020B0606030504020204" pitchFamily="34" charset="0"/>
            <a:ea typeface="Open Sans" panose="020B0606030504020204" pitchFamily="34" charset="0"/>
            <a:cs typeface="Open Sans" panose="020B0606030504020204" pitchFamily="34" charset="0"/>
          </a:defRPr>
        </a:defPPr>
      </a:lstStyle>
    </a:txDef>
  </a:objectDefaults>
  <a:extraClrSchemeLst/>
  <a:extLst>
    <a:ext uri="{05A4C25C-085E-4340-85A3-A5531E510DB2}">
      <thm15:themeFamily xmlns:thm15="http://schemas.microsoft.com/office/thememl/2012/main" name="Presentation1" id="{276F6C23-6457-4163-906F-9FD71B1D340C}" vid="{9A4A37B5-06EA-4573-8274-FD94E47E4E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5D52E595BC2A47A3DCA88123D2A30D" ma:contentTypeVersion="35" ma:contentTypeDescription="Create a new document." ma:contentTypeScope="" ma:versionID="4c660e2e17d3ab93da6a423d8c1d122d">
  <xsd:schema xmlns:xsd="http://www.w3.org/2001/XMLSchema" xmlns:xs="http://www.w3.org/2001/XMLSchema" xmlns:p="http://schemas.microsoft.com/office/2006/metadata/properties" xmlns:ns2="a4d2ff27-a226-42e2-a79e-c1ae662d212e" xmlns:ns3="f856fc18-c0f7-462c-a53d-fc2610d0c4c8" xmlns:ns4="a3520c62-91d1-4715-93cb-6b6cc6733a1f" targetNamespace="http://schemas.microsoft.com/office/2006/metadata/properties" ma:root="true" ma:fieldsID="59feb48a41e2f3269242cbc893d6fc9a" ns2:_="" ns3:_="" ns4:_="">
    <xsd:import namespace="a4d2ff27-a226-42e2-a79e-c1ae662d212e"/>
    <xsd:import namespace="f856fc18-c0f7-462c-a53d-fc2610d0c4c8"/>
    <xsd:import namespace="a3520c62-91d1-4715-93cb-6b6cc6733a1f"/>
    <xsd:element name="properties">
      <xsd:complexType>
        <xsd:sequence>
          <xsd:element name="documentManagement">
            <xsd:complexType>
              <xsd:all>
                <xsd:element ref="ns2:Description0" minOccurs="0"/>
                <xsd:element ref="ns3:Review_x0020_Notes" minOccurs="0"/>
                <xsd:element ref="ns3:Source_x0020_File_x0020_Only" minOccurs="0"/>
                <xsd:element ref="ns3:SPM_x0020_Definitions_x0020_Doc" minOccurs="0"/>
                <xsd:element ref="ns3:Also_x0020_on_x0020_Doc_x0020_Center" minOccurs="0"/>
                <xsd:element ref="ns3:E2E" minOccurs="0"/>
                <xsd:element ref="ns3:Function" minOccurs="0"/>
                <xsd:element ref="ns3:Topic2" minOccurs="0"/>
                <xsd:element ref="ns3:Sub_x002d_Topic2" minOccurs="0"/>
                <xsd:element ref="ns3:Current_x0020_Vrs_x002e__x0020_Date" minOccurs="0"/>
                <xsd:element ref="ns3:Owner" minOccurs="0"/>
                <xsd:element ref="ns3:Doc_x0020_Type2" minOccurs="0"/>
                <xsd:element ref="ns3:_x0031_e_x0020_Audience" minOccurs="0"/>
                <xsd:element ref="ns3:Product_x0020_Delivery_x0020_Format" minOccurs="0"/>
                <xsd:element ref="ns3:Product_x0020_Type_x0028_s_x0029_" minOccurs="0"/>
                <xsd:element ref="ns3:System_x0028_s_x0029_" minOccurs="0"/>
                <xsd:element ref="ns3:Software" minOccurs="0"/>
                <xsd:element ref="ns3:Screen" minOccurs="0"/>
                <xsd:element ref="ns3:Component_x0028_s_x0029_" minOccurs="0"/>
                <xsd:element ref="ns4:_dlc_DocIdUrl" minOccurs="0"/>
                <xsd:element ref="ns4:_dlc_DocId" minOccurs="0"/>
                <xsd:element ref="ns4:_dlc_DocIdPersistId" minOccurs="0"/>
                <xsd:element ref="ns3:Portfolio"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d2ff27-a226-42e2-a79e-c1ae662d212e" elementFormDefault="qualified">
    <xsd:import namespace="http://schemas.microsoft.com/office/2006/documentManagement/types"/>
    <xsd:import namespace="http://schemas.microsoft.com/office/infopath/2007/PartnerControls"/>
    <xsd:element name="Description0" ma:index="2" nillable="true" ma:displayName="Description" ma:internalName="Description0">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856fc18-c0f7-462c-a53d-fc2610d0c4c8" elementFormDefault="qualified">
    <xsd:import namespace="http://schemas.microsoft.com/office/2006/documentManagement/types"/>
    <xsd:import namespace="http://schemas.microsoft.com/office/infopath/2007/PartnerControls"/>
    <xsd:element name="Review_x0020_Notes" ma:index="3" nillable="true" ma:displayName="Review Notes" ma:internalName="Review_x0020_Notes">
      <xsd:simpleType>
        <xsd:restriction base="dms:Text">
          <xsd:maxLength value="255"/>
        </xsd:restriction>
      </xsd:simpleType>
    </xsd:element>
    <xsd:element name="Source_x0020_File_x0020_Only" ma:index="4" nillable="true" ma:displayName="Source File Only" ma:default="0" ma:internalName="Source_x0020_File_x0020_Only">
      <xsd:simpleType>
        <xsd:restriction base="dms:Boolean"/>
      </xsd:simpleType>
    </xsd:element>
    <xsd:element name="SPM_x0020_Definitions_x0020_Doc" ma:index="5" nillable="true" ma:displayName="SPM Definitions Doc" ma:default="0" ma:description="Documents that are referenced in scales vendor pricing definition documentation." ma:internalName="SPM_x0020_Definitions_x0020_Doc">
      <xsd:simpleType>
        <xsd:restriction base="dms:Boolean"/>
      </xsd:simpleType>
    </xsd:element>
    <xsd:element name="Also_x0020_on_x0020_Doc_x0020_Center" ma:index="6" nillable="true" ma:displayName="Shared Doc" ma:default="0" ma:internalName="Also_x0020_on_x0020_Doc_x0020_Center">
      <xsd:simpleType>
        <xsd:restriction base="dms:Boolean"/>
      </xsd:simpleType>
    </xsd:element>
    <xsd:element name="E2E" ma:index="7" nillable="true" ma:displayName="Outsourced Services" ma:default="0" ma:internalName="E2E">
      <xsd:simpleType>
        <xsd:restriction base="dms:Boolean"/>
      </xsd:simpleType>
    </xsd:element>
    <xsd:element name="Function" ma:index="8" nillable="true" ma:displayName="Function" ma:format="Dropdown" ma:internalName="Function">
      <xsd:simpleType>
        <xsd:restriction base="dms:Choice">
          <xsd:enumeration value="Product Setup"/>
          <xsd:enumeration value="Asset Selection"/>
          <xsd:enumeration value="Product Funding"/>
          <xsd:enumeration value="Content Authoring"/>
          <xsd:enumeration value="Content Development"/>
          <xsd:enumeration value="Content Design"/>
          <xsd:enumeration value="Content Clearance"/>
          <xsd:enumeration value="Content Production"/>
          <xsd:enumeration value="Project Management"/>
          <xsd:enumeration value="Content Finalization"/>
          <xsd:enumeration value="Product Closeout Activities"/>
          <xsd:enumeration value="Content Revision and Reprint"/>
          <xsd:enumeration value="General Reference"/>
        </xsd:restriction>
      </xsd:simpleType>
    </xsd:element>
    <xsd:element name="Topic2" ma:index="9" nillable="true" ma:displayName="Topic" ma:format="Dropdown" ma:internalName="Topic2">
      <xsd:simpleType>
        <xsd:restriction base="dms:Choice">
          <xsd:enumeration value="Managing Files"/>
          <xsd:enumeration value="Managing Quality and Compliance"/>
          <xsd:enumeration value="Managing Partners"/>
          <xsd:enumeration value="Managing Data"/>
          <xsd:enumeration value="Managing Budgets"/>
          <xsd:enumeration value="Managing Content Creation"/>
          <xsd:enumeration value="Other (Admin, Tools, Resources)"/>
        </xsd:restriction>
      </xsd:simpleType>
    </xsd:element>
    <xsd:element name="Sub_x002d_Topic2" ma:index="10" nillable="true" ma:displayName="Sub-Topic" ma:format="Dropdown" ma:internalName="Sub_x002d_Topic2">
      <xsd:simpleType>
        <xsd:restriction base="dms:Choice">
          <xsd:enumeration value="--MANAGING FILES--"/>
          <xsd:enumeration value="Archiving/File Sharing"/>
          <xsd:enumeration value="Automation"/>
          <xsd:enumeration value="Composition Standards"/>
          <xsd:enumeration value="File Approval"/>
          <xsd:enumeration value="File Certification"/>
          <xsd:enumeration value="File Delivery to Printer"/>
          <xsd:enumeration value="File Naming"/>
          <xsd:enumeration value="File Setup"/>
          <xsd:enumeration value="Format Conversion"/>
          <xsd:enumeration value="In-Prod Deliverables"/>
          <xsd:enumeration value="Page Proofs"/>
          <xsd:enumeration value="Print On Demand"/>
          <xsd:enumeration value="Printer Proofs"/>
          <xsd:enumeration value="Routing for Transmittal/Review"/>
          <xsd:enumeration value="Watermarking"/>
          <xsd:enumeration value="Word Downloads"/>
          <xsd:enumeration value="--MANAGING QUALITY &amp; COMPLIANCE--"/>
          <xsd:enumeration value="Alt text"/>
          <xsd:enumeration value="Assessments"/>
          <xsd:enumeration value="Branding"/>
          <xsd:enumeration value="Copyediting"/>
          <xsd:enumeration value="Copyright Lines and License Agreements"/>
          <xsd:enumeration value="Credit Line Placement"/>
          <xsd:enumeration value="CXX Processing"/>
          <xsd:enumeration value="CenDoc"/>
          <xsd:enumeration value="Design &amp; Semantic Coding"/>
          <xsd:enumeration value="Indexing"/>
          <xsd:enumeration value="Proofreading/QA"/>
          <xsd:enumeration value="Systems Testing"/>
          <xsd:enumeration value="--MANAGING PARTNERS--"/>
          <xsd:enumeration value="Author Communication"/>
          <xsd:enumeration value="Contact Lists"/>
          <xsd:enumeration value="Outsourced Services"/>
          <xsd:enumeration value="Escalation"/>
          <xsd:enumeration value="Project Team"/>
          <xsd:enumeration value="Vendor Assignments"/>
          <xsd:enumeration value="Vendor Communication"/>
          <xsd:enumeration value="Vendor Start Up"/>
          <xsd:enumeration value="Vendor Tracking"/>
          <xsd:enumeration value="--MANAGING DATA--"/>
          <xsd:enumeration value="Asset  Metadata"/>
          <xsd:enumeration value="Attachments"/>
          <xsd:enumeration value="Close-Out Materials"/>
          <xsd:enumeration value="Dashboard"/>
          <xsd:enumeration value="Data Integrity"/>
          <xsd:enumeration value="Meetings"/>
          <xsd:enumeration value="Order/Print Management"/>
          <xsd:enumeration value="Product Setup"/>
          <xsd:enumeration value="Schedules"/>
          <xsd:enumeration value="Specifications"/>
          <xsd:enumeration value="--MANAGING BUDGETS--"/>
          <xsd:enumeration value="Charge-Back Tracking"/>
          <xsd:enumeration value="Invoice Processing"/>
          <xsd:enumeration value="Plate &amp; Plate Wizard"/>
          <xsd:enumeration value="Purchase Orders"/>
          <xsd:enumeration value="Time Entry"/>
          <xsd:enumeration value="--MANAGING CONTENT CREATION--"/>
          <xsd:enumeration value="Approved Content Providers"/>
          <xsd:enumeration value="Art Manuscript / Logs"/>
          <xsd:enumeration value="Author Contract"/>
          <xsd:enumeration value="Content Authoring"/>
          <xsd:enumeration value="Content Design"/>
          <xsd:enumeration value="Content Development"/>
          <xsd:enumeration value="CXX Submission"/>
          <xsd:enumeration value="--OTHER: ADMIN/TOOLS/RESOURCES--"/>
          <xsd:enumeration value="Book Requests / Sample Copies"/>
          <xsd:enumeration value="Carts Request Form"/>
          <xsd:enumeration value="Codes &amp; Standard IDs"/>
          <xsd:enumeration value="Document Management *"/>
          <xsd:enumeration value="Other"/>
          <xsd:enumeration value="Shipping (Hardcopy)"/>
          <xsd:enumeration value="Tips &amp; Tricks *"/>
        </xsd:restriction>
      </xsd:simpleType>
    </xsd:element>
    <xsd:element name="Current_x0020_Vrs_x002e__x0020_Date" ma:index="11" nillable="true" ma:displayName="Current Vrs. Date" ma:format="DateOnly" ma:internalName="Current_x0020_Vrs_x002e__x0020_Date">
      <xsd:simpleType>
        <xsd:restriction base="dms:DateTime"/>
      </xsd:simpleType>
    </xsd:element>
    <xsd:element name="Owner" ma:index="12" nillable="true" ma:displayName="Owner" ma:description="Owner of this document" ma:list="UserInfo" ma:SearchPeopleOnly="false" ma:SharePointGroup="0" ma:internalName="Own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oc_x0020_Type2" ma:index="13" nillable="true" ma:displayName="Doc Type" ma:format="Dropdown" ma:internalName="Doc_x0020_Type2">
      <xsd:simpleType>
        <xsd:restriction base="dms:Choice">
          <xsd:enumeration value="Application File"/>
          <xsd:enumeration value="Calculator"/>
          <xsd:enumeration value="Cendoc Stylesheet"/>
          <xsd:enumeration value="Checklist/1-Pager"/>
          <xsd:enumeration value="Email Template"/>
          <xsd:enumeration value="Form"/>
          <xsd:enumeration value="Guidelines"/>
          <xsd:enumeration value="Non-PAL Stylesheet"/>
          <xsd:enumeration value="Presentation"/>
          <xsd:enumeration value="Process or Policy"/>
          <xsd:enumeration value="Reference FAQ"/>
          <xsd:enumeration value="Report"/>
          <xsd:enumeration value="Requirements (System)"/>
          <xsd:enumeration value="Sample / Example"/>
          <xsd:enumeration value="Style Guide"/>
          <xsd:enumeration value="Template"/>
          <xsd:enumeration value="User Guide/Manual"/>
          <xsd:enumeration value="Value List/Table"/>
          <xsd:enumeration value="Workflow"/>
        </xsd:restriction>
      </xsd:simpleType>
    </xsd:element>
    <xsd:element name="_x0031_e_x0020_Audience" ma:index="14" nillable="true" ma:displayName="Primary Audience" ma:internalName="_x0031_e_x0020_Audience">
      <xsd:complexType>
        <xsd:complexContent>
          <xsd:extension base="dms:MultiChoice">
            <xsd:sequence>
              <xsd:element name="Value" maxOccurs="unbounded" minOccurs="0" nillable="true">
                <xsd:simpleType>
                  <xsd:restriction base="dms:Choice">
                    <xsd:enumeration value="Content Development"/>
                    <xsd:enumeration value="Design"/>
                    <xsd:enumeration value="Digital Production"/>
                    <xsd:enumeration value="E2E Site Lead"/>
                    <xsd:enumeration value="Finance &amp; Metrics"/>
                    <xsd:enumeration value="Inventory"/>
                    <xsd:enumeration value="Manufacturing"/>
                    <xsd:enumeration value="Marketing / Sales"/>
                    <xsd:enumeration value="Media Development"/>
                    <xsd:enumeration value="Production"/>
                    <xsd:enumeration value="Product Management"/>
                    <xsd:enumeration value="R&amp;P Acquisitions"/>
                    <xsd:enumeration value="R&amp;P Clearance"/>
                    <xsd:enumeration value="Standards/Ops Only"/>
                    <xsd:enumeration value="Vendors (VIP)"/>
                  </xsd:restriction>
                </xsd:simpleType>
              </xsd:element>
            </xsd:sequence>
          </xsd:extension>
        </xsd:complexContent>
      </xsd:complexType>
    </xsd:element>
    <xsd:element name="Product_x0020_Delivery_x0020_Format" ma:index="15" nillable="true" ma:displayName="Product Delivery Format" ma:internalName="Product_x0020_Delivery_x0020_Format">
      <xsd:complexType>
        <xsd:complexContent>
          <xsd:extension base="dms:MultiChoice">
            <xsd:sequence>
              <xsd:element name="Value" maxOccurs="unbounded" minOccurs="0" nillable="true">
                <xsd:simpleType>
                  <xsd:restriction base="dms:Choice">
                    <xsd:enumeration value="Print"/>
                    <xsd:enumeration value="Manufactured Media"/>
                    <xsd:enumeration value="Online/Digital"/>
                  </xsd:restriction>
                </xsd:simpleType>
              </xsd:element>
            </xsd:sequence>
          </xsd:extension>
        </xsd:complexContent>
      </xsd:complexType>
    </xsd:element>
    <xsd:element name="Product_x0020_Type_x0028_s_x0029_" ma:index="16" nillable="true" ma:displayName="Product Type(s)" ma:default="None" ma:internalName="Product_x0020_Type_x0028_s_x0029_">
      <xsd:complexType>
        <xsd:complexContent>
          <xsd:extension base="dms:MultiChoice">
            <xsd:sequence>
              <xsd:element name="Value" maxOccurs="unbounded" minOccurs="0" nillable="true">
                <xsd:simpleType>
                  <xsd:restriction base="dms:Choice">
                    <xsd:enumeration value="None"/>
                    <xsd:enumeration value="Advantage Editions"/>
                    <xsd:enumeration value="Ancillaries - Digital"/>
                    <xsd:enumeration value="Ancillaries - Print"/>
                    <xsd:enumeration value="Annotated Editions"/>
                    <xsd:enumeration value="AP Editions"/>
                    <xsd:enumeration value="Custom"/>
                    <xsd:enumeration value="Digital Products (non-eBook)"/>
                    <xsd:enumeration value="eBook"/>
                    <xsd:enumeration value="K-12 Editions"/>
                    <xsd:enumeration value="K-12 HS Editions"/>
                    <xsd:enumeration value="Instructor Editions"/>
                    <xsd:enumeration value="International Editions"/>
                    <xsd:enumeration value="MindTap"/>
                    <xsd:enumeration value="National Geographic Learning"/>
                    <xsd:enumeration value="SimPub"/>
                    <xsd:enumeration value="Student/Base Editions"/>
                  </xsd:restriction>
                </xsd:simpleType>
              </xsd:element>
            </xsd:sequence>
          </xsd:extension>
        </xsd:complexContent>
      </xsd:complexType>
    </xsd:element>
    <xsd:element name="System_x0028_s_x0029_" ma:index="17" nillable="true" ma:displayName="System(s)" ma:default="None" ma:internalName="System_x0028_s_x0029_">
      <xsd:complexType>
        <xsd:complexContent>
          <xsd:extension base="dms:MultiChoice">
            <xsd:sequence>
              <xsd:element name="Value" maxOccurs="unbounded" minOccurs="0" nillable="true">
                <xsd:simpleType>
                  <xsd:restriction base="dms:Choice">
                    <xsd:enumeration value="None"/>
                    <xsd:enumeration value="Cardinal"/>
                    <xsd:enumeration value="CARTS"/>
                    <xsd:enumeration value="Compose"/>
                    <xsd:enumeration value="Docusphere"/>
                    <xsd:enumeration value="DropBox"/>
                    <xsd:enumeration value="E1"/>
                    <xsd:enumeration value="eProd"/>
                    <xsd:enumeration value="Geyser"/>
                    <xsd:enumeration value="Inside"/>
                    <xsd:enumeration value="Inside:ProdShare"/>
                    <xsd:enumeration value="IPS"/>
                    <xsd:enumeration value="JIRA"/>
                    <xsd:enumeration value="Mass Transit"/>
                    <xsd:enumeration value="ORCA"/>
                    <xsd:enumeration value="Printer Systems (JA/InSite/ePAC)"/>
                    <xsd:enumeration value="Rights Reporting Tool (RRT)"/>
                    <xsd:enumeration value="Rights Systems (RMS/CRS)"/>
                    <xsd:enumeration value="Telescope"/>
                  </xsd:restriction>
                </xsd:simpleType>
              </xsd:element>
            </xsd:sequence>
          </xsd:extension>
        </xsd:complexContent>
      </xsd:complexType>
    </xsd:element>
    <xsd:element name="Software" ma:index="18" nillable="true" ma:displayName="Software" ma:format="Dropdown" ma:internalName="Software">
      <xsd:simpleType>
        <xsd:restriction base="dms:Choice">
          <xsd:enumeration value="Adobe Acrobat"/>
          <xsd:enumeration value="Microsoft Visio"/>
          <xsd:enumeration value="PitStop"/>
        </xsd:restriction>
      </xsd:simpleType>
    </xsd:element>
    <xsd:element name="Screen" ma:index="19" nillable="true" ma:displayName="Screen" ma:format="Dropdown" ma:internalName="Screen">
      <xsd:simpleType>
        <xsd:restriction base="dms:Choice">
          <xsd:enumeration value="Attachments"/>
          <xsd:enumeration value="Dashboard(s)"/>
          <xsd:enumeration value="General/Multiple"/>
          <xsd:enumeration value="Main Setup"/>
          <xsd:enumeration value="MyTasks"/>
          <xsd:enumeration value="Narrative"/>
          <xsd:enumeration value="Plate"/>
          <xsd:enumeration value="Project Team"/>
          <xsd:enumeration value="Reprint Corrections"/>
          <xsd:enumeration value="Rights System View"/>
          <xsd:enumeration value="Routing"/>
          <xsd:enumeration value="Schedule"/>
          <xsd:enumeration value="Specifications"/>
          <xsd:enumeration value="Vendor Address Book"/>
          <xsd:enumeration value="Vendor Assignments"/>
        </xsd:restriction>
      </xsd:simpleType>
    </xsd:element>
    <xsd:element name="Component_x0028_s_x0029_" ma:index="20" nillable="true" ma:displayName="Component(s)" ma:default="None" ma:internalName="Component_x0028_s_x0029_">
      <xsd:complexType>
        <xsd:complexContent>
          <xsd:extension base="dms:MultiChoice">
            <xsd:sequence>
              <xsd:element name="Value" maxOccurs="unbounded" minOccurs="0" nillable="true">
                <xsd:simpleType>
                  <xsd:restriction base="dms:Choice">
                    <xsd:enumeration value="None"/>
                    <xsd:enumeration value="Book Covers"/>
                    <xsd:enumeration value="Book Endsheets"/>
                    <xsd:enumeration value="Book Inserts"/>
                    <xsd:enumeration value="Book Inside Covers"/>
                    <xsd:enumeration value="Book Interiors"/>
                    <xsd:enumeration value="Book Preface/FM/CR"/>
                    <xsd:enumeration value="CDs"/>
                    <xsd:enumeration value="DVDs"/>
                    <xsd:enumeration value="In-Book Ads"/>
                    <xsd:enumeration value="PACs"/>
                  </xsd:restriction>
                </xsd:simpleType>
              </xsd:element>
            </xsd:sequence>
          </xsd:extension>
        </xsd:complexContent>
      </xsd:complexType>
    </xsd:element>
    <xsd:element name="Portfolio" ma:index="30" nillable="true" ma:displayName="Portfolio" ma:hidden="true" ma:internalName="Portfolio" ma:readOnly="false">
      <xsd:complexType>
        <xsd:complexContent>
          <xsd:extension base="dms:MultiChoice">
            <xsd:sequence>
              <xsd:element name="Value" maxOccurs="unbounded" minOccurs="0" nillable="true">
                <xsd:simpleType>
                  <xsd:restriction base="dms:Choice">
                    <xsd:enumeration value="Higher Ed"/>
                    <xsd:enumeration value="NGL/International"/>
                    <xsd:enumeration value="School/Reference"/>
                  </xsd:restriction>
                </xsd:simple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a3520c62-91d1-4715-93cb-6b6cc6733a1f" elementFormDefault="qualified">
    <xsd:import namespace="http://schemas.microsoft.com/office/2006/documentManagement/types"/>
    <xsd:import namespace="http://schemas.microsoft.com/office/infopath/2007/PartnerControls"/>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 ma:index="23" nillable="true" ma:displayName="Document ID Value" ma:description="The value of the document ID assigned to this item." ma:internalName="_dlc_DocId" ma:readOnly="true">
      <xsd:simpleType>
        <xsd:restriction base="dms:Text"/>
      </xsd:simple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5"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E2E xmlns="f856fc18-c0f7-462c-a53d-fc2610d0c4c8">false</E2E>
    <Review_x0020_Notes xmlns="f856fc18-c0f7-462c-a53d-fc2610d0c4c8" xsi:nil="true"/>
    <_x0031_e_x0020_Audience xmlns="f856fc18-c0f7-462c-a53d-fc2610d0c4c8"/>
    <Screen xmlns="f856fc18-c0f7-462c-a53d-fc2610d0c4c8" xsi:nil="true"/>
    <Also_x0020_on_x0020_Doc_x0020_Center xmlns="f856fc18-c0f7-462c-a53d-fc2610d0c4c8">false</Also_x0020_on_x0020_Doc_x0020_Center>
    <Sub_x002d_Topic2 xmlns="f856fc18-c0f7-462c-a53d-fc2610d0c4c8" xsi:nil="true"/>
    <Current_x0020_Vrs_x002e__x0020_Date xmlns="f856fc18-c0f7-462c-a53d-fc2610d0c4c8" xsi:nil="true"/>
    <Product_x0020_Delivery_x0020_Format xmlns="f856fc18-c0f7-462c-a53d-fc2610d0c4c8"/>
    <Topic2 xmlns="f856fc18-c0f7-462c-a53d-fc2610d0c4c8" xsi:nil="true"/>
    <Source_x0020_File_x0020_Only xmlns="f856fc18-c0f7-462c-a53d-fc2610d0c4c8">false</Source_x0020_File_x0020_Only>
    <Doc_x0020_Type2 xmlns="f856fc18-c0f7-462c-a53d-fc2610d0c4c8" xsi:nil="true"/>
    <Owner xmlns="f856fc18-c0f7-462c-a53d-fc2610d0c4c8">
      <UserInfo>
        <DisplayName/>
        <AccountId xsi:nil="true"/>
        <AccountType/>
      </UserInfo>
    </Owner>
    <Software xmlns="f856fc18-c0f7-462c-a53d-fc2610d0c4c8" xsi:nil="true"/>
    <System_x0028_s_x0029_ xmlns="f856fc18-c0f7-462c-a53d-fc2610d0c4c8">
      <Value>None</Value>
    </System_x0028_s_x0029_>
    <Description0 xmlns="a4d2ff27-a226-42e2-a79e-c1ae662d212e" xsi:nil="true"/>
    <Product_x0020_Type_x0028_s_x0029_ xmlns="f856fc18-c0f7-462c-a53d-fc2610d0c4c8">
      <Value>None</Value>
    </Product_x0020_Type_x0028_s_x0029_>
    <Component_x0028_s_x0029_ xmlns="f856fc18-c0f7-462c-a53d-fc2610d0c4c8">
      <Value>None</Value>
    </Component_x0028_s_x0029_>
    <Function xmlns="f856fc18-c0f7-462c-a53d-fc2610d0c4c8" xsi:nil="true"/>
    <Portfolio xmlns="f856fc18-c0f7-462c-a53d-fc2610d0c4c8"/>
    <SPM_x0020_Definitions_x0020_Doc xmlns="f856fc18-c0f7-462c-a53d-fc2610d0c4c8">false</SPM_x0020_Definitions_x0020_Doc>
  </documentManagement>
</p:properti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75FD8AF-03B6-40B7-84F4-489ECF9A03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d2ff27-a226-42e2-a79e-c1ae662d212e"/>
    <ds:schemaRef ds:uri="f856fc18-c0f7-462c-a53d-fc2610d0c4c8"/>
    <ds:schemaRef ds:uri="a3520c62-91d1-4715-93cb-6b6cc6733a1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F60B298-C6B1-4CA0-A44C-8B6FAB39D879}">
  <ds:schemaRefs>
    <ds:schemaRef ds:uri="f856fc18-c0f7-462c-a53d-fc2610d0c4c8"/>
    <ds:schemaRef ds:uri="http://purl.org/dc/terms/"/>
    <ds:schemaRef ds:uri="http://purl.org/dc/dcmitype/"/>
    <ds:schemaRef ds:uri="http://schemas.microsoft.com/office/2006/metadata/properties"/>
    <ds:schemaRef ds:uri="a4d2ff27-a226-42e2-a79e-c1ae662d212e"/>
    <ds:schemaRef ds:uri="http://schemas.microsoft.com/office/2006/documentManagement/types"/>
    <ds:schemaRef ds:uri="http://www.w3.org/XML/1998/namespace"/>
    <ds:schemaRef ds:uri="http://schemas.microsoft.com/office/infopath/2007/PartnerControls"/>
    <ds:schemaRef ds:uri="http://purl.org/dc/elements/1.1/"/>
    <ds:schemaRef ds:uri="http://schemas.openxmlformats.org/package/2006/metadata/core-properties"/>
    <ds:schemaRef ds:uri="a3520c62-91d1-4715-93cb-6b6cc6733a1f"/>
  </ds:schemaRefs>
</ds:datastoreItem>
</file>

<file path=customXml/itemProps3.xml><?xml version="1.0" encoding="utf-8"?>
<ds:datastoreItem xmlns:ds="http://schemas.openxmlformats.org/officeDocument/2006/customXml" ds:itemID="{1FBD255F-1AB4-4B7F-97CA-248D24762D41}">
  <ds:schemaRefs>
    <ds:schemaRef ds:uri="http://schemas.microsoft.com/sharepoint/events"/>
  </ds:schemaRefs>
</ds:datastoreItem>
</file>

<file path=customXml/itemProps4.xml><?xml version="1.0" encoding="utf-8"?>
<ds:datastoreItem xmlns:ds="http://schemas.openxmlformats.org/officeDocument/2006/customXml" ds:itemID="{E32CFAA7-E308-4DCB-89CD-C84C20E9024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4305</TotalTime>
  <Words>1061</Words>
  <Application>Microsoft Office PowerPoint</Application>
  <PresentationFormat>Widescreen</PresentationFormat>
  <Paragraphs>95</Paragraphs>
  <Slides>15</Slides>
  <Notes>1</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5" baseType="lpstr">
      <vt:lpstr>Arial</vt:lpstr>
      <vt:lpstr>Arial</vt:lpstr>
      <vt:lpstr>Calibri</vt:lpstr>
      <vt:lpstr>Helvetica</vt:lpstr>
      <vt:lpstr>LucidaGrande</vt:lpstr>
      <vt:lpstr>Open Sans</vt:lpstr>
      <vt:lpstr>Summer Font</vt:lpstr>
      <vt:lpstr>Symbol</vt:lpstr>
      <vt:lpstr>Office Theme</vt:lpstr>
      <vt:lpstr>Equation</vt:lpstr>
      <vt:lpstr>Infinite Sequences and Series</vt:lpstr>
      <vt:lpstr>11.8 Power Series</vt:lpstr>
      <vt:lpstr>Power Series (1 of 12)</vt:lpstr>
      <vt:lpstr>Power Series (2 of 12)</vt:lpstr>
      <vt:lpstr>Power Series (3 of 12)</vt:lpstr>
      <vt:lpstr>Power Series (4 of 12)</vt:lpstr>
      <vt:lpstr>Example 1</vt:lpstr>
      <vt:lpstr>Power Series (5 of 12)</vt:lpstr>
      <vt:lpstr>Power Series (6 of 12)</vt:lpstr>
      <vt:lpstr>Power Series (7 of 12)</vt:lpstr>
      <vt:lpstr>Power Series (8 of 12)</vt:lpstr>
      <vt:lpstr>Power Series (9 of 12)</vt:lpstr>
      <vt:lpstr>Power Series (10 of 12)</vt:lpstr>
      <vt:lpstr>Power Series (11 of 12)</vt:lpstr>
      <vt:lpstr>Power Series (12 of 12)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Triola, Courtney A</dc:creator>
  <cp:lastModifiedBy>B, Buvaneshwari</cp:lastModifiedBy>
  <cp:revision>1266</cp:revision>
  <cp:lastPrinted>2016-10-03T15:29:39Z</cp:lastPrinted>
  <dcterms:created xsi:type="dcterms:W3CDTF">2017-12-08T21:17:47Z</dcterms:created>
  <dcterms:modified xsi:type="dcterms:W3CDTF">2019-02-01T10:03:56Z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0x0101002A5D52E595BC2A47A3DCA88123D2A30D</vt:lpwstr>
  </property>
  <property fmtid="{D5CDD505-2E9C-101B-9397-08002B2CF9AE}" pid="3" name="Order">
    <vt:r8>112600</vt:r8>
  </property>
  <property fmtid="{D5CDD505-2E9C-101B-9397-08002B2CF9AE}" pid="4" name="Category">
    <vt:lpwstr>Accessibility</vt:lpwstr>
  </property>
  <property fmtid="{D5CDD505-2E9C-101B-9397-08002B2CF9AE}" pid="5" name="xd_Signature">
    <vt:bool>false</vt:bool>
  </property>
  <property fmtid="{D5CDD505-2E9C-101B-9397-08002B2CF9AE}" pid="6" name="xd_ProgID">
    <vt:lpwstr/>
  </property>
  <property fmtid="{D5CDD505-2E9C-101B-9397-08002B2CF9AE}" pid="7" name="Document Type">
    <vt:lpwstr>Template</vt:lpwstr>
  </property>
  <property fmtid="{D5CDD505-2E9C-101B-9397-08002B2CF9AE}" pid="8" name="_SourceUrl">
    <vt:lpwstr/>
  </property>
  <property fmtid="{D5CDD505-2E9C-101B-9397-08002B2CF9AE}" pid="9" name="_SharedFileIndex">
    <vt:lpwstr/>
  </property>
  <property fmtid="{D5CDD505-2E9C-101B-9397-08002B2CF9AE}" pid="10" name="Audience">
    <vt:lpwstr>Content Developer</vt:lpwstr>
  </property>
  <property fmtid="{D5CDD505-2E9C-101B-9397-08002B2CF9AE}" pid="11" name="Department">
    <vt:lpwstr>GPM Training</vt:lpwstr>
  </property>
  <property fmtid="{D5CDD505-2E9C-101B-9397-08002B2CF9AE}" pid="12" name="ComplianceAssetId">
    <vt:lpwstr/>
  </property>
  <property fmtid="{D5CDD505-2E9C-101B-9397-08002B2CF9AE}" pid="13" name="TemplateUrl">
    <vt:lpwstr/>
  </property>
  <property fmtid="{D5CDD505-2E9C-101B-9397-08002B2CF9AE}" pid="14" name="_dlc_DocIdItemGuid">
    <vt:lpwstr>8b70cda3-413b-4766-b009-7cf0a547d69e</vt:lpwstr>
  </property>
</Properties>
</file>