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6"/>
  </p:notesMasterIdLst>
  <p:handoutMasterIdLst>
    <p:handoutMasterId r:id="rId17"/>
  </p:handoutMasterIdLst>
  <p:sldIdLst>
    <p:sldId id="273" r:id="rId6"/>
    <p:sldId id="256" r:id="rId7"/>
    <p:sldId id="265" r:id="rId8"/>
    <p:sldId id="266" r:id="rId9"/>
    <p:sldId id="267" r:id="rId10"/>
    <p:sldId id="268" r:id="rId11"/>
    <p:sldId id="269" r:id="rId12"/>
    <p:sldId id="270" r:id="rId13"/>
    <p:sldId id="271" r:id="rId14"/>
    <p:sldId id="272"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78"/>
    <a:srgbClr val="0000A3"/>
    <a:srgbClr val="000000"/>
    <a:srgbClr val="A30000"/>
    <a:srgbClr val="E7EFF7"/>
    <a:srgbClr val="CBDDEF"/>
    <a:srgbClr val="006298"/>
    <a:srgbClr val="FF6300"/>
    <a:srgbClr val="E9255F"/>
    <a:srgbClr val="0098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01" autoAdjust="0"/>
    <p:restoredTop sz="95349" autoAdjust="0"/>
  </p:normalViewPr>
  <p:slideViewPr>
    <p:cSldViewPr snapToGrid="0" snapToObjects="1">
      <p:cViewPr varScale="1">
        <p:scale>
          <a:sx n="106" d="100"/>
          <a:sy n="106" d="100"/>
        </p:scale>
        <p:origin x="456" y="114"/>
      </p:cViewPr>
      <p:guideLst>
        <p:guide orient="horz" pos="2160"/>
        <p:guide pos="3840"/>
      </p:guideLst>
    </p:cSldViewPr>
  </p:slideViewPr>
  <p:outlineViewPr>
    <p:cViewPr>
      <p:scale>
        <a:sx n="66" d="100"/>
        <a:sy n="66" d="100"/>
      </p:scale>
      <p:origin x="0" y="0"/>
    </p:cViewPr>
  </p:outlineViewPr>
  <p:notesTextViewPr>
    <p:cViewPr>
      <p:scale>
        <a:sx n="20" d="100"/>
        <a:sy n="20" d="100"/>
      </p:scale>
      <p:origin x="0" y="0"/>
    </p:cViewPr>
  </p:notesTextViewPr>
  <p:notesViewPr>
    <p:cSldViewPr snapToGrid="0" snapToObjects="1">
      <p:cViewPr varScale="1">
        <p:scale>
          <a:sx n="87" d="100"/>
          <a:sy n="87" d="100"/>
        </p:scale>
        <p:origin x="30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8AA413-85C6-40F2-B867-268CAAA7E377}" type="datetimeFigureOut">
              <a:rPr lang="en-US" smtClean="0"/>
              <a:t>2/1/2019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767803E-66EE-42CE-8DFB-98553954E472}" type="slidenum">
              <a:rPr lang="en-US" smtClean="0"/>
              <a:t>‹#›</a:t>
            </a:fld>
            <a:endParaRPr lang="en-US" dirty="0"/>
          </a:p>
        </p:txBody>
      </p:sp>
    </p:spTree>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6680D68-05FF-7942-990A-B21BB8E6CE33}" type="datetimeFigureOut">
              <a:rPr lang="en-US"/>
              <a:pPr>
                <a:defRPr/>
              </a:pPr>
              <a:t>2/1/2019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1CAE60C-72A0-D14D-8733-C13212F694AD}" type="slidenum">
              <a:rPr lang="en-US"/>
              <a:pPr>
                <a:defRPr/>
              </a:pPr>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91CAE60C-72A0-D14D-8733-C13212F694AD}" type="slidenum">
              <a:rPr lang="en-US" smtClean="0"/>
              <a:pPr>
                <a:defRPr/>
              </a:pPr>
              <a:t>1</a:t>
            </a:fld>
            <a:endParaRPr lang="en-US" dirty="0"/>
          </a:p>
        </p:txBody>
      </p:sp>
    </p:spTree>
    <p:extLst>
      <p:ext uri="{BB962C8B-B14F-4D97-AF65-F5344CB8AC3E}">
        <p14:creationId xmlns:p14="http://schemas.microsoft.com/office/powerpoint/2010/main" val="2555503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stretch>
            <a:fillRect/>
          </a:stretch>
        </p:blipFill>
        <p:spPr>
          <a:xfrm>
            <a:off x="192" y="16"/>
            <a:ext cx="12191807" cy="6865874"/>
          </a:xfrm>
          <a:prstGeom prst="rect">
            <a:avLst/>
          </a:prstGeom>
        </p:spPr>
      </p:pic>
      <p:sp>
        <p:nvSpPr>
          <p:cNvPr id="2" name="Title 1"/>
          <p:cNvSpPr>
            <a:spLocks noGrp="1"/>
          </p:cNvSpPr>
          <p:nvPr>
            <p:ph type="title"/>
          </p:nvPr>
        </p:nvSpPr>
        <p:spPr>
          <a:xfrm>
            <a:off x="838200" y="2291187"/>
            <a:ext cx="10515600" cy="684026"/>
          </a:xfrm>
        </p:spPr>
        <p:txBody>
          <a:bodyPr/>
          <a:lstStyle>
            <a:lvl1pPr>
              <a:defRPr>
                <a:solidFill>
                  <a:schemeClr val="bg1"/>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4867275" y="3619985"/>
            <a:ext cx="2457450" cy="597477"/>
          </a:xfrm>
        </p:spPr>
        <p:txBody>
          <a:bodyPr>
            <a:normAutofit/>
          </a:bodyPr>
          <a:lstStyle>
            <a:lvl1pPr marL="0" indent="0" algn="ctr">
              <a:buNone/>
              <a:defRPr sz="2000" b="0" i="0">
                <a:solidFill>
                  <a:schemeClr val="bg1"/>
                </a:solidFill>
                <a:latin typeface="Arial" charset="0"/>
                <a:ea typeface="Arial" charset="0"/>
                <a:cs typeface="Arial" charset="0"/>
              </a:defRPr>
            </a:lvl1pPr>
          </a:lstStyle>
          <a:p>
            <a:pPr lvl="0"/>
            <a:r>
              <a:rPr lang="en-US" dirty="0"/>
              <a:t>Click to edit date</a:t>
            </a:r>
          </a:p>
        </p:txBody>
      </p:sp>
      <p:pic>
        <p:nvPicPr>
          <p:cNvPr id="9"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1732658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4" name="Content Placeholder 2"/>
          <p:cNvSpPr>
            <a:spLocks noGrp="1"/>
          </p:cNvSpPr>
          <p:nvPr>
            <p:ph idx="1"/>
          </p:nvPr>
        </p:nvSpPr>
        <p:spPr>
          <a:xfrm>
            <a:off x="743576"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4" name="Text Placeholder 3"/>
          <p:cNvSpPr>
            <a:spLocks noGrp="1"/>
          </p:cNvSpPr>
          <p:nvPr>
            <p:ph type="body" sz="quarter" idx="15" hasCustomPrompt="1"/>
          </p:nvPr>
        </p:nvSpPr>
        <p:spPr>
          <a:xfrm>
            <a:off x="743576"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19" name="Content Placeholder 2"/>
          <p:cNvSpPr>
            <a:spLocks noGrp="1"/>
          </p:cNvSpPr>
          <p:nvPr>
            <p:ph idx="22"/>
          </p:nvPr>
        </p:nvSpPr>
        <p:spPr>
          <a:xfrm>
            <a:off x="4445799"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16" name="Text Placeholder 3"/>
          <p:cNvSpPr>
            <a:spLocks noGrp="1"/>
          </p:cNvSpPr>
          <p:nvPr>
            <p:ph type="body" sz="quarter" idx="18" hasCustomPrompt="1"/>
          </p:nvPr>
        </p:nvSpPr>
        <p:spPr>
          <a:xfrm>
            <a:off x="4445799"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23" name="Content Placeholder 2"/>
          <p:cNvSpPr>
            <a:spLocks noGrp="1"/>
          </p:cNvSpPr>
          <p:nvPr>
            <p:ph idx="23"/>
          </p:nvPr>
        </p:nvSpPr>
        <p:spPr>
          <a:xfrm>
            <a:off x="8145953"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20" name="Text Placeholder 3"/>
          <p:cNvSpPr>
            <a:spLocks noGrp="1"/>
          </p:cNvSpPr>
          <p:nvPr>
            <p:ph type="body" sz="quarter" idx="20" hasCustomPrompt="1"/>
          </p:nvPr>
        </p:nvSpPr>
        <p:spPr>
          <a:xfrm>
            <a:off x="8154717"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10"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718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Text Placeholder 1"/>
          <p:cNvSpPr>
            <a:spLocks noGrp="1"/>
          </p:cNvSpPr>
          <p:nvPr>
            <p:ph type="body" sz="quarter" idx="15" hasCustomPrompt="1"/>
          </p:nvPr>
        </p:nvSpPr>
        <p:spPr>
          <a:xfrm>
            <a:off x="743576" y="1289684"/>
            <a:ext cx="10711543" cy="2750053"/>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 </a:t>
            </a:r>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 </a:t>
            </a:r>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Text Placeholder 2"/>
          <p:cNvSpPr>
            <a:spLocks noGrp="1"/>
          </p:cNvSpPr>
          <p:nvPr>
            <p:ph type="body" sz="quarter" idx="16" hasCustomPrompt="1"/>
          </p:nvPr>
        </p:nvSpPr>
        <p:spPr>
          <a:xfrm>
            <a:off x="740228" y="4846655"/>
            <a:ext cx="10711543" cy="825500"/>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480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Picture Placeholder 5"/>
          <p:cNvSpPr>
            <a:spLocks noGrp="1"/>
          </p:cNvSpPr>
          <p:nvPr>
            <p:ph type="pic" sz="quarter" idx="10"/>
          </p:nvPr>
        </p:nvSpPr>
        <p:spPr>
          <a:xfrm>
            <a:off x="733118" y="1619557"/>
            <a:ext cx="6477000" cy="4259263"/>
          </a:xfrm>
        </p:spPr>
        <p:txBody>
          <a:bodyPr/>
          <a:lstStyle/>
          <a:p>
            <a:r>
              <a:rPr lang="en-US" dirty="0"/>
              <a:t>Click icon to add picture</a:t>
            </a:r>
          </a:p>
        </p:txBody>
      </p:sp>
      <p:sp>
        <p:nvSpPr>
          <p:cNvPr id="10" name="Text Placeholder 9"/>
          <p:cNvSpPr>
            <a:spLocks noGrp="1"/>
          </p:cNvSpPr>
          <p:nvPr>
            <p:ph type="body" sz="quarter" idx="11" hasCustomPrompt="1"/>
          </p:nvPr>
        </p:nvSpPr>
        <p:spPr>
          <a:xfrm>
            <a:off x="7478972" y="4070657"/>
            <a:ext cx="3976406" cy="180816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19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18ED9031-36FF-4E07-B750-15C3F3F0088B}"/>
              </a:ext>
            </a:extLst>
          </p:cNvPr>
          <p:cNvSpPr>
            <a:spLocks noGrp="1"/>
          </p:cNvSpPr>
          <p:nvPr>
            <p:ph sz="quarter" idx="12"/>
          </p:nvPr>
        </p:nvSpPr>
        <p:spPr>
          <a:xfrm>
            <a:off x="741971" y="1292277"/>
            <a:ext cx="10721975" cy="891825"/>
          </a:xfrm>
        </p:spPr>
        <p:txBody>
          <a:bodyPr/>
          <a:lstStyle>
            <a:lvl1pPr>
              <a:defRPr sz="2400" baseline="0"/>
            </a:lvl1pPr>
          </a:lstStyle>
          <a:p>
            <a:pPr lvl="0"/>
            <a:endParaRPr lang="en-IN" dirty="0"/>
          </a:p>
        </p:txBody>
      </p:sp>
      <p:sp>
        <p:nvSpPr>
          <p:cNvPr id="7" name="Content Placeholder 6">
            <a:extLst>
              <a:ext uri="{FF2B5EF4-FFF2-40B4-BE49-F238E27FC236}">
                <a16:creationId xmlns:a16="http://schemas.microsoft.com/office/drawing/2014/main" id="{4D3EDE0A-CD36-4494-A107-C14E180ECC1A}"/>
              </a:ext>
            </a:extLst>
          </p:cNvPr>
          <p:cNvSpPr>
            <a:spLocks noGrp="1"/>
          </p:cNvSpPr>
          <p:nvPr>
            <p:ph sz="quarter" idx="13"/>
          </p:nvPr>
        </p:nvSpPr>
        <p:spPr>
          <a:xfrm>
            <a:off x="733425" y="2295525"/>
            <a:ext cx="10721975" cy="590492"/>
          </a:xfrm>
        </p:spPr>
        <p:txBody>
          <a:bodyPr/>
          <a:lstStyle/>
          <a:p>
            <a:pPr lvl="0"/>
            <a:endParaRPr lang="en-IN" dirty="0"/>
          </a:p>
        </p:txBody>
      </p:sp>
      <p:sp>
        <p:nvSpPr>
          <p:cNvPr id="11" name="Content Placeholder 10">
            <a:extLst>
              <a:ext uri="{FF2B5EF4-FFF2-40B4-BE49-F238E27FC236}">
                <a16:creationId xmlns:a16="http://schemas.microsoft.com/office/drawing/2014/main" id="{221A11C5-84D5-4948-87ED-1D3F7F6DC53F}"/>
              </a:ext>
            </a:extLst>
          </p:cNvPr>
          <p:cNvSpPr>
            <a:spLocks noGrp="1"/>
          </p:cNvSpPr>
          <p:nvPr>
            <p:ph sz="quarter" idx="14"/>
          </p:nvPr>
        </p:nvSpPr>
        <p:spPr>
          <a:xfrm>
            <a:off x="733425" y="2986088"/>
            <a:ext cx="10721975" cy="646112"/>
          </a:xfrm>
        </p:spPr>
        <p:txBody>
          <a:bodyPr/>
          <a:lstStyle/>
          <a:p>
            <a:pPr lvl="0"/>
            <a:endParaRPr lang="en-IN" dirty="0"/>
          </a:p>
        </p:txBody>
      </p:sp>
      <p:sp>
        <p:nvSpPr>
          <p:cNvPr id="6" name="Picture Placeholder 5"/>
          <p:cNvSpPr>
            <a:spLocks noGrp="1"/>
          </p:cNvSpPr>
          <p:nvPr>
            <p:ph type="pic" sz="quarter" idx="10"/>
          </p:nvPr>
        </p:nvSpPr>
        <p:spPr>
          <a:xfrm>
            <a:off x="733118" y="4077480"/>
            <a:ext cx="10722260" cy="609443"/>
          </a:xfrm>
        </p:spPr>
        <p:txBody>
          <a:bodyPr/>
          <a:lstStyle/>
          <a:p>
            <a:r>
              <a:rPr lang="en-US" dirty="0"/>
              <a:t>Click icon to add picture</a:t>
            </a:r>
          </a:p>
        </p:txBody>
      </p:sp>
      <p:sp>
        <p:nvSpPr>
          <p:cNvPr id="10" name="Text Placeholder 9"/>
          <p:cNvSpPr>
            <a:spLocks noGrp="1"/>
          </p:cNvSpPr>
          <p:nvPr>
            <p:ph type="body" sz="quarter" idx="11" hasCustomPrompt="1"/>
          </p:nvPr>
        </p:nvSpPr>
        <p:spPr>
          <a:xfrm>
            <a:off x="733425" y="5131837"/>
            <a:ext cx="10721953" cy="74698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0940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18ED9031-36FF-4E07-B750-15C3F3F0088B}"/>
              </a:ext>
            </a:extLst>
          </p:cNvPr>
          <p:cNvSpPr>
            <a:spLocks noGrp="1"/>
          </p:cNvSpPr>
          <p:nvPr>
            <p:ph sz="quarter" idx="12"/>
          </p:nvPr>
        </p:nvSpPr>
        <p:spPr>
          <a:xfrm>
            <a:off x="741971" y="1292277"/>
            <a:ext cx="10721975" cy="558769"/>
          </a:xfrm>
        </p:spPr>
        <p:txBody>
          <a:bodyPr/>
          <a:lstStyle>
            <a:lvl1pPr>
              <a:defRPr sz="2400" baseline="0"/>
            </a:lvl1pPr>
          </a:lstStyle>
          <a:p>
            <a:pPr lvl="0"/>
            <a:endParaRPr lang="en-IN" dirty="0"/>
          </a:p>
        </p:txBody>
      </p:sp>
      <p:sp>
        <p:nvSpPr>
          <p:cNvPr id="7" name="Content Placeholder 6">
            <a:extLst>
              <a:ext uri="{FF2B5EF4-FFF2-40B4-BE49-F238E27FC236}">
                <a16:creationId xmlns:a16="http://schemas.microsoft.com/office/drawing/2014/main" id="{4D3EDE0A-CD36-4494-A107-C14E180ECC1A}"/>
              </a:ext>
            </a:extLst>
          </p:cNvPr>
          <p:cNvSpPr>
            <a:spLocks noGrp="1"/>
          </p:cNvSpPr>
          <p:nvPr>
            <p:ph sz="quarter" idx="13"/>
          </p:nvPr>
        </p:nvSpPr>
        <p:spPr>
          <a:xfrm>
            <a:off x="733425" y="1922485"/>
            <a:ext cx="10721975" cy="646112"/>
          </a:xfrm>
        </p:spPr>
        <p:txBody>
          <a:bodyPr/>
          <a:lstStyle>
            <a:lvl1pPr>
              <a:defRPr sz="2400" baseline="0"/>
            </a:lvl1pPr>
          </a:lstStyle>
          <a:p>
            <a:pPr lvl="0"/>
            <a:endParaRPr lang="en-IN" dirty="0"/>
          </a:p>
        </p:txBody>
      </p:sp>
      <p:sp>
        <p:nvSpPr>
          <p:cNvPr id="11" name="Content Placeholder 10">
            <a:extLst>
              <a:ext uri="{FF2B5EF4-FFF2-40B4-BE49-F238E27FC236}">
                <a16:creationId xmlns:a16="http://schemas.microsoft.com/office/drawing/2014/main" id="{221A11C5-84D5-4948-87ED-1D3F7F6DC53F}"/>
              </a:ext>
            </a:extLst>
          </p:cNvPr>
          <p:cNvSpPr>
            <a:spLocks noGrp="1"/>
          </p:cNvSpPr>
          <p:nvPr>
            <p:ph sz="quarter" idx="14"/>
          </p:nvPr>
        </p:nvSpPr>
        <p:spPr>
          <a:xfrm>
            <a:off x="733425" y="2640036"/>
            <a:ext cx="10721975" cy="406928"/>
          </a:xfrm>
        </p:spPr>
        <p:txBody>
          <a:bodyPr/>
          <a:lstStyle>
            <a:lvl1pPr>
              <a:defRPr sz="2400" baseline="0"/>
            </a:lvl1pPr>
          </a:lstStyle>
          <a:p>
            <a:pPr lvl="0"/>
            <a:endParaRPr lang="en-IN" dirty="0"/>
          </a:p>
        </p:txBody>
      </p:sp>
      <p:sp>
        <p:nvSpPr>
          <p:cNvPr id="10" name="Text Placeholder 9"/>
          <p:cNvSpPr>
            <a:spLocks noGrp="1"/>
          </p:cNvSpPr>
          <p:nvPr>
            <p:ph type="body" sz="quarter" idx="11" hasCustomPrompt="1"/>
          </p:nvPr>
        </p:nvSpPr>
        <p:spPr>
          <a:xfrm>
            <a:off x="733425" y="5467739"/>
            <a:ext cx="10721953" cy="74698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5" name="Content Placeholder 4">
            <a:extLst>
              <a:ext uri="{FF2B5EF4-FFF2-40B4-BE49-F238E27FC236}">
                <a16:creationId xmlns:a16="http://schemas.microsoft.com/office/drawing/2014/main" id="{DC77195F-EFA9-4727-8271-AEEA56F4FF61}"/>
              </a:ext>
            </a:extLst>
          </p:cNvPr>
          <p:cNvSpPr>
            <a:spLocks noGrp="1"/>
          </p:cNvSpPr>
          <p:nvPr>
            <p:ph sz="quarter" idx="15"/>
          </p:nvPr>
        </p:nvSpPr>
        <p:spPr>
          <a:xfrm>
            <a:off x="733425" y="3118404"/>
            <a:ext cx="10729913" cy="373039"/>
          </a:xfrm>
        </p:spPr>
        <p:txBody>
          <a:bodyPr/>
          <a:lstStyle>
            <a:lvl1pPr>
              <a:defRPr sz="2400" baseline="0"/>
            </a:lvl1pPr>
          </a:lstStyle>
          <a:p>
            <a:pPr lvl="0"/>
            <a:endParaRPr lang="en-IN" dirty="0"/>
          </a:p>
        </p:txBody>
      </p:sp>
      <p:sp>
        <p:nvSpPr>
          <p:cNvPr id="12" name="Content Placeholder 11">
            <a:extLst>
              <a:ext uri="{FF2B5EF4-FFF2-40B4-BE49-F238E27FC236}">
                <a16:creationId xmlns:a16="http://schemas.microsoft.com/office/drawing/2014/main" id="{E022AA9B-61C8-44FD-966A-DCCA4209B03F}"/>
              </a:ext>
            </a:extLst>
          </p:cNvPr>
          <p:cNvSpPr>
            <a:spLocks noGrp="1"/>
          </p:cNvSpPr>
          <p:nvPr>
            <p:ph sz="quarter" idx="16"/>
          </p:nvPr>
        </p:nvSpPr>
        <p:spPr>
          <a:xfrm>
            <a:off x="733425" y="3573463"/>
            <a:ext cx="10729913" cy="477054"/>
          </a:xfrm>
        </p:spPr>
        <p:txBody>
          <a:bodyPr/>
          <a:lstStyle>
            <a:lvl1pPr>
              <a:defRPr sz="2400" baseline="0"/>
            </a:lvl1pPr>
          </a:lstStyle>
          <a:p>
            <a:pPr lvl="0"/>
            <a:endParaRPr lang="en-IN" dirty="0"/>
          </a:p>
        </p:txBody>
      </p:sp>
      <p:sp>
        <p:nvSpPr>
          <p:cNvPr id="14" name="Content Placeholder 13">
            <a:extLst>
              <a:ext uri="{FF2B5EF4-FFF2-40B4-BE49-F238E27FC236}">
                <a16:creationId xmlns:a16="http://schemas.microsoft.com/office/drawing/2014/main" id="{56A4B729-D02F-4676-A390-963D107DBF8F}"/>
              </a:ext>
            </a:extLst>
          </p:cNvPr>
          <p:cNvSpPr>
            <a:spLocks noGrp="1"/>
          </p:cNvSpPr>
          <p:nvPr>
            <p:ph sz="quarter" idx="17"/>
          </p:nvPr>
        </p:nvSpPr>
        <p:spPr>
          <a:xfrm>
            <a:off x="733425" y="4124325"/>
            <a:ext cx="10729913" cy="486613"/>
          </a:xfrm>
        </p:spPr>
        <p:txBody>
          <a:bodyPr/>
          <a:lstStyle>
            <a:lvl1pPr>
              <a:defRPr sz="2400" baseline="0"/>
            </a:lvl1pPr>
          </a:lstStyle>
          <a:p>
            <a:pPr lvl="0"/>
            <a:endParaRPr lang="en-IN" dirty="0"/>
          </a:p>
        </p:txBody>
      </p:sp>
      <p:sp>
        <p:nvSpPr>
          <p:cNvPr id="16" name="Content Placeholder 15">
            <a:extLst>
              <a:ext uri="{FF2B5EF4-FFF2-40B4-BE49-F238E27FC236}">
                <a16:creationId xmlns:a16="http://schemas.microsoft.com/office/drawing/2014/main" id="{F2BC0406-59D9-4D26-91B3-9111FD17EAD2}"/>
              </a:ext>
            </a:extLst>
          </p:cNvPr>
          <p:cNvSpPr>
            <a:spLocks noGrp="1"/>
          </p:cNvSpPr>
          <p:nvPr>
            <p:ph sz="quarter" idx="18"/>
          </p:nvPr>
        </p:nvSpPr>
        <p:spPr>
          <a:xfrm>
            <a:off x="733425" y="4684713"/>
            <a:ext cx="10729913" cy="371475"/>
          </a:xfrm>
        </p:spPr>
        <p:txBody>
          <a:bodyPr/>
          <a:lstStyle>
            <a:lvl1pPr>
              <a:defRPr sz="2400" baseline="0"/>
            </a:lvl1pPr>
          </a:lstStyle>
          <a:p>
            <a:pPr lvl="0"/>
            <a:endParaRPr lang="en-IN" dirty="0"/>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6946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342900" indent="-342900">
              <a:buClr>
                <a:srgbClr val="004A78"/>
              </a:buClr>
              <a:buFont typeface="Arial" charset="0"/>
              <a:buChar char="•"/>
              <a:defRPr sz="2000">
                <a:solidFill>
                  <a:srgbClr val="000000"/>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811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umber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457200" indent="-457200">
              <a:buClr>
                <a:srgbClr val="004A78"/>
              </a:buClr>
              <a:buFont typeface="+mj-lt"/>
              <a:buAutoNum type="arabicPeriod"/>
              <a:defRPr sz="2000">
                <a:solidFill>
                  <a:srgbClr val="000000"/>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264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342900" indent="-342900">
              <a:buClr>
                <a:srgbClr val="004A78"/>
              </a:buClr>
              <a:buFont typeface="Arial" charset="0"/>
              <a:buChar char="•"/>
              <a:defRPr sz="2000">
                <a:solidFill>
                  <a:srgbClr val="004A78"/>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5173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able Placeholder 4"/>
          <p:cNvSpPr>
            <a:spLocks noGrp="1"/>
          </p:cNvSpPr>
          <p:nvPr>
            <p:ph type="tbl" sz="quarter" idx="10"/>
          </p:nvPr>
        </p:nvSpPr>
        <p:spPr>
          <a:xfrm>
            <a:off x="1895522" y="2019868"/>
            <a:ext cx="8128000" cy="3380095"/>
          </a:xfrm>
        </p:spPr>
        <p:txBody>
          <a:bodyPr/>
          <a:lstStyle/>
          <a:p>
            <a:r>
              <a:rPr lang="en-US" dirty="0"/>
              <a:t>Click icon to add table</a:t>
            </a:r>
          </a:p>
        </p:txBody>
      </p:sp>
      <p:sp>
        <p:nvSpPr>
          <p:cNvPr id="6"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4034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nit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stretch>
            <a:fillRect/>
          </a:stretch>
        </p:blipFill>
        <p:spPr>
          <a:xfrm>
            <a:off x="192" y="16"/>
            <a:ext cx="12191807" cy="6865874"/>
          </a:xfrm>
          <a:prstGeom prst="rect">
            <a:avLst/>
          </a:prstGeom>
        </p:spPr>
      </p:pic>
      <p:sp>
        <p:nvSpPr>
          <p:cNvPr id="6" name="Text Placeholder 5"/>
          <p:cNvSpPr>
            <a:spLocks noGrp="1"/>
          </p:cNvSpPr>
          <p:nvPr>
            <p:ph type="body" sz="quarter" idx="11" hasCustomPrompt="1"/>
          </p:nvPr>
        </p:nvSpPr>
        <p:spPr>
          <a:xfrm>
            <a:off x="1274574" y="2193424"/>
            <a:ext cx="9642852" cy="618014"/>
          </a:xfrm>
        </p:spPr>
        <p:txBody>
          <a:bodyPr anchor="b">
            <a:noAutofit/>
          </a:bodyPr>
          <a:lstStyle>
            <a:lvl1pPr marL="0" indent="0" algn="ctr">
              <a:buNone/>
              <a:defRPr sz="5000" b="0" i="0">
                <a:solidFill>
                  <a:schemeClr val="bg1"/>
                </a:solidFill>
                <a:latin typeface="Arial" charset="0"/>
                <a:ea typeface="Arial" charset="0"/>
                <a:cs typeface="Arial" charset="0"/>
              </a:defRPr>
            </a:lvl1pPr>
            <a:lvl2pPr marL="457200" indent="0" algn="ctr">
              <a:buNone/>
              <a:defRPr>
                <a:latin typeface="Summer Font" charset="0"/>
                <a:ea typeface="Summer Font" charset="0"/>
                <a:cs typeface="Summer Font" charset="0"/>
              </a:defRPr>
            </a:lvl2pPr>
            <a:lvl3pPr marL="914400" indent="0" algn="ctr">
              <a:buNone/>
              <a:defRPr>
                <a:latin typeface="Summer Font" charset="0"/>
                <a:ea typeface="Summer Font" charset="0"/>
                <a:cs typeface="Summer Font" charset="0"/>
              </a:defRPr>
            </a:lvl3pPr>
            <a:lvl4pPr marL="1371600" indent="0" algn="ctr">
              <a:buNone/>
              <a:defRPr>
                <a:latin typeface="Summer Font" charset="0"/>
                <a:ea typeface="Summer Font" charset="0"/>
                <a:cs typeface="Summer Font" charset="0"/>
              </a:defRPr>
            </a:lvl4pPr>
          </a:lstStyle>
          <a:p>
            <a:pPr lvl="0"/>
            <a:r>
              <a:rPr lang="en-US" dirty="0"/>
              <a:t>Unit 1</a:t>
            </a:r>
          </a:p>
        </p:txBody>
      </p:sp>
      <p:sp>
        <p:nvSpPr>
          <p:cNvPr id="2" name="Title 1"/>
          <p:cNvSpPr>
            <a:spLocks noGrp="1"/>
          </p:cNvSpPr>
          <p:nvPr>
            <p:ph type="title"/>
          </p:nvPr>
        </p:nvSpPr>
        <p:spPr>
          <a:xfrm>
            <a:off x="838200" y="3096122"/>
            <a:ext cx="10515600" cy="672105"/>
          </a:xfrm>
        </p:spPr>
        <p:txBody>
          <a:bodyPr/>
          <a:lstStyle>
            <a:lvl1pPr>
              <a:defRPr>
                <a:solidFill>
                  <a:schemeClr val="bg1"/>
                </a:solidFill>
              </a:defRPr>
            </a:lvl1pPr>
          </a:lstStyle>
          <a:p>
            <a:r>
              <a:rPr lang="en-US" dirty="0"/>
              <a:t>Click to edit Master title style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83817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192" y="16"/>
            <a:ext cx="12191807" cy="6865874"/>
          </a:xfrm>
          <a:prstGeom prst="rect">
            <a:avLst/>
          </a:prstGeom>
        </p:spPr>
      </p:pic>
      <p:sp>
        <p:nvSpPr>
          <p:cNvPr id="6" name="Text Placeholder 5"/>
          <p:cNvSpPr>
            <a:spLocks noGrp="1"/>
          </p:cNvSpPr>
          <p:nvPr>
            <p:ph type="body" sz="quarter" idx="11" hasCustomPrompt="1"/>
          </p:nvPr>
        </p:nvSpPr>
        <p:spPr>
          <a:xfrm>
            <a:off x="3996910" y="3112899"/>
            <a:ext cx="3297426" cy="618014"/>
          </a:xfrm>
        </p:spPr>
        <p:txBody>
          <a:bodyPr anchor="b">
            <a:noAutofit/>
          </a:bodyPr>
          <a:lstStyle>
            <a:lvl1pPr marL="0" indent="0" algn="l">
              <a:buNone/>
              <a:defRPr sz="3600" b="0" i="0">
                <a:solidFill>
                  <a:schemeClr val="bg1"/>
                </a:solidFill>
                <a:latin typeface="Arial" charset="0"/>
                <a:ea typeface="Arial" charset="0"/>
                <a:cs typeface="Arial" charset="0"/>
              </a:defRPr>
            </a:lvl1pPr>
            <a:lvl2pPr marL="457200" indent="0" algn="ctr">
              <a:buNone/>
              <a:defRPr>
                <a:latin typeface="Summer Font" charset="0"/>
                <a:ea typeface="Summer Font" charset="0"/>
                <a:cs typeface="Summer Font" charset="0"/>
              </a:defRPr>
            </a:lvl2pPr>
            <a:lvl3pPr marL="914400" indent="0" algn="ctr">
              <a:buNone/>
              <a:defRPr>
                <a:latin typeface="Summer Font" charset="0"/>
                <a:ea typeface="Summer Font" charset="0"/>
                <a:cs typeface="Summer Font" charset="0"/>
              </a:defRPr>
            </a:lvl3pPr>
            <a:lvl4pPr marL="1371600" indent="0" algn="ctr">
              <a:buNone/>
              <a:defRPr>
                <a:latin typeface="Summer Font" charset="0"/>
                <a:ea typeface="Summer Font" charset="0"/>
                <a:cs typeface="Summer Font" charset="0"/>
              </a:defRPr>
            </a:lvl4pPr>
          </a:lstStyle>
          <a:p>
            <a:pPr lvl="0"/>
            <a:r>
              <a:rPr lang="en-US" dirty="0"/>
              <a:t>Chapter 1</a:t>
            </a:r>
          </a:p>
        </p:txBody>
      </p:sp>
      <p:sp>
        <p:nvSpPr>
          <p:cNvPr id="5" name="Title 4"/>
          <p:cNvSpPr>
            <a:spLocks noGrp="1"/>
          </p:cNvSpPr>
          <p:nvPr>
            <p:ph type="title"/>
          </p:nvPr>
        </p:nvSpPr>
        <p:spPr>
          <a:xfrm>
            <a:off x="3996910" y="4035474"/>
            <a:ext cx="6402684" cy="672105"/>
          </a:xfrm>
        </p:spPr>
        <p:txBody>
          <a:bodyPr/>
          <a:lstStyle>
            <a:lvl1pPr algn="l">
              <a:defRPr>
                <a:solidFill>
                  <a:schemeClr val="bg1"/>
                </a:solidFill>
              </a:defRPr>
            </a:lvl1pPr>
          </a:lstStyle>
          <a:p>
            <a:r>
              <a:rPr lang="en-US" dirty="0"/>
              <a:t>Click to edit Master title style</a:t>
            </a:r>
          </a:p>
        </p:txBody>
      </p:sp>
      <p:sp>
        <p:nvSpPr>
          <p:cNvPr id="9" name="Picture Placeholder 8"/>
          <p:cNvSpPr>
            <a:spLocks noGrp="1"/>
          </p:cNvSpPr>
          <p:nvPr>
            <p:ph type="pic" sz="quarter" idx="12"/>
          </p:nvPr>
        </p:nvSpPr>
        <p:spPr>
          <a:xfrm>
            <a:off x="246063" y="314482"/>
            <a:ext cx="3343275" cy="4318000"/>
          </a:xfrm>
        </p:spPr>
        <p:txBody>
          <a:bodyPr/>
          <a:lstStyle/>
          <a:p>
            <a:r>
              <a:rPr lang="en-US" dirty="0"/>
              <a:t>Click icon to add picture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617780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5" hasCustomPrompt="1"/>
          </p:nvPr>
        </p:nvSpPr>
        <p:spPr>
          <a:xfrm>
            <a:off x="743576" y="1289684"/>
            <a:ext cx="10711543" cy="4597932"/>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diam </a:t>
            </a:r>
            <a:r>
              <a:rPr lang="en-US" dirty="0" err="1"/>
              <a:t>maecenas</a:t>
            </a:r>
            <a:r>
              <a:rPr lang="en-US" dirty="0"/>
              <a:t> sed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Sed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 </a:t>
            </a:r>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a:t>
            </a:r>
            <a:r>
              <a:rPr lang="en-US" dirty="0" err="1"/>
              <a:t>lacus</a:t>
            </a:r>
            <a:r>
              <a:rPr lang="en-US" dirty="0"/>
              <a:t>.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sociis. Sed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5067326"/>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81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10718800"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736600" y="1857375"/>
            <a:ext cx="10712450" cy="4016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2324100"/>
            <a:ext cx="10712450" cy="522288"/>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736600" y="2967038"/>
            <a:ext cx="10718800" cy="485775"/>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5603226"/>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79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10718800"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736600" y="1857375"/>
            <a:ext cx="10712450" cy="4016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2324100"/>
            <a:ext cx="10712450" cy="522288"/>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736600" y="2967038"/>
            <a:ext cx="10718800" cy="485775"/>
          </a:xfrm>
        </p:spPr>
        <p:txBody>
          <a:bodyPr/>
          <a:lstStyle>
            <a:lvl1pPr>
              <a:defRPr sz="2400" baseline="0"/>
            </a:lvl1pPr>
          </a:lstStyle>
          <a:p>
            <a:pPr lvl="0"/>
            <a:endParaRPr lang="en-IN" dirty="0"/>
          </a:p>
        </p:txBody>
      </p:sp>
      <p:sp>
        <p:nvSpPr>
          <p:cNvPr id="21" name="Content Placeholder 20">
            <a:extLst>
              <a:ext uri="{FF2B5EF4-FFF2-40B4-BE49-F238E27FC236}">
                <a16:creationId xmlns:a16="http://schemas.microsoft.com/office/drawing/2014/main" id="{A1F737A4-2F7D-4BFB-947F-3226D9E0119F}"/>
              </a:ext>
            </a:extLst>
          </p:cNvPr>
          <p:cNvSpPr>
            <a:spLocks noGrp="1"/>
          </p:cNvSpPr>
          <p:nvPr>
            <p:ph sz="quarter" idx="27"/>
          </p:nvPr>
        </p:nvSpPr>
        <p:spPr>
          <a:xfrm>
            <a:off x="736600" y="3554413"/>
            <a:ext cx="10718800" cy="550862"/>
          </a:xfrm>
        </p:spPr>
        <p:txBody>
          <a:bodyPr/>
          <a:lstStyle>
            <a:lvl1pPr>
              <a:defRPr sz="2400" baseline="0"/>
            </a:lvl1pPr>
          </a:lstStyle>
          <a:p>
            <a:pPr lvl="0"/>
            <a:endParaRPr lang="en-IN" dirty="0"/>
          </a:p>
        </p:txBody>
      </p:sp>
      <p:sp>
        <p:nvSpPr>
          <p:cNvPr id="23" name="Content Placeholder 22">
            <a:extLst>
              <a:ext uri="{FF2B5EF4-FFF2-40B4-BE49-F238E27FC236}">
                <a16:creationId xmlns:a16="http://schemas.microsoft.com/office/drawing/2014/main" id="{EE035FE6-F4A1-4279-9F12-F444E1A93C82}"/>
              </a:ext>
            </a:extLst>
          </p:cNvPr>
          <p:cNvSpPr>
            <a:spLocks noGrp="1"/>
          </p:cNvSpPr>
          <p:nvPr>
            <p:ph sz="quarter" idx="28"/>
          </p:nvPr>
        </p:nvSpPr>
        <p:spPr>
          <a:xfrm>
            <a:off x="736600" y="4227513"/>
            <a:ext cx="10712450" cy="587375"/>
          </a:xfrm>
        </p:spPr>
        <p:txBody>
          <a:bodyPr/>
          <a:lstStyle>
            <a:lvl1pPr>
              <a:defRPr sz="2400" baseline="0"/>
            </a:lvl1pPr>
          </a:lstStyle>
          <a:p>
            <a:pPr lvl="0"/>
            <a:endParaRPr lang="en-IN" dirty="0"/>
          </a:p>
        </p:txBody>
      </p:sp>
      <p:sp>
        <p:nvSpPr>
          <p:cNvPr id="25" name="Content Placeholder 24">
            <a:extLst>
              <a:ext uri="{FF2B5EF4-FFF2-40B4-BE49-F238E27FC236}">
                <a16:creationId xmlns:a16="http://schemas.microsoft.com/office/drawing/2014/main" id="{7F8DD86E-04B4-4621-A663-32DD94EFB017}"/>
              </a:ext>
            </a:extLst>
          </p:cNvPr>
          <p:cNvSpPr>
            <a:spLocks noGrp="1"/>
          </p:cNvSpPr>
          <p:nvPr>
            <p:ph sz="quarter" idx="29"/>
          </p:nvPr>
        </p:nvSpPr>
        <p:spPr>
          <a:xfrm>
            <a:off x="736600" y="4879975"/>
            <a:ext cx="10712450" cy="485775"/>
          </a:xfrm>
        </p:spPr>
        <p:txBody>
          <a:bodyPr/>
          <a:lstStyle>
            <a:lvl1pPr>
              <a:defRPr sz="2400" baseline="0"/>
            </a:lvl1pPr>
          </a:lstStyle>
          <a:p>
            <a:pPr lvl="0"/>
            <a:endParaRPr lang="en-IN" dirty="0"/>
          </a:p>
        </p:txBody>
      </p:sp>
      <p:sp>
        <p:nvSpPr>
          <p:cNvPr id="27" name="Content Placeholder 26">
            <a:extLst>
              <a:ext uri="{FF2B5EF4-FFF2-40B4-BE49-F238E27FC236}">
                <a16:creationId xmlns:a16="http://schemas.microsoft.com/office/drawing/2014/main" id="{5F5E9DF5-F2F6-40A1-854C-4DCB280C00C3}"/>
              </a:ext>
            </a:extLst>
          </p:cNvPr>
          <p:cNvSpPr>
            <a:spLocks noGrp="1"/>
          </p:cNvSpPr>
          <p:nvPr>
            <p:ph sz="quarter" idx="30"/>
          </p:nvPr>
        </p:nvSpPr>
        <p:spPr>
          <a:xfrm>
            <a:off x="736600" y="5430836"/>
            <a:ext cx="10718800" cy="550863"/>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26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5151016"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6096000" y="1289051"/>
            <a:ext cx="5353050" cy="4778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1889126"/>
            <a:ext cx="5151016" cy="473665"/>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6096000" y="1889126"/>
            <a:ext cx="5359400" cy="473665"/>
          </a:xfrm>
        </p:spPr>
        <p:txBody>
          <a:bodyPr/>
          <a:lstStyle>
            <a:lvl1pPr>
              <a:defRPr sz="2400" baseline="0"/>
            </a:lvl1pPr>
          </a:lstStyle>
          <a:p>
            <a:pPr lvl="0"/>
            <a:endParaRPr lang="en-IN" dirty="0"/>
          </a:p>
        </p:txBody>
      </p:sp>
      <p:sp>
        <p:nvSpPr>
          <p:cNvPr id="21" name="Content Placeholder 20">
            <a:extLst>
              <a:ext uri="{FF2B5EF4-FFF2-40B4-BE49-F238E27FC236}">
                <a16:creationId xmlns:a16="http://schemas.microsoft.com/office/drawing/2014/main" id="{A1F737A4-2F7D-4BFB-947F-3226D9E0119F}"/>
              </a:ext>
            </a:extLst>
          </p:cNvPr>
          <p:cNvSpPr>
            <a:spLocks noGrp="1"/>
          </p:cNvSpPr>
          <p:nvPr>
            <p:ph sz="quarter" idx="27"/>
          </p:nvPr>
        </p:nvSpPr>
        <p:spPr>
          <a:xfrm>
            <a:off x="736600" y="2485029"/>
            <a:ext cx="5151016" cy="587376"/>
          </a:xfrm>
        </p:spPr>
        <p:txBody>
          <a:bodyPr/>
          <a:lstStyle>
            <a:lvl1pPr>
              <a:defRPr sz="2400" baseline="0"/>
            </a:lvl1pPr>
          </a:lstStyle>
          <a:p>
            <a:pPr lvl="0"/>
            <a:endParaRPr lang="en-IN" dirty="0"/>
          </a:p>
        </p:txBody>
      </p:sp>
      <p:sp>
        <p:nvSpPr>
          <p:cNvPr id="23" name="Content Placeholder 22">
            <a:extLst>
              <a:ext uri="{FF2B5EF4-FFF2-40B4-BE49-F238E27FC236}">
                <a16:creationId xmlns:a16="http://schemas.microsoft.com/office/drawing/2014/main" id="{EE035FE6-F4A1-4279-9F12-F444E1A93C82}"/>
              </a:ext>
            </a:extLst>
          </p:cNvPr>
          <p:cNvSpPr>
            <a:spLocks noGrp="1"/>
          </p:cNvSpPr>
          <p:nvPr>
            <p:ph sz="quarter" idx="28"/>
          </p:nvPr>
        </p:nvSpPr>
        <p:spPr>
          <a:xfrm>
            <a:off x="6089648" y="2485030"/>
            <a:ext cx="5359401" cy="587376"/>
          </a:xfrm>
        </p:spPr>
        <p:txBody>
          <a:bodyPr/>
          <a:lstStyle>
            <a:lvl1pPr>
              <a:defRPr sz="2400" baseline="0"/>
            </a:lvl1pPr>
          </a:lstStyle>
          <a:p>
            <a:pPr lvl="0"/>
            <a:endParaRPr lang="en-IN" dirty="0"/>
          </a:p>
        </p:txBody>
      </p:sp>
      <p:sp>
        <p:nvSpPr>
          <p:cNvPr id="25" name="Content Placeholder 24">
            <a:extLst>
              <a:ext uri="{FF2B5EF4-FFF2-40B4-BE49-F238E27FC236}">
                <a16:creationId xmlns:a16="http://schemas.microsoft.com/office/drawing/2014/main" id="{7F8DD86E-04B4-4621-A663-32DD94EFB017}"/>
              </a:ext>
            </a:extLst>
          </p:cNvPr>
          <p:cNvSpPr>
            <a:spLocks noGrp="1"/>
          </p:cNvSpPr>
          <p:nvPr>
            <p:ph sz="quarter" idx="29"/>
          </p:nvPr>
        </p:nvSpPr>
        <p:spPr>
          <a:xfrm>
            <a:off x="736600" y="3194644"/>
            <a:ext cx="5151016" cy="444296"/>
          </a:xfrm>
        </p:spPr>
        <p:txBody>
          <a:bodyPr/>
          <a:lstStyle>
            <a:lvl1pPr>
              <a:defRPr sz="2400" baseline="0"/>
            </a:lvl1pPr>
          </a:lstStyle>
          <a:p>
            <a:pPr lvl="0"/>
            <a:endParaRPr lang="en-IN" dirty="0"/>
          </a:p>
        </p:txBody>
      </p:sp>
      <p:sp>
        <p:nvSpPr>
          <p:cNvPr id="27" name="Content Placeholder 26">
            <a:extLst>
              <a:ext uri="{FF2B5EF4-FFF2-40B4-BE49-F238E27FC236}">
                <a16:creationId xmlns:a16="http://schemas.microsoft.com/office/drawing/2014/main" id="{5F5E9DF5-F2F6-40A1-854C-4DCB280C00C3}"/>
              </a:ext>
            </a:extLst>
          </p:cNvPr>
          <p:cNvSpPr>
            <a:spLocks noGrp="1"/>
          </p:cNvSpPr>
          <p:nvPr>
            <p:ph sz="quarter" idx="30"/>
          </p:nvPr>
        </p:nvSpPr>
        <p:spPr>
          <a:xfrm>
            <a:off x="6096000" y="3194644"/>
            <a:ext cx="5359400" cy="443907"/>
          </a:xfrm>
        </p:spPr>
        <p:txBody>
          <a:bodyPr/>
          <a:lstStyle>
            <a:lvl1pPr>
              <a:defRPr sz="2400" baseline="0"/>
            </a:lvl1pPr>
          </a:lstStyle>
          <a:p>
            <a:pPr lvl="0"/>
            <a:endParaRPr lang="en-IN" dirty="0"/>
          </a:p>
        </p:txBody>
      </p:sp>
      <p:sp>
        <p:nvSpPr>
          <p:cNvPr id="6" name="Content Placeholder 5">
            <a:extLst>
              <a:ext uri="{FF2B5EF4-FFF2-40B4-BE49-F238E27FC236}">
                <a16:creationId xmlns:a16="http://schemas.microsoft.com/office/drawing/2014/main" id="{AA0DD209-502C-4CB2-BD80-B99716523D4A}"/>
              </a:ext>
            </a:extLst>
          </p:cNvPr>
          <p:cNvSpPr>
            <a:spLocks noGrp="1"/>
          </p:cNvSpPr>
          <p:nvPr>
            <p:ph sz="quarter" idx="31"/>
          </p:nvPr>
        </p:nvSpPr>
        <p:spPr>
          <a:xfrm>
            <a:off x="736600" y="3741738"/>
            <a:ext cx="5151438" cy="546100"/>
          </a:xfrm>
        </p:spPr>
        <p:txBody>
          <a:bodyPr/>
          <a:lstStyle>
            <a:lvl1pPr>
              <a:defRPr sz="2400" baseline="0"/>
            </a:lvl1pPr>
          </a:lstStyle>
          <a:p>
            <a:pPr lvl="0"/>
            <a:endParaRPr lang="en-IN" dirty="0"/>
          </a:p>
        </p:txBody>
      </p:sp>
      <p:sp>
        <p:nvSpPr>
          <p:cNvPr id="8" name="Content Placeholder 7">
            <a:extLst>
              <a:ext uri="{FF2B5EF4-FFF2-40B4-BE49-F238E27FC236}">
                <a16:creationId xmlns:a16="http://schemas.microsoft.com/office/drawing/2014/main" id="{A877F262-08D1-4F41-A06E-BE1B88A82DFE}"/>
              </a:ext>
            </a:extLst>
          </p:cNvPr>
          <p:cNvSpPr>
            <a:spLocks noGrp="1"/>
          </p:cNvSpPr>
          <p:nvPr>
            <p:ph sz="quarter" idx="32"/>
          </p:nvPr>
        </p:nvSpPr>
        <p:spPr>
          <a:xfrm>
            <a:off x="6096000" y="3741738"/>
            <a:ext cx="5353050" cy="541013"/>
          </a:xfrm>
        </p:spPr>
        <p:txBody>
          <a:bodyPr/>
          <a:lstStyle>
            <a:lvl1pPr>
              <a:defRPr sz="2400" baseline="0"/>
            </a:lvl1pPr>
          </a:lstStyle>
          <a:p>
            <a:pPr lvl="0"/>
            <a:endParaRPr lang="en-IN" dirty="0"/>
          </a:p>
        </p:txBody>
      </p:sp>
      <p:sp>
        <p:nvSpPr>
          <p:cNvPr id="11" name="Content Placeholder 10">
            <a:extLst>
              <a:ext uri="{FF2B5EF4-FFF2-40B4-BE49-F238E27FC236}">
                <a16:creationId xmlns:a16="http://schemas.microsoft.com/office/drawing/2014/main" id="{4CACC40D-7614-418A-B8FA-606268EC1513}"/>
              </a:ext>
            </a:extLst>
          </p:cNvPr>
          <p:cNvSpPr>
            <a:spLocks noGrp="1"/>
          </p:cNvSpPr>
          <p:nvPr>
            <p:ph sz="quarter" idx="33"/>
          </p:nvPr>
        </p:nvSpPr>
        <p:spPr>
          <a:xfrm>
            <a:off x="736600" y="4367213"/>
            <a:ext cx="5151438" cy="590550"/>
          </a:xfrm>
        </p:spPr>
        <p:txBody>
          <a:bodyPr/>
          <a:lstStyle>
            <a:lvl1pPr>
              <a:defRPr sz="2400" baseline="0"/>
            </a:lvl1pPr>
          </a:lstStyle>
          <a:p>
            <a:pPr lvl="0"/>
            <a:endParaRPr lang="en-IN" dirty="0"/>
          </a:p>
        </p:txBody>
      </p:sp>
      <p:sp>
        <p:nvSpPr>
          <p:cNvPr id="14" name="Content Placeholder 13">
            <a:extLst>
              <a:ext uri="{FF2B5EF4-FFF2-40B4-BE49-F238E27FC236}">
                <a16:creationId xmlns:a16="http://schemas.microsoft.com/office/drawing/2014/main" id="{2B713460-B4F9-45B0-8F05-4AF2F084A64C}"/>
              </a:ext>
            </a:extLst>
          </p:cNvPr>
          <p:cNvSpPr>
            <a:spLocks noGrp="1"/>
          </p:cNvSpPr>
          <p:nvPr>
            <p:ph sz="quarter" idx="34"/>
          </p:nvPr>
        </p:nvSpPr>
        <p:spPr>
          <a:xfrm>
            <a:off x="6089650" y="4346575"/>
            <a:ext cx="5353050" cy="590550"/>
          </a:xfrm>
        </p:spPr>
        <p:txBody>
          <a:bodyPr/>
          <a:lstStyle>
            <a:lvl1pPr>
              <a:defRPr sz="2400" baseline="0"/>
            </a:lvl1pPr>
          </a:lstStyle>
          <a:p>
            <a:pPr lvl="0"/>
            <a:endParaRPr lang="en-IN" dirty="0"/>
          </a:p>
        </p:txBody>
      </p:sp>
      <p:sp>
        <p:nvSpPr>
          <p:cNvPr id="16" name="Content Placeholder 15">
            <a:extLst>
              <a:ext uri="{FF2B5EF4-FFF2-40B4-BE49-F238E27FC236}">
                <a16:creationId xmlns:a16="http://schemas.microsoft.com/office/drawing/2014/main" id="{FF44DF68-C48B-47A4-ABA5-E06BB8F9B5D5}"/>
              </a:ext>
            </a:extLst>
          </p:cNvPr>
          <p:cNvSpPr>
            <a:spLocks noGrp="1"/>
          </p:cNvSpPr>
          <p:nvPr>
            <p:ph sz="quarter" idx="35"/>
          </p:nvPr>
        </p:nvSpPr>
        <p:spPr>
          <a:xfrm>
            <a:off x="736600" y="5029200"/>
            <a:ext cx="5151438" cy="539750"/>
          </a:xfrm>
        </p:spPr>
        <p:txBody>
          <a:bodyPr/>
          <a:lstStyle>
            <a:lvl1pPr>
              <a:defRPr sz="2400" baseline="0"/>
            </a:lvl1pPr>
          </a:lstStyle>
          <a:p>
            <a:pPr lvl="0"/>
            <a:endParaRPr lang="en-IN" dirty="0"/>
          </a:p>
        </p:txBody>
      </p:sp>
      <p:sp>
        <p:nvSpPr>
          <p:cNvPr id="19" name="Content Placeholder 18">
            <a:extLst>
              <a:ext uri="{FF2B5EF4-FFF2-40B4-BE49-F238E27FC236}">
                <a16:creationId xmlns:a16="http://schemas.microsoft.com/office/drawing/2014/main" id="{ED5D4001-1181-41BD-928D-243CDCCF73BB}"/>
              </a:ext>
            </a:extLst>
          </p:cNvPr>
          <p:cNvSpPr>
            <a:spLocks noGrp="1"/>
          </p:cNvSpPr>
          <p:nvPr>
            <p:ph sz="quarter" idx="36"/>
          </p:nvPr>
        </p:nvSpPr>
        <p:spPr>
          <a:xfrm>
            <a:off x="6089650" y="5037332"/>
            <a:ext cx="5359400" cy="546100"/>
          </a:xfrm>
        </p:spPr>
        <p:txBody>
          <a:bodyPr/>
          <a:lstStyle>
            <a:lvl1pPr>
              <a:defRPr sz="2400" baseline="0"/>
            </a:lvl1pPr>
          </a:lstStyle>
          <a:p>
            <a:pPr lvl="0"/>
            <a:endParaRPr lang="en-IN" dirty="0"/>
          </a:p>
        </p:txBody>
      </p:sp>
      <p:sp>
        <p:nvSpPr>
          <p:cNvPr id="22" name="Content Placeholder 21">
            <a:extLst>
              <a:ext uri="{FF2B5EF4-FFF2-40B4-BE49-F238E27FC236}">
                <a16:creationId xmlns:a16="http://schemas.microsoft.com/office/drawing/2014/main" id="{9255216D-96A5-4027-A6C8-BB99F1A32EE0}"/>
              </a:ext>
            </a:extLst>
          </p:cNvPr>
          <p:cNvSpPr>
            <a:spLocks noGrp="1"/>
          </p:cNvSpPr>
          <p:nvPr>
            <p:ph sz="quarter" idx="37"/>
          </p:nvPr>
        </p:nvSpPr>
        <p:spPr>
          <a:xfrm>
            <a:off x="736600" y="5668963"/>
            <a:ext cx="5151438" cy="476250"/>
          </a:xfrm>
        </p:spPr>
        <p:txBody>
          <a:bodyPr/>
          <a:lstStyle>
            <a:lvl1pPr>
              <a:defRPr sz="2400" baseline="0"/>
            </a:lvl1pPr>
          </a:lstStyle>
          <a:p>
            <a:pPr lvl="0"/>
            <a:endParaRPr lang="en-IN" dirty="0"/>
          </a:p>
        </p:txBody>
      </p:sp>
      <p:sp>
        <p:nvSpPr>
          <p:cNvPr id="26" name="Content Placeholder 25">
            <a:extLst>
              <a:ext uri="{FF2B5EF4-FFF2-40B4-BE49-F238E27FC236}">
                <a16:creationId xmlns:a16="http://schemas.microsoft.com/office/drawing/2014/main" id="{660989CE-8C44-49AC-90BD-D9233193206F}"/>
              </a:ext>
            </a:extLst>
          </p:cNvPr>
          <p:cNvSpPr>
            <a:spLocks noGrp="1"/>
          </p:cNvSpPr>
          <p:nvPr>
            <p:ph sz="quarter" idx="38"/>
          </p:nvPr>
        </p:nvSpPr>
        <p:spPr>
          <a:xfrm>
            <a:off x="6089650" y="5650301"/>
            <a:ext cx="5365750" cy="476250"/>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22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Sections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5" hasCustomPrompt="1"/>
          </p:nvPr>
        </p:nvSpPr>
        <p:spPr>
          <a:xfrm>
            <a:off x="743574" y="1290690"/>
            <a:ext cx="10711543" cy="348047"/>
          </a:xfrm>
        </p:spPr>
        <p:txBody>
          <a:bodyPr>
            <a:noAutofit/>
          </a:bodyPr>
          <a:lstStyle>
            <a:lvl1pPr marL="0" indent="0" algn="l">
              <a:buNone/>
              <a:defRPr sz="2400" b="1" i="0" baseline="0">
                <a:solidFill>
                  <a:srgbClr val="006298"/>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Section Header</a:t>
            </a:r>
          </a:p>
        </p:txBody>
      </p:sp>
      <p:sp>
        <p:nvSpPr>
          <p:cNvPr id="11" name="Text Placeholder 5"/>
          <p:cNvSpPr>
            <a:spLocks noGrp="1"/>
          </p:cNvSpPr>
          <p:nvPr>
            <p:ph type="body" sz="quarter" idx="18" hasCustomPrompt="1"/>
          </p:nvPr>
        </p:nvSpPr>
        <p:spPr>
          <a:xfrm>
            <a:off x="743572" y="1737343"/>
            <a:ext cx="10711543" cy="1462674"/>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a:t>
            </a:r>
          </a:p>
        </p:txBody>
      </p:sp>
      <p:sp>
        <p:nvSpPr>
          <p:cNvPr id="9" name="Text Placeholder 5"/>
          <p:cNvSpPr>
            <a:spLocks noGrp="1"/>
          </p:cNvSpPr>
          <p:nvPr>
            <p:ph type="body" sz="quarter" idx="17" hasCustomPrompt="1"/>
          </p:nvPr>
        </p:nvSpPr>
        <p:spPr>
          <a:xfrm>
            <a:off x="743573" y="3389727"/>
            <a:ext cx="10711543" cy="348047"/>
          </a:xfrm>
        </p:spPr>
        <p:txBody>
          <a:bodyPr>
            <a:noAutofit/>
          </a:bodyPr>
          <a:lstStyle>
            <a:lvl1pPr marL="0" indent="0" algn="l">
              <a:buNone/>
              <a:defRPr sz="2400" b="1" i="0" baseline="0">
                <a:solidFill>
                  <a:srgbClr val="006298"/>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Section Header</a:t>
            </a:r>
          </a:p>
        </p:txBody>
      </p:sp>
      <p:sp>
        <p:nvSpPr>
          <p:cNvPr id="8" name="Text Placeholder 5"/>
          <p:cNvSpPr>
            <a:spLocks noGrp="1"/>
          </p:cNvSpPr>
          <p:nvPr>
            <p:ph type="body" sz="quarter" idx="16" hasCustomPrompt="1"/>
          </p:nvPr>
        </p:nvSpPr>
        <p:spPr>
          <a:xfrm>
            <a:off x="743572" y="3856204"/>
            <a:ext cx="10711543" cy="1462674"/>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a:t>
            </a:r>
          </a:p>
        </p:txBody>
      </p:sp>
      <p:sp>
        <p:nvSpPr>
          <p:cNvPr id="12"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936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Content Placeholder 2"/>
          <p:cNvSpPr>
            <a:spLocks noGrp="1"/>
          </p:cNvSpPr>
          <p:nvPr>
            <p:ph idx="1"/>
          </p:nvPr>
        </p:nvSpPr>
        <p:spPr>
          <a:xfrm>
            <a:off x="743576" y="1579015"/>
            <a:ext cx="5084468"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4" name="Text Placeholder 3"/>
          <p:cNvSpPr>
            <a:spLocks noGrp="1"/>
          </p:cNvSpPr>
          <p:nvPr>
            <p:ph type="body" sz="quarter" idx="15" hasCustomPrompt="1"/>
          </p:nvPr>
        </p:nvSpPr>
        <p:spPr>
          <a:xfrm>
            <a:off x="743576" y="2202774"/>
            <a:ext cx="5084468" cy="3953578"/>
          </a:xfrm>
        </p:spPr>
        <p:txBody>
          <a:bodyPr>
            <a:normAutofit/>
          </a:bodyPr>
          <a:lstStyle>
            <a:lvl1pPr marL="228600" indent="-228600">
              <a:buClr>
                <a:srgbClr val="004A78"/>
              </a:buClr>
              <a:buFont typeface="Arial" charset="0"/>
              <a:buChar char="•"/>
              <a:defRPr sz="1800">
                <a:solidFill>
                  <a:srgbClr val="000000"/>
                </a:solidFill>
              </a:defRPr>
            </a:lvl1pPr>
            <a:lvl2pPr marL="685800" indent="-228600">
              <a:buClr>
                <a:srgbClr val="004A78"/>
              </a:buClr>
              <a:buFont typeface="Arial" charset="0"/>
              <a:buChar char="•"/>
              <a:defRPr sz="1800">
                <a:solidFill>
                  <a:srgbClr val="000000"/>
                </a:solidFill>
              </a:defRPr>
            </a:lvl2pPr>
            <a:lvl3pPr marL="1143000" indent="-228600">
              <a:buClr>
                <a:srgbClr val="004A78"/>
              </a:buClr>
              <a:buFont typeface="Arial" charset="0"/>
              <a:buChar char="•"/>
              <a:defRPr sz="1800">
                <a:solidFill>
                  <a:srgbClr val="000000"/>
                </a:solidFill>
              </a:defRPr>
            </a:lvl3pPr>
            <a:lvl4pPr marL="1600200" indent="-228600">
              <a:buClr>
                <a:srgbClr val="004A78"/>
              </a:buClr>
              <a:buFont typeface="Arial" charset="0"/>
              <a:buChar char="•"/>
              <a:defRPr sz="1800">
                <a:solidFill>
                  <a:srgbClr val="000000"/>
                </a:solidFill>
              </a:defRPr>
            </a:lvl4pPr>
            <a:lvl5pPr marL="2057400" indent="-228600">
              <a:buClr>
                <a:srgbClr val="004A78"/>
              </a:buClr>
              <a:buFont typeface="Arial" charset="0"/>
              <a:buChar char="•"/>
              <a:defRPr sz="1800">
                <a:solidFill>
                  <a:srgbClr val="000000"/>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Massa </a:t>
            </a:r>
            <a:r>
              <a:rPr lang="en-US" dirty="0" err="1"/>
              <a:t>tempor</a:t>
            </a:r>
            <a:r>
              <a:rPr lang="en-US" dirty="0"/>
              <a:t> </a:t>
            </a:r>
            <a:r>
              <a:rPr lang="en-US" dirty="0" err="1"/>
              <a:t>nec</a:t>
            </a:r>
            <a:r>
              <a:rPr lang="en-US" dirty="0"/>
              <a:t> </a:t>
            </a:r>
            <a:r>
              <a:rPr lang="en-US" dirty="0" err="1"/>
              <a:t>feugiat</a:t>
            </a:r>
            <a:r>
              <a:rPr lang="en-US" dirty="0"/>
              <a:t> </a:t>
            </a:r>
            <a:r>
              <a:rPr lang="en-US" dirty="0" err="1"/>
              <a:t>nisl</a:t>
            </a:r>
            <a:r>
              <a:rPr lang="en-US" dirty="0"/>
              <a:t> </a:t>
            </a:r>
            <a:r>
              <a:rPr lang="en-US" dirty="0" err="1"/>
              <a:t>pretium</a:t>
            </a:r>
            <a:r>
              <a:rPr lang="en-US" dirty="0"/>
              <a:t> </a:t>
            </a:r>
            <a:r>
              <a:rPr lang="en-US" dirty="0" err="1"/>
              <a:t>fusce</a:t>
            </a:r>
            <a:r>
              <a:rPr lang="en-US" dirty="0"/>
              <a:t> id </a:t>
            </a:r>
            <a:r>
              <a:rPr lang="en-US" dirty="0" err="1"/>
              <a:t>velit</a:t>
            </a:r>
            <a:r>
              <a:rPr lang="en-US" dirty="0"/>
              <a:t>. </a:t>
            </a:r>
            <a:r>
              <a:rPr lang="en-US" dirty="0" err="1"/>
              <a:t>Amet</a:t>
            </a:r>
            <a:r>
              <a:rPr lang="en-US" dirty="0"/>
              <a:t> </a:t>
            </a:r>
            <a:r>
              <a:rPr lang="en-US" dirty="0" err="1"/>
              <a:t>est</a:t>
            </a:r>
            <a:r>
              <a:rPr lang="en-US" dirty="0"/>
              <a:t> </a:t>
            </a:r>
            <a:r>
              <a:rPr lang="en-US" dirty="0" err="1"/>
              <a:t>placerat</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nisi porta lorem. </a:t>
            </a:r>
            <a:r>
              <a:rPr lang="en-US" dirty="0" err="1"/>
              <a:t>Fermentum</a:t>
            </a:r>
            <a:r>
              <a:rPr lang="en-US" dirty="0"/>
              <a:t> et </a:t>
            </a:r>
            <a:r>
              <a:rPr lang="en-US" dirty="0" err="1"/>
              <a:t>sollicitudin</a:t>
            </a:r>
            <a:r>
              <a:rPr lang="en-US" dirty="0"/>
              <a:t> ac </a:t>
            </a:r>
            <a:r>
              <a:rPr lang="en-US" dirty="0" err="1"/>
              <a:t>orci</a:t>
            </a:r>
            <a:r>
              <a:rPr lang="en-US" dirty="0"/>
              <a:t> </a:t>
            </a:r>
            <a:r>
              <a:rPr lang="en-US" dirty="0" err="1"/>
              <a:t>phasellus</a:t>
            </a:r>
            <a:r>
              <a:rPr lang="en-US" dirty="0"/>
              <a:t> </a:t>
            </a:r>
            <a:r>
              <a:rPr lang="en-US" dirty="0" err="1"/>
              <a:t>egestas</a:t>
            </a:r>
            <a:r>
              <a:rPr lang="en-US" dirty="0"/>
              <a:t> </a:t>
            </a:r>
            <a:r>
              <a:rPr lang="en-US" dirty="0" err="1"/>
              <a:t>tellus</a:t>
            </a:r>
            <a:r>
              <a:rPr lang="en-US" dirty="0"/>
              <a:t> </a:t>
            </a:r>
            <a:r>
              <a:rPr lang="en-US" dirty="0" err="1"/>
              <a:t>rutrum</a:t>
            </a:r>
            <a:r>
              <a:rPr lang="en-US" dirty="0"/>
              <a:t> </a:t>
            </a:r>
            <a:r>
              <a:rPr lang="en-US" dirty="0" err="1"/>
              <a:t>tellus</a:t>
            </a:r>
            <a:r>
              <a:rPr lang="en-US" dirty="0"/>
              <a:t>. </a:t>
            </a:r>
            <a:r>
              <a:rPr lang="en-US" dirty="0" err="1"/>
              <a:t>Nec</a:t>
            </a:r>
            <a:r>
              <a:rPr lang="en-US" dirty="0"/>
              <a:t> dui </a:t>
            </a:r>
            <a:r>
              <a:rPr lang="en-US" dirty="0" err="1"/>
              <a:t>nunc</a:t>
            </a:r>
            <a:r>
              <a:rPr lang="en-US" dirty="0"/>
              <a:t> </a:t>
            </a:r>
            <a:r>
              <a:rPr lang="en-US" dirty="0" err="1"/>
              <a:t>mattis</a:t>
            </a:r>
            <a:r>
              <a:rPr lang="en-US" dirty="0"/>
              <a:t> </a:t>
            </a:r>
            <a:r>
              <a:rPr lang="en-US" dirty="0" err="1"/>
              <a:t>enim</a:t>
            </a:r>
            <a:r>
              <a:rPr lang="en-US" dirty="0"/>
              <a:t>. </a:t>
            </a:r>
            <a:r>
              <a:rPr lang="en-US" dirty="0" err="1"/>
              <a:t>Nisl</a:t>
            </a:r>
            <a:r>
              <a:rPr lang="en-US" dirty="0"/>
              <a:t> </a:t>
            </a:r>
            <a:r>
              <a:rPr lang="en-US" dirty="0" err="1"/>
              <a:t>condimentum</a:t>
            </a:r>
            <a:r>
              <a:rPr lang="en-US" dirty="0"/>
              <a:t> id </a:t>
            </a:r>
            <a:r>
              <a:rPr lang="en-US" dirty="0" err="1"/>
              <a:t>venenatis</a:t>
            </a:r>
            <a:r>
              <a:rPr lang="en-US" dirty="0"/>
              <a:t> a </a:t>
            </a:r>
            <a:r>
              <a:rPr lang="en-US" dirty="0" err="1"/>
              <a:t>condimentum</a:t>
            </a:r>
            <a:r>
              <a:rPr lang="en-US" dirty="0"/>
              <a:t>. Non </a:t>
            </a:r>
            <a:r>
              <a:rPr lang="en-US" dirty="0" err="1"/>
              <a:t>enim</a:t>
            </a:r>
            <a:r>
              <a:rPr lang="en-US" dirty="0"/>
              <a:t> </a:t>
            </a:r>
            <a:r>
              <a:rPr lang="en-US" dirty="0" err="1"/>
              <a:t>praesent</a:t>
            </a:r>
            <a:r>
              <a:rPr lang="en-US" dirty="0"/>
              <a:t> </a:t>
            </a:r>
            <a:r>
              <a:rPr lang="en-US" dirty="0" err="1"/>
              <a:t>elementum</a:t>
            </a:r>
            <a:r>
              <a:rPr lang="en-US" dirty="0"/>
              <a:t> </a:t>
            </a:r>
            <a:r>
              <a:rPr lang="en-US" dirty="0" err="1"/>
              <a:t>facilisis</a:t>
            </a:r>
            <a:r>
              <a:rPr lang="en-US" dirty="0"/>
              <a:t> </a:t>
            </a:r>
            <a:r>
              <a:rPr lang="en-US" dirty="0" err="1"/>
              <a:t>leo</a:t>
            </a:r>
            <a:r>
              <a:rPr lang="en-US" dirty="0"/>
              <a:t> </a:t>
            </a:r>
            <a:r>
              <a:rPr lang="en-US" dirty="0" err="1"/>
              <a:t>vel</a:t>
            </a:r>
            <a:r>
              <a:rPr lang="en-US" dirty="0"/>
              <a:t> </a:t>
            </a:r>
            <a:r>
              <a:rPr lang="en-US" dirty="0" err="1"/>
              <a:t>fringilla</a:t>
            </a:r>
            <a:r>
              <a:rPr lang="en-US" dirty="0"/>
              <a:t> </a:t>
            </a:r>
            <a:r>
              <a:rPr lang="en-US" dirty="0" err="1"/>
              <a:t>est</a:t>
            </a:r>
            <a:r>
              <a:rPr lang="en-US" dirty="0"/>
              <a:t> </a:t>
            </a:r>
            <a:r>
              <a:rPr lang="en-US" dirty="0" err="1"/>
              <a:t>ullamcorper</a:t>
            </a:r>
            <a:r>
              <a:rPr lang="en-US" dirty="0"/>
              <a:t>.</a:t>
            </a:r>
          </a:p>
        </p:txBody>
      </p:sp>
      <p:sp>
        <p:nvSpPr>
          <p:cNvPr id="12" name="Content Placeholder 2"/>
          <p:cNvSpPr>
            <a:spLocks noGrp="1"/>
          </p:cNvSpPr>
          <p:nvPr>
            <p:ph idx="20"/>
          </p:nvPr>
        </p:nvSpPr>
        <p:spPr>
          <a:xfrm>
            <a:off x="6370651" y="1579015"/>
            <a:ext cx="5084468"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14" name="Text Placeholder 3"/>
          <p:cNvSpPr>
            <a:spLocks noGrp="1"/>
          </p:cNvSpPr>
          <p:nvPr>
            <p:ph type="body" sz="quarter" idx="18" hasCustomPrompt="1"/>
          </p:nvPr>
        </p:nvSpPr>
        <p:spPr>
          <a:xfrm>
            <a:off x="6370651" y="2202774"/>
            <a:ext cx="5084468" cy="3953578"/>
          </a:xfrm>
        </p:spPr>
        <p:txBody>
          <a:bodyPr>
            <a:normAutofit/>
          </a:bodyPr>
          <a:lstStyle>
            <a:lvl1pPr>
              <a:buClr>
                <a:srgbClr val="004A78"/>
              </a:buClr>
              <a:defRPr sz="1800">
                <a:solidFill>
                  <a:srgbClr val="000000"/>
                </a:solidFill>
              </a:defRPr>
            </a:lvl1pPr>
            <a:lvl2pPr marL="685800" indent="-228600">
              <a:buClr>
                <a:srgbClr val="004A78"/>
              </a:buClr>
              <a:buFontTx/>
              <a:buChar char="‒"/>
              <a:defRPr sz="1800">
                <a:solidFill>
                  <a:srgbClr val="000000"/>
                </a:solidFill>
              </a:defRPr>
            </a:lvl2pPr>
            <a:lvl3pPr>
              <a:buClr>
                <a:srgbClr val="004A78"/>
              </a:buClr>
              <a:defRPr sz="1800">
                <a:solidFill>
                  <a:srgbClr val="000000"/>
                </a:solidFill>
              </a:defRPr>
            </a:lvl3pPr>
            <a:lvl4pPr>
              <a:buClr>
                <a:srgbClr val="004A78"/>
              </a:buClr>
              <a:defRPr sz="1800">
                <a:solidFill>
                  <a:srgbClr val="000000"/>
                </a:solidFill>
              </a:defRPr>
            </a:lvl4pPr>
            <a:lvl5pPr>
              <a:buClr>
                <a:srgbClr val="004A78"/>
              </a:buClr>
              <a:defRPr sz="1800">
                <a:solidFill>
                  <a:srgbClr val="000000"/>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p>
          <a:p>
            <a:pPr lvl="0"/>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Massa </a:t>
            </a:r>
            <a:r>
              <a:rPr lang="en-US" dirty="0" err="1"/>
              <a:t>tempor</a:t>
            </a:r>
            <a:r>
              <a:rPr lang="en-US" dirty="0"/>
              <a:t> </a:t>
            </a:r>
            <a:r>
              <a:rPr lang="en-US" dirty="0" err="1"/>
              <a:t>nec</a:t>
            </a:r>
            <a:r>
              <a:rPr lang="en-US" dirty="0"/>
              <a:t> </a:t>
            </a:r>
            <a:r>
              <a:rPr lang="en-US" dirty="0" err="1"/>
              <a:t>feugiat</a:t>
            </a:r>
            <a:r>
              <a:rPr lang="en-US" dirty="0"/>
              <a:t> </a:t>
            </a:r>
            <a:r>
              <a:rPr lang="en-US" dirty="0" err="1"/>
              <a:t>nisl</a:t>
            </a:r>
            <a:r>
              <a:rPr lang="en-US" dirty="0"/>
              <a:t> </a:t>
            </a:r>
            <a:r>
              <a:rPr lang="en-US" dirty="0" err="1"/>
              <a:t>pretium</a:t>
            </a:r>
            <a:r>
              <a:rPr lang="en-US" dirty="0"/>
              <a:t> </a:t>
            </a:r>
            <a:r>
              <a:rPr lang="en-US" dirty="0" err="1"/>
              <a:t>fusce</a:t>
            </a:r>
            <a:r>
              <a:rPr lang="en-US" dirty="0"/>
              <a:t> id </a:t>
            </a:r>
            <a:r>
              <a:rPr lang="en-US" dirty="0" err="1"/>
              <a:t>velit</a:t>
            </a:r>
            <a:r>
              <a:rPr lang="en-US" dirty="0"/>
              <a:t>. </a:t>
            </a:r>
          </a:p>
          <a:p>
            <a:pPr lvl="0"/>
            <a:r>
              <a:rPr lang="en-US" dirty="0" err="1"/>
              <a:t>Amet</a:t>
            </a:r>
            <a:r>
              <a:rPr lang="en-US" dirty="0"/>
              <a:t> </a:t>
            </a:r>
            <a:r>
              <a:rPr lang="en-US" dirty="0" err="1"/>
              <a:t>est</a:t>
            </a:r>
            <a:r>
              <a:rPr lang="en-US" dirty="0"/>
              <a:t> </a:t>
            </a:r>
            <a:r>
              <a:rPr lang="en-US" dirty="0" err="1"/>
              <a:t>placerat</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nisi porta lorem. </a:t>
            </a:r>
            <a:r>
              <a:rPr lang="en-US" dirty="0" err="1"/>
              <a:t>Fermentum</a:t>
            </a:r>
            <a:r>
              <a:rPr lang="en-US" dirty="0"/>
              <a:t> et </a:t>
            </a:r>
            <a:r>
              <a:rPr lang="en-US" dirty="0" err="1"/>
              <a:t>sollicitudin</a:t>
            </a:r>
            <a:r>
              <a:rPr lang="en-US" dirty="0"/>
              <a:t> ac </a:t>
            </a:r>
            <a:r>
              <a:rPr lang="en-US" dirty="0" err="1"/>
              <a:t>orci</a:t>
            </a:r>
            <a:r>
              <a:rPr lang="en-US" dirty="0"/>
              <a:t> </a:t>
            </a:r>
            <a:r>
              <a:rPr lang="en-US" dirty="0" err="1"/>
              <a:t>phasellus</a:t>
            </a:r>
            <a:r>
              <a:rPr lang="en-US" dirty="0"/>
              <a:t> </a:t>
            </a:r>
            <a:r>
              <a:rPr lang="en-US" dirty="0" err="1"/>
              <a:t>egestas</a:t>
            </a:r>
            <a:r>
              <a:rPr lang="en-US" dirty="0"/>
              <a:t> </a:t>
            </a:r>
            <a:r>
              <a:rPr lang="en-US" dirty="0" err="1"/>
              <a:t>tellus</a:t>
            </a:r>
            <a:r>
              <a:rPr lang="en-US" dirty="0"/>
              <a:t> </a:t>
            </a:r>
            <a:r>
              <a:rPr lang="en-US" dirty="0" err="1"/>
              <a:t>rutrum</a:t>
            </a:r>
            <a:r>
              <a:rPr lang="en-US" dirty="0"/>
              <a:t> </a:t>
            </a:r>
            <a:r>
              <a:rPr lang="en-US" dirty="0" err="1"/>
              <a:t>tellus</a:t>
            </a:r>
            <a:r>
              <a:rPr lang="en-US" dirty="0"/>
              <a:t>. </a:t>
            </a:r>
            <a:r>
              <a:rPr lang="en-US" dirty="0" err="1"/>
              <a:t>Nec</a:t>
            </a:r>
            <a:r>
              <a:rPr lang="en-US" dirty="0"/>
              <a:t> dui </a:t>
            </a:r>
            <a:r>
              <a:rPr lang="en-US" dirty="0" err="1"/>
              <a:t>nunc</a:t>
            </a:r>
            <a:r>
              <a:rPr lang="en-US" dirty="0"/>
              <a:t> </a:t>
            </a:r>
            <a:r>
              <a:rPr lang="en-US" dirty="0" err="1"/>
              <a:t>mattis</a:t>
            </a:r>
            <a:r>
              <a:rPr lang="en-US" dirty="0"/>
              <a:t> </a:t>
            </a:r>
            <a:r>
              <a:rPr lang="en-US" dirty="0" err="1"/>
              <a:t>enim</a:t>
            </a:r>
            <a:r>
              <a:rPr lang="en-US" dirty="0"/>
              <a:t>. </a:t>
            </a:r>
            <a:r>
              <a:rPr lang="en-US" dirty="0" err="1"/>
              <a:t>Nisl</a:t>
            </a:r>
            <a:r>
              <a:rPr lang="en-US" dirty="0"/>
              <a:t> </a:t>
            </a:r>
            <a:r>
              <a:rPr lang="en-US" dirty="0" err="1"/>
              <a:t>condimentum</a:t>
            </a:r>
            <a:r>
              <a:rPr lang="en-US" dirty="0"/>
              <a:t> id </a:t>
            </a:r>
            <a:r>
              <a:rPr lang="en-US" dirty="0" err="1"/>
              <a:t>venenatis</a:t>
            </a:r>
            <a:r>
              <a:rPr lang="en-US" dirty="0"/>
              <a:t> a </a:t>
            </a:r>
            <a:r>
              <a:rPr lang="en-US" dirty="0" err="1"/>
              <a:t>condimentum</a:t>
            </a:r>
            <a:r>
              <a:rPr lang="en-US" dirty="0"/>
              <a:t>. Non </a:t>
            </a:r>
            <a:r>
              <a:rPr lang="en-US" dirty="0" err="1"/>
              <a:t>enim</a:t>
            </a:r>
            <a:r>
              <a:rPr lang="en-US" dirty="0"/>
              <a:t> </a:t>
            </a:r>
            <a:r>
              <a:rPr lang="en-US" dirty="0" err="1"/>
              <a:t>praesent</a:t>
            </a:r>
            <a:r>
              <a:rPr lang="en-US" dirty="0"/>
              <a:t> </a:t>
            </a:r>
            <a:r>
              <a:rPr lang="en-US" dirty="0" err="1"/>
              <a:t>elementum</a:t>
            </a:r>
            <a:r>
              <a:rPr lang="en-US" dirty="0"/>
              <a:t> </a:t>
            </a:r>
            <a:r>
              <a:rPr lang="en-US" dirty="0" err="1"/>
              <a:t>facilisis</a:t>
            </a:r>
            <a:r>
              <a:rPr lang="en-US" dirty="0"/>
              <a:t> </a:t>
            </a:r>
            <a:r>
              <a:rPr lang="en-US" dirty="0" err="1"/>
              <a:t>leo</a:t>
            </a:r>
            <a:r>
              <a:rPr lang="en-US" dirty="0"/>
              <a:t> </a:t>
            </a:r>
            <a:r>
              <a:rPr lang="en-US" dirty="0" err="1"/>
              <a:t>vel</a:t>
            </a:r>
            <a:r>
              <a:rPr lang="en-US" dirty="0"/>
              <a:t> </a:t>
            </a:r>
            <a:r>
              <a:rPr lang="en-US" dirty="0" err="1"/>
              <a:t>fringilla</a:t>
            </a:r>
            <a:r>
              <a:rPr lang="en-US" dirty="0"/>
              <a:t> </a:t>
            </a:r>
            <a:r>
              <a:rPr lang="en-US" dirty="0" err="1"/>
              <a:t>est</a:t>
            </a:r>
            <a:r>
              <a:rPr lang="en-US" dirty="0"/>
              <a:t> </a:t>
            </a:r>
            <a:r>
              <a:rPr lang="en-US" dirty="0" err="1"/>
              <a:t>ullamcorper</a:t>
            </a:r>
            <a:r>
              <a:rPr lang="en-US" dirty="0"/>
              <a: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900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672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dirty="0"/>
              <a:t>Click to edit Master text styles</a:t>
            </a:r>
          </a:p>
        </p:txBody>
      </p:sp>
      <p:pic>
        <p:nvPicPr>
          <p:cNvPr id="7" name="Picture 6"/>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476843" y="6356350"/>
            <a:ext cx="157956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a:spLocks noGrp="1"/>
          </p:cNvSpPr>
          <p:nvPr>
            <p:ph type="ftr" sz="quarter" idx="3"/>
          </p:nvPr>
        </p:nvSpPr>
        <p:spPr>
          <a:xfrm>
            <a:off x="2934268"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rgbClr val="004A78"/>
                </a:solidFill>
                <a:latin typeface="arial" charset="0"/>
              </a:defRPr>
            </a:lvl1pPr>
          </a:lstStyle>
          <a:p>
            <a:r>
              <a:rPr lang="en-IN" dirty="0" smtClean="0"/>
              <a:t>Stewart, Calculus: Early Transcendentals, 8th Edition. © 2016 Cengage. All Rights Reserved. May not be scanned, copied or duplicated, or posted to a publicly accessible website, in whole or in part.</a:t>
            </a:r>
            <a:endParaRPr lang="en-IN" dirty="0"/>
          </a:p>
        </p:txBody>
      </p:sp>
    </p:spTree>
  </p:cSld>
  <p:clrMap bg1="lt1" tx1="dk1" bg2="lt2" tx2="dk2" accent1="accent1" accent2="accent2" accent3="accent3" accent4="accent4" accent5="accent5" accent6="accent6" hlink="hlink" folHlink="folHlink"/>
  <p:sldLayoutIdLst>
    <p:sldLayoutId id="2147483712" r:id="rId1"/>
    <p:sldLayoutId id="2147483721" r:id="rId2"/>
    <p:sldLayoutId id="2147483722" r:id="rId3"/>
    <p:sldLayoutId id="2147483714" r:id="rId4"/>
    <p:sldLayoutId id="2147483725" r:id="rId5"/>
    <p:sldLayoutId id="2147483729" r:id="rId6"/>
    <p:sldLayoutId id="2147483726" r:id="rId7"/>
    <p:sldLayoutId id="2147483718" r:id="rId8"/>
    <p:sldLayoutId id="2147483715" r:id="rId9"/>
    <p:sldLayoutId id="2147483716" r:id="rId10"/>
    <p:sldLayoutId id="2147483719" r:id="rId11"/>
    <p:sldLayoutId id="2147483720" r:id="rId12"/>
    <p:sldLayoutId id="2147483727" r:id="rId13"/>
    <p:sldLayoutId id="2147483728" r:id="rId14"/>
    <p:sldLayoutId id="2147483723" r:id="rId15"/>
    <p:sldLayoutId id="2147483724" r:id="rId16"/>
    <p:sldLayoutId id="2147483713" r:id="rId17"/>
    <p:sldLayoutId id="2147483717" r:id="rId18"/>
  </p:sldLayoutIdLst>
  <p:hf sldNum="0" hdr="0" ftr="0" dt="0"/>
  <p:txStyles>
    <p:titleStyle>
      <a:lvl1pPr algn="l" rtl="0" eaLnBrk="1" fontAlgn="base" hangingPunct="1">
        <a:lnSpc>
          <a:spcPct val="90000"/>
        </a:lnSpc>
        <a:spcBef>
          <a:spcPct val="0"/>
        </a:spcBef>
        <a:spcAft>
          <a:spcPct val="0"/>
        </a:spcAft>
        <a:defRPr sz="3400" b="1" i="0" kern="1200" baseline="0">
          <a:solidFill>
            <a:srgbClr val="004A78"/>
          </a:solidFill>
          <a:latin typeface="Arial" charset="0"/>
          <a:ea typeface="Arial" charset="0"/>
          <a:cs typeface="Arial" charset="0"/>
        </a:defRPr>
      </a:lvl1pPr>
      <a:lvl2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2pPr>
      <a:lvl3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3pPr>
      <a:lvl4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4pPr>
      <a:lvl5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5pPr>
      <a:lvl6pPr marL="4572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6pPr>
      <a:lvl7pPr marL="9144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7pPr>
      <a:lvl8pPr marL="13716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8pPr>
      <a:lvl9pPr marL="18288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9pPr>
    </p:titleStyle>
    <p:bodyStyle>
      <a:lvl1pPr marL="0" indent="0" algn="l" rtl="0" eaLnBrk="1" fontAlgn="base" hangingPunct="1">
        <a:lnSpc>
          <a:spcPct val="90000"/>
        </a:lnSpc>
        <a:spcBef>
          <a:spcPts val="1000"/>
        </a:spcBef>
        <a:spcAft>
          <a:spcPct val="0"/>
        </a:spcAft>
        <a:buFont typeface="Arial" charset="0"/>
        <a:buNone/>
        <a:defRPr sz="2800" kern="1200" baseline="0">
          <a:solidFill>
            <a:srgbClr val="000000"/>
          </a:solidFill>
          <a:latin typeface="Arial" charset="0"/>
          <a:ea typeface="Arial" charset="0"/>
          <a:cs typeface="Arial" charset="0"/>
        </a:defRPr>
      </a:lvl1pPr>
      <a:lvl2pPr marL="685800" indent="-228600" algn="l" rtl="0" eaLnBrk="1" fontAlgn="base" hangingPunct="1">
        <a:lnSpc>
          <a:spcPct val="90000"/>
        </a:lnSpc>
        <a:spcBef>
          <a:spcPts val="500"/>
        </a:spcBef>
        <a:spcAft>
          <a:spcPct val="0"/>
        </a:spcAft>
        <a:buFont typeface="Arial" charset="0"/>
        <a:buChar char="•"/>
        <a:defRPr sz="2400" kern="1200" baseline="0">
          <a:solidFill>
            <a:srgbClr val="004A78"/>
          </a:solidFill>
          <a:latin typeface="Arial" charset="0"/>
          <a:ea typeface="Arial" charset="0"/>
          <a:cs typeface="Arial" charset="0"/>
        </a:defRPr>
      </a:lvl2pPr>
      <a:lvl3pPr marL="1143000" indent="-228600" algn="l" rtl="0" eaLnBrk="1" fontAlgn="base" hangingPunct="1">
        <a:lnSpc>
          <a:spcPct val="90000"/>
        </a:lnSpc>
        <a:spcBef>
          <a:spcPts val="500"/>
        </a:spcBef>
        <a:spcAft>
          <a:spcPct val="0"/>
        </a:spcAft>
        <a:buFont typeface="Arial" charset="0"/>
        <a:buChar char="•"/>
        <a:defRPr sz="2000" kern="1200" baseline="0">
          <a:solidFill>
            <a:srgbClr val="004A78"/>
          </a:solidFill>
          <a:latin typeface="Arial" charset="0"/>
          <a:ea typeface="Arial" charset="0"/>
          <a:cs typeface="Arial" charset="0"/>
        </a:defRPr>
      </a:lvl3pPr>
      <a:lvl4pPr marL="1600200" indent="-228600" algn="l" rtl="0" eaLnBrk="1" fontAlgn="base" hangingPunct="1">
        <a:lnSpc>
          <a:spcPct val="90000"/>
        </a:lnSpc>
        <a:spcBef>
          <a:spcPts val="500"/>
        </a:spcBef>
        <a:spcAft>
          <a:spcPct val="0"/>
        </a:spcAft>
        <a:buFont typeface="Arial" charset="0"/>
        <a:buChar char="•"/>
        <a:defRPr kern="1200" baseline="0">
          <a:solidFill>
            <a:srgbClr val="004A78"/>
          </a:solidFill>
          <a:latin typeface="Arial" charset="0"/>
          <a:ea typeface="Arial" charset="0"/>
          <a:cs typeface="Arial" charset="0"/>
        </a:defRPr>
      </a:lvl4pPr>
      <a:lvl5pPr marL="2057400" indent="-228600" algn="l" rtl="0" eaLnBrk="1" fontAlgn="base" hangingPunct="1">
        <a:lnSpc>
          <a:spcPct val="90000"/>
        </a:lnSpc>
        <a:spcBef>
          <a:spcPts val="500"/>
        </a:spcBef>
        <a:spcAft>
          <a:spcPct val="0"/>
        </a:spcAft>
        <a:buFont typeface="Arial" charset="0"/>
        <a:buChar char="•"/>
        <a:defRPr kern="1200" baseline="0">
          <a:solidFill>
            <a:srgbClr val="004A78"/>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7.bin"/><Relationship Id="rId4" Type="http://schemas.openxmlformats.org/officeDocument/2006/relationships/image" Target="../media/image2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8.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3.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p:txBody>
          <a:bodyPr/>
          <a:lstStyle/>
          <a:p>
            <a:r>
              <a:rPr lang="en-US" b="1" dirty="0"/>
              <a:t>Chapter 11</a:t>
            </a:r>
          </a:p>
        </p:txBody>
      </p:sp>
      <p:sp>
        <p:nvSpPr>
          <p:cNvPr id="5" name="Title 4"/>
          <p:cNvSpPr>
            <a:spLocks noGrp="1"/>
          </p:cNvSpPr>
          <p:nvPr>
            <p:ph type="title"/>
          </p:nvPr>
        </p:nvSpPr>
        <p:spPr>
          <a:xfrm>
            <a:off x="3996909" y="4035475"/>
            <a:ext cx="6486363" cy="597008"/>
          </a:xfrm>
        </p:spPr>
        <p:txBody>
          <a:bodyPr/>
          <a:lstStyle/>
          <a:p>
            <a:r>
              <a:rPr lang="en-IN" altLang="en-US" sz="3600" dirty="0"/>
              <a:t>Infinite Sequences </a:t>
            </a:r>
            <a:r>
              <a:rPr lang="en-IN" altLang="en-US" sz="3600" dirty="0" smtClean="0"/>
              <a:t>and </a:t>
            </a:r>
            <a:r>
              <a:rPr lang="en-IN" altLang="en-US" sz="3600" dirty="0"/>
              <a:t>Series</a:t>
            </a:r>
            <a:endParaRPr lang="en-US" altLang="en-US" sz="3600" dirty="0"/>
          </a:p>
        </p:txBody>
      </p:sp>
      <p:pic>
        <p:nvPicPr>
          <p:cNvPr id="3" name="Picture Placeholder 2" descr="&quot;&quot;"/>
          <p:cNvPicPr>
            <a:picLocks noGrp="1" noChangeAspect="1"/>
          </p:cNvPicPr>
          <p:nvPr>
            <p:ph type="pic" sz="quarter" idx="12"/>
          </p:nvPr>
        </p:nvPicPr>
        <p:blipFill rotWithShape="1">
          <a:blip r:embed="rId3"/>
          <a:srcRect t="-45955" b="-45955"/>
          <a:stretch/>
        </p:blipFill>
        <p:spPr>
          <a:prstGeom prst="rect">
            <a:avLst/>
          </a:prstGeom>
        </p:spPr>
      </p:pic>
      <p:sp>
        <p:nvSpPr>
          <p:cNvPr id="8" name="Footer Placeholder 7"/>
          <p:cNvSpPr>
            <a:spLocks noGrp="1"/>
          </p:cNvSpPr>
          <p:nvPr>
            <p:ph type="ftr" sz="quarter" idx="3"/>
          </p:nvPr>
        </p:nvSpPr>
        <p:spPr>
          <a:xfrm>
            <a:off x="2923890" y="6356350"/>
            <a:ext cx="8801669" cy="501650"/>
          </a:xfrm>
        </p:spPr>
        <p:txBody>
          <a:bodyPr/>
          <a:lstStyle/>
          <a:p>
            <a:r>
              <a:rPr lang="en-US" dirty="0"/>
              <a:t>Stewart, </a:t>
            </a:r>
            <a:r>
              <a:rPr lang="en-US" dirty="0" smtClean="0"/>
              <a:t>Calculus: Early Transcendentals, </a:t>
            </a:r>
            <a:r>
              <a:rPr lang="en-US" dirty="0"/>
              <a:t>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589480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8D274-A20C-4567-A1BF-946ECF124953}"/>
              </a:ext>
            </a:extLst>
          </p:cNvPr>
          <p:cNvSpPr>
            <a:spLocks noGrp="1"/>
          </p:cNvSpPr>
          <p:nvPr>
            <p:ph type="title"/>
          </p:nvPr>
        </p:nvSpPr>
        <p:spPr/>
        <p:txBody>
          <a:bodyPr/>
          <a:lstStyle/>
          <a:p>
            <a:r>
              <a:rPr lang="en-US" altLang="en-US" dirty="0"/>
              <a:t>Example 4</a:t>
            </a:r>
            <a:endParaRPr lang="en-IN" dirty="0"/>
          </a:p>
        </p:txBody>
      </p:sp>
      <p:sp>
        <p:nvSpPr>
          <p:cNvPr id="3" name="Content Placeholder 2">
            <a:extLst>
              <a:ext uri="{FF2B5EF4-FFF2-40B4-BE49-F238E27FC236}">
                <a16:creationId xmlns:a16="http://schemas.microsoft.com/office/drawing/2014/main" id="{7D5B4D9A-FC56-488C-A925-F224C3C39FC7}"/>
              </a:ext>
            </a:extLst>
          </p:cNvPr>
          <p:cNvSpPr>
            <a:spLocks noGrp="1"/>
          </p:cNvSpPr>
          <p:nvPr>
            <p:ph sz="quarter" idx="23"/>
          </p:nvPr>
        </p:nvSpPr>
        <p:spPr>
          <a:xfrm>
            <a:off x="736600" y="1289050"/>
            <a:ext cx="10718800" cy="267460"/>
          </a:xfrm>
        </p:spPr>
        <p:txBody>
          <a:bodyPr/>
          <a:lstStyle/>
          <a:p>
            <a:r>
              <a:rPr lang="en-US" altLang="en-US" dirty="0"/>
              <a:t>We have seen the Bessel function</a:t>
            </a:r>
            <a:endParaRPr lang="en-IN" dirty="0"/>
          </a:p>
        </p:txBody>
      </p:sp>
      <p:graphicFrame>
        <p:nvGraphicFramePr>
          <p:cNvPr id="11" name="Content Placeholder 21" descr="J_0(x) = sum_(n=0)^(infinity)((negative 1)^n(x^2n)/2^2n(n!)^2)&#10;">
            <a:extLst>
              <a:ext uri="{FF2B5EF4-FFF2-40B4-BE49-F238E27FC236}">
                <a16:creationId xmlns:a16="http://schemas.microsoft.com/office/drawing/2014/main" id="{78C7B598-FA69-4CFA-9920-2AC5D401F45A}"/>
              </a:ext>
            </a:extLst>
          </p:cNvPr>
          <p:cNvGraphicFramePr>
            <a:graphicFrameLocks noGrp="1" noChangeAspect="1"/>
          </p:cNvGraphicFramePr>
          <p:nvPr>
            <p:ph sz="quarter" idx="24"/>
            <p:extLst>
              <p:ext uri="{D42A27DB-BD31-4B8C-83A1-F6EECF244321}">
                <p14:modId xmlns:p14="http://schemas.microsoft.com/office/powerpoint/2010/main" val="2398247652"/>
              </p:ext>
            </p:extLst>
          </p:nvPr>
        </p:nvGraphicFramePr>
        <p:xfrm>
          <a:off x="4615162" y="1909593"/>
          <a:ext cx="2955324" cy="1112220"/>
        </p:xfrm>
        <a:graphic>
          <a:graphicData uri="http://schemas.openxmlformats.org/presentationml/2006/ole">
            <mc:AlternateContent xmlns:mc="http://schemas.openxmlformats.org/markup-compatibility/2006">
              <mc:Choice xmlns:v="urn:schemas-microsoft-com:vml" Requires="v">
                <p:oleObj spid="_x0000_s899110" name="Equation" r:id="rId3" imgW="2361960" imgH="888840" progId="Equation.DSMT4">
                  <p:embed/>
                </p:oleObj>
              </mc:Choice>
              <mc:Fallback>
                <p:oleObj name="Equation" r:id="rId3" imgW="2361960" imgH="888840" progId="Equation.DSMT4">
                  <p:embed/>
                  <p:pic>
                    <p:nvPicPr>
                      <p:cNvPr id="22" name="Content Placeholder 21">
                        <a:extLst>
                          <a:ext uri="{FF2B5EF4-FFF2-40B4-BE49-F238E27FC236}">
                            <a16:creationId xmlns:a16="http://schemas.microsoft.com/office/drawing/2014/main" id="{25920AA9-69D3-4A1D-B0C8-9F8FCF7279DC}"/>
                          </a:ext>
                        </a:extLst>
                      </p:cNvPr>
                      <p:cNvPicPr/>
                      <p:nvPr/>
                    </p:nvPicPr>
                    <p:blipFill>
                      <a:blip r:embed="rId4"/>
                      <a:stretch>
                        <a:fillRect/>
                      </a:stretch>
                    </p:blipFill>
                    <p:spPr>
                      <a:xfrm>
                        <a:off x="4615162" y="1909593"/>
                        <a:ext cx="2955324" cy="1112220"/>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6724CDB2-945D-423C-B4B6-99202E8FDFE5}"/>
              </a:ext>
            </a:extLst>
          </p:cNvPr>
          <p:cNvSpPr>
            <a:spLocks noGrp="1"/>
          </p:cNvSpPr>
          <p:nvPr>
            <p:ph sz="quarter" idx="25"/>
          </p:nvPr>
        </p:nvSpPr>
        <p:spPr>
          <a:xfrm>
            <a:off x="736600" y="3349485"/>
            <a:ext cx="10712450" cy="1094379"/>
          </a:xfrm>
        </p:spPr>
        <p:txBody>
          <a:bodyPr/>
          <a:lstStyle/>
          <a:p>
            <a:r>
              <a:rPr lang="en-US" altLang="en-US" dirty="0"/>
              <a:t>is defined for all </a:t>
            </a:r>
            <a:r>
              <a:rPr lang="en-US" altLang="en-US" i="1" dirty="0"/>
              <a:t>x</a:t>
            </a:r>
            <a:r>
              <a:rPr lang="en-US" altLang="en-US" dirty="0" smtClean="0"/>
              <a:t>.</a:t>
            </a:r>
            <a:endParaRPr lang="en-US" altLang="en-US" dirty="0"/>
          </a:p>
          <a:p>
            <a:r>
              <a:rPr lang="en-US" altLang="en-US" dirty="0"/>
              <a:t>Thus, by Theorem 2, </a:t>
            </a:r>
            <a:r>
              <a:rPr lang="en-US" altLang="en-US" i="1" dirty="0"/>
              <a:t>J</a:t>
            </a:r>
            <a:r>
              <a:rPr lang="en-US" altLang="en-US" baseline="-25000" dirty="0"/>
              <a:t>0</a:t>
            </a:r>
            <a:r>
              <a:rPr lang="en-US" altLang="en-US" dirty="0"/>
              <a:t> is differentiable for all </a:t>
            </a:r>
            <a:r>
              <a:rPr lang="en-US" altLang="en-US" i="1" dirty="0"/>
              <a:t>x</a:t>
            </a:r>
            <a:r>
              <a:rPr lang="en-US" altLang="en-US" dirty="0"/>
              <a:t> and its derivative is found by term-by-term differentiation as follows:</a:t>
            </a:r>
            <a:endParaRPr lang="en-IN" dirty="0"/>
          </a:p>
        </p:txBody>
      </p:sp>
      <p:graphicFrame>
        <p:nvGraphicFramePr>
          <p:cNvPr id="12" name="Content Placeholder 23" descr="J_0^ prime (x) = sum_(n=0)^(infinity) (d/ d x) ((negative 1)^n(x^2n)/2^2n(n!)^2).  =   sum_(n=1)^(infinity) ((negative 1)^2 n x^(2 n minus 1)/2^2n(n!)^2)&#10;">
            <a:extLst>
              <a:ext uri="{FF2B5EF4-FFF2-40B4-BE49-F238E27FC236}">
                <a16:creationId xmlns:a16="http://schemas.microsoft.com/office/drawing/2014/main" id="{D7D794C7-F334-4B1D-8158-0416CA3083DA}"/>
              </a:ext>
            </a:extLst>
          </p:cNvPr>
          <p:cNvGraphicFramePr>
            <a:graphicFrameLocks noGrp="1" noChangeAspect="1"/>
          </p:cNvGraphicFramePr>
          <p:nvPr>
            <p:ph sz="quarter" idx="26"/>
            <p:extLst>
              <p:ext uri="{D42A27DB-BD31-4B8C-83A1-F6EECF244321}">
                <p14:modId xmlns:p14="http://schemas.microsoft.com/office/powerpoint/2010/main" val="490613567"/>
              </p:ext>
            </p:extLst>
          </p:nvPr>
        </p:nvGraphicFramePr>
        <p:xfrm>
          <a:off x="3234521" y="4893067"/>
          <a:ext cx="5721370" cy="1088243"/>
        </p:xfrm>
        <a:graphic>
          <a:graphicData uri="http://schemas.openxmlformats.org/presentationml/2006/ole">
            <mc:AlternateContent xmlns:mc="http://schemas.openxmlformats.org/markup-compatibility/2006">
              <mc:Choice xmlns:v="urn:schemas-microsoft-com:vml" Requires="v">
                <p:oleObj spid="_x0000_s899111" name="Equation" r:id="rId5" imgW="4673520" imgH="888840" progId="Equation.DSMT4">
                  <p:embed/>
                </p:oleObj>
              </mc:Choice>
              <mc:Fallback>
                <p:oleObj name="Equation" r:id="rId5" imgW="4673520" imgH="888840" progId="Equation.DSMT4">
                  <p:embed/>
                  <p:pic>
                    <p:nvPicPr>
                      <p:cNvPr id="24" name="Content Placeholder 23">
                        <a:extLst>
                          <a:ext uri="{FF2B5EF4-FFF2-40B4-BE49-F238E27FC236}">
                            <a16:creationId xmlns:a16="http://schemas.microsoft.com/office/drawing/2014/main" id="{CDE923D2-10EF-4DCA-A5AA-68722AFB559E}"/>
                          </a:ext>
                        </a:extLst>
                      </p:cNvPr>
                      <p:cNvPicPr/>
                      <p:nvPr/>
                    </p:nvPicPr>
                    <p:blipFill>
                      <a:blip r:embed="rId6"/>
                      <a:stretch>
                        <a:fillRect/>
                      </a:stretch>
                    </p:blipFill>
                    <p:spPr>
                      <a:xfrm>
                        <a:off x="3234521" y="4893067"/>
                        <a:ext cx="5721370" cy="1088243"/>
                      </a:xfrm>
                      <a:prstGeom prst="rect">
                        <a:avLst/>
                      </a:prstGeom>
                    </p:spPr>
                  </p:pic>
                </p:oleObj>
              </mc:Fallback>
            </mc:AlternateContent>
          </a:graphicData>
        </a:graphic>
      </p:graphicFrame>
    </p:spTree>
    <p:extLst>
      <p:ext uri="{BB962C8B-B14F-4D97-AF65-F5344CB8AC3E}">
        <p14:creationId xmlns:p14="http://schemas.microsoft.com/office/powerpoint/2010/main" val="3389167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258853"/>
            <a:ext cx="10515600" cy="684026"/>
          </a:xfrm>
        </p:spPr>
        <p:txBody>
          <a:bodyPr/>
          <a:lstStyle/>
          <a:p>
            <a:pPr algn="ctr"/>
            <a:r>
              <a:rPr lang="en-US" dirty="0"/>
              <a:t>11.9 </a:t>
            </a:r>
            <a:r>
              <a:rPr lang="en-US" altLang="en-US" dirty="0"/>
              <a:t>Representations of Functions as Power Series</a:t>
            </a:r>
          </a:p>
        </p:txBody>
      </p:sp>
      <p:sp>
        <p:nvSpPr>
          <p:cNvPr id="5" name="Footer Placeholder 4"/>
          <p:cNvSpPr>
            <a:spLocks noGrp="1"/>
          </p:cNvSpPr>
          <p:nvPr>
            <p:ph type="ftr" sz="quarter" idx="3"/>
          </p:nvPr>
        </p:nvSpPr>
        <p:spPr>
          <a:xfrm>
            <a:off x="2923890" y="6356350"/>
            <a:ext cx="8801669" cy="501650"/>
          </a:xfrm>
        </p:spPr>
        <p:txBody>
          <a:bodyPr/>
          <a:lstStyle/>
          <a:p>
            <a:r>
              <a:rPr lang="en-US" dirty="0"/>
              <a:t>Stewart, Calculus: Early Transcendentals,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1947061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106F-8820-4512-A648-122B156EA9A8}"/>
              </a:ext>
            </a:extLst>
          </p:cNvPr>
          <p:cNvSpPr>
            <a:spLocks noGrp="1"/>
          </p:cNvSpPr>
          <p:nvPr>
            <p:ph type="title"/>
          </p:nvPr>
        </p:nvSpPr>
        <p:spPr>
          <a:xfrm>
            <a:off x="838200" y="365125"/>
            <a:ext cx="10617200" cy="672105"/>
          </a:xfrm>
        </p:spPr>
        <p:txBody>
          <a:bodyPr/>
          <a:lstStyle/>
          <a:p>
            <a:r>
              <a:rPr lang="en-US" altLang="en-US" dirty="0"/>
              <a:t>Representations of Functions as Power Series </a:t>
            </a:r>
            <a:r>
              <a:rPr lang="en-US" altLang="en-US" sz="2400" b="0" dirty="0"/>
              <a:t>(1 of 2)</a:t>
            </a:r>
            <a:endParaRPr lang="en-IN" sz="2400" b="0" dirty="0"/>
          </a:p>
        </p:txBody>
      </p:sp>
      <p:sp>
        <p:nvSpPr>
          <p:cNvPr id="3" name="Content Placeholder 2">
            <a:extLst>
              <a:ext uri="{FF2B5EF4-FFF2-40B4-BE49-F238E27FC236}">
                <a16:creationId xmlns:a16="http://schemas.microsoft.com/office/drawing/2014/main" id="{C345EE55-5B80-4358-ACBC-1F152D5412D3}"/>
              </a:ext>
            </a:extLst>
          </p:cNvPr>
          <p:cNvSpPr>
            <a:spLocks noGrp="1"/>
          </p:cNvSpPr>
          <p:nvPr>
            <p:ph sz="quarter" idx="23"/>
          </p:nvPr>
        </p:nvSpPr>
        <p:spPr>
          <a:xfrm>
            <a:off x="736600" y="1289050"/>
            <a:ext cx="10718800" cy="364128"/>
          </a:xfrm>
        </p:spPr>
        <p:txBody>
          <a:bodyPr/>
          <a:lstStyle/>
          <a:p>
            <a:r>
              <a:rPr lang="en-US" altLang="en-US" dirty="0"/>
              <a:t>We start with an equation that we have seen before:</a:t>
            </a:r>
            <a:endParaRPr lang="en-IN" dirty="0"/>
          </a:p>
        </p:txBody>
      </p:sp>
      <p:graphicFrame>
        <p:nvGraphicFramePr>
          <p:cNvPr id="12" name="Content Placeholder 11" descr="(item 1). (1/1 minus x) = 1 + x + (x^2) + (x^3) + … = sum_(n=0)^(infinity) (x^n) abs(x) &lt; 1&#10;">
            <a:extLst>
              <a:ext uri="{FF2B5EF4-FFF2-40B4-BE49-F238E27FC236}">
                <a16:creationId xmlns:a16="http://schemas.microsoft.com/office/drawing/2014/main" id="{58692537-FA7C-4BA1-81B1-DDFAE596B0C8}"/>
              </a:ext>
            </a:extLst>
          </p:cNvPr>
          <p:cNvGraphicFramePr>
            <a:graphicFrameLocks noGrp="1" noChangeAspect="1"/>
          </p:cNvGraphicFramePr>
          <p:nvPr>
            <p:ph sz="quarter" idx="24"/>
            <p:extLst>
              <p:ext uri="{D42A27DB-BD31-4B8C-83A1-F6EECF244321}">
                <p14:modId xmlns:p14="http://schemas.microsoft.com/office/powerpoint/2010/main" val="4205839549"/>
              </p:ext>
            </p:extLst>
          </p:nvPr>
        </p:nvGraphicFramePr>
        <p:xfrm>
          <a:off x="3084442" y="1743836"/>
          <a:ext cx="6016766" cy="956513"/>
        </p:xfrm>
        <a:graphic>
          <a:graphicData uri="http://schemas.openxmlformats.org/presentationml/2006/ole">
            <mc:AlternateContent xmlns:mc="http://schemas.openxmlformats.org/markup-compatibility/2006">
              <mc:Choice xmlns:v="urn:schemas-microsoft-com:vml" Requires="v">
                <p:oleObj spid="_x0000_s892980" name="Equation" r:id="rId3" imgW="4952880" imgH="787320" progId="Equation.DSMT4">
                  <p:embed/>
                </p:oleObj>
              </mc:Choice>
              <mc:Fallback>
                <p:oleObj name="Equation" r:id="rId3" imgW="4952880" imgH="787320" progId="Equation.DSMT4">
                  <p:embed/>
                  <p:pic>
                    <p:nvPicPr>
                      <p:cNvPr id="11" name="Object 10">
                        <a:extLst>
                          <a:ext uri="{FF2B5EF4-FFF2-40B4-BE49-F238E27FC236}">
                            <a16:creationId xmlns:a16="http://schemas.microsoft.com/office/drawing/2014/main" id="{5D8A1F9D-1B34-4E1E-B650-5F1EBE20BB8E}"/>
                          </a:ext>
                        </a:extLst>
                      </p:cNvPr>
                      <p:cNvPicPr/>
                      <p:nvPr/>
                    </p:nvPicPr>
                    <p:blipFill>
                      <a:blip r:embed="rId4"/>
                      <a:stretch>
                        <a:fillRect/>
                      </a:stretch>
                    </p:blipFill>
                    <p:spPr>
                      <a:xfrm>
                        <a:off x="3084442" y="1743836"/>
                        <a:ext cx="6016766" cy="956513"/>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7D162226-11A7-43B0-9373-819E817AD915}"/>
              </a:ext>
            </a:extLst>
          </p:cNvPr>
          <p:cNvSpPr>
            <a:spLocks noGrp="1"/>
          </p:cNvSpPr>
          <p:nvPr>
            <p:ph sz="quarter" idx="25"/>
          </p:nvPr>
        </p:nvSpPr>
        <p:spPr>
          <a:xfrm>
            <a:off x="736600" y="2853221"/>
            <a:ext cx="10712450" cy="1157464"/>
          </a:xfrm>
        </p:spPr>
        <p:txBody>
          <a:bodyPr/>
          <a:lstStyle/>
          <a:p>
            <a:r>
              <a:rPr lang="en-US" altLang="en-US" dirty="0"/>
              <a:t>We have obtained it by observing that the series is a geometric series with </a:t>
            </a:r>
            <a:r>
              <a:rPr lang="en-US" altLang="en-US" i="1" dirty="0"/>
              <a:t>a</a:t>
            </a:r>
            <a:r>
              <a:rPr lang="en-US" altLang="en-US" dirty="0"/>
              <a:t> = 1 and </a:t>
            </a:r>
            <a:r>
              <a:rPr lang="en-US" altLang="en-US" i="1" dirty="0"/>
              <a:t>r</a:t>
            </a:r>
            <a:r>
              <a:rPr lang="en-US" altLang="en-US" dirty="0"/>
              <a:t> = </a:t>
            </a:r>
            <a:r>
              <a:rPr lang="en-US" altLang="en-US" i="1" dirty="0"/>
              <a:t>x</a:t>
            </a:r>
            <a:r>
              <a:rPr lang="en-US" altLang="en-US" dirty="0"/>
              <a:t>.</a:t>
            </a:r>
          </a:p>
          <a:p>
            <a:r>
              <a:rPr lang="en-US" altLang="en-US" dirty="0"/>
              <a:t>But here our point of view is different. We now regard Equation 1 as expressing</a:t>
            </a:r>
            <a:endParaRPr lang="en-IN" dirty="0"/>
          </a:p>
        </p:txBody>
      </p:sp>
      <p:sp>
        <p:nvSpPr>
          <p:cNvPr id="6" name="Content Placeholder 5">
            <a:extLst>
              <a:ext uri="{FF2B5EF4-FFF2-40B4-BE49-F238E27FC236}">
                <a16:creationId xmlns:a16="http://schemas.microsoft.com/office/drawing/2014/main" id="{F8A6033F-56D9-460F-B33E-0342A2D2B148}"/>
              </a:ext>
            </a:extLst>
          </p:cNvPr>
          <p:cNvSpPr>
            <a:spLocks noGrp="1"/>
          </p:cNvSpPr>
          <p:nvPr>
            <p:ph sz="quarter" idx="26"/>
          </p:nvPr>
        </p:nvSpPr>
        <p:spPr>
          <a:xfrm>
            <a:off x="736600" y="4137594"/>
            <a:ext cx="1648791" cy="364129"/>
          </a:xfrm>
        </p:spPr>
        <p:txBody>
          <a:bodyPr/>
          <a:lstStyle/>
          <a:p>
            <a:r>
              <a:rPr lang="en-US" altLang="en-US" dirty="0"/>
              <a:t>the function</a:t>
            </a:r>
            <a:endParaRPr lang="en-IN" dirty="0"/>
          </a:p>
        </p:txBody>
      </p:sp>
      <p:graphicFrame>
        <p:nvGraphicFramePr>
          <p:cNvPr id="14" name="Content Placeholder 13" descr="f(x) = (1/1 minus x)&#10;">
            <a:extLst>
              <a:ext uri="{FF2B5EF4-FFF2-40B4-BE49-F238E27FC236}">
                <a16:creationId xmlns:a16="http://schemas.microsoft.com/office/drawing/2014/main" id="{0A6D2F80-CEE8-4B98-BF1A-98EEAFA96ECC}"/>
              </a:ext>
            </a:extLst>
          </p:cNvPr>
          <p:cNvGraphicFramePr>
            <a:graphicFrameLocks noGrp="1" noChangeAspect="1"/>
          </p:cNvGraphicFramePr>
          <p:nvPr>
            <p:ph sz="quarter" idx="27"/>
            <p:extLst>
              <p:ext uri="{D42A27DB-BD31-4B8C-83A1-F6EECF244321}">
                <p14:modId xmlns:p14="http://schemas.microsoft.com/office/powerpoint/2010/main" val="2577557649"/>
              </p:ext>
            </p:extLst>
          </p:nvPr>
        </p:nvGraphicFramePr>
        <p:xfrm>
          <a:off x="2386151" y="3968942"/>
          <a:ext cx="1800507" cy="842795"/>
        </p:xfrm>
        <a:graphic>
          <a:graphicData uri="http://schemas.openxmlformats.org/presentationml/2006/ole">
            <mc:AlternateContent xmlns:mc="http://schemas.openxmlformats.org/markup-compatibility/2006">
              <mc:Choice xmlns:v="urn:schemas-microsoft-com:vml" Requires="v">
                <p:oleObj spid="_x0000_s892981" name="Equation" r:id="rId5" imgW="1790640" imgH="838080" progId="Equation.DSMT4">
                  <p:embed/>
                </p:oleObj>
              </mc:Choice>
              <mc:Fallback>
                <p:oleObj name="Equation" r:id="rId5" imgW="1790640" imgH="838080" progId="Equation.DSMT4">
                  <p:embed/>
                  <p:pic>
                    <p:nvPicPr>
                      <p:cNvPr id="13" name="Object 12">
                        <a:extLst>
                          <a:ext uri="{FF2B5EF4-FFF2-40B4-BE49-F238E27FC236}">
                            <a16:creationId xmlns:a16="http://schemas.microsoft.com/office/drawing/2014/main" id="{B1B55733-7C6F-4795-98A6-3446A9F4252D}"/>
                          </a:ext>
                        </a:extLst>
                      </p:cNvPr>
                      <p:cNvPicPr/>
                      <p:nvPr/>
                    </p:nvPicPr>
                    <p:blipFill>
                      <a:blip r:embed="rId6"/>
                      <a:stretch>
                        <a:fillRect/>
                      </a:stretch>
                    </p:blipFill>
                    <p:spPr>
                      <a:xfrm>
                        <a:off x="2386151" y="3968942"/>
                        <a:ext cx="1800507" cy="842795"/>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39950A64-B5D8-4009-AE25-C6B25CDA6ACC}"/>
              </a:ext>
            </a:extLst>
          </p:cNvPr>
          <p:cNvSpPr>
            <a:spLocks noGrp="1"/>
          </p:cNvSpPr>
          <p:nvPr>
            <p:ph sz="quarter" idx="28"/>
          </p:nvPr>
        </p:nvSpPr>
        <p:spPr>
          <a:xfrm>
            <a:off x="4278911" y="4145675"/>
            <a:ext cx="3926841" cy="373975"/>
          </a:xfrm>
        </p:spPr>
        <p:txBody>
          <a:bodyPr/>
          <a:lstStyle/>
          <a:p>
            <a:r>
              <a:rPr lang="en-US" altLang="en-US" dirty="0"/>
              <a:t>as a sum of a power series.</a:t>
            </a:r>
          </a:p>
        </p:txBody>
      </p:sp>
    </p:spTree>
    <p:extLst>
      <p:ext uri="{BB962C8B-B14F-4D97-AF65-F5344CB8AC3E}">
        <p14:creationId xmlns:p14="http://schemas.microsoft.com/office/powerpoint/2010/main" val="321437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2833B-2C0A-4907-A275-696D4113F7B1}"/>
              </a:ext>
            </a:extLst>
          </p:cNvPr>
          <p:cNvSpPr>
            <a:spLocks noGrp="1"/>
          </p:cNvSpPr>
          <p:nvPr>
            <p:ph type="title"/>
          </p:nvPr>
        </p:nvSpPr>
        <p:spPr>
          <a:xfrm>
            <a:off x="838200" y="365125"/>
            <a:ext cx="10721974" cy="672105"/>
          </a:xfrm>
        </p:spPr>
        <p:txBody>
          <a:bodyPr/>
          <a:lstStyle/>
          <a:p>
            <a:r>
              <a:rPr lang="en-US" altLang="en-US" dirty="0"/>
              <a:t>Representations of Functions as Power Series </a:t>
            </a:r>
            <a:r>
              <a:rPr lang="en-US" altLang="en-US" sz="2400" b="0" dirty="0"/>
              <a:t>(2 of 2)</a:t>
            </a:r>
            <a:endParaRPr lang="en-IN" dirty="0"/>
          </a:p>
        </p:txBody>
      </p:sp>
      <p:pic>
        <p:nvPicPr>
          <p:cNvPr id="11" name="Content Placeholder 10" descr="Five curves are graphed on the x y coordinate plane. The curves are labeled f, s_11, s_8, s_5 and s_2. The curve s_8 starts from the top left of the second quadrant and it end s at the top right of the first quadrant. The curve s_5 starts from the bottom left of the second quadrant and it ends at the top right of the first quadrant. The curves s_11 and s_5 start from the top left of the third quadrant and they end at the top right of the first quadrant. The curves s_2 and f start from the bottom left of the second quadrant and they end at the top right of the first quadrant.&#10;">
            <a:extLst>
              <a:ext uri="{FF2B5EF4-FFF2-40B4-BE49-F238E27FC236}">
                <a16:creationId xmlns:a16="http://schemas.microsoft.com/office/drawing/2014/main" id="{62A7C621-4C81-4E0B-B491-718012B68397}"/>
              </a:ext>
            </a:extLst>
          </p:cNvPr>
          <p:cNvPicPr>
            <a:picLocks noGrp="1" noChangeAspect="1"/>
          </p:cNvPicPr>
          <p:nvPr>
            <p:ph sz="quarter" idx="12"/>
          </p:nvPr>
        </p:nvPicPr>
        <p:blipFill>
          <a:blip r:embed="rId3"/>
          <a:stretch>
            <a:fillRect/>
          </a:stretch>
        </p:blipFill>
        <p:spPr>
          <a:xfrm>
            <a:off x="3990293" y="1667809"/>
            <a:ext cx="4224114" cy="2824437"/>
          </a:xfrm>
          <a:prstGeom prst="rect">
            <a:avLst/>
          </a:prstGeom>
        </p:spPr>
      </p:pic>
      <p:graphicFrame>
        <p:nvGraphicFramePr>
          <p:cNvPr id="13" name="Content Placeholder 12" descr="f(x) = (1/1 minus x) and some partial sums">
            <a:extLst>
              <a:ext uri="{FF2B5EF4-FFF2-40B4-BE49-F238E27FC236}">
                <a16:creationId xmlns:a16="http://schemas.microsoft.com/office/drawing/2014/main" id="{002F97CF-F33D-4B2B-9B0B-9DEBE1B98C3A}"/>
              </a:ext>
            </a:extLst>
          </p:cNvPr>
          <p:cNvGraphicFramePr>
            <a:graphicFrameLocks noGrp="1" noChangeAspect="1"/>
          </p:cNvGraphicFramePr>
          <p:nvPr>
            <p:ph sz="quarter" idx="13"/>
            <p:extLst>
              <p:ext uri="{D42A27DB-BD31-4B8C-83A1-F6EECF244321}">
                <p14:modId xmlns:p14="http://schemas.microsoft.com/office/powerpoint/2010/main" val="2417631793"/>
              </p:ext>
            </p:extLst>
          </p:nvPr>
        </p:nvGraphicFramePr>
        <p:xfrm>
          <a:off x="4052868" y="4858955"/>
          <a:ext cx="4083086" cy="617336"/>
        </p:xfrm>
        <a:graphic>
          <a:graphicData uri="http://schemas.openxmlformats.org/presentationml/2006/ole">
            <mc:AlternateContent xmlns:mc="http://schemas.openxmlformats.org/markup-compatibility/2006">
              <mc:Choice xmlns:v="urn:schemas-microsoft-com:vml" Requires="v">
                <p:oleObj spid="_x0000_s893978" name="Equation" r:id="rId4" imgW="4787640" imgH="723600" progId="Equation.DSMT4">
                  <p:embed/>
                </p:oleObj>
              </mc:Choice>
              <mc:Fallback>
                <p:oleObj name="Equation" r:id="rId4" imgW="4787640" imgH="723600" progId="Equation.DSMT4">
                  <p:embed/>
                  <p:pic>
                    <p:nvPicPr>
                      <p:cNvPr id="12" name="Object 11">
                        <a:extLst>
                          <a:ext uri="{FF2B5EF4-FFF2-40B4-BE49-F238E27FC236}">
                            <a16:creationId xmlns:a16="http://schemas.microsoft.com/office/drawing/2014/main" id="{2F33B7FB-4E74-47F9-B78C-AD0FE042ECA8}"/>
                          </a:ext>
                        </a:extLst>
                      </p:cNvPr>
                      <p:cNvPicPr/>
                      <p:nvPr/>
                    </p:nvPicPr>
                    <p:blipFill>
                      <a:blip r:embed="rId5"/>
                      <a:stretch>
                        <a:fillRect/>
                      </a:stretch>
                    </p:blipFill>
                    <p:spPr>
                      <a:xfrm>
                        <a:off x="4052868" y="4858955"/>
                        <a:ext cx="4083086" cy="617336"/>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28B9F50E-D2BE-4109-BF96-83164483CA91}"/>
              </a:ext>
            </a:extLst>
          </p:cNvPr>
          <p:cNvSpPr>
            <a:spLocks noGrp="1"/>
          </p:cNvSpPr>
          <p:nvPr>
            <p:ph sz="quarter" idx="14"/>
          </p:nvPr>
        </p:nvSpPr>
        <p:spPr>
          <a:xfrm>
            <a:off x="733425" y="5805536"/>
            <a:ext cx="10721975" cy="277938"/>
          </a:xfrm>
        </p:spPr>
        <p:txBody>
          <a:bodyPr/>
          <a:lstStyle/>
          <a:p>
            <a:pPr algn="ctr"/>
            <a:r>
              <a:rPr lang="en-US" altLang="en-US" sz="2000" b="1" dirty="0"/>
              <a:t>Figure 1</a:t>
            </a:r>
          </a:p>
        </p:txBody>
      </p:sp>
    </p:spTree>
    <p:extLst>
      <p:ext uri="{BB962C8B-B14F-4D97-AF65-F5344CB8AC3E}">
        <p14:creationId xmlns:p14="http://schemas.microsoft.com/office/powerpoint/2010/main" val="1959756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946BC-0C7C-49E3-909C-3AEA5B3DE8C1}"/>
              </a:ext>
            </a:extLst>
          </p:cNvPr>
          <p:cNvSpPr>
            <a:spLocks noGrp="1"/>
          </p:cNvSpPr>
          <p:nvPr>
            <p:ph type="title"/>
          </p:nvPr>
        </p:nvSpPr>
        <p:spPr/>
        <p:txBody>
          <a:bodyPr/>
          <a:lstStyle/>
          <a:p>
            <a:r>
              <a:rPr lang="en-US" altLang="en-US" dirty="0"/>
              <a:t>Example 1</a:t>
            </a:r>
            <a:endParaRPr lang="en-IN" dirty="0"/>
          </a:p>
        </p:txBody>
      </p:sp>
      <p:sp>
        <p:nvSpPr>
          <p:cNvPr id="3" name="Content Placeholder 2">
            <a:extLst>
              <a:ext uri="{FF2B5EF4-FFF2-40B4-BE49-F238E27FC236}">
                <a16:creationId xmlns:a16="http://schemas.microsoft.com/office/drawing/2014/main" id="{DD751574-6FCA-41E7-9F27-9F7B415AEDCB}"/>
              </a:ext>
            </a:extLst>
          </p:cNvPr>
          <p:cNvSpPr>
            <a:spLocks noGrp="1"/>
          </p:cNvSpPr>
          <p:nvPr>
            <p:ph sz="quarter" idx="23"/>
          </p:nvPr>
        </p:nvSpPr>
        <p:spPr>
          <a:xfrm>
            <a:off x="736600" y="1289050"/>
            <a:ext cx="1112078" cy="352427"/>
          </a:xfrm>
        </p:spPr>
        <p:txBody>
          <a:bodyPr/>
          <a:lstStyle/>
          <a:p>
            <a:r>
              <a:rPr lang="en-US" altLang="en-US" dirty="0"/>
              <a:t>Express</a:t>
            </a:r>
            <a:endParaRPr lang="en-IN" dirty="0"/>
          </a:p>
        </p:txBody>
      </p:sp>
      <p:graphicFrame>
        <p:nvGraphicFramePr>
          <p:cNvPr id="12" name="Content Placeholder 11" descr="(1/(1 + x^2))">
            <a:extLst>
              <a:ext uri="{FF2B5EF4-FFF2-40B4-BE49-F238E27FC236}">
                <a16:creationId xmlns:a16="http://schemas.microsoft.com/office/drawing/2014/main" id="{E3616A9C-4F93-48B3-B428-E844FCBC3AC3}"/>
              </a:ext>
            </a:extLst>
          </p:cNvPr>
          <p:cNvGraphicFramePr>
            <a:graphicFrameLocks noGrp="1" noChangeAspect="1"/>
          </p:cNvGraphicFramePr>
          <p:nvPr>
            <p:ph sz="quarter" idx="24"/>
            <p:extLst>
              <p:ext uri="{D42A27DB-BD31-4B8C-83A1-F6EECF244321}">
                <p14:modId xmlns:p14="http://schemas.microsoft.com/office/powerpoint/2010/main" val="4123408738"/>
              </p:ext>
            </p:extLst>
          </p:nvPr>
        </p:nvGraphicFramePr>
        <p:xfrm>
          <a:off x="1912442" y="1076123"/>
          <a:ext cx="1069731" cy="937665"/>
        </p:xfrm>
        <a:graphic>
          <a:graphicData uri="http://schemas.openxmlformats.org/presentationml/2006/ole">
            <mc:AlternateContent xmlns:mc="http://schemas.openxmlformats.org/markup-compatibility/2006">
              <mc:Choice xmlns:v="urn:schemas-microsoft-com:vml" Requires="v">
                <p:oleObj spid="_x0000_s895047" name="Equation" r:id="rId3" imgW="1028520" imgH="901440" progId="Equation.DSMT4">
                  <p:embed/>
                </p:oleObj>
              </mc:Choice>
              <mc:Fallback>
                <p:oleObj name="Equation" r:id="rId3" imgW="1028520" imgH="901440" progId="Equation.DSMT4">
                  <p:embed/>
                  <p:pic>
                    <p:nvPicPr>
                      <p:cNvPr id="11" name="Object 10">
                        <a:extLst>
                          <a:ext uri="{FF2B5EF4-FFF2-40B4-BE49-F238E27FC236}">
                            <a16:creationId xmlns:a16="http://schemas.microsoft.com/office/drawing/2014/main" id="{52DBB7F7-C9D3-4D52-B20D-8D7390EB8B0D}"/>
                          </a:ext>
                        </a:extLst>
                      </p:cNvPr>
                      <p:cNvPicPr/>
                      <p:nvPr/>
                    </p:nvPicPr>
                    <p:blipFill>
                      <a:blip r:embed="rId4"/>
                      <a:stretch>
                        <a:fillRect/>
                      </a:stretch>
                    </p:blipFill>
                    <p:spPr>
                      <a:xfrm>
                        <a:off x="1912442" y="1076123"/>
                        <a:ext cx="1069731" cy="937665"/>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24F6C6AD-C6DE-4A67-8759-EB205DBA7B78}"/>
              </a:ext>
            </a:extLst>
          </p:cNvPr>
          <p:cNvSpPr>
            <a:spLocks noGrp="1"/>
          </p:cNvSpPr>
          <p:nvPr>
            <p:ph sz="quarter" idx="25"/>
          </p:nvPr>
        </p:nvSpPr>
        <p:spPr>
          <a:xfrm>
            <a:off x="3060666" y="1271120"/>
            <a:ext cx="8955158" cy="281333"/>
          </a:xfrm>
        </p:spPr>
        <p:txBody>
          <a:bodyPr/>
          <a:lstStyle/>
          <a:p>
            <a:r>
              <a:rPr lang="en-US" altLang="en-US" dirty="0"/>
              <a:t>as the sum of a power series and find the interval of convergence.</a:t>
            </a:r>
            <a:endParaRPr lang="en-IN" dirty="0"/>
          </a:p>
        </p:txBody>
      </p:sp>
      <p:sp>
        <p:nvSpPr>
          <p:cNvPr id="6" name="Content Placeholder 5">
            <a:extLst>
              <a:ext uri="{FF2B5EF4-FFF2-40B4-BE49-F238E27FC236}">
                <a16:creationId xmlns:a16="http://schemas.microsoft.com/office/drawing/2014/main" id="{7504B0A8-7192-4648-9C37-6748E3121556}"/>
              </a:ext>
            </a:extLst>
          </p:cNvPr>
          <p:cNvSpPr>
            <a:spLocks noGrp="1"/>
          </p:cNvSpPr>
          <p:nvPr>
            <p:ph sz="quarter" idx="26"/>
          </p:nvPr>
        </p:nvSpPr>
        <p:spPr>
          <a:xfrm>
            <a:off x="736600" y="2257427"/>
            <a:ext cx="2007962" cy="763834"/>
          </a:xfrm>
        </p:spPr>
        <p:txBody>
          <a:bodyPr/>
          <a:lstStyle/>
          <a:p>
            <a:r>
              <a:rPr lang="en-US" altLang="en-US" b="1" dirty="0">
                <a:solidFill>
                  <a:srgbClr val="0000A3"/>
                </a:solidFill>
              </a:rPr>
              <a:t>Solution:</a:t>
            </a:r>
          </a:p>
          <a:p>
            <a:r>
              <a:rPr lang="en-US" altLang="en-US" dirty="0"/>
              <a:t>Replacing </a:t>
            </a:r>
            <a:r>
              <a:rPr lang="en-US" altLang="en-US" i="1" dirty="0"/>
              <a:t>x</a:t>
            </a:r>
            <a:r>
              <a:rPr lang="en-US" altLang="en-US" dirty="0"/>
              <a:t> by</a:t>
            </a:r>
            <a:endParaRPr lang="en-IN" dirty="0"/>
          </a:p>
        </p:txBody>
      </p:sp>
      <p:graphicFrame>
        <p:nvGraphicFramePr>
          <p:cNvPr id="14" name="Content Placeholder 13" descr="negative x^2">
            <a:extLst>
              <a:ext uri="{FF2B5EF4-FFF2-40B4-BE49-F238E27FC236}">
                <a16:creationId xmlns:a16="http://schemas.microsoft.com/office/drawing/2014/main" id="{4CBBCA1A-4122-4C4D-9744-0D79E2E6F56C}"/>
              </a:ext>
            </a:extLst>
          </p:cNvPr>
          <p:cNvGraphicFramePr>
            <a:graphicFrameLocks noGrp="1" noChangeAspect="1"/>
          </p:cNvGraphicFramePr>
          <p:nvPr>
            <p:ph sz="quarter" idx="27"/>
            <p:extLst>
              <p:ext uri="{D42A27DB-BD31-4B8C-83A1-F6EECF244321}">
                <p14:modId xmlns:p14="http://schemas.microsoft.com/office/powerpoint/2010/main" val="1320846076"/>
              </p:ext>
            </p:extLst>
          </p:nvPr>
        </p:nvGraphicFramePr>
        <p:xfrm>
          <a:off x="2819692" y="2672150"/>
          <a:ext cx="523393" cy="340205"/>
        </p:xfrm>
        <a:graphic>
          <a:graphicData uri="http://schemas.openxmlformats.org/presentationml/2006/ole">
            <mc:AlternateContent xmlns:mc="http://schemas.openxmlformats.org/markup-compatibility/2006">
              <mc:Choice xmlns:v="urn:schemas-microsoft-com:vml" Requires="v">
                <p:oleObj spid="_x0000_s895048" name="Equation" r:id="rId5" imgW="507960" imgH="330120" progId="Equation.DSMT4">
                  <p:embed/>
                </p:oleObj>
              </mc:Choice>
              <mc:Fallback>
                <p:oleObj name="Equation" r:id="rId5" imgW="507960" imgH="330120" progId="Equation.DSMT4">
                  <p:embed/>
                  <p:pic>
                    <p:nvPicPr>
                      <p:cNvPr id="13" name="Object 12">
                        <a:extLst>
                          <a:ext uri="{FF2B5EF4-FFF2-40B4-BE49-F238E27FC236}">
                            <a16:creationId xmlns:a16="http://schemas.microsoft.com/office/drawing/2014/main" id="{251B4764-BF24-4619-87D4-1045BC73BB7B}"/>
                          </a:ext>
                        </a:extLst>
                      </p:cNvPr>
                      <p:cNvPicPr/>
                      <p:nvPr/>
                    </p:nvPicPr>
                    <p:blipFill>
                      <a:blip r:embed="rId6"/>
                      <a:stretch>
                        <a:fillRect/>
                      </a:stretch>
                    </p:blipFill>
                    <p:spPr>
                      <a:xfrm>
                        <a:off x="2819692" y="2672150"/>
                        <a:ext cx="523393" cy="340205"/>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9A29438F-72F3-4239-958B-A8489D7B6332}"/>
              </a:ext>
            </a:extLst>
          </p:cNvPr>
          <p:cNvSpPr>
            <a:spLocks noGrp="1"/>
          </p:cNvSpPr>
          <p:nvPr>
            <p:ph sz="quarter" idx="28"/>
          </p:nvPr>
        </p:nvSpPr>
        <p:spPr>
          <a:xfrm>
            <a:off x="3429185" y="2717109"/>
            <a:ext cx="3096235" cy="343117"/>
          </a:xfrm>
        </p:spPr>
        <p:txBody>
          <a:bodyPr/>
          <a:lstStyle/>
          <a:p>
            <a:r>
              <a:rPr lang="en-US" altLang="en-US" dirty="0"/>
              <a:t>in Equation 1, we have</a:t>
            </a:r>
            <a:endParaRPr lang="en-IN" dirty="0"/>
          </a:p>
        </p:txBody>
      </p:sp>
      <p:graphicFrame>
        <p:nvGraphicFramePr>
          <p:cNvPr id="15" name="Content Placeholder 25" descr="(1/1 + (x^2)) = (1/1 minus (negative x^2))&#10; =  sum_(n=0)^(infinity) (negative (x^2))^n&#10;">
            <a:extLst>
              <a:ext uri="{FF2B5EF4-FFF2-40B4-BE49-F238E27FC236}">
                <a16:creationId xmlns:a16="http://schemas.microsoft.com/office/drawing/2014/main" id="{2FF89897-C728-42AD-B9B0-C828AE5A21E2}"/>
              </a:ext>
            </a:extLst>
          </p:cNvPr>
          <p:cNvGraphicFramePr>
            <a:graphicFrameLocks noGrp="1" noChangeAspect="1"/>
          </p:cNvGraphicFramePr>
          <p:nvPr>
            <p:ph sz="quarter" idx="29"/>
            <p:extLst>
              <p:ext uri="{D42A27DB-BD31-4B8C-83A1-F6EECF244321}">
                <p14:modId xmlns:p14="http://schemas.microsoft.com/office/powerpoint/2010/main" val="2581315648"/>
              </p:ext>
            </p:extLst>
          </p:nvPr>
        </p:nvGraphicFramePr>
        <p:xfrm>
          <a:off x="4653656" y="3492147"/>
          <a:ext cx="2878336" cy="1989221"/>
        </p:xfrm>
        <a:graphic>
          <a:graphicData uri="http://schemas.openxmlformats.org/presentationml/2006/ole">
            <mc:AlternateContent xmlns:mc="http://schemas.openxmlformats.org/markup-compatibility/2006">
              <mc:Choice xmlns:v="urn:schemas-microsoft-com:vml" Requires="v">
                <p:oleObj spid="_x0000_s895049" name="Equation" r:id="rId7" imgW="2425680" imgH="1676160" progId="Equation.DSMT4">
                  <p:embed/>
                </p:oleObj>
              </mc:Choice>
              <mc:Fallback>
                <p:oleObj name="Equation" r:id="rId7" imgW="2425680" imgH="1676160" progId="Equation.DSMT4">
                  <p:embed/>
                  <p:pic>
                    <p:nvPicPr>
                      <p:cNvPr id="26" name="Content Placeholder 25">
                        <a:extLst>
                          <a:ext uri="{FF2B5EF4-FFF2-40B4-BE49-F238E27FC236}">
                            <a16:creationId xmlns:a16="http://schemas.microsoft.com/office/drawing/2014/main" id="{462AE3F9-0414-4B40-8B5B-1A4E7B5D7BDB}"/>
                          </a:ext>
                        </a:extLst>
                      </p:cNvPr>
                      <p:cNvPicPr/>
                      <p:nvPr/>
                    </p:nvPicPr>
                    <p:blipFill>
                      <a:blip r:embed="rId8"/>
                      <a:stretch>
                        <a:fillRect/>
                      </a:stretch>
                    </p:blipFill>
                    <p:spPr>
                      <a:xfrm>
                        <a:off x="4653656" y="3492147"/>
                        <a:ext cx="2878336" cy="1989221"/>
                      </a:xfrm>
                      <a:prstGeom prst="rect">
                        <a:avLst/>
                      </a:prstGeom>
                    </p:spPr>
                  </p:pic>
                </p:oleObj>
              </mc:Fallback>
            </mc:AlternateContent>
          </a:graphicData>
        </a:graphic>
      </p:graphicFrame>
    </p:spTree>
    <p:extLst>
      <p:ext uri="{BB962C8B-B14F-4D97-AF65-F5344CB8AC3E}">
        <p14:creationId xmlns:p14="http://schemas.microsoft.com/office/powerpoint/2010/main" val="1699325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BE25-FDBA-4DED-9BD5-ADEF2F972274}"/>
              </a:ext>
            </a:extLst>
          </p:cNvPr>
          <p:cNvSpPr>
            <a:spLocks noGrp="1"/>
          </p:cNvSpPr>
          <p:nvPr>
            <p:ph type="title"/>
          </p:nvPr>
        </p:nvSpPr>
        <p:spPr/>
        <p:txBody>
          <a:bodyPr/>
          <a:lstStyle/>
          <a:p>
            <a:r>
              <a:rPr lang="en-US" altLang="en-US" dirty="0"/>
              <a:t>Example 1 – </a:t>
            </a:r>
            <a:r>
              <a:rPr lang="en-US" altLang="en-US" i="1" dirty="0" smtClean="0"/>
              <a:t>Solution</a:t>
            </a:r>
            <a:endParaRPr lang="en-IN" dirty="0"/>
          </a:p>
        </p:txBody>
      </p:sp>
      <p:graphicFrame>
        <p:nvGraphicFramePr>
          <p:cNvPr id="11" name="Content Placeholder 28" descr=" =  sum_(n=0)^(infinity) (negative 1)^n (x^2 n)&#10; =  1 minus (x^2) + (x^4) minus (x^6) + (x^8) minus …&#10;">
            <a:extLst>
              <a:ext uri="{FF2B5EF4-FFF2-40B4-BE49-F238E27FC236}">
                <a16:creationId xmlns:a16="http://schemas.microsoft.com/office/drawing/2014/main" id="{5CFA22D5-D831-4A87-B36E-25948C1ADA2D}"/>
              </a:ext>
            </a:extLst>
          </p:cNvPr>
          <p:cNvGraphicFramePr>
            <a:graphicFrameLocks noGrp="1" noChangeAspect="1"/>
          </p:cNvGraphicFramePr>
          <p:nvPr>
            <p:ph sz="quarter" idx="23"/>
            <p:extLst>
              <p:ext uri="{D42A27DB-BD31-4B8C-83A1-F6EECF244321}">
                <p14:modId xmlns:p14="http://schemas.microsoft.com/office/powerpoint/2010/main" val="573367614"/>
              </p:ext>
            </p:extLst>
          </p:nvPr>
        </p:nvGraphicFramePr>
        <p:xfrm>
          <a:off x="4292269" y="1447602"/>
          <a:ext cx="3607462" cy="1442986"/>
        </p:xfrm>
        <a:graphic>
          <a:graphicData uri="http://schemas.openxmlformats.org/presentationml/2006/ole">
            <mc:AlternateContent xmlns:mc="http://schemas.openxmlformats.org/markup-compatibility/2006">
              <mc:Choice xmlns:v="urn:schemas-microsoft-com:vml" Requires="v">
                <p:oleObj spid="_x0000_s896090" name="Equation" r:id="rId3" imgW="2920680" imgH="1168200" progId="Equation.DSMT4">
                  <p:embed/>
                </p:oleObj>
              </mc:Choice>
              <mc:Fallback>
                <p:oleObj name="Equation" r:id="rId3" imgW="2920680" imgH="1168200" progId="Equation.DSMT4">
                  <p:embed/>
                  <p:pic>
                    <p:nvPicPr>
                      <p:cNvPr id="29" name="Content Placeholder 28">
                        <a:extLst>
                          <a:ext uri="{FF2B5EF4-FFF2-40B4-BE49-F238E27FC236}">
                            <a16:creationId xmlns:a16="http://schemas.microsoft.com/office/drawing/2014/main" id="{AB466140-B217-4B97-BDD5-90960C37C1F5}"/>
                          </a:ext>
                        </a:extLst>
                      </p:cNvPr>
                      <p:cNvPicPr/>
                      <p:nvPr/>
                    </p:nvPicPr>
                    <p:blipFill>
                      <a:blip r:embed="rId4"/>
                      <a:stretch>
                        <a:fillRect/>
                      </a:stretch>
                    </p:blipFill>
                    <p:spPr>
                      <a:xfrm>
                        <a:off x="4292269" y="1447602"/>
                        <a:ext cx="3607462" cy="1442986"/>
                      </a:xfrm>
                      <a:prstGeom prst="rect">
                        <a:avLst/>
                      </a:prstGeom>
                    </p:spPr>
                  </p:pic>
                </p:oleObj>
              </mc:Fallback>
            </mc:AlternateContent>
          </a:graphicData>
        </a:graphic>
      </p:graphicFrame>
      <p:sp>
        <p:nvSpPr>
          <p:cNvPr id="4" name="Content Placeholder 3">
            <a:extLst>
              <a:ext uri="{FF2B5EF4-FFF2-40B4-BE49-F238E27FC236}">
                <a16:creationId xmlns:a16="http://schemas.microsoft.com/office/drawing/2014/main" id="{7F2A372D-243A-4A22-8DC5-8E41B7A22610}"/>
              </a:ext>
            </a:extLst>
          </p:cNvPr>
          <p:cNvSpPr>
            <a:spLocks noGrp="1"/>
          </p:cNvSpPr>
          <p:nvPr>
            <p:ph sz="quarter" idx="24"/>
          </p:nvPr>
        </p:nvSpPr>
        <p:spPr>
          <a:xfrm>
            <a:off x="736600" y="3417820"/>
            <a:ext cx="7284278" cy="334963"/>
          </a:xfrm>
        </p:spPr>
        <p:txBody>
          <a:bodyPr/>
          <a:lstStyle/>
          <a:p>
            <a:r>
              <a:rPr lang="en-US" altLang="en-US" dirty="0"/>
              <a:t>Because this is a geometric series, it converges when</a:t>
            </a:r>
            <a:endParaRPr lang="en-IN" dirty="0"/>
          </a:p>
        </p:txBody>
      </p:sp>
      <p:graphicFrame>
        <p:nvGraphicFramePr>
          <p:cNvPr id="13" name="Content Placeholder 12" descr="abs(negative x^2) &lt; 1">
            <a:extLst>
              <a:ext uri="{FF2B5EF4-FFF2-40B4-BE49-F238E27FC236}">
                <a16:creationId xmlns:a16="http://schemas.microsoft.com/office/drawing/2014/main" id="{BE225051-7324-47DC-BDC1-1DCFCEEF82AF}"/>
              </a:ext>
            </a:extLst>
          </p:cNvPr>
          <p:cNvGraphicFramePr>
            <a:graphicFrameLocks noGrp="1" noChangeAspect="1"/>
          </p:cNvGraphicFramePr>
          <p:nvPr>
            <p:ph sz="quarter" idx="25"/>
            <p:extLst>
              <p:ext uri="{D42A27DB-BD31-4B8C-83A1-F6EECF244321}">
                <p14:modId xmlns:p14="http://schemas.microsoft.com/office/powerpoint/2010/main" val="3148491863"/>
              </p:ext>
            </p:extLst>
          </p:nvPr>
        </p:nvGraphicFramePr>
        <p:xfrm>
          <a:off x="8067128" y="3333724"/>
          <a:ext cx="1133616" cy="521202"/>
        </p:xfrm>
        <a:graphic>
          <a:graphicData uri="http://schemas.openxmlformats.org/presentationml/2006/ole">
            <mc:AlternateContent xmlns:mc="http://schemas.openxmlformats.org/markup-compatibility/2006">
              <mc:Choice xmlns:v="urn:schemas-microsoft-com:vml" Requires="v">
                <p:oleObj spid="_x0000_s896091" name="Equation" r:id="rId5" imgW="1104840" imgH="507960" progId="Equation.DSMT4">
                  <p:embed/>
                </p:oleObj>
              </mc:Choice>
              <mc:Fallback>
                <p:oleObj name="Equation" r:id="rId5" imgW="1104840" imgH="507960" progId="Equation.DSMT4">
                  <p:embed/>
                  <p:pic>
                    <p:nvPicPr>
                      <p:cNvPr id="12" name="Object 11">
                        <a:extLst>
                          <a:ext uri="{FF2B5EF4-FFF2-40B4-BE49-F238E27FC236}">
                            <a16:creationId xmlns:a16="http://schemas.microsoft.com/office/drawing/2014/main" id="{A95D361D-CBE6-49D0-A164-AA9CBCE9BFA8}"/>
                          </a:ext>
                        </a:extLst>
                      </p:cNvPr>
                      <p:cNvPicPr/>
                      <p:nvPr/>
                    </p:nvPicPr>
                    <p:blipFill>
                      <a:blip r:embed="rId6"/>
                      <a:stretch>
                        <a:fillRect/>
                      </a:stretch>
                    </p:blipFill>
                    <p:spPr>
                      <a:xfrm>
                        <a:off x="8067128" y="3333724"/>
                        <a:ext cx="1133616" cy="521202"/>
                      </a:xfrm>
                      <a:prstGeom prst="rect">
                        <a:avLst/>
                      </a:prstGeom>
                    </p:spPr>
                  </p:pic>
                </p:oleObj>
              </mc:Fallback>
            </mc:AlternateContent>
          </a:graphicData>
        </a:graphic>
      </p:graphicFrame>
      <p:sp>
        <p:nvSpPr>
          <p:cNvPr id="6" name="Content Placeholder 5">
            <a:extLst>
              <a:ext uri="{FF2B5EF4-FFF2-40B4-BE49-F238E27FC236}">
                <a16:creationId xmlns:a16="http://schemas.microsoft.com/office/drawing/2014/main" id="{B5334EC7-A5D3-49DF-B33A-C5AF90F1BC04}"/>
              </a:ext>
            </a:extLst>
          </p:cNvPr>
          <p:cNvSpPr>
            <a:spLocks noGrp="1"/>
          </p:cNvSpPr>
          <p:nvPr>
            <p:ph sz="quarter" idx="26"/>
          </p:nvPr>
        </p:nvSpPr>
        <p:spPr>
          <a:xfrm>
            <a:off x="9264924" y="3434845"/>
            <a:ext cx="972380" cy="344833"/>
          </a:xfrm>
        </p:spPr>
        <p:txBody>
          <a:bodyPr/>
          <a:lstStyle/>
          <a:p>
            <a:r>
              <a:rPr lang="en-US" altLang="en-US" dirty="0"/>
              <a:t>that is,</a:t>
            </a:r>
            <a:endParaRPr lang="en-IN" dirty="0"/>
          </a:p>
        </p:txBody>
      </p:sp>
      <p:graphicFrame>
        <p:nvGraphicFramePr>
          <p:cNvPr id="15" name="Content Placeholder 14" descr="x^2 &lt; 1">
            <a:extLst>
              <a:ext uri="{FF2B5EF4-FFF2-40B4-BE49-F238E27FC236}">
                <a16:creationId xmlns:a16="http://schemas.microsoft.com/office/drawing/2014/main" id="{92FFCF38-29D0-446A-A768-AAD1B7F776F5}"/>
              </a:ext>
            </a:extLst>
          </p:cNvPr>
          <p:cNvGraphicFramePr>
            <a:graphicFrameLocks noGrp="1" noChangeAspect="1"/>
          </p:cNvGraphicFramePr>
          <p:nvPr>
            <p:ph sz="quarter" idx="27"/>
            <p:extLst>
              <p:ext uri="{D42A27DB-BD31-4B8C-83A1-F6EECF244321}">
                <p14:modId xmlns:p14="http://schemas.microsoft.com/office/powerpoint/2010/main" val="3333367677"/>
              </p:ext>
            </p:extLst>
          </p:nvPr>
        </p:nvGraphicFramePr>
        <p:xfrm>
          <a:off x="10226820" y="3375065"/>
          <a:ext cx="908050" cy="419100"/>
        </p:xfrm>
        <a:graphic>
          <a:graphicData uri="http://schemas.openxmlformats.org/presentationml/2006/ole">
            <mc:AlternateContent xmlns:mc="http://schemas.openxmlformats.org/markup-compatibility/2006">
              <mc:Choice xmlns:v="urn:schemas-microsoft-com:vml" Requires="v">
                <p:oleObj spid="_x0000_s896092" name="Equation" r:id="rId7" imgW="825480" imgH="380880" progId="Equation.DSMT4">
                  <p:embed/>
                </p:oleObj>
              </mc:Choice>
              <mc:Fallback>
                <p:oleObj name="Equation" r:id="rId7" imgW="825480" imgH="380880" progId="Equation.DSMT4">
                  <p:embed/>
                  <p:pic>
                    <p:nvPicPr>
                      <p:cNvPr id="14" name="Object 13">
                        <a:extLst>
                          <a:ext uri="{FF2B5EF4-FFF2-40B4-BE49-F238E27FC236}">
                            <a16:creationId xmlns:a16="http://schemas.microsoft.com/office/drawing/2014/main" id="{C9202772-9688-4D76-BDF7-D7769B2CA0E4}"/>
                          </a:ext>
                        </a:extLst>
                      </p:cNvPr>
                      <p:cNvPicPr/>
                      <p:nvPr/>
                    </p:nvPicPr>
                    <p:blipFill>
                      <a:blip r:embed="rId8"/>
                      <a:stretch>
                        <a:fillRect/>
                      </a:stretch>
                    </p:blipFill>
                    <p:spPr>
                      <a:xfrm>
                        <a:off x="10226820" y="3375065"/>
                        <a:ext cx="908050" cy="419100"/>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9338BBCF-5724-434A-8918-31BD2F32EF44}"/>
              </a:ext>
            </a:extLst>
          </p:cNvPr>
          <p:cNvSpPr>
            <a:spLocks noGrp="1"/>
          </p:cNvSpPr>
          <p:nvPr>
            <p:ph sz="quarter" idx="28"/>
          </p:nvPr>
        </p:nvSpPr>
        <p:spPr>
          <a:xfrm>
            <a:off x="736600" y="3814801"/>
            <a:ext cx="326887" cy="334963"/>
          </a:xfrm>
        </p:spPr>
        <p:txBody>
          <a:bodyPr/>
          <a:lstStyle/>
          <a:p>
            <a:r>
              <a:rPr lang="en-US" dirty="0"/>
              <a:t>or</a:t>
            </a:r>
            <a:endParaRPr lang="en-IN" dirty="0"/>
          </a:p>
        </p:txBody>
      </p:sp>
      <p:graphicFrame>
        <p:nvGraphicFramePr>
          <p:cNvPr id="17" name="Content Placeholder 16" descr="abs(x) &lt; 1">
            <a:extLst>
              <a:ext uri="{FF2B5EF4-FFF2-40B4-BE49-F238E27FC236}">
                <a16:creationId xmlns:a16="http://schemas.microsoft.com/office/drawing/2014/main" id="{3E93F714-B25E-4AC8-9641-2AD32762A9B9}"/>
              </a:ext>
            </a:extLst>
          </p:cNvPr>
          <p:cNvGraphicFramePr>
            <a:graphicFrameLocks noGrp="1" noChangeAspect="1"/>
          </p:cNvGraphicFramePr>
          <p:nvPr>
            <p:ph sz="quarter" idx="29"/>
            <p:extLst>
              <p:ext uri="{D42A27DB-BD31-4B8C-83A1-F6EECF244321}">
                <p14:modId xmlns:p14="http://schemas.microsoft.com/office/powerpoint/2010/main" val="3171083247"/>
              </p:ext>
            </p:extLst>
          </p:nvPr>
        </p:nvGraphicFramePr>
        <p:xfrm>
          <a:off x="1089140" y="3770758"/>
          <a:ext cx="850900" cy="431800"/>
        </p:xfrm>
        <a:graphic>
          <a:graphicData uri="http://schemas.openxmlformats.org/presentationml/2006/ole">
            <mc:AlternateContent xmlns:mc="http://schemas.openxmlformats.org/markup-compatibility/2006">
              <mc:Choice xmlns:v="urn:schemas-microsoft-com:vml" Requires="v">
                <p:oleObj spid="_x0000_s896093" name="Equation" r:id="rId9" imgW="850680" imgH="431640" progId="Equation.DSMT4">
                  <p:embed/>
                </p:oleObj>
              </mc:Choice>
              <mc:Fallback>
                <p:oleObj name="Equation" r:id="rId9" imgW="850680" imgH="431640" progId="Equation.DSMT4">
                  <p:embed/>
                  <p:pic>
                    <p:nvPicPr>
                      <p:cNvPr id="16" name="Object 15">
                        <a:extLst>
                          <a:ext uri="{FF2B5EF4-FFF2-40B4-BE49-F238E27FC236}">
                            <a16:creationId xmlns:a16="http://schemas.microsoft.com/office/drawing/2014/main" id="{A5ED2EBE-0039-4CB6-B1FB-401120ACA328}"/>
                          </a:ext>
                        </a:extLst>
                      </p:cNvPr>
                      <p:cNvPicPr/>
                      <p:nvPr/>
                    </p:nvPicPr>
                    <p:blipFill>
                      <a:blip r:embed="rId10"/>
                      <a:stretch>
                        <a:fillRect/>
                      </a:stretch>
                    </p:blipFill>
                    <p:spPr>
                      <a:xfrm>
                        <a:off x="1089140" y="3770758"/>
                        <a:ext cx="850900" cy="431800"/>
                      </a:xfrm>
                      <a:prstGeom prst="rect">
                        <a:avLst/>
                      </a:prstGeom>
                    </p:spPr>
                  </p:pic>
                </p:oleObj>
              </mc:Fallback>
            </mc:AlternateContent>
          </a:graphicData>
        </a:graphic>
      </p:graphicFrame>
      <p:sp>
        <p:nvSpPr>
          <p:cNvPr id="10" name="Content Placeholder 9">
            <a:extLst>
              <a:ext uri="{FF2B5EF4-FFF2-40B4-BE49-F238E27FC236}">
                <a16:creationId xmlns:a16="http://schemas.microsoft.com/office/drawing/2014/main" id="{3831F65D-E1D4-4750-B088-49A166E5736A}"/>
              </a:ext>
            </a:extLst>
          </p:cNvPr>
          <p:cNvSpPr>
            <a:spLocks noGrp="1"/>
          </p:cNvSpPr>
          <p:nvPr>
            <p:ph sz="quarter" idx="30"/>
          </p:nvPr>
        </p:nvSpPr>
        <p:spPr>
          <a:xfrm>
            <a:off x="736600" y="4590877"/>
            <a:ext cx="10718800" cy="974149"/>
          </a:xfrm>
        </p:spPr>
        <p:txBody>
          <a:bodyPr/>
          <a:lstStyle/>
          <a:p>
            <a:r>
              <a:rPr lang="en-US" altLang="en-US" dirty="0"/>
              <a:t>Therefore the interval of convergence is (−1, 1). (Of course, we could have determined the radius of convergence by applying the Ratio Test, but that much work is unnecessary here.)</a:t>
            </a:r>
          </a:p>
        </p:txBody>
      </p:sp>
    </p:spTree>
    <p:extLst>
      <p:ext uri="{BB962C8B-B14F-4D97-AF65-F5344CB8AC3E}">
        <p14:creationId xmlns:p14="http://schemas.microsoft.com/office/powerpoint/2010/main" val="1124427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C7803-A52F-4349-AA1B-2B0ED1AEDE92}"/>
              </a:ext>
            </a:extLst>
          </p:cNvPr>
          <p:cNvSpPr>
            <a:spLocks noGrp="1"/>
          </p:cNvSpPr>
          <p:nvPr>
            <p:ph type="title"/>
          </p:nvPr>
        </p:nvSpPr>
        <p:spPr>
          <a:xfrm>
            <a:off x="838200" y="3090652"/>
            <a:ext cx="10515600" cy="1051041"/>
          </a:xfrm>
        </p:spPr>
        <p:txBody>
          <a:bodyPr/>
          <a:lstStyle/>
          <a:p>
            <a:pPr algn="ctr"/>
            <a:r>
              <a:rPr lang="en-IN" sz="4000" dirty="0"/>
              <a:t>Differentiation and Integration of Power Series</a:t>
            </a:r>
          </a:p>
        </p:txBody>
      </p:sp>
    </p:spTree>
    <p:extLst>
      <p:ext uri="{BB962C8B-B14F-4D97-AF65-F5344CB8AC3E}">
        <p14:creationId xmlns:p14="http://schemas.microsoft.com/office/powerpoint/2010/main" val="94441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9FB68-943A-4C1B-9F95-A8BED4846AA5}"/>
              </a:ext>
            </a:extLst>
          </p:cNvPr>
          <p:cNvSpPr>
            <a:spLocks noGrp="1"/>
          </p:cNvSpPr>
          <p:nvPr>
            <p:ph type="title"/>
          </p:nvPr>
        </p:nvSpPr>
        <p:spPr>
          <a:xfrm>
            <a:off x="838199" y="365125"/>
            <a:ext cx="10899913" cy="672105"/>
          </a:xfrm>
        </p:spPr>
        <p:txBody>
          <a:bodyPr/>
          <a:lstStyle/>
          <a:p>
            <a:r>
              <a:rPr lang="en-US" altLang="en-US" dirty="0"/>
              <a:t>Differentiation and Integration of Power Series </a:t>
            </a:r>
            <a:r>
              <a:rPr lang="en-US" altLang="en-US" sz="2400" b="0" dirty="0"/>
              <a:t>(1 of 2)</a:t>
            </a:r>
            <a:endParaRPr lang="en-IN" sz="2400" b="0" dirty="0"/>
          </a:p>
        </p:txBody>
      </p:sp>
      <p:sp>
        <p:nvSpPr>
          <p:cNvPr id="3" name="Content Placeholder 2">
            <a:extLst>
              <a:ext uri="{FF2B5EF4-FFF2-40B4-BE49-F238E27FC236}">
                <a16:creationId xmlns:a16="http://schemas.microsoft.com/office/drawing/2014/main" id="{EF38485F-44BC-4158-ACBC-BBA0553BA6D8}"/>
              </a:ext>
            </a:extLst>
          </p:cNvPr>
          <p:cNvSpPr>
            <a:spLocks noGrp="1"/>
          </p:cNvSpPr>
          <p:nvPr>
            <p:ph sz="quarter" idx="23"/>
          </p:nvPr>
        </p:nvSpPr>
        <p:spPr>
          <a:xfrm>
            <a:off x="736600" y="1289050"/>
            <a:ext cx="5359400" cy="352427"/>
          </a:xfrm>
        </p:spPr>
        <p:txBody>
          <a:bodyPr/>
          <a:lstStyle/>
          <a:p>
            <a:r>
              <a:rPr lang="en-US" altLang="en-US" dirty="0"/>
              <a:t>The sum of a power series is a function</a:t>
            </a:r>
            <a:endParaRPr lang="en-IN" dirty="0"/>
          </a:p>
        </p:txBody>
      </p:sp>
      <p:graphicFrame>
        <p:nvGraphicFramePr>
          <p:cNvPr id="11" name="Content Placeholder 27" descr=" = sum_(n=0)^(infinity)(c_n (x minus a)^n)">
            <a:extLst>
              <a:ext uri="{FF2B5EF4-FFF2-40B4-BE49-F238E27FC236}">
                <a16:creationId xmlns:a16="http://schemas.microsoft.com/office/drawing/2014/main" id="{74135E47-BE3E-4569-AD50-A67C5D6FAE14}"/>
              </a:ext>
            </a:extLst>
          </p:cNvPr>
          <p:cNvGraphicFramePr>
            <a:graphicFrameLocks noGrp="1" noChangeAspect="1"/>
          </p:cNvGraphicFramePr>
          <p:nvPr>
            <p:ph sz="quarter" idx="24"/>
            <p:extLst>
              <p:ext uri="{D42A27DB-BD31-4B8C-83A1-F6EECF244321}">
                <p14:modId xmlns:p14="http://schemas.microsoft.com/office/powerpoint/2010/main" val="2951535843"/>
              </p:ext>
            </p:extLst>
          </p:nvPr>
        </p:nvGraphicFramePr>
        <p:xfrm>
          <a:off x="6102209" y="1146059"/>
          <a:ext cx="3200342" cy="627819"/>
        </p:xfrm>
        <a:graphic>
          <a:graphicData uri="http://schemas.openxmlformats.org/presentationml/2006/ole">
            <mc:AlternateContent xmlns:mc="http://schemas.openxmlformats.org/markup-compatibility/2006">
              <mc:Choice xmlns:v="urn:schemas-microsoft-com:vml" Requires="v">
                <p:oleObj spid="_x0000_s897046" name="Equation" r:id="rId3" imgW="2654280" imgH="520560" progId="Equation.DSMT4">
                  <p:embed/>
                </p:oleObj>
              </mc:Choice>
              <mc:Fallback>
                <p:oleObj name="Equation" r:id="rId3" imgW="2654280" imgH="520560" progId="Equation.DSMT4">
                  <p:embed/>
                  <p:pic>
                    <p:nvPicPr>
                      <p:cNvPr id="28" name="Content Placeholder 27">
                        <a:extLst>
                          <a:ext uri="{FF2B5EF4-FFF2-40B4-BE49-F238E27FC236}">
                            <a16:creationId xmlns:a16="http://schemas.microsoft.com/office/drawing/2014/main" id="{6298F4AA-0E8B-42B1-8AFC-237A9AB33910}"/>
                          </a:ext>
                        </a:extLst>
                      </p:cNvPr>
                      <p:cNvPicPr/>
                      <p:nvPr/>
                    </p:nvPicPr>
                    <p:blipFill>
                      <a:blip r:embed="rId4"/>
                      <a:stretch>
                        <a:fillRect/>
                      </a:stretch>
                    </p:blipFill>
                    <p:spPr>
                      <a:xfrm>
                        <a:off x="6102209" y="1146059"/>
                        <a:ext cx="3200342" cy="627819"/>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C8BEB554-8578-41BA-814E-2E5A50F0EB53}"/>
              </a:ext>
            </a:extLst>
          </p:cNvPr>
          <p:cNvSpPr>
            <a:spLocks noGrp="1"/>
          </p:cNvSpPr>
          <p:nvPr>
            <p:ph sz="quarter" idx="25"/>
          </p:nvPr>
        </p:nvSpPr>
        <p:spPr>
          <a:xfrm>
            <a:off x="9344621" y="1280085"/>
            <a:ext cx="1995732" cy="352427"/>
          </a:xfrm>
        </p:spPr>
        <p:txBody>
          <a:bodyPr/>
          <a:lstStyle/>
          <a:p>
            <a:r>
              <a:rPr lang="en-US" altLang="en-US" dirty="0"/>
              <a:t>whose </a:t>
            </a:r>
            <a:r>
              <a:rPr lang="en-US" altLang="en-US" dirty="0" smtClean="0"/>
              <a:t>domain</a:t>
            </a:r>
            <a:endParaRPr lang="en-IN" dirty="0"/>
          </a:p>
        </p:txBody>
      </p:sp>
      <p:sp>
        <p:nvSpPr>
          <p:cNvPr id="6" name="Content Placeholder 5">
            <a:extLst>
              <a:ext uri="{FF2B5EF4-FFF2-40B4-BE49-F238E27FC236}">
                <a16:creationId xmlns:a16="http://schemas.microsoft.com/office/drawing/2014/main" id="{ABFAAD19-1A71-479A-A823-04995159B192}"/>
              </a:ext>
            </a:extLst>
          </p:cNvPr>
          <p:cNvSpPr>
            <a:spLocks noGrp="1"/>
          </p:cNvSpPr>
          <p:nvPr>
            <p:ph sz="quarter" idx="26"/>
          </p:nvPr>
        </p:nvSpPr>
        <p:spPr>
          <a:xfrm>
            <a:off x="736600" y="1768156"/>
            <a:ext cx="10718800" cy="1980481"/>
          </a:xfrm>
        </p:spPr>
        <p:txBody>
          <a:bodyPr/>
          <a:lstStyle/>
          <a:p>
            <a:r>
              <a:rPr lang="en-US" altLang="en-US" dirty="0"/>
              <a:t>is the interval of convergence of the series</a:t>
            </a:r>
            <a:r>
              <a:rPr lang="en-US" altLang="en-US" dirty="0" smtClean="0"/>
              <a:t>.</a:t>
            </a:r>
            <a:endParaRPr lang="en-US" altLang="en-US" dirty="0"/>
          </a:p>
          <a:p>
            <a:r>
              <a:rPr lang="en-US" altLang="en-US" dirty="0"/>
              <a:t>We would like to be able to differentiate and integrate such functions, and the following theorem says that we can do so by differentiating or integrating each individual term in the series, just as we would for a polynomial</a:t>
            </a:r>
            <a:r>
              <a:rPr lang="en-US" altLang="en-US" dirty="0" smtClean="0"/>
              <a:t>.</a:t>
            </a:r>
            <a:endParaRPr lang="en-US" altLang="en-US" dirty="0"/>
          </a:p>
          <a:p>
            <a:r>
              <a:rPr lang="en-US" altLang="en-US" dirty="0"/>
              <a:t>This is called </a:t>
            </a:r>
            <a:r>
              <a:rPr lang="en-US" altLang="en-US" b="1" dirty="0"/>
              <a:t>term-by-term differentiation and integration</a:t>
            </a:r>
            <a:r>
              <a:rPr lang="en-US" altLang="en-US" dirty="0"/>
              <a:t>.</a:t>
            </a:r>
          </a:p>
        </p:txBody>
      </p:sp>
    </p:spTree>
    <p:extLst>
      <p:ext uri="{BB962C8B-B14F-4D97-AF65-F5344CB8AC3E}">
        <p14:creationId xmlns:p14="http://schemas.microsoft.com/office/powerpoint/2010/main" val="412854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A7A40-5D74-4C4E-B532-2AE2E541A707}"/>
              </a:ext>
            </a:extLst>
          </p:cNvPr>
          <p:cNvSpPr>
            <a:spLocks noGrp="1"/>
          </p:cNvSpPr>
          <p:nvPr>
            <p:ph type="title"/>
          </p:nvPr>
        </p:nvSpPr>
        <p:spPr>
          <a:xfrm>
            <a:off x="838199" y="365125"/>
            <a:ext cx="10830339" cy="672105"/>
          </a:xfrm>
        </p:spPr>
        <p:txBody>
          <a:bodyPr/>
          <a:lstStyle/>
          <a:p>
            <a:r>
              <a:rPr lang="en-US" altLang="en-US" dirty="0"/>
              <a:t>Differentiation and Integration of Power Series </a:t>
            </a:r>
            <a:r>
              <a:rPr lang="en-US" altLang="en-US" sz="2400" b="0" dirty="0"/>
              <a:t>(2 of 2)</a:t>
            </a:r>
            <a:endParaRPr lang="en-IN" dirty="0"/>
          </a:p>
        </p:txBody>
      </p:sp>
      <p:sp>
        <p:nvSpPr>
          <p:cNvPr id="3" name="Content Placeholder 2">
            <a:extLst>
              <a:ext uri="{FF2B5EF4-FFF2-40B4-BE49-F238E27FC236}">
                <a16:creationId xmlns:a16="http://schemas.microsoft.com/office/drawing/2014/main" id="{7DF8A30F-F444-4FC5-9F6D-C727686F8854}"/>
              </a:ext>
            </a:extLst>
          </p:cNvPr>
          <p:cNvSpPr>
            <a:spLocks noGrp="1"/>
          </p:cNvSpPr>
          <p:nvPr>
            <p:ph sz="quarter" idx="23"/>
          </p:nvPr>
        </p:nvSpPr>
        <p:spPr>
          <a:xfrm>
            <a:off x="736600" y="1289050"/>
            <a:ext cx="4183270" cy="340967"/>
          </a:xfrm>
        </p:spPr>
        <p:txBody>
          <a:bodyPr/>
          <a:lstStyle/>
          <a:p>
            <a:r>
              <a:rPr lang="en-IN" b="1" dirty="0">
                <a:solidFill>
                  <a:srgbClr val="0000A3"/>
                </a:solidFill>
              </a:rPr>
              <a:t>2 Theorem</a:t>
            </a:r>
            <a:r>
              <a:rPr lang="en-IN" b="1" dirty="0"/>
              <a:t> </a:t>
            </a:r>
            <a:r>
              <a:rPr lang="en-IN" dirty="0"/>
              <a:t>If the power series</a:t>
            </a:r>
          </a:p>
        </p:txBody>
      </p:sp>
      <p:graphicFrame>
        <p:nvGraphicFramePr>
          <p:cNvPr id="19" name="Content Placeholder 27" descr="c_n(x minus a)^n">
            <a:extLst>
              <a:ext uri="{FF2B5EF4-FFF2-40B4-BE49-F238E27FC236}">
                <a16:creationId xmlns:a16="http://schemas.microsoft.com/office/drawing/2014/main" id="{640CB5E2-5962-4A18-B535-D84F1C1D8AA3}"/>
              </a:ext>
            </a:extLst>
          </p:cNvPr>
          <p:cNvGraphicFramePr>
            <a:graphicFrameLocks noGrp="1" noChangeAspect="1"/>
          </p:cNvGraphicFramePr>
          <p:nvPr>
            <p:ph sz="quarter" idx="24"/>
            <p:extLst>
              <p:ext uri="{D42A27DB-BD31-4B8C-83A1-F6EECF244321}">
                <p14:modId xmlns:p14="http://schemas.microsoft.com/office/powerpoint/2010/main" val="1625349191"/>
              </p:ext>
            </p:extLst>
          </p:nvPr>
        </p:nvGraphicFramePr>
        <p:xfrm>
          <a:off x="4923986" y="1147266"/>
          <a:ext cx="1893522" cy="574265"/>
        </p:xfrm>
        <a:graphic>
          <a:graphicData uri="http://schemas.openxmlformats.org/presentationml/2006/ole">
            <mc:AlternateContent xmlns:mc="http://schemas.openxmlformats.org/markup-compatibility/2006">
              <mc:Choice xmlns:v="urn:schemas-microsoft-com:vml" Requires="v">
                <p:oleObj spid="_x0000_s898126" name="Equation" r:id="rId3" imgW="1549080" imgH="469800" progId="Equation.DSMT4">
                  <p:embed/>
                </p:oleObj>
              </mc:Choice>
              <mc:Fallback>
                <p:oleObj name="Equation" r:id="rId3" imgW="1549080" imgH="469800" progId="Equation.DSMT4">
                  <p:embed/>
                  <p:pic>
                    <p:nvPicPr>
                      <p:cNvPr id="28" name="Content Placeholder 27">
                        <a:extLst>
                          <a:ext uri="{FF2B5EF4-FFF2-40B4-BE49-F238E27FC236}">
                            <a16:creationId xmlns:a16="http://schemas.microsoft.com/office/drawing/2014/main" id="{6298F4AA-0E8B-42B1-8AFC-237A9AB33910}"/>
                          </a:ext>
                        </a:extLst>
                      </p:cNvPr>
                      <p:cNvPicPr/>
                      <p:nvPr/>
                    </p:nvPicPr>
                    <p:blipFill>
                      <a:blip r:embed="rId4"/>
                      <a:stretch>
                        <a:fillRect/>
                      </a:stretch>
                    </p:blipFill>
                    <p:spPr>
                      <a:xfrm>
                        <a:off x="4923986" y="1147266"/>
                        <a:ext cx="1893522" cy="574265"/>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91CC9A09-8A57-48E3-9269-109D57B56D93}"/>
              </a:ext>
            </a:extLst>
          </p:cNvPr>
          <p:cNvSpPr>
            <a:spLocks noGrp="1"/>
          </p:cNvSpPr>
          <p:nvPr>
            <p:ph sz="quarter" idx="25"/>
          </p:nvPr>
        </p:nvSpPr>
        <p:spPr>
          <a:xfrm>
            <a:off x="6839550" y="1289050"/>
            <a:ext cx="4866862" cy="340967"/>
          </a:xfrm>
        </p:spPr>
        <p:txBody>
          <a:bodyPr/>
          <a:lstStyle/>
          <a:p>
            <a:r>
              <a:rPr lang="en-IN" dirty="0"/>
              <a:t>has radius of convergence </a:t>
            </a:r>
            <a:r>
              <a:rPr lang="en-IN" i="1" dirty="0"/>
              <a:t>R </a:t>
            </a:r>
            <a:r>
              <a:rPr lang="en-IN" dirty="0"/>
              <a:t>&gt; 0,</a:t>
            </a:r>
          </a:p>
        </p:txBody>
      </p:sp>
      <p:sp>
        <p:nvSpPr>
          <p:cNvPr id="6" name="Content Placeholder 5">
            <a:extLst>
              <a:ext uri="{FF2B5EF4-FFF2-40B4-BE49-F238E27FC236}">
                <a16:creationId xmlns:a16="http://schemas.microsoft.com/office/drawing/2014/main" id="{21E0CB30-C3CC-4A52-AAE2-450E9452039E}"/>
              </a:ext>
            </a:extLst>
          </p:cNvPr>
          <p:cNvSpPr>
            <a:spLocks noGrp="1"/>
          </p:cNvSpPr>
          <p:nvPr>
            <p:ph sz="quarter" idx="26"/>
          </p:nvPr>
        </p:nvSpPr>
        <p:spPr>
          <a:xfrm>
            <a:off x="736600" y="1639479"/>
            <a:ext cx="3984487" cy="340968"/>
          </a:xfrm>
        </p:spPr>
        <p:txBody>
          <a:bodyPr/>
          <a:lstStyle/>
          <a:p>
            <a:r>
              <a:rPr lang="en-IN" dirty="0"/>
              <a:t>then the function </a:t>
            </a:r>
            <a:r>
              <a:rPr lang="en-IN" i="1" dirty="0"/>
              <a:t>f </a:t>
            </a:r>
            <a:r>
              <a:rPr lang="en-IN" dirty="0"/>
              <a:t>defined by</a:t>
            </a:r>
          </a:p>
        </p:txBody>
      </p:sp>
      <p:graphicFrame>
        <p:nvGraphicFramePr>
          <p:cNvPr id="20" name="Content Placeholder 19" descr="f(x) = c_0 + c_1(x minus a) + c_2(x minus a)^2 + … = sum_(n=0)^(infinity)(c_n (x minus a)^n)">
            <a:extLst>
              <a:ext uri="{FF2B5EF4-FFF2-40B4-BE49-F238E27FC236}">
                <a16:creationId xmlns:a16="http://schemas.microsoft.com/office/drawing/2014/main" id="{39B9B449-D829-4F7D-BB29-7886312644B8}"/>
              </a:ext>
            </a:extLst>
          </p:cNvPr>
          <p:cNvGraphicFramePr>
            <a:graphicFrameLocks noGrp="1" noChangeAspect="1"/>
          </p:cNvGraphicFramePr>
          <p:nvPr>
            <p:ph sz="quarter" idx="27"/>
            <p:extLst>
              <p:ext uri="{D42A27DB-BD31-4B8C-83A1-F6EECF244321}">
                <p14:modId xmlns:p14="http://schemas.microsoft.com/office/powerpoint/2010/main" val="2202919278"/>
              </p:ext>
            </p:extLst>
          </p:nvPr>
        </p:nvGraphicFramePr>
        <p:xfrm>
          <a:off x="2623589" y="1941696"/>
          <a:ext cx="6944822" cy="922011"/>
        </p:xfrm>
        <a:graphic>
          <a:graphicData uri="http://schemas.openxmlformats.org/presentationml/2006/ole">
            <mc:AlternateContent xmlns:mc="http://schemas.openxmlformats.org/markup-compatibility/2006">
              <mc:Choice xmlns:v="urn:schemas-microsoft-com:vml" Requires="v">
                <p:oleObj spid="_x0000_s898127" name="Equation" r:id="rId5" imgW="5930640" imgH="787320" progId="Equation.DSMT4">
                  <p:embed/>
                </p:oleObj>
              </mc:Choice>
              <mc:Fallback>
                <p:oleObj name="Equation" r:id="rId5" imgW="5930640" imgH="787320" progId="Equation.DSMT4">
                  <p:embed/>
                  <p:pic>
                    <p:nvPicPr>
                      <p:cNvPr id="20" name="Content Placeholder 19">
                        <a:extLst>
                          <a:ext uri="{FF2B5EF4-FFF2-40B4-BE49-F238E27FC236}">
                            <a16:creationId xmlns:a16="http://schemas.microsoft.com/office/drawing/2014/main" id="{8B797356-CC6C-463D-BBAB-F34488E7B3D6}"/>
                          </a:ext>
                        </a:extLst>
                      </p:cNvPr>
                      <p:cNvPicPr/>
                      <p:nvPr/>
                    </p:nvPicPr>
                    <p:blipFill>
                      <a:blip r:embed="rId6"/>
                      <a:stretch>
                        <a:fillRect/>
                      </a:stretch>
                    </p:blipFill>
                    <p:spPr>
                      <a:xfrm>
                        <a:off x="2623589" y="1941696"/>
                        <a:ext cx="6944822" cy="922011"/>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442B5BCF-1F45-4256-A90B-345B0A24449E}"/>
              </a:ext>
            </a:extLst>
          </p:cNvPr>
          <p:cNvSpPr>
            <a:spLocks noGrp="1"/>
          </p:cNvSpPr>
          <p:nvPr>
            <p:ph sz="quarter" idx="28"/>
          </p:nvPr>
        </p:nvSpPr>
        <p:spPr>
          <a:xfrm>
            <a:off x="736600" y="2849663"/>
            <a:ext cx="10712449" cy="309970"/>
          </a:xfrm>
        </p:spPr>
        <p:txBody>
          <a:bodyPr/>
          <a:lstStyle/>
          <a:p>
            <a:r>
              <a:rPr lang="en-IN" dirty="0"/>
              <a:t>is differentiable (and therefore continuous) on the interval (</a:t>
            </a:r>
            <a:r>
              <a:rPr lang="en-IN" i="1" dirty="0"/>
              <a:t>a </a:t>
            </a:r>
            <a:r>
              <a:rPr lang="en-IN" dirty="0"/>
              <a:t>− </a:t>
            </a:r>
            <a:r>
              <a:rPr lang="en-IN" i="1" dirty="0"/>
              <a:t>R</a:t>
            </a:r>
            <a:r>
              <a:rPr lang="en-IN" dirty="0"/>
              <a:t>, </a:t>
            </a:r>
            <a:r>
              <a:rPr lang="en-IN" i="1" dirty="0"/>
              <a:t>a </a:t>
            </a:r>
            <a:r>
              <a:rPr lang="en-IN" dirty="0"/>
              <a:t>+ </a:t>
            </a:r>
            <a:r>
              <a:rPr lang="en-IN" i="1" dirty="0"/>
              <a:t>R</a:t>
            </a:r>
            <a:r>
              <a:rPr lang="en-IN" dirty="0"/>
              <a:t>) and</a:t>
            </a:r>
          </a:p>
        </p:txBody>
      </p:sp>
      <p:sp>
        <p:nvSpPr>
          <p:cNvPr id="9" name="Content Placeholder 8">
            <a:extLst>
              <a:ext uri="{FF2B5EF4-FFF2-40B4-BE49-F238E27FC236}">
                <a16:creationId xmlns:a16="http://schemas.microsoft.com/office/drawing/2014/main" id="{4D239450-A035-4C6B-8D34-CF58774066BB}"/>
              </a:ext>
            </a:extLst>
          </p:cNvPr>
          <p:cNvSpPr>
            <a:spLocks noGrp="1"/>
          </p:cNvSpPr>
          <p:nvPr>
            <p:ph sz="quarter" idx="29"/>
          </p:nvPr>
        </p:nvSpPr>
        <p:spPr>
          <a:xfrm>
            <a:off x="736600" y="3447883"/>
            <a:ext cx="426278" cy="340967"/>
          </a:xfrm>
        </p:spPr>
        <p:txBody>
          <a:bodyPr/>
          <a:lstStyle/>
          <a:p>
            <a:r>
              <a:rPr lang="en-US" dirty="0"/>
              <a:t>(i)</a:t>
            </a:r>
            <a:endParaRPr lang="en-IN" dirty="0"/>
          </a:p>
        </p:txBody>
      </p:sp>
      <p:graphicFrame>
        <p:nvGraphicFramePr>
          <p:cNvPr id="21" name="Content Placeholder 21" descr="f prime (x) = c_1 + 2 c_2(x minus a) + 3c_3(x minus a)^2 + ... = sum_(n=1)^(infinity)(nc_n (x minus a)^n minus 1)">
            <a:extLst>
              <a:ext uri="{FF2B5EF4-FFF2-40B4-BE49-F238E27FC236}">
                <a16:creationId xmlns:a16="http://schemas.microsoft.com/office/drawing/2014/main" id="{CEEDBD56-D09E-45C2-9F32-3BD09ECB1E32}"/>
              </a:ext>
            </a:extLst>
          </p:cNvPr>
          <p:cNvGraphicFramePr>
            <a:graphicFrameLocks noGrp="1" noChangeAspect="1"/>
          </p:cNvGraphicFramePr>
          <p:nvPr>
            <p:ph sz="quarter" idx="30"/>
            <p:extLst>
              <p:ext uri="{D42A27DB-BD31-4B8C-83A1-F6EECF244321}">
                <p14:modId xmlns:p14="http://schemas.microsoft.com/office/powerpoint/2010/main" val="2213165415"/>
              </p:ext>
            </p:extLst>
          </p:nvPr>
        </p:nvGraphicFramePr>
        <p:xfrm>
          <a:off x="1129273" y="3172852"/>
          <a:ext cx="7569200" cy="935037"/>
        </p:xfrm>
        <a:graphic>
          <a:graphicData uri="http://schemas.openxmlformats.org/presentationml/2006/ole">
            <mc:AlternateContent xmlns:mc="http://schemas.openxmlformats.org/markup-compatibility/2006">
              <mc:Choice xmlns:v="urn:schemas-microsoft-com:vml" Requires="v">
                <p:oleObj spid="_x0000_s898128" name="Equation" r:id="rId7" imgW="6476760" imgH="799920" progId="Equation.DSMT4">
                  <p:embed/>
                </p:oleObj>
              </mc:Choice>
              <mc:Fallback>
                <p:oleObj name="Equation" r:id="rId7" imgW="6476760" imgH="799920" progId="Equation.DSMT4">
                  <p:embed/>
                  <p:pic>
                    <p:nvPicPr>
                      <p:cNvPr id="22" name="Content Placeholder 21">
                        <a:extLst>
                          <a:ext uri="{FF2B5EF4-FFF2-40B4-BE49-F238E27FC236}">
                            <a16:creationId xmlns:a16="http://schemas.microsoft.com/office/drawing/2014/main" id="{A01A00D6-5D52-46D1-9D0B-CAD26F3C139E}"/>
                          </a:ext>
                        </a:extLst>
                      </p:cNvPr>
                      <p:cNvPicPr/>
                      <p:nvPr/>
                    </p:nvPicPr>
                    <p:blipFill>
                      <a:blip r:embed="rId8"/>
                      <a:stretch>
                        <a:fillRect/>
                      </a:stretch>
                    </p:blipFill>
                    <p:spPr>
                      <a:xfrm>
                        <a:off x="1129273" y="3172852"/>
                        <a:ext cx="7569200" cy="935037"/>
                      </a:xfrm>
                      <a:prstGeom prst="rect">
                        <a:avLst/>
                      </a:prstGeom>
                    </p:spPr>
                  </p:pic>
                </p:oleObj>
              </mc:Fallback>
            </mc:AlternateContent>
          </a:graphicData>
        </a:graphic>
      </p:graphicFrame>
      <p:sp>
        <p:nvSpPr>
          <p:cNvPr id="11" name="Content Placeholder 10">
            <a:extLst>
              <a:ext uri="{FF2B5EF4-FFF2-40B4-BE49-F238E27FC236}">
                <a16:creationId xmlns:a16="http://schemas.microsoft.com/office/drawing/2014/main" id="{05F0A9E5-39D2-4DB8-8CA1-EC7EF978587C}"/>
              </a:ext>
            </a:extLst>
          </p:cNvPr>
          <p:cNvSpPr>
            <a:spLocks noGrp="1"/>
          </p:cNvSpPr>
          <p:nvPr>
            <p:ph sz="quarter" idx="31"/>
          </p:nvPr>
        </p:nvSpPr>
        <p:spPr>
          <a:xfrm>
            <a:off x="736600" y="4418794"/>
            <a:ext cx="426278" cy="353705"/>
          </a:xfrm>
        </p:spPr>
        <p:txBody>
          <a:bodyPr/>
          <a:lstStyle/>
          <a:p>
            <a:r>
              <a:rPr lang="en-US" dirty="0"/>
              <a:t>(ii)</a:t>
            </a:r>
            <a:endParaRPr lang="en-IN" dirty="0"/>
          </a:p>
        </p:txBody>
      </p:sp>
      <p:graphicFrame>
        <p:nvGraphicFramePr>
          <p:cNvPr id="22" name="Content Placeholder 23" descr=" int (f(x))d x = C + c_0(x minus a) + c_1 ((x minus a)^2/2) + c_2 ((x minus a)^3/3) + ...  =  C + sum_(n=0)^(infinity) ((c_n)(x minus a)^n + 1/n + 1)">
            <a:extLst>
              <a:ext uri="{FF2B5EF4-FFF2-40B4-BE49-F238E27FC236}">
                <a16:creationId xmlns:a16="http://schemas.microsoft.com/office/drawing/2014/main" id="{79BAC261-CF57-427A-817A-813551B95BCC}"/>
              </a:ext>
            </a:extLst>
          </p:cNvPr>
          <p:cNvGraphicFramePr>
            <a:graphicFrameLocks noGrp="1" noChangeAspect="1"/>
          </p:cNvGraphicFramePr>
          <p:nvPr>
            <p:ph sz="quarter" idx="32"/>
            <p:extLst>
              <p:ext uri="{D42A27DB-BD31-4B8C-83A1-F6EECF244321}">
                <p14:modId xmlns:p14="http://schemas.microsoft.com/office/powerpoint/2010/main" val="433400479"/>
              </p:ext>
            </p:extLst>
          </p:nvPr>
        </p:nvGraphicFramePr>
        <p:xfrm>
          <a:off x="1120207" y="4088916"/>
          <a:ext cx="6634276" cy="1846950"/>
        </p:xfrm>
        <a:graphic>
          <a:graphicData uri="http://schemas.openxmlformats.org/presentationml/2006/ole">
            <mc:AlternateContent xmlns:mc="http://schemas.openxmlformats.org/markup-compatibility/2006">
              <mc:Choice xmlns:v="urn:schemas-microsoft-com:vml" Requires="v">
                <p:oleObj spid="_x0000_s898129" name="Equation" r:id="rId9" imgW="5930640" imgH="1650960" progId="Equation.DSMT4">
                  <p:embed/>
                </p:oleObj>
              </mc:Choice>
              <mc:Fallback>
                <p:oleObj name="Equation" r:id="rId9" imgW="5930640" imgH="1650960" progId="Equation.DSMT4">
                  <p:embed/>
                  <p:pic>
                    <p:nvPicPr>
                      <p:cNvPr id="24" name="Content Placeholder 23">
                        <a:extLst>
                          <a:ext uri="{FF2B5EF4-FFF2-40B4-BE49-F238E27FC236}">
                            <a16:creationId xmlns:a16="http://schemas.microsoft.com/office/drawing/2014/main" id="{60D71B8F-3D15-410E-82A4-D34E5F080F13}"/>
                          </a:ext>
                        </a:extLst>
                      </p:cNvPr>
                      <p:cNvPicPr/>
                      <p:nvPr/>
                    </p:nvPicPr>
                    <p:blipFill>
                      <a:blip r:embed="rId10"/>
                      <a:stretch>
                        <a:fillRect/>
                      </a:stretch>
                    </p:blipFill>
                    <p:spPr>
                      <a:xfrm>
                        <a:off x="1120207" y="4088916"/>
                        <a:ext cx="6634276" cy="1846950"/>
                      </a:xfrm>
                      <a:prstGeom prst="rect">
                        <a:avLst/>
                      </a:prstGeom>
                    </p:spPr>
                  </p:pic>
                </p:oleObj>
              </mc:Fallback>
            </mc:AlternateContent>
          </a:graphicData>
        </a:graphic>
      </p:graphicFrame>
      <p:sp>
        <p:nvSpPr>
          <p:cNvPr id="13" name="Content Placeholder 12">
            <a:extLst>
              <a:ext uri="{FF2B5EF4-FFF2-40B4-BE49-F238E27FC236}">
                <a16:creationId xmlns:a16="http://schemas.microsoft.com/office/drawing/2014/main" id="{D980699A-B480-4451-9458-851FFE95651C}"/>
              </a:ext>
            </a:extLst>
          </p:cNvPr>
          <p:cNvSpPr>
            <a:spLocks noGrp="1"/>
          </p:cNvSpPr>
          <p:nvPr>
            <p:ph sz="quarter" idx="33"/>
          </p:nvPr>
        </p:nvSpPr>
        <p:spPr>
          <a:xfrm>
            <a:off x="736600" y="5982125"/>
            <a:ext cx="11130722" cy="340967"/>
          </a:xfrm>
        </p:spPr>
        <p:txBody>
          <a:bodyPr/>
          <a:lstStyle/>
          <a:p>
            <a:r>
              <a:rPr lang="en-IN" dirty="0"/>
              <a:t>The radii of convergence of the power series in Equations (i) and (ii) are both </a:t>
            </a:r>
            <a:r>
              <a:rPr lang="en-IN" i="1" dirty="0"/>
              <a:t>R</a:t>
            </a:r>
            <a:r>
              <a:rPr lang="en-IN" dirty="0"/>
              <a:t>.</a:t>
            </a:r>
          </a:p>
        </p:txBody>
      </p:sp>
    </p:spTree>
    <p:extLst>
      <p:ext uri="{BB962C8B-B14F-4D97-AF65-F5344CB8AC3E}">
        <p14:creationId xmlns:p14="http://schemas.microsoft.com/office/powerpoint/2010/main" val="787483591"/>
      </p:ext>
    </p:extLst>
  </p:cSld>
  <p:clrMapOvr>
    <a:masterClrMapping/>
  </p:clrMapOvr>
</p:sld>
</file>

<file path=ppt/theme/theme1.xml><?xml version="1.0" encoding="utf-8"?>
<a:theme xmlns:a="http://schemas.openxmlformats.org/drawingml/2006/main" name="Office Theme">
  <a:themeElements>
    <a:clrScheme name="Custom 1">
      <a:dk1>
        <a:srgbClr val="011892"/>
      </a:dk1>
      <a:lt1>
        <a:srgbClr val="FFFFFF"/>
      </a:lt1>
      <a:dk2>
        <a:srgbClr val="006198"/>
      </a:dk2>
      <a:lt2>
        <a:srgbClr val="E7E6E6"/>
      </a:lt2>
      <a:accent1>
        <a:srgbClr val="0098D4"/>
      </a:accent1>
      <a:accent2>
        <a:srgbClr val="00B7E6"/>
      </a:accent2>
      <a:accent3>
        <a:srgbClr val="81CFEC"/>
      </a:accent3>
      <a:accent4>
        <a:srgbClr val="E8255F"/>
      </a:accent4>
      <a:accent5>
        <a:srgbClr val="FF6300"/>
      </a:accent5>
      <a:accent6>
        <a:srgbClr val="F5B600"/>
      </a:accent6>
      <a:hlink>
        <a:srgbClr val="00B7E6"/>
      </a:hlink>
      <a:folHlink>
        <a:srgbClr val="0098D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effectLst/>
      </a:spPr>
      <a:bodyPr wrap="square" lIns="0" tIns="0" rIns="0" rtlCol="0" anchor="b">
        <a:spAutoFit/>
      </a:bodyPr>
      <a:lstStyle>
        <a:defPPr>
          <a:defRPr sz="2000" smtClean="0">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extLst>
    <a:ext uri="{05A4C25C-085E-4340-85A3-A5531E510DB2}">
      <thm15:themeFamily xmlns:thm15="http://schemas.microsoft.com/office/thememl/2012/main" name="Presentation1" id="{276F6C23-6457-4163-906F-9FD71B1D340C}" vid="{9A4A37B5-06EA-4573-8274-FD94E47E4E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5D52E595BC2A47A3DCA88123D2A30D" ma:contentTypeVersion="35" ma:contentTypeDescription="Create a new document." ma:contentTypeScope="" ma:versionID="4c660e2e17d3ab93da6a423d8c1d122d">
  <xsd:schema xmlns:xsd="http://www.w3.org/2001/XMLSchema" xmlns:xs="http://www.w3.org/2001/XMLSchema" xmlns:p="http://schemas.microsoft.com/office/2006/metadata/properties" xmlns:ns2="a4d2ff27-a226-42e2-a79e-c1ae662d212e" xmlns:ns3="f856fc18-c0f7-462c-a53d-fc2610d0c4c8" xmlns:ns4="a3520c62-91d1-4715-93cb-6b6cc6733a1f" targetNamespace="http://schemas.microsoft.com/office/2006/metadata/properties" ma:root="true" ma:fieldsID="59feb48a41e2f3269242cbc893d6fc9a" ns2:_="" ns3:_="" ns4:_="">
    <xsd:import namespace="a4d2ff27-a226-42e2-a79e-c1ae662d212e"/>
    <xsd:import namespace="f856fc18-c0f7-462c-a53d-fc2610d0c4c8"/>
    <xsd:import namespace="a3520c62-91d1-4715-93cb-6b6cc6733a1f"/>
    <xsd:element name="properties">
      <xsd:complexType>
        <xsd:sequence>
          <xsd:element name="documentManagement">
            <xsd:complexType>
              <xsd:all>
                <xsd:element ref="ns2:Description0" minOccurs="0"/>
                <xsd:element ref="ns3:Review_x0020_Notes" minOccurs="0"/>
                <xsd:element ref="ns3:Source_x0020_File_x0020_Only" minOccurs="0"/>
                <xsd:element ref="ns3:SPM_x0020_Definitions_x0020_Doc" minOccurs="0"/>
                <xsd:element ref="ns3:Also_x0020_on_x0020_Doc_x0020_Center" minOccurs="0"/>
                <xsd:element ref="ns3:E2E" minOccurs="0"/>
                <xsd:element ref="ns3:Function" minOccurs="0"/>
                <xsd:element ref="ns3:Topic2" minOccurs="0"/>
                <xsd:element ref="ns3:Sub_x002d_Topic2" minOccurs="0"/>
                <xsd:element ref="ns3:Current_x0020_Vrs_x002e__x0020_Date" minOccurs="0"/>
                <xsd:element ref="ns3:Owner" minOccurs="0"/>
                <xsd:element ref="ns3:Doc_x0020_Type2" minOccurs="0"/>
                <xsd:element ref="ns3:_x0031_e_x0020_Audience" minOccurs="0"/>
                <xsd:element ref="ns3:Product_x0020_Delivery_x0020_Format" minOccurs="0"/>
                <xsd:element ref="ns3:Product_x0020_Type_x0028_s_x0029_" minOccurs="0"/>
                <xsd:element ref="ns3:System_x0028_s_x0029_" minOccurs="0"/>
                <xsd:element ref="ns3:Software" minOccurs="0"/>
                <xsd:element ref="ns3:Screen" minOccurs="0"/>
                <xsd:element ref="ns3:Component_x0028_s_x0029_" minOccurs="0"/>
                <xsd:element ref="ns4:_dlc_DocIdUrl" minOccurs="0"/>
                <xsd:element ref="ns4:_dlc_DocId" minOccurs="0"/>
                <xsd:element ref="ns4:_dlc_DocIdPersistId" minOccurs="0"/>
                <xsd:element ref="ns3:Portfoli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2ff27-a226-42e2-a79e-c1ae662d212e" elementFormDefault="qualified">
    <xsd:import namespace="http://schemas.microsoft.com/office/2006/documentManagement/types"/>
    <xsd:import namespace="http://schemas.microsoft.com/office/infopath/2007/PartnerControls"/>
    <xsd:element name="Description0" ma:index="2" nillable="true" ma:displayName="Description" ma:internalName="Description0">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856fc18-c0f7-462c-a53d-fc2610d0c4c8" elementFormDefault="qualified">
    <xsd:import namespace="http://schemas.microsoft.com/office/2006/documentManagement/types"/>
    <xsd:import namespace="http://schemas.microsoft.com/office/infopath/2007/PartnerControls"/>
    <xsd:element name="Review_x0020_Notes" ma:index="3" nillable="true" ma:displayName="Review Notes" ma:internalName="Review_x0020_Notes">
      <xsd:simpleType>
        <xsd:restriction base="dms:Text">
          <xsd:maxLength value="255"/>
        </xsd:restriction>
      </xsd:simpleType>
    </xsd:element>
    <xsd:element name="Source_x0020_File_x0020_Only" ma:index="4" nillable="true" ma:displayName="Source File Only" ma:default="0" ma:internalName="Source_x0020_File_x0020_Only">
      <xsd:simpleType>
        <xsd:restriction base="dms:Boolean"/>
      </xsd:simpleType>
    </xsd:element>
    <xsd:element name="SPM_x0020_Definitions_x0020_Doc" ma:index="5" nillable="true" ma:displayName="SPM Definitions Doc" ma:default="0" ma:description="Documents that are referenced in scales vendor pricing definition documentation." ma:internalName="SPM_x0020_Definitions_x0020_Doc">
      <xsd:simpleType>
        <xsd:restriction base="dms:Boolean"/>
      </xsd:simpleType>
    </xsd:element>
    <xsd:element name="Also_x0020_on_x0020_Doc_x0020_Center" ma:index="6" nillable="true" ma:displayName="Shared Doc" ma:default="0" ma:internalName="Also_x0020_on_x0020_Doc_x0020_Center">
      <xsd:simpleType>
        <xsd:restriction base="dms:Boolean"/>
      </xsd:simpleType>
    </xsd:element>
    <xsd:element name="E2E" ma:index="7" nillable="true" ma:displayName="Outsourced Services" ma:default="0" ma:internalName="E2E">
      <xsd:simpleType>
        <xsd:restriction base="dms:Boolean"/>
      </xsd:simpleType>
    </xsd:element>
    <xsd:element name="Function" ma:index="8" nillable="true" ma:displayName="Function" ma:format="Dropdown" ma:internalName="Function">
      <xsd:simpleType>
        <xsd:restriction base="dms:Choice">
          <xsd:enumeration value="Product Setup"/>
          <xsd:enumeration value="Asset Selection"/>
          <xsd:enumeration value="Product Funding"/>
          <xsd:enumeration value="Content Authoring"/>
          <xsd:enumeration value="Content Development"/>
          <xsd:enumeration value="Content Design"/>
          <xsd:enumeration value="Content Clearance"/>
          <xsd:enumeration value="Content Production"/>
          <xsd:enumeration value="Project Management"/>
          <xsd:enumeration value="Content Finalization"/>
          <xsd:enumeration value="Product Closeout Activities"/>
          <xsd:enumeration value="Content Revision and Reprint"/>
          <xsd:enumeration value="General Reference"/>
        </xsd:restriction>
      </xsd:simpleType>
    </xsd:element>
    <xsd:element name="Topic2" ma:index="9" nillable="true" ma:displayName="Topic" ma:format="Dropdown" ma:internalName="Topic2">
      <xsd:simpleType>
        <xsd:restriction base="dms:Choice">
          <xsd:enumeration value="Managing Files"/>
          <xsd:enumeration value="Managing Quality and Compliance"/>
          <xsd:enumeration value="Managing Partners"/>
          <xsd:enumeration value="Managing Data"/>
          <xsd:enumeration value="Managing Budgets"/>
          <xsd:enumeration value="Managing Content Creation"/>
          <xsd:enumeration value="Other (Admin, Tools, Resources)"/>
        </xsd:restriction>
      </xsd:simpleType>
    </xsd:element>
    <xsd:element name="Sub_x002d_Topic2" ma:index="10" nillable="true" ma:displayName="Sub-Topic" ma:format="Dropdown" ma:internalName="Sub_x002d_Topic2">
      <xsd:simpleType>
        <xsd:restriction base="dms:Choice">
          <xsd:enumeration value="--MANAGING FILES--"/>
          <xsd:enumeration value="Archiving/File Sharing"/>
          <xsd:enumeration value="Automation"/>
          <xsd:enumeration value="Composition Standards"/>
          <xsd:enumeration value="File Approval"/>
          <xsd:enumeration value="File Certification"/>
          <xsd:enumeration value="File Delivery to Printer"/>
          <xsd:enumeration value="File Naming"/>
          <xsd:enumeration value="File Setup"/>
          <xsd:enumeration value="Format Conversion"/>
          <xsd:enumeration value="In-Prod Deliverables"/>
          <xsd:enumeration value="Page Proofs"/>
          <xsd:enumeration value="Print On Demand"/>
          <xsd:enumeration value="Printer Proofs"/>
          <xsd:enumeration value="Routing for Transmittal/Review"/>
          <xsd:enumeration value="Watermarking"/>
          <xsd:enumeration value="Word Downloads"/>
          <xsd:enumeration value="--MANAGING QUALITY &amp; COMPLIANCE--"/>
          <xsd:enumeration value="Alt text"/>
          <xsd:enumeration value="Assessments"/>
          <xsd:enumeration value="Branding"/>
          <xsd:enumeration value="Copyediting"/>
          <xsd:enumeration value="Copyright Lines and License Agreements"/>
          <xsd:enumeration value="Credit Line Placement"/>
          <xsd:enumeration value="CXX Processing"/>
          <xsd:enumeration value="CenDoc"/>
          <xsd:enumeration value="Design &amp; Semantic Coding"/>
          <xsd:enumeration value="Indexing"/>
          <xsd:enumeration value="Proofreading/QA"/>
          <xsd:enumeration value="Systems Testing"/>
          <xsd:enumeration value="--MANAGING PARTNERS--"/>
          <xsd:enumeration value="Author Communication"/>
          <xsd:enumeration value="Contact Lists"/>
          <xsd:enumeration value="Outsourced Services"/>
          <xsd:enumeration value="Escalation"/>
          <xsd:enumeration value="Project Team"/>
          <xsd:enumeration value="Vendor Assignments"/>
          <xsd:enumeration value="Vendor Communication"/>
          <xsd:enumeration value="Vendor Start Up"/>
          <xsd:enumeration value="Vendor Tracking"/>
          <xsd:enumeration value="--MANAGING DATA--"/>
          <xsd:enumeration value="Asset  Metadata"/>
          <xsd:enumeration value="Attachments"/>
          <xsd:enumeration value="Close-Out Materials"/>
          <xsd:enumeration value="Dashboard"/>
          <xsd:enumeration value="Data Integrity"/>
          <xsd:enumeration value="Meetings"/>
          <xsd:enumeration value="Order/Print Management"/>
          <xsd:enumeration value="Product Setup"/>
          <xsd:enumeration value="Schedules"/>
          <xsd:enumeration value="Specifications"/>
          <xsd:enumeration value="--MANAGING BUDGETS--"/>
          <xsd:enumeration value="Charge-Back Tracking"/>
          <xsd:enumeration value="Invoice Processing"/>
          <xsd:enumeration value="Plate &amp; Plate Wizard"/>
          <xsd:enumeration value="Purchase Orders"/>
          <xsd:enumeration value="Time Entry"/>
          <xsd:enumeration value="--MANAGING CONTENT CREATION--"/>
          <xsd:enumeration value="Approved Content Providers"/>
          <xsd:enumeration value="Art Manuscript / Logs"/>
          <xsd:enumeration value="Author Contract"/>
          <xsd:enumeration value="Content Authoring"/>
          <xsd:enumeration value="Content Design"/>
          <xsd:enumeration value="Content Development"/>
          <xsd:enumeration value="CXX Submission"/>
          <xsd:enumeration value="--OTHER: ADMIN/TOOLS/RESOURCES--"/>
          <xsd:enumeration value="Book Requests / Sample Copies"/>
          <xsd:enumeration value="Carts Request Form"/>
          <xsd:enumeration value="Codes &amp; Standard IDs"/>
          <xsd:enumeration value="Document Management *"/>
          <xsd:enumeration value="Other"/>
          <xsd:enumeration value="Shipping (Hardcopy)"/>
          <xsd:enumeration value="Tips &amp; Tricks *"/>
        </xsd:restriction>
      </xsd:simpleType>
    </xsd:element>
    <xsd:element name="Current_x0020_Vrs_x002e__x0020_Date" ma:index="11" nillable="true" ma:displayName="Current Vrs. Date" ma:format="DateOnly" ma:internalName="Current_x0020_Vrs_x002e__x0020_Date">
      <xsd:simpleType>
        <xsd:restriction base="dms:DateTime"/>
      </xsd:simpleType>
    </xsd:element>
    <xsd:element name="Owner" ma:index="12" nillable="true" ma:displayName="Owner" ma:description="Owner of this document" ma:list="UserInfo" ma:SearchPeopleOnly="false" ma:SharePointGroup="0" ma:internalNam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_x0020_Type2" ma:index="13" nillable="true" ma:displayName="Doc Type" ma:format="Dropdown" ma:internalName="Doc_x0020_Type2">
      <xsd:simpleType>
        <xsd:restriction base="dms:Choice">
          <xsd:enumeration value="Application File"/>
          <xsd:enumeration value="Calculator"/>
          <xsd:enumeration value="Cendoc Stylesheet"/>
          <xsd:enumeration value="Checklist/1-Pager"/>
          <xsd:enumeration value="Email Template"/>
          <xsd:enumeration value="Form"/>
          <xsd:enumeration value="Guidelines"/>
          <xsd:enumeration value="Non-PAL Stylesheet"/>
          <xsd:enumeration value="Presentation"/>
          <xsd:enumeration value="Process or Policy"/>
          <xsd:enumeration value="Reference FAQ"/>
          <xsd:enumeration value="Report"/>
          <xsd:enumeration value="Requirements (System)"/>
          <xsd:enumeration value="Sample / Example"/>
          <xsd:enumeration value="Style Guide"/>
          <xsd:enumeration value="Template"/>
          <xsd:enumeration value="User Guide/Manual"/>
          <xsd:enumeration value="Value List/Table"/>
          <xsd:enumeration value="Workflow"/>
        </xsd:restriction>
      </xsd:simpleType>
    </xsd:element>
    <xsd:element name="_x0031_e_x0020_Audience" ma:index="14" nillable="true" ma:displayName="Primary Audience" ma:internalName="_x0031_e_x0020_Audience">
      <xsd:complexType>
        <xsd:complexContent>
          <xsd:extension base="dms:MultiChoice">
            <xsd:sequence>
              <xsd:element name="Value" maxOccurs="unbounded" minOccurs="0" nillable="true">
                <xsd:simpleType>
                  <xsd:restriction base="dms:Choice">
                    <xsd:enumeration value="Content Development"/>
                    <xsd:enumeration value="Design"/>
                    <xsd:enumeration value="Digital Production"/>
                    <xsd:enumeration value="E2E Site Lead"/>
                    <xsd:enumeration value="Finance &amp; Metrics"/>
                    <xsd:enumeration value="Inventory"/>
                    <xsd:enumeration value="Manufacturing"/>
                    <xsd:enumeration value="Marketing / Sales"/>
                    <xsd:enumeration value="Media Development"/>
                    <xsd:enumeration value="Production"/>
                    <xsd:enumeration value="Product Management"/>
                    <xsd:enumeration value="R&amp;P Acquisitions"/>
                    <xsd:enumeration value="R&amp;P Clearance"/>
                    <xsd:enumeration value="Standards/Ops Only"/>
                    <xsd:enumeration value="Vendors (VIP)"/>
                  </xsd:restriction>
                </xsd:simpleType>
              </xsd:element>
            </xsd:sequence>
          </xsd:extension>
        </xsd:complexContent>
      </xsd:complexType>
    </xsd:element>
    <xsd:element name="Product_x0020_Delivery_x0020_Format" ma:index="15" nillable="true" ma:displayName="Product Delivery Format" ma:internalName="Product_x0020_Delivery_x0020_Format">
      <xsd:complexType>
        <xsd:complexContent>
          <xsd:extension base="dms:MultiChoice">
            <xsd:sequence>
              <xsd:element name="Value" maxOccurs="unbounded" minOccurs="0" nillable="true">
                <xsd:simpleType>
                  <xsd:restriction base="dms:Choice">
                    <xsd:enumeration value="Print"/>
                    <xsd:enumeration value="Manufactured Media"/>
                    <xsd:enumeration value="Online/Digital"/>
                  </xsd:restriction>
                </xsd:simpleType>
              </xsd:element>
            </xsd:sequence>
          </xsd:extension>
        </xsd:complexContent>
      </xsd:complexType>
    </xsd:element>
    <xsd:element name="Product_x0020_Type_x0028_s_x0029_" ma:index="16" nillable="true" ma:displayName="Product Type(s)" ma:default="None" ma:internalName="Product_x0020_Type_x0028_s_x0029_">
      <xsd:complexType>
        <xsd:complexContent>
          <xsd:extension base="dms:MultiChoice">
            <xsd:sequence>
              <xsd:element name="Value" maxOccurs="unbounded" minOccurs="0" nillable="true">
                <xsd:simpleType>
                  <xsd:restriction base="dms:Choice">
                    <xsd:enumeration value="None"/>
                    <xsd:enumeration value="Advantage Editions"/>
                    <xsd:enumeration value="Ancillaries - Digital"/>
                    <xsd:enumeration value="Ancillaries - Print"/>
                    <xsd:enumeration value="Annotated Editions"/>
                    <xsd:enumeration value="AP Editions"/>
                    <xsd:enumeration value="Custom"/>
                    <xsd:enumeration value="Digital Products (non-eBook)"/>
                    <xsd:enumeration value="eBook"/>
                    <xsd:enumeration value="K-12 Editions"/>
                    <xsd:enumeration value="K-12 HS Editions"/>
                    <xsd:enumeration value="Instructor Editions"/>
                    <xsd:enumeration value="International Editions"/>
                    <xsd:enumeration value="MindTap"/>
                    <xsd:enumeration value="National Geographic Learning"/>
                    <xsd:enumeration value="SimPub"/>
                    <xsd:enumeration value="Student/Base Editions"/>
                  </xsd:restriction>
                </xsd:simpleType>
              </xsd:element>
            </xsd:sequence>
          </xsd:extension>
        </xsd:complexContent>
      </xsd:complexType>
    </xsd:element>
    <xsd:element name="System_x0028_s_x0029_" ma:index="17" nillable="true" ma:displayName="System(s)" ma:default="None" ma:internalName="System_x0028_s_x0029_">
      <xsd:complexType>
        <xsd:complexContent>
          <xsd:extension base="dms:MultiChoice">
            <xsd:sequence>
              <xsd:element name="Value" maxOccurs="unbounded" minOccurs="0" nillable="true">
                <xsd:simpleType>
                  <xsd:restriction base="dms:Choice">
                    <xsd:enumeration value="None"/>
                    <xsd:enumeration value="Cardinal"/>
                    <xsd:enumeration value="CARTS"/>
                    <xsd:enumeration value="Compose"/>
                    <xsd:enumeration value="Docusphere"/>
                    <xsd:enumeration value="DropBox"/>
                    <xsd:enumeration value="E1"/>
                    <xsd:enumeration value="eProd"/>
                    <xsd:enumeration value="Geyser"/>
                    <xsd:enumeration value="Inside"/>
                    <xsd:enumeration value="Inside:ProdShare"/>
                    <xsd:enumeration value="IPS"/>
                    <xsd:enumeration value="JIRA"/>
                    <xsd:enumeration value="Mass Transit"/>
                    <xsd:enumeration value="ORCA"/>
                    <xsd:enumeration value="Printer Systems (JA/InSite/ePAC)"/>
                    <xsd:enumeration value="Rights Reporting Tool (RRT)"/>
                    <xsd:enumeration value="Rights Systems (RMS/CRS)"/>
                    <xsd:enumeration value="Telescope"/>
                  </xsd:restriction>
                </xsd:simpleType>
              </xsd:element>
            </xsd:sequence>
          </xsd:extension>
        </xsd:complexContent>
      </xsd:complexType>
    </xsd:element>
    <xsd:element name="Software" ma:index="18" nillable="true" ma:displayName="Software" ma:format="Dropdown" ma:internalName="Software">
      <xsd:simpleType>
        <xsd:restriction base="dms:Choice">
          <xsd:enumeration value="Adobe Acrobat"/>
          <xsd:enumeration value="Microsoft Visio"/>
          <xsd:enumeration value="PitStop"/>
        </xsd:restriction>
      </xsd:simpleType>
    </xsd:element>
    <xsd:element name="Screen" ma:index="19" nillable="true" ma:displayName="Screen" ma:format="Dropdown" ma:internalName="Screen">
      <xsd:simpleType>
        <xsd:restriction base="dms:Choice">
          <xsd:enumeration value="Attachments"/>
          <xsd:enumeration value="Dashboard(s)"/>
          <xsd:enumeration value="General/Multiple"/>
          <xsd:enumeration value="Main Setup"/>
          <xsd:enumeration value="MyTasks"/>
          <xsd:enumeration value="Narrative"/>
          <xsd:enumeration value="Plate"/>
          <xsd:enumeration value="Project Team"/>
          <xsd:enumeration value="Reprint Corrections"/>
          <xsd:enumeration value="Rights System View"/>
          <xsd:enumeration value="Routing"/>
          <xsd:enumeration value="Schedule"/>
          <xsd:enumeration value="Specifications"/>
          <xsd:enumeration value="Vendor Address Book"/>
          <xsd:enumeration value="Vendor Assignments"/>
        </xsd:restriction>
      </xsd:simpleType>
    </xsd:element>
    <xsd:element name="Component_x0028_s_x0029_" ma:index="20" nillable="true" ma:displayName="Component(s)" ma:default="None" ma:internalName="Component_x0028_s_x0029_">
      <xsd:complexType>
        <xsd:complexContent>
          <xsd:extension base="dms:MultiChoice">
            <xsd:sequence>
              <xsd:element name="Value" maxOccurs="unbounded" minOccurs="0" nillable="true">
                <xsd:simpleType>
                  <xsd:restriction base="dms:Choice">
                    <xsd:enumeration value="None"/>
                    <xsd:enumeration value="Book Covers"/>
                    <xsd:enumeration value="Book Endsheets"/>
                    <xsd:enumeration value="Book Inserts"/>
                    <xsd:enumeration value="Book Inside Covers"/>
                    <xsd:enumeration value="Book Interiors"/>
                    <xsd:enumeration value="Book Preface/FM/CR"/>
                    <xsd:enumeration value="CDs"/>
                    <xsd:enumeration value="DVDs"/>
                    <xsd:enumeration value="In-Book Ads"/>
                    <xsd:enumeration value="PACs"/>
                  </xsd:restriction>
                </xsd:simpleType>
              </xsd:element>
            </xsd:sequence>
          </xsd:extension>
        </xsd:complexContent>
      </xsd:complexType>
    </xsd:element>
    <xsd:element name="Portfolio" ma:index="30" nillable="true" ma:displayName="Portfolio" ma:hidden="true" ma:internalName="Portfolio" ma:readOnly="false">
      <xsd:complexType>
        <xsd:complexContent>
          <xsd:extension base="dms:MultiChoice">
            <xsd:sequence>
              <xsd:element name="Value" maxOccurs="unbounded" minOccurs="0" nillable="true">
                <xsd:simpleType>
                  <xsd:restriction base="dms:Choice">
                    <xsd:enumeration value="Higher Ed"/>
                    <xsd:enumeration value="NGL/International"/>
                    <xsd:enumeration value="School/Reference"/>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3520c62-91d1-4715-93cb-6b6cc6733a1f" elementFormDefault="qualified">
    <xsd:import namespace="http://schemas.microsoft.com/office/2006/documentManagement/types"/>
    <xsd:import namespace="http://schemas.microsoft.com/office/infopath/2007/PartnerControls"/>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23" nillable="true" ma:displayName="Document ID Value" ma:description="The value of the document ID assigned to this item." ma:internalName="_dlc_DocId" ma:readOnly="true">
      <xsd:simpleType>
        <xsd:restriction base="dms:Text"/>
      </xsd:simple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2E xmlns="f856fc18-c0f7-462c-a53d-fc2610d0c4c8">false</E2E>
    <Review_x0020_Notes xmlns="f856fc18-c0f7-462c-a53d-fc2610d0c4c8" xsi:nil="true"/>
    <_x0031_e_x0020_Audience xmlns="f856fc18-c0f7-462c-a53d-fc2610d0c4c8"/>
    <Screen xmlns="f856fc18-c0f7-462c-a53d-fc2610d0c4c8" xsi:nil="true"/>
    <Also_x0020_on_x0020_Doc_x0020_Center xmlns="f856fc18-c0f7-462c-a53d-fc2610d0c4c8">false</Also_x0020_on_x0020_Doc_x0020_Center>
    <Sub_x002d_Topic2 xmlns="f856fc18-c0f7-462c-a53d-fc2610d0c4c8" xsi:nil="true"/>
    <Current_x0020_Vrs_x002e__x0020_Date xmlns="f856fc18-c0f7-462c-a53d-fc2610d0c4c8" xsi:nil="true"/>
    <Product_x0020_Delivery_x0020_Format xmlns="f856fc18-c0f7-462c-a53d-fc2610d0c4c8"/>
    <Topic2 xmlns="f856fc18-c0f7-462c-a53d-fc2610d0c4c8" xsi:nil="true"/>
    <Source_x0020_File_x0020_Only xmlns="f856fc18-c0f7-462c-a53d-fc2610d0c4c8">false</Source_x0020_File_x0020_Only>
    <Doc_x0020_Type2 xmlns="f856fc18-c0f7-462c-a53d-fc2610d0c4c8" xsi:nil="true"/>
    <Owner xmlns="f856fc18-c0f7-462c-a53d-fc2610d0c4c8">
      <UserInfo>
        <DisplayName/>
        <AccountId xsi:nil="true"/>
        <AccountType/>
      </UserInfo>
    </Owner>
    <Software xmlns="f856fc18-c0f7-462c-a53d-fc2610d0c4c8" xsi:nil="true"/>
    <System_x0028_s_x0029_ xmlns="f856fc18-c0f7-462c-a53d-fc2610d0c4c8">
      <Value>None</Value>
    </System_x0028_s_x0029_>
    <Description0 xmlns="a4d2ff27-a226-42e2-a79e-c1ae662d212e" xsi:nil="true"/>
    <Product_x0020_Type_x0028_s_x0029_ xmlns="f856fc18-c0f7-462c-a53d-fc2610d0c4c8">
      <Value>None</Value>
    </Product_x0020_Type_x0028_s_x0029_>
    <Component_x0028_s_x0029_ xmlns="f856fc18-c0f7-462c-a53d-fc2610d0c4c8">
      <Value>None</Value>
    </Component_x0028_s_x0029_>
    <Function xmlns="f856fc18-c0f7-462c-a53d-fc2610d0c4c8" xsi:nil="true"/>
    <Portfolio xmlns="f856fc18-c0f7-462c-a53d-fc2610d0c4c8"/>
    <SPM_x0020_Definitions_x0020_Doc xmlns="f856fc18-c0f7-462c-a53d-fc2610d0c4c8">false</SPM_x0020_Definitions_x0020_Doc>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32CFAA7-E308-4DCB-89CD-C84C20E90241}">
  <ds:schemaRefs>
    <ds:schemaRef ds:uri="http://schemas.microsoft.com/sharepoint/v3/contenttype/forms"/>
  </ds:schemaRefs>
</ds:datastoreItem>
</file>

<file path=customXml/itemProps2.xml><?xml version="1.0" encoding="utf-8"?>
<ds:datastoreItem xmlns:ds="http://schemas.openxmlformats.org/officeDocument/2006/customXml" ds:itemID="{D75FD8AF-03B6-40B7-84F4-489ECF9A03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2ff27-a226-42e2-a79e-c1ae662d212e"/>
    <ds:schemaRef ds:uri="f856fc18-c0f7-462c-a53d-fc2610d0c4c8"/>
    <ds:schemaRef ds:uri="a3520c62-91d1-4715-93cb-6b6cc6733a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F60B298-C6B1-4CA0-A44C-8B6FAB39D879}">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purl.org/dc/terms/"/>
    <ds:schemaRef ds:uri="a3520c62-91d1-4715-93cb-6b6cc6733a1f"/>
    <ds:schemaRef ds:uri="a4d2ff27-a226-42e2-a79e-c1ae662d212e"/>
    <ds:schemaRef ds:uri="http://www.w3.org/XML/1998/namespace"/>
    <ds:schemaRef ds:uri="f856fc18-c0f7-462c-a53d-fc2610d0c4c8"/>
    <ds:schemaRef ds:uri="http://schemas.microsoft.com/office/2006/metadata/properties"/>
    <ds:schemaRef ds:uri="http://purl.org/dc/dcmitype/"/>
  </ds:schemaRefs>
</ds:datastoreItem>
</file>

<file path=customXml/itemProps4.xml><?xml version="1.0" encoding="utf-8"?>
<ds:datastoreItem xmlns:ds="http://schemas.openxmlformats.org/officeDocument/2006/customXml" ds:itemID="{1FBD255F-1AB4-4B7F-97CA-248D24762D4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5353</TotalTime>
  <Words>465</Words>
  <Application>Microsoft Office PowerPoint</Application>
  <PresentationFormat>Widescreen</PresentationFormat>
  <Paragraphs>44</Paragraphs>
  <Slides>10</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arial</vt:lpstr>
      <vt:lpstr>arial</vt:lpstr>
      <vt:lpstr>Calibri</vt:lpstr>
      <vt:lpstr>Helvetica</vt:lpstr>
      <vt:lpstr>LucidaGrande</vt:lpstr>
      <vt:lpstr>Open Sans</vt:lpstr>
      <vt:lpstr>Summer Font</vt:lpstr>
      <vt:lpstr>Office Theme</vt:lpstr>
      <vt:lpstr>Equation</vt:lpstr>
      <vt:lpstr>Infinite Sequences and Series</vt:lpstr>
      <vt:lpstr>11.9 Representations of Functions as Power Series</vt:lpstr>
      <vt:lpstr>Representations of Functions as Power Series (1 of 2)</vt:lpstr>
      <vt:lpstr>Representations of Functions as Power Series (2 of 2)</vt:lpstr>
      <vt:lpstr>Example 1</vt:lpstr>
      <vt:lpstr>Example 1 – Solution</vt:lpstr>
      <vt:lpstr>Differentiation and Integration of Power Series</vt:lpstr>
      <vt:lpstr>Differentiation and Integration of Power Series (1 of 2)</vt:lpstr>
      <vt:lpstr>Differentiation and Integration of Power Series (2 of 2)</vt:lpstr>
      <vt:lpstr>Example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Triola, Courtney A</dc:creator>
  <cp:lastModifiedBy>B, Buvaneshwari</cp:lastModifiedBy>
  <cp:revision>1889</cp:revision>
  <cp:lastPrinted>2016-10-03T15:29:39Z</cp:lastPrinted>
  <dcterms:created xsi:type="dcterms:W3CDTF">2017-12-08T21:17:47Z</dcterms:created>
  <dcterms:modified xsi:type="dcterms:W3CDTF">2019-02-01T10:05:11Z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0x0101002A5D52E595BC2A47A3DCA88123D2A30D</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_SourceUrl">
    <vt:lpwstr/>
  </property>
  <property fmtid="{D5CDD505-2E9C-101B-9397-08002B2CF9AE}" pid="9" name="_SharedFileIndex">
    <vt:lpwstr/>
  </property>
  <property fmtid="{D5CDD505-2E9C-101B-9397-08002B2CF9AE}" pid="10" name="Audience">
    <vt:lpwstr>Content Developer</vt:lpwstr>
  </property>
  <property fmtid="{D5CDD505-2E9C-101B-9397-08002B2CF9AE}" pid="11" name="Department">
    <vt:lpwstr>GPM Training</vt:lpwstr>
  </property>
  <property fmtid="{D5CDD505-2E9C-101B-9397-08002B2CF9AE}" pid="12" name="ComplianceAssetId">
    <vt:lpwstr/>
  </property>
  <property fmtid="{D5CDD505-2E9C-101B-9397-08002B2CF9AE}" pid="13" name="TemplateUrl">
    <vt:lpwstr/>
  </property>
  <property fmtid="{D5CDD505-2E9C-101B-9397-08002B2CF9AE}" pid="14" name="_dlc_DocIdItemGuid">
    <vt:lpwstr>8b70cda3-413b-4766-b009-7cf0a547d69e</vt:lpwstr>
  </property>
</Properties>
</file>