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5"/>
  </p:notesMasterIdLst>
  <p:handoutMasterIdLst>
    <p:handoutMasterId r:id="rId16"/>
  </p:handoutMasterIdLst>
  <p:sldIdLst>
    <p:sldId id="264" r:id="rId6"/>
    <p:sldId id="256" r:id="rId7"/>
    <p:sldId id="265" r:id="rId8"/>
    <p:sldId id="266" r:id="rId9"/>
    <p:sldId id="267" r:id="rId10"/>
    <p:sldId id="268" r:id="rId11"/>
    <p:sldId id="269" r:id="rId12"/>
    <p:sldId id="270" r:id="rId13"/>
    <p:sldId id="271"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000000"/>
    <a:srgbClr val="A30000"/>
    <a:srgbClr val="E7EFF7"/>
    <a:srgbClr val="CBDDEF"/>
    <a:srgbClr val="004A78"/>
    <a:srgbClr val="006298"/>
    <a:srgbClr val="FF6300"/>
    <a:srgbClr val="E9255F"/>
    <a:srgbClr val="009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4247" autoAdjust="0"/>
  </p:normalViewPr>
  <p:slideViewPr>
    <p:cSldViewPr snapToGrid="0" snapToObjects="1">
      <p:cViewPr varScale="1">
        <p:scale>
          <a:sx n="106" d="100"/>
          <a:sy n="106" d="100"/>
        </p:scale>
        <p:origin x="-96" y="-180"/>
      </p:cViewPr>
      <p:guideLst>
        <p:guide orient="horz" pos="2160"/>
        <p:guide pos="3840"/>
      </p:guideLst>
    </p:cSldViewPr>
  </p:slideViewPr>
  <p:outlineViewPr>
    <p:cViewPr>
      <p:scale>
        <a:sx n="66" d="100"/>
        <a:sy n="66" d="100"/>
      </p:scale>
      <p:origin x="0" y="0"/>
    </p:cViewPr>
  </p:outlineViewPr>
  <p:notesTextViewPr>
    <p:cViewPr>
      <p:scale>
        <a:sx n="20" d="100"/>
        <a:sy n="20" d="100"/>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1/30/2019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1/30/2019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376011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3771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47480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8711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xmlns="" id="{18ED9031-36FF-4E07-B750-15C3F3F0088B}"/>
              </a:ext>
            </a:extLst>
          </p:cNvPr>
          <p:cNvSpPr>
            <a:spLocks noGrp="1"/>
          </p:cNvSpPr>
          <p:nvPr>
            <p:ph sz="quarter" idx="12"/>
          </p:nvPr>
        </p:nvSpPr>
        <p:spPr>
          <a:xfrm>
            <a:off x="741971" y="1292277"/>
            <a:ext cx="10721975" cy="891825"/>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xmlns="" id="{4D3EDE0A-CD36-4494-A107-C14E180ECC1A}"/>
              </a:ext>
            </a:extLst>
          </p:cNvPr>
          <p:cNvSpPr>
            <a:spLocks noGrp="1"/>
          </p:cNvSpPr>
          <p:nvPr>
            <p:ph sz="quarter" idx="13"/>
          </p:nvPr>
        </p:nvSpPr>
        <p:spPr>
          <a:xfrm>
            <a:off x="733425" y="2295525"/>
            <a:ext cx="10721975" cy="590492"/>
          </a:xfrm>
        </p:spPr>
        <p:txBody>
          <a:bodyPr/>
          <a:lstStyle/>
          <a:p>
            <a:pPr lvl="0"/>
            <a:endParaRPr lang="en-IN" dirty="0"/>
          </a:p>
        </p:txBody>
      </p:sp>
      <p:sp>
        <p:nvSpPr>
          <p:cNvPr id="11" name="Content Placeholder 10">
            <a:extLst>
              <a:ext uri="{FF2B5EF4-FFF2-40B4-BE49-F238E27FC236}">
                <a16:creationId xmlns:a16="http://schemas.microsoft.com/office/drawing/2014/main" xmlns="" id="{221A11C5-84D5-4948-87ED-1D3F7F6DC53F}"/>
              </a:ext>
            </a:extLst>
          </p:cNvPr>
          <p:cNvSpPr>
            <a:spLocks noGrp="1"/>
          </p:cNvSpPr>
          <p:nvPr>
            <p:ph sz="quarter" idx="14"/>
          </p:nvPr>
        </p:nvSpPr>
        <p:spPr>
          <a:xfrm>
            <a:off x="733425" y="2986088"/>
            <a:ext cx="10721975" cy="646112"/>
          </a:xfrm>
        </p:spPr>
        <p:txBody>
          <a:bodyPr/>
          <a:lstStyle/>
          <a:p>
            <a:pPr lvl="0"/>
            <a:endParaRPr lang="en-IN" dirty="0"/>
          </a:p>
        </p:txBody>
      </p:sp>
      <p:sp>
        <p:nvSpPr>
          <p:cNvPr id="6" name="Picture Placeholder 5"/>
          <p:cNvSpPr>
            <a:spLocks noGrp="1"/>
          </p:cNvSpPr>
          <p:nvPr>
            <p:ph type="pic" sz="quarter" idx="10"/>
          </p:nvPr>
        </p:nvSpPr>
        <p:spPr>
          <a:xfrm>
            <a:off x="733118" y="4077480"/>
            <a:ext cx="10722260" cy="60944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425" y="5131837"/>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82094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xmlns="" id="{18ED9031-36FF-4E07-B750-15C3F3F0088B}"/>
              </a:ext>
            </a:extLst>
          </p:cNvPr>
          <p:cNvSpPr>
            <a:spLocks noGrp="1"/>
          </p:cNvSpPr>
          <p:nvPr>
            <p:ph sz="quarter" idx="12"/>
          </p:nvPr>
        </p:nvSpPr>
        <p:spPr>
          <a:xfrm>
            <a:off x="741971" y="1292277"/>
            <a:ext cx="10721975" cy="558769"/>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xmlns="" id="{4D3EDE0A-CD36-4494-A107-C14E180ECC1A}"/>
              </a:ext>
            </a:extLst>
          </p:cNvPr>
          <p:cNvSpPr>
            <a:spLocks noGrp="1"/>
          </p:cNvSpPr>
          <p:nvPr>
            <p:ph sz="quarter" idx="13"/>
          </p:nvPr>
        </p:nvSpPr>
        <p:spPr>
          <a:xfrm>
            <a:off x="733425" y="1922485"/>
            <a:ext cx="10721975" cy="646112"/>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xmlns="" id="{221A11C5-84D5-4948-87ED-1D3F7F6DC53F}"/>
              </a:ext>
            </a:extLst>
          </p:cNvPr>
          <p:cNvSpPr>
            <a:spLocks noGrp="1"/>
          </p:cNvSpPr>
          <p:nvPr>
            <p:ph sz="quarter" idx="14"/>
          </p:nvPr>
        </p:nvSpPr>
        <p:spPr>
          <a:xfrm>
            <a:off x="733425" y="2640036"/>
            <a:ext cx="10721975" cy="406928"/>
          </a:xfrm>
        </p:spPr>
        <p:txBody>
          <a:bodyPr/>
          <a:lstStyle>
            <a:lvl1pPr>
              <a:defRPr sz="2400" baseline="0"/>
            </a:lvl1pPr>
          </a:lstStyle>
          <a:p>
            <a:pPr lvl="0"/>
            <a:endParaRPr lang="en-IN" dirty="0"/>
          </a:p>
        </p:txBody>
      </p:sp>
      <p:sp>
        <p:nvSpPr>
          <p:cNvPr id="10" name="Text Placeholder 9"/>
          <p:cNvSpPr>
            <a:spLocks noGrp="1"/>
          </p:cNvSpPr>
          <p:nvPr>
            <p:ph type="body" sz="quarter" idx="11" hasCustomPrompt="1"/>
          </p:nvPr>
        </p:nvSpPr>
        <p:spPr>
          <a:xfrm>
            <a:off x="733425" y="5467739"/>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5" name="Content Placeholder 4">
            <a:extLst>
              <a:ext uri="{FF2B5EF4-FFF2-40B4-BE49-F238E27FC236}">
                <a16:creationId xmlns:a16="http://schemas.microsoft.com/office/drawing/2014/main" xmlns="" id="{DC77195F-EFA9-4727-8271-AEEA56F4FF61}"/>
              </a:ext>
            </a:extLst>
          </p:cNvPr>
          <p:cNvSpPr>
            <a:spLocks noGrp="1"/>
          </p:cNvSpPr>
          <p:nvPr>
            <p:ph sz="quarter" idx="15"/>
          </p:nvPr>
        </p:nvSpPr>
        <p:spPr>
          <a:xfrm>
            <a:off x="733425" y="3118404"/>
            <a:ext cx="10729913" cy="373039"/>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xmlns="" id="{E022AA9B-61C8-44FD-966A-DCCA4209B03F}"/>
              </a:ext>
            </a:extLst>
          </p:cNvPr>
          <p:cNvSpPr>
            <a:spLocks noGrp="1"/>
          </p:cNvSpPr>
          <p:nvPr>
            <p:ph sz="quarter" idx="16"/>
          </p:nvPr>
        </p:nvSpPr>
        <p:spPr>
          <a:xfrm>
            <a:off x="733425" y="3573463"/>
            <a:ext cx="10729913" cy="477054"/>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xmlns="" id="{56A4B729-D02F-4676-A390-963D107DBF8F}"/>
              </a:ext>
            </a:extLst>
          </p:cNvPr>
          <p:cNvSpPr>
            <a:spLocks noGrp="1"/>
          </p:cNvSpPr>
          <p:nvPr>
            <p:ph sz="quarter" idx="17"/>
          </p:nvPr>
        </p:nvSpPr>
        <p:spPr>
          <a:xfrm>
            <a:off x="733425" y="4124325"/>
            <a:ext cx="10729913" cy="486613"/>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xmlns="" id="{F2BC0406-59D9-4D26-91B3-9111FD17EAD2}"/>
              </a:ext>
            </a:extLst>
          </p:cNvPr>
          <p:cNvSpPr>
            <a:spLocks noGrp="1"/>
          </p:cNvSpPr>
          <p:nvPr>
            <p:ph sz="quarter" idx="18"/>
          </p:nvPr>
        </p:nvSpPr>
        <p:spPr>
          <a:xfrm>
            <a:off x="733425" y="4684713"/>
            <a:ext cx="10729913" cy="371475"/>
          </a:xfrm>
        </p:spPr>
        <p:txBody>
          <a:bodyPr/>
          <a:lstStyle>
            <a:lvl1pPr>
              <a:defRPr sz="2400" baseline="0"/>
            </a:lvl1pPr>
          </a:lstStyle>
          <a:p>
            <a:pPr lvl="0"/>
            <a:endParaRPr lang="en-IN" dirty="0"/>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42669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90581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7342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91517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459793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03506732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xmlns=""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xmlns=""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xmlns=""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xmlns=""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86560322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7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xmlns=""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xmlns=""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xmlns=""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xmlns=""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xmlns="" id="{A1F737A4-2F7D-4BFB-947F-3226D9E0119F}"/>
              </a:ext>
            </a:extLst>
          </p:cNvPr>
          <p:cNvSpPr>
            <a:spLocks noGrp="1"/>
          </p:cNvSpPr>
          <p:nvPr>
            <p:ph sz="quarter" idx="27"/>
          </p:nvPr>
        </p:nvSpPr>
        <p:spPr>
          <a:xfrm>
            <a:off x="736600" y="3554413"/>
            <a:ext cx="10718800" cy="550862"/>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xmlns="" id="{EE035FE6-F4A1-4279-9F12-F444E1A93C82}"/>
              </a:ext>
            </a:extLst>
          </p:cNvPr>
          <p:cNvSpPr>
            <a:spLocks noGrp="1"/>
          </p:cNvSpPr>
          <p:nvPr>
            <p:ph sz="quarter" idx="28"/>
          </p:nvPr>
        </p:nvSpPr>
        <p:spPr>
          <a:xfrm>
            <a:off x="736600" y="4227513"/>
            <a:ext cx="10712450" cy="587375"/>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xmlns="" id="{7F8DD86E-04B4-4621-A663-32DD94EFB017}"/>
              </a:ext>
            </a:extLst>
          </p:cNvPr>
          <p:cNvSpPr>
            <a:spLocks noGrp="1"/>
          </p:cNvSpPr>
          <p:nvPr>
            <p:ph sz="quarter" idx="29"/>
          </p:nvPr>
        </p:nvSpPr>
        <p:spPr>
          <a:xfrm>
            <a:off x="736600" y="4879975"/>
            <a:ext cx="10712450" cy="485775"/>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xmlns="" id="{5F5E9DF5-F2F6-40A1-854C-4DCB280C00C3}"/>
              </a:ext>
            </a:extLst>
          </p:cNvPr>
          <p:cNvSpPr>
            <a:spLocks noGrp="1"/>
          </p:cNvSpPr>
          <p:nvPr>
            <p:ph sz="quarter" idx="30"/>
          </p:nvPr>
        </p:nvSpPr>
        <p:spPr>
          <a:xfrm>
            <a:off x="736600" y="5430836"/>
            <a:ext cx="10718800" cy="550863"/>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343426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xmlns="" id="{33CAFFAB-D02A-4827-AE87-997A2FEFF7C9}"/>
              </a:ext>
            </a:extLst>
          </p:cNvPr>
          <p:cNvSpPr>
            <a:spLocks noGrp="1"/>
          </p:cNvSpPr>
          <p:nvPr>
            <p:ph sz="quarter" idx="23"/>
          </p:nvPr>
        </p:nvSpPr>
        <p:spPr>
          <a:xfrm>
            <a:off x="736600" y="1289050"/>
            <a:ext cx="5151016"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xmlns="" id="{B9A7B7D7-2DF8-452E-BA1E-18C442B03366}"/>
              </a:ext>
            </a:extLst>
          </p:cNvPr>
          <p:cNvSpPr>
            <a:spLocks noGrp="1"/>
          </p:cNvSpPr>
          <p:nvPr>
            <p:ph sz="quarter" idx="24"/>
          </p:nvPr>
        </p:nvSpPr>
        <p:spPr>
          <a:xfrm>
            <a:off x="6096000" y="1289051"/>
            <a:ext cx="5353050" cy="4778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xmlns="" id="{89B09F51-CF40-4AAA-A94C-84D97B45B6D8}"/>
              </a:ext>
            </a:extLst>
          </p:cNvPr>
          <p:cNvSpPr>
            <a:spLocks noGrp="1"/>
          </p:cNvSpPr>
          <p:nvPr>
            <p:ph sz="quarter" idx="25"/>
          </p:nvPr>
        </p:nvSpPr>
        <p:spPr>
          <a:xfrm>
            <a:off x="736600" y="1889126"/>
            <a:ext cx="5151016" cy="473665"/>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xmlns="" id="{6788B3C7-3EF3-4B5A-80D3-A8A1A0C2AD5F}"/>
              </a:ext>
            </a:extLst>
          </p:cNvPr>
          <p:cNvSpPr>
            <a:spLocks noGrp="1"/>
          </p:cNvSpPr>
          <p:nvPr>
            <p:ph sz="quarter" idx="26"/>
          </p:nvPr>
        </p:nvSpPr>
        <p:spPr>
          <a:xfrm>
            <a:off x="6096000" y="1889126"/>
            <a:ext cx="5359400" cy="47366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xmlns="" id="{A1F737A4-2F7D-4BFB-947F-3226D9E0119F}"/>
              </a:ext>
            </a:extLst>
          </p:cNvPr>
          <p:cNvSpPr>
            <a:spLocks noGrp="1"/>
          </p:cNvSpPr>
          <p:nvPr>
            <p:ph sz="quarter" idx="27"/>
          </p:nvPr>
        </p:nvSpPr>
        <p:spPr>
          <a:xfrm>
            <a:off x="736600" y="2485029"/>
            <a:ext cx="5151016" cy="587376"/>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xmlns="" id="{EE035FE6-F4A1-4279-9F12-F444E1A93C82}"/>
              </a:ext>
            </a:extLst>
          </p:cNvPr>
          <p:cNvSpPr>
            <a:spLocks noGrp="1"/>
          </p:cNvSpPr>
          <p:nvPr>
            <p:ph sz="quarter" idx="28"/>
          </p:nvPr>
        </p:nvSpPr>
        <p:spPr>
          <a:xfrm>
            <a:off x="6089648" y="2485030"/>
            <a:ext cx="5359401" cy="587376"/>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xmlns="" id="{7F8DD86E-04B4-4621-A663-32DD94EFB017}"/>
              </a:ext>
            </a:extLst>
          </p:cNvPr>
          <p:cNvSpPr>
            <a:spLocks noGrp="1"/>
          </p:cNvSpPr>
          <p:nvPr>
            <p:ph sz="quarter" idx="29"/>
          </p:nvPr>
        </p:nvSpPr>
        <p:spPr>
          <a:xfrm>
            <a:off x="736600" y="3194644"/>
            <a:ext cx="5151016" cy="444296"/>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xmlns="" id="{5F5E9DF5-F2F6-40A1-854C-4DCB280C00C3}"/>
              </a:ext>
            </a:extLst>
          </p:cNvPr>
          <p:cNvSpPr>
            <a:spLocks noGrp="1"/>
          </p:cNvSpPr>
          <p:nvPr>
            <p:ph sz="quarter" idx="30"/>
          </p:nvPr>
        </p:nvSpPr>
        <p:spPr>
          <a:xfrm>
            <a:off x="6096000" y="3194644"/>
            <a:ext cx="5359400" cy="443907"/>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xmlns="" id="{AA0DD209-502C-4CB2-BD80-B99716523D4A}"/>
              </a:ext>
            </a:extLst>
          </p:cNvPr>
          <p:cNvSpPr>
            <a:spLocks noGrp="1"/>
          </p:cNvSpPr>
          <p:nvPr>
            <p:ph sz="quarter" idx="31"/>
          </p:nvPr>
        </p:nvSpPr>
        <p:spPr>
          <a:xfrm>
            <a:off x="736600" y="3741738"/>
            <a:ext cx="5151438" cy="546100"/>
          </a:xfrm>
        </p:spPr>
        <p:txBody>
          <a:bodyPr/>
          <a:lstStyle>
            <a:lvl1pPr>
              <a:defRPr sz="2400" baseline="0"/>
            </a:lvl1pPr>
          </a:lstStyle>
          <a:p>
            <a:pPr lvl="0"/>
            <a:endParaRPr lang="en-IN" dirty="0"/>
          </a:p>
        </p:txBody>
      </p:sp>
      <p:sp>
        <p:nvSpPr>
          <p:cNvPr id="8" name="Content Placeholder 7">
            <a:extLst>
              <a:ext uri="{FF2B5EF4-FFF2-40B4-BE49-F238E27FC236}">
                <a16:creationId xmlns:a16="http://schemas.microsoft.com/office/drawing/2014/main" xmlns="" id="{A877F262-08D1-4F41-A06E-BE1B88A82DFE}"/>
              </a:ext>
            </a:extLst>
          </p:cNvPr>
          <p:cNvSpPr>
            <a:spLocks noGrp="1"/>
          </p:cNvSpPr>
          <p:nvPr>
            <p:ph sz="quarter" idx="32"/>
          </p:nvPr>
        </p:nvSpPr>
        <p:spPr>
          <a:xfrm>
            <a:off x="6096000" y="3741738"/>
            <a:ext cx="5353050" cy="541013"/>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xmlns="" id="{4CACC40D-7614-418A-B8FA-606268EC1513}"/>
              </a:ext>
            </a:extLst>
          </p:cNvPr>
          <p:cNvSpPr>
            <a:spLocks noGrp="1"/>
          </p:cNvSpPr>
          <p:nvPr>
            <p:ph sz="quarter" idx="33"/>
          </p:nvPr>
        </p:nvSpPr>
        <p:spPr>
          <a:xfrm>
            <a:off x="736600" y="4367213"/>
            <a:ext cx="5151438" cy="590550"/>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xmlns="" id="{2B713460-B4F9-45B0-8F05-4AF2F084A64C}"/>
              </a:ext>
            </a:extLst>
          </p:cNvPr>
          <p:cNvSpPr>
            <a:spLocks noGrp="1"/>
          </p:cNvSpPr>
          <p:nvPr>
            <p:ph sz="quarter" idx="34"/>
          </p:nvPr>
        </p:nvSpPr>
        <p:spPr>
          <a:xfrm>
            <a:off x="6089650" y="4346575"/>
            <a:ext cx="5353050" cy="590550"/>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xmlns="" id="{FF44DF68-C48B-47A4-ABA5-E06BB8F9B5D5}"/>
              </a:ext>
            </a:extLst>
          </p:cNvPr>
          <p:cNvSpPr>
            <a:spLocks noGrp="1"/>
          </p:cNvSpPr>
          <p:nvPr>
            <p:ph sz="quarter" idx="35"/>
          </p:nvPr>
        </p:nvSpPr>
        <p:spPr>
          <a:xfrm>
            <a:off x="736600" y="5029200"/>
            <a:ext cx="5151438" cy="539750"/>
          </a:xfrm>
        </p:spPr>
        <p:txBody>
          <a:bodyPr/>
          <a:lstStyle>
            <a:lvl1pPr>
              <a:defRPr sz="2400" baseline="0"/>
            </a:lvl1pPr>
          </a:lstStyle>
          <a:p>
            <a:pPr lvl="0"/>
            <a:endParaRPr lang="en-IN" dirty="0"/>
          </a:p>
        </p:txBody>
      </p:sp>
      <p:sp>
        <p:nvSpPr>
          <p:cNvPr id="19" name="Content Placeholder 18">
            <a:extLst>
              <a:ext uri="{FF2B5EF4-FFF2-40B4-BE49-F238E27FC236}">
                <a16:creationId xmlns:a16="http://schemas.microsoft.com/office/drawing/2014/main" xmlns="" id="{ED5D4001-1181-41BD-928D-243CDCCF73BB}"/>
              </a:ext>
            </a:extLst>
          </p:cNvPr>
          <p:cNvSpPr>
            <a:spLocks noGrp="1"/>
          </p:cNvSpPr>
          <p:nvPr>
            <p:ph sz="quarter" idx="36"/>
          </p:nvPr>
        </p:nvSpPr>
        <p:spPr>
          <a:xfrm>
            <a:off x="6089650" y="5037332"/>
            <a:ext cx="5359400" cy="546100"/>
          </a:xfrm>
        </p:spPr>
        <p:txBody>
          <a:bodyPr/>
          <a:lstStyle>
            <a:lvl1pPr>
              <a:defRPr sz="2400" baseline="0"/>
            </a:lvl1pPr>
          </a:lstStyle>
          <a:p>
            <a:pPr lvl="0"/>
            <a:endParaRPr lang="en-IN" dirty="0"/>
          </a:p>
        </p:txBody>
      </p:sp>
      <p:sp>
        <p:nvSpPr>
          <p:cNvPr id="22" name="Content Placeholder 21">
            <a:extLst>
              <a:ext uri="{FF2B5EF4-FFF2-40B4-BE49-F238E27FC236}">
                <a16:creationId xmlns:a16="http://schemas.microsoft.com/office/drawing/2014/main" xmlns="" id="{9255216D-96A5-4027-A6C8-BB99F1A32EE0}"/>
              </a:ext>
            </a:extLst>
          </p:cNvPr>
          <p:cNvSpPr>
            <a:spLocks noGrp="1"/>
          </p:cNvSpPr>
          <p:nvPr>
            <p:ph sz="quarter" idx="37"/>
          </p:nvPr>
        </p:nvSpPr>
        <p:spPr>
          <a:xfrm>
            <a:off x="736600" y="5668963"/>
            <a:ext cx="5151438" cy="476250"/>
          </a:xfrm>
        </p:spPr>
        <p:txBody>
          <a:bodyPr/>
          <a:lstStyle>
            <a:lvl1pPr>
              <a:defRPr sz="2400" baseline="0"/>
            </a:lvl1pPr>
          </a:lstStyle>
          <a:p>
            <a:pPr lvl="0"/>
            <a:endParaRPr lang="en-IN" dirty="0"/>
          </a:p>
        </p:txBody>
      </p:sp>
      <p:sp>
        <p:nvSpPr>
          <p:cNvPr id="26" name="Content Placeholder 25">
            <a:extLst>
              <a:ext uri="{FF2B5EF4-FFF2-40B4-BE49-F238E27FC236}">
                <a16:creationId xmlns:a16="http://schemas.microsoft.com/office/drawing/2014/main" xmlns="" id="{660989CE-8C44-49AC-90BD-D9233193206F}"/>
              </a:ext>
            </a:extLst>
          </p:cNvPr>
          <p:cNvSpPr>
            <a:spLocks noGrp="1"/>
          </p:cNvSpPr>
          <p:nvPr>
            <p:ph sz="quarter" idx="38"/>
          </p:nvPr>
        </p:nvSpPr>
        <p:spPr>
          <a:xfrm>
            <a:off x="6089650" y="5650301"/>
            <a:ext cx="5365750" cy="476250"/>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62922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8793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9" r:id="rId6"/>
    <p:sldLayoutId id="2147483726" r:id="rId7"/>
    <p:sldLayoutId id="2147483718" r:id="rId8"/>
    <p:sldLayoutId id="2147483715" r:id="rId9"/>
    <p:sldLayoutId id="2147483716" r:id="rId10"/>
    <p:sldLayoutId id="2147483719" r:id="rId11"/>
    <p:sldLayoutId id="2147483720" r:id="rId12"/>
    <p:sldLayoutId id="2147483727" r:id="rId13"/>
    <p:sldLayoutId id="2147483728" r:id="rId14"/>
    <p:sldLayoutId id="2147483723" r:id="rId15"/>
    <p:sldLayoutId id="2147483724" r:id="rId16"/>
    <p:sldLayoutId id="2147483713" r:id="rId17"/>
    <p:sldLayoutId id="2147483717" r:id="rId18"/>
  </p:sldLayoutIdLst>
  <p:hf sldNum="0" hdr="0" ftr="0" dt="0"/>
  <p:txStyles>
    <p:titleStyle>
      <a:lvl1pPr algn="l"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8.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2.bin"/><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9.wmf"/><Relationship Id="rId5" Type="http://schemas.openxmlformats.org/officeDocument/2006/relationships/oleObject" Target="../embeddings/oleObject15.bin"/><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7</a:t>
            </a:r>
          </a:p>
        </p:txBody>
      </p:sp>
      <p:sp>
        <p:nvSpPr>
          <p:cNvPr id="5" name="Title 4"/>
          <p:cNvSpPr>
            <a:spLocks noGrp="1"/>
          </p:cNvSpPr>
          <p:nvPr>
            <p:ph type="title"/>
          </p:nvPr>
        </p:nvSpPr>
        <p:spPr>
          <a:xfrm>
            <a:off x="3996910" y="4035474"/>
            <a:ext cx="6322782" cy="507343"/>
          </a:xfrm>
        </p:spPr>
        <p:txBody>
          <a:bodyPr/>
          <a:lstStyle/>
          <a:p>
            <a:r>
              <a:rPr lang="en-IN" altLang="en-US" sz="3600" dirty="0"/>
              <a:t>Techniques of Integration</a:t>
            </a:r>
            <a:endParaRPr lang="en-US" altLang="en-US" sz="3600" dirty="0"/>
          </a:p>
        </p:txBody>
      </p:sp>
      <p:pic>
        <p:nvPicPr>
          <p:cNvPr id="4" name="Picture Placeholder 3" descr="&quot;&quot;">
            <a:extLst>
              <a:ext uri="{FF2B5EF4-FFF2-40B4-BE49-F238E27FC236}">
                <a16:creationId xmlns:a16="http://schemas.microsoft.com/office/drawing/2014/main" xmlns="" id="{A00BCDD2-8D62-4A1B-A20A-299A25A9A662}"/>
              </a:ext>
            </a:extLst>
          </p:cNvPr>
          <p:cNvPicPr>
            <a:picLocks noGrp="1" noChangeAspect="1"/>
          </p:cNvPicPr>
          <p:nvPr>
            <p:ph type="pic" sz="quarter" idx="12"/>
          </p:nvPr>
        </p:nvPicPr>
        <p:blipFill rotWithShape="1">
          <a:blip r:embed="rId3"/>
          <a:srcRect t="-44199" b="-44199"/>
          <a:stretch/>
        </p:blipFill>
        <p:spPr>
          <a:prstGeom prst="rect">
            <a:avLst/>
          </a:prstGeom>
        </p:spPr>
      </p:pic>
      <p:sp>
        <p:nvSpPr>
          <p:cNvPr id="8" name="Footer Placeholder 7"/>
          <p:cNvSpPr>
            <a:spLocks noGrp="1"/>
          </p:cNvSpPr>
          <p:nvPr>
            <p:ph type="ftr" sz="quarter" idx="3"/>
          </p:nvPr>
        </p:nvSpPr>
        <p:spPr>
          <a:xfrm>
            <a:off x="2923890" y="6356350"/>
            <a:ext cx="8801669" cy="501650"/>
          </a:xfrm>
        </p:spPr>
        <p:txBody>
          <a:bodyPr/>
          <a:lstStyle/>
          <a:p>
            <a:r>
              <a:rPr lang="en-US" dirty="0"/>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58852"/>
            <a:ext cx="10515600" cy="593301"/>
          </a:xfrm>
        </p:spPr>
        <p:txBody>
          <a:bodyPr/>
          <a:lstStyle/>
          <a:p>
            <a:pPr algn="ctr"/>
            <a:r>
              <a:rPr lang="en-US" sz="3600" dirty="0"/>
              <a:t>7.1 </a:t>
            </a:r>
            <a:r>
              <a:rPr lang="en-US" altLang="en-US" sz="3600" dirty="0"/>
              <a:t>Integration by Parts</a:t>
            </a:r>
          </a:p>
        </p:txBody>
      </p:sp>
      <p:sp>
        <p:nvSpPr>
          <p:cNvPr id="5" name="Footer Placeholder 4"/>
          <p:cNvSpPr>
            <a:spLocks noGrp="1"/>
          </p:cNvSpPr>
          <p:nvPr>
            <p:ph type="ftr" sz="quarter" idx="3"/>
          </p:nvPr>
        </p:nvSpPr>
        <p:spPr>
          <a:xfrm>
            <a:off x="2923890" y="6356350"/>
            <a:ext cx="8801669" cy="501650"/>
          </a:xfrm>
        </p:spPr>
        <p:txBody>
          <a:bodyPr/>
          <a:lstStyle/>
          <a:p>
            <a:r>
              <a:rPr lang="en-US" dirty="0"/>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47061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0BE439-364D-4914-9FED-6B708950A0C4}"/>
              </a:ext>
            </a:extLst>
          </p:cNvPr>
          <p:cNvSpPr>
            <a:spLocks noGrp="1"/>
          </p:cNvSpPr>
          <p:nvPr>
            <p:ph type="title"/>
          </p:nvPr>
        </p:nvSpPr>
        <p:spPr/>
        <p:txBody>
          <a:bodyPr/>
          <a:lstStyle/>
          <a:p>
            <a:r>
              <a:rPr lang="en-US" altLang="en-US" dirty="0"/>
              <a:t>Integration by Parts </a:t>
            </a:r>
            <a:r>
              <a:rPr lang="en-US" altLang="en-US" sz="2400" b="0" dirty="0"/>
              <a:t>(1 of 4)</a:t>
            </a:r>
            <a:endParaRPr lang="en-US" sz="2400" b="0" dirty="0"/>
          </a:p>
        </p:txBody>
      </p:sp>
      <p:sp>
        <p:nvSpPr>
          <p:cNvPr id="3" name="Content Placeholder 2">
            <a:extLst>
              <a:ext uri="{FF2B5EF4-FFF2-40B4-BE49-F238E27FC236}">
                <a16:creationId xmlns:a16="http://schemas.microsoft.com/office/drawing/2014/main" xmlns="" id="{76CD04DC-D6DA-46FC-A1AD-2921EAA33DFC}"/>
              </a:ext>
            </a:extLst>
          </p:cNvPr>
          <p:cNvSpPr>
            <a:spLocks noGrp="1"/>
          </p:cNvSpPr>
          <p:nvPr>
            <p:ph sz="quarter" idx="23"/>
          </p:nvPr>
        </p:nvSpPr>
        <p:spPr>
          <a:xfrm>
            <a:off x="736600" y="1289049"/>
            <a:ext cx="10718800" cy="1808111"/>
          </a:xfrm>
        </p:spPr>
        <p:txBody>
          <a:bodyPr/>
          <a:lstStyle/>
          <a:p>
            <a:r>
              <a:rPr lang="en-US" altLang="en-US" dirty="0"/>
              <a:t>Every differentiation rule has a corresponding integration rule. For instance, the Substitution Rule for integration corresponds to the Chain Rule for differentiation. The rule that corresponds to the Product Rule for differentiation is called the rule for </a:t>
            </a:r>
            <a:r>
              <a:rPr lang="en-US" altLang="en-US" i="1" dirty="0"/>
              <a:t>integration by parts</a:t>
            </a:r>
            <a:r>
              <a:rPr lang="en-US" altLang="en-US" dirty="0"/>
              <a:t>.</a:t>
            </a:r>
            <a:r>
              <a:rPr lang="en-US" altLang="en-US" i="1" dirty="0"/>
              <a:t> </a:t>
            </a:r>
          </a:p>
          <a:p>
            <a:r>
              <a:rPr lang="en-US" altLang="en-US" dirty="0"/>
              <a:t>The Product Rule states that if </a:t>
            </a:r>
            <a:r>
              <a:rPr lang="en-US" altLang="en-US" i="1" dirty="0"/>
              <a:t>f</a:t>
            </a:r>
            <a:r>
              <a:rPr lang="en-US" altLang="en-US" dirty="0"/>
              <a:t> and </a:t>
            </a:r>
            <a:r>
              <a:rPr lang="en-US" altLang="en-US" i="1" dirty="0"/>
              <a:t>g</a:t>
            </a:r>
            <a:r>
              <a:rPr lang="en-US" altLang="en-US" dirty="0"/>
              <a:t> are differentiable functions, then</a:t>
            </a:r>
          </a:p>
        </p:txBody>
      </p:sp>
      <p:graphicFrame>
        <p:nvGraphicFramePr>
          <p:cNvPr id="10" name="Content Placeholder 9" descr="(d/dx)[f(x)g(x)] = f(x)g prime (x) + g(x)f prime (x)">
            <a:extLst>
              <a:ext uri="{FF2B5EF4-FFF2-40B4-BE49-F238E27FC236}">
                <a16:creationId xmlns:a16="http://schemas.microsoft.com/office/drawing/2014/main" xmlns="" id="{38A6F6D8-1B99-45BB-AFA8-ED9BA7BED6F5}"/>
              </a:ext>
            </a:extLst>
          </p:cNvPr>
          <p:cNvGraphicFramePr>
            <a:graphicFrameLocks noGrp="1" noChangeAspect="1"/>
          </p:cNvGraphicFramePr>
          <p:nvPr>
            <p:ph sz="quarter" idx="24"/>
            <p:extLst>
              <p:ext uri="{D42A27DB-BD31-4B8C-83A1-F6EECF244321}">
                <p14:modId xmlns:p14="http://schemas.microsoft.com/office/powerpoint/2010/main" val="1585914240"/>
              </p:ext>
            </p:extLst>
          </p:nvPr>
        </p:nvGraphicFramePr>
        <p:xfrm>
          <a:off x="3543991" y="3379629"/>
          <a:ext cx="5096081" cy="806768"/>
        </p:xfrm>
        <a:graphic>
          <a:graphicData uri="http://schemas.openxmlformats.org/presentationml/2006/ole">
            <mc:AlternateContent xmlns:mc="http://schemas.openxmlformats.org/markup-compatibility/2006">
              <mc:Choice xmlns:v="urn:schemas-microsoft-com:vml" Requires="v">
                <p:oleObj spid="_x0000_s532514" name="Equation" r:id="rId3" imgW="4572000" imgH="723600" progId="Equation.DSMT4">
                  <p:embed/>
                </p:oleObj>
              </mc:Choice>
              <mc:Fallback>
                <p:oleObj name="Equation" r:id="rId3" imgW="4572000" imgH="723600" progId="Equation.DSMT4">
                  <p:embed/>
                  <p:pic>
                    <p:nvPicPr>
                      <p:cNvPr id="9" name="Object 8">
                        <a:extLst>
                          <a:ext uri="{FF2B5EF4-FFF2-40B4-BE49-F238E27FC236}">
                            <a16:creationId xmlns:a16="http://schemas.microsoft.com/office/drawing/2014/main" xmlns="" id="{A1A985AF-AE08-4F60-86E4-6355EF85EA11}"/>
                          </a:ext>
                        </a:extLst>
                      </p:cNvPr>
                      <p:cNvPicPr/>
                      <p:nvPr/>
                    </p:nvPicPr>
                    <p:blipFill>
                      <a:blip r:embed="rId4"/>
                      <a:stretch>
                        <a:fillRect/>
                      </a:stretch>
                    </p:blipFill>
                    <p:spPr>
                      <a:xfrm>
                        <a:off x="3543991" y="3379629"/>
                        <a:ext cx="5096081" cy="806768"/>
                      </a:xfrm>
                      <a:prstGeom prst="rect">
                        <a:avLst/>
                      </a:prstGeom>
                    </p:spPr>
                  </p:pic>
                </p:oleObj>
              </mc:Fallback>
            </mc:AlternateContent>
          </a:graphicData>
        </a:graphic>
      </p:graphicFrame>
    </p:spTree>
    <p:extLst>
      <p:ext uri="{BB962C8B-B14F-4D97-AF65-F5344CB8AC3E}">
        <p14:creationId xmlns:p14="http://schemas.microsoft.com/office/powerpoint/2010/main" val="4119616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DD1EA1-E0C9-4EFB-9D47-A6EE46C8DEFE}"/>
              </a:ext>
            </a:extLst>
          </p:cNvPr>
          <p:cNvSpPr>
            <a:spLocks noGrp="1"/>
          </p:cNvSpPr>
          <p:nvPr>
            <p:ph type="title"/>
          </p:nvPr>
        </p:nvSpPr>
        <p:spPr/>
        <p:txBody>
          <a:bodyPr/>
          <a:lstStyle/>
          <a:p>
            <a:r>
              <a:rPr lang="en-US" altLang="en-US" dirty="0"/>
              <a:t>Integration by Parts </a:t>
            </a:r>
            <a:r>
              <a:rPr lang="en-US" altLang="en-US" sz="2400" b="0" dirty="0"/>
              <a:t>(2 of 4)</a:t>
            </a:r>
            <a:endParaRPr lang="en-US" dirty="0"/>
          </a:p>
        </p:txBody>
      </p:sp>
      <p:sp>
        <p:nvSpPr>
          <p:cNvPr id="3" name="Content Placeholder 2">
            <a:extLst>
              <a:ext uri="{FF2B5EF4-FFF2-40B4-BE49-F238E27FC236}">
                <a16:creationId xmlns:a16="http://schemas.microsoft.com/office/drawing/2014/main" xmlns="" id="{888B968C-8F27-4EDE-8095-5759EE2FDAF3}"/>
              </a:ext>
            </a:extLst>
          </p:cNvPr>
          <p:cNvSpPr>
            <a:spLocks noGrp="1"/>
          </p:cNvSpPr>
          <p:nvPr>
            <p:ph sz="quarter" idx="23"/>
          </p:nvPr>
        </p:nvSpPr>
        <p:spPr>
          <a:xfrm>
            <a:off x="736600" y="1289050"/>
            <a:ext cx="8156677" cy="364128"/>
          </a:xfrm>
        </p:spPr>
        <p:txBody>
          <a:bodyPr/>
          <a:lstStyle/>
          <a:p>
            <a:r>
              <a:rPr lang="en-US" altLang="en-US" dirty="0"/>
              <a:t>In the notation for indefinite integrals this equation becomes</a:t>
            </a:r>
          </a:p>
        </p:txBody>
      </p:sp>
      <p:graphicFrame>
        <p:nvGraphicFramePr>
          <p:cNvPr id="12" name="Content Placeholder 11" descr="int([f(x) g prime (x) + g(x) f prime (x)] dx) = f(x) g(x)">
            <a:extLst>
              <a:ext uri="{FF2B5EF4-FFF2-40B4-BE49-F238E27FC236}">
                <a16:creationId xmlns:a16="http://schemas.microsoft.com/office/drawing/2014/main" xmlns="" id="{2BA640B8-D0C8-4E10-B99A-4CCBCB1F8124}"/>
              </a:ext>
            </a:extLst>
          </p:cNvPr>
          <p:cNvGraphicFramePr>
            <a:graphicFrameLocks noGrp="1" noChangeAspect="1"/>
          </p:cNvGraphicFramePr>
          <p:nvPr>
            <p:ph sz="quarter" idx="24"/>
            <p:extLst>
              <p:ext uri="{D42A27DB-BD31-4B8C-83A1-F6EECF244321}">
                <p14:modId xmlns:p14="http://schemas.microsoft.com/office/powerpoint/2010/main" val="3226401624"/>
              </p:ext>
            </p:extLst>
          </p:nvPr>
        </p:nvGraphicFramePr>
        <p:xfrm>
          <a:off x="3697288" y="1908175"/>
          <a:ext cx="4789487" cy="534988"/>
        </p:xfrm>
        <a:graphic>
          <a:graphicData uri="http://schemas.openxmlformats.org/presentationml/2006/ole">
            <mc:AlternateContent xmlns:mc="http://schemas.openxmlformats.org/markup-compatibility/2006">
              <mc:Choice xmlns:v="urn:schemas-microsoft-com:vml" Requires="v">
                <p:oleObj spid="_x0000_s533607" name="Equation" r:id="rId3" imgW="4775040" imgH="533160" progId="Equation.DSMT4">
                  <p:embed/>
                </p:oleObj>
              </mc:Choice>
              <mc:Fallback>
                <p:oleObj name="Equation" r:id="rId3" imgW="4775040" imgH="533160" progId="Equation.DSMT4">
                  <p:embed/>
                  <p:pic>
                    <p:nvPicPr>
                      <p:cNvPr id="11" name="Object 10">
                        <a:extLst>
                          <a:ext uri="{FF2B5EF4-FFF2-40B4-BE49-F238E27FC236}">
                            <a16:creationId xmlns:a16="http://schemas.microsoft.com/office/drawing/2014/main" xmlns="" id="{2769AE55-ADF0-4D4B-8B45-EF5E526C6B82}"/>
                          </a:ext>
                        </a:extLst>
                      </p:cNvPr>
                      <p:cNvPicPr/>
                      <p:nvPr/>
                    </p:nvPicPr>
                    <p:blipFill>
                      <a:blip r:embed="rId4"/>
                      <a:stretch>
                        <a:fillRect/>
                      </a:stretch>
                    </p:blipFill>
                    <p:spPr>
                      <a:xfrm>
                        <a:off x="3697288" y="1908175"/>
                        <a:ext cx="4789487" cy="53498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ADB48795-89E7-42F3-8E27-37041DFA765E}"/>
              </a:ext>
            </a:extLst>
          </p:cNvPr>
          <p:cNvSpPr>
            <a:spLocks noGrp="1"/>
          </p:cNvSpPr>
          <p:nvPr>
            <p:ph sz="quarter" idx="25"/>
          </p:nvPr>
        </p:nvSpPr>
        <p:spPr>
          <a:xfrm>
            <a:off x="736600" y="3007835"/>
            <a:ext cx="384277" cy="478965"/>
          </a:xfrm>
        </p:spPr>
        <p:txBody>
          <a:bodyPr/>
          <a:lstStyle/>
          <a:p>
            <a:r>
              <a:rPr lang="en-US" dirty="0"/>
              <a:t>or</a:t>
            </a:r>
          </a:p>
        </p:txBody>
      </p:sp>
      <p:graphicFrame>
        <p:nvGraphicFramePr>
          <p:cNvPr id="14" name="Content Placeholder 13" descr="int(f(x) g prime (x) dx)+ int(g(x) f prime (x) dx) = f(x) g(x)">
            <a:extLst>
              <a:ext uri="{FF2B5EF4-FFF2-40B4-BE49-F238E27FC236}">
                <a16:creationId xmlns:a16="http://schemas.microsoft.com/office/drawing/2014/main" xmlns="" id="{03B12998-93B7-44E1-8058-AF9D575EC1BC}"/>
              </a:ext>
            </a:extLst>
          </p:cNvPr>
          <p:cNvGraphicFramePr>
            <a:graphicFrameLocks noGrp="1" noChangeAspect="1"/>
          </p:cNvGraphicFramePr>
          <p:nvPr>
            <p:ph sz="quarter" idx="26"/>
            <p:extLst>
              <p:ext uri="{D42A27DB-BD31-4B8C-83A1-F6EECF244321}">
                <p14:modId xmlns:p14="http://schemas.microsoft.com/office/powerpoint/2010/main" val="2515482013"/>
              </p:ext>
            </p:extLst>
          </p:nvPr>
        </p:nvGraphicFramePr>
        <p:xfrm>
          <a:off x="3478213" y="2927350"/>
          <a:ext cx="5235575" cy="534988"/>
        </p:xfrm>
        <a:graphic>
          <a:graphicData uri="http://schemas.openxmlformats.org/presentationml/2006/ole">
            <mc:AlternateContent xmlns:mc="http://schemas.openxmlformats.org/markup-compatibility/2006">
              <mc:Choice xmlns:v="urn:schemas-microsoft-com:vml" Requires="v">
                <p:oleObj spid="_x0000_s533608" name="Equation" r:id="rId5" imgW="5219640" imgH="533160" progId="Equation.DSMT4">
                  <p:embed/>
                </p:oleObj>
              </mc:Choice>
              <mc:Fallback>
                <p:oleObj name="Equation" r:id="rId5" imgW="5219640" imgH="533160" progId="Equation.DSMT4">
                  <p:embed/>
                  <p:pic>
                    <p:nvPicPr>
                      <p:cNvPr id="13" name="Object 12">
                        <a:extLst>
                          <a:ext uri="{FF2B5EF4-FFF2-40B4-BE49-F238E27FC236}">
                            <a16:creationId xmlns:a16="http://schemas.microsoft.com/office/drawing/2014/main" xmlns="" id="{00E966B2-8FA8-40E6-848B-007BF13061AC}"/>
                          </a:ext>
                        </a:extLst>
                      </p:cNvPr>
                      <p:cNvPicPr/>
                      <p:nvPr/>
                    </p:nvPicPr>
                    <p:blipFill>
                      <a:blip r:embed="rId6"/>
                      <a:stretch>
                        <a:fillRect/>
                      </a:stretch>
                    </p:blipFill>
                    <p:spPr>
                      <a:xfrm>
                        <a:off x="3478213" y="2927350"/>
                        <a:ext cx="5235575" cy="5349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xmlns="" id="{AA579D9B-C62A-4012-A4AC-1D7DF50EC007}"/>
              </a:ext>
            </a:extLst>
          </p:cNvPr>
          <p:cNvSpPr>
            <a:spLocks noGrp="1"/>
          </p:cNvSpPr>
          <p:nvPr>
            <p:ph sz="quarter" idx="27"/>
          </p:nvPr>
        </p:nvSpPr>
        <p:spPr>
          <a:xfrm>
            <a:off x="736600" y="3954589"/>
            <a:ext cx="4956277" cy="310947"/>
          </a:xfrm>
        </p:spPr>
        <p:txBody>
          <a:bodyPr/>
          <a:lstStyle/>
          <a:p>
            <a:r>
              <a:rPr lang="en-US" altLang="en-US" dirty="0"/>
              <a:t>We can rearrange this equation as</a:t>
            </a:r>
          </a:p>
        </p:txBody>
      </p:sp>
      <p:graphicFrame>
        <p:nvGraphicFramePr>
          <p:cNvPr id="16" name="Content Placeholder 15" descr="(item 1) int (f(x) g prime (x)) (d x) = (f(x) g(x)) minus int (g(x) f prime (x)) (d x)">
            <a:extLst>
              <a:ext uri="{FF2B5EF4-FFF2-40B4-BE49-F238E27FC236}">
                <a16:creationId xmlns:a16="http://schemas.microsoft.com/office/drawing/2014/main" xmlns="" id="{2EEAAD83-50E4-4137-A4D0-3D9B3AE21523}"/>
              </a:ext>
            </a:extLst>
          </p:cNvPr>
          <p:cNvGraphicFramePr>
            <a:graphicFrameLocks noGrp="1" noChangeAspect="1"/>
          </p:cNvGraphicFramePr>
          <p:nvPr>
            <p:ph sz="quarter" idx="28"/>
            <p:extLst>
              <p:ext uri="{D42A27DB-BD31-4B8C-83A1-F6EECF244321}">
                <p14:modId xmlns:p14="http://schemas.microsoft.com/office/powerpoint/2010/main" val="2274941899"/>
              </p:ext>
            </p:extLst>
          </p:nvPr>
        </p:nvGraphicFramePr>
        <p:xfrm>
          <a:off x="2928938" y="4522788"/>
          <a:ext cx="6327775" cy="558800"/>
        </p:xfrm>
        <a:graphic>
          <a:graphicData uri="http://schemas.openxmlformats.org/presentationml/2006/ole">
            <mc:AlternateContent xmlns:mc="http://schemas.openxmlformats.org/markup-compatibility/2006">
              <mc:Choice xmlns:v="urn:schemas-microsoft-com:vml" Requires="v">
                <p:oleObj spid="_x0000_s533609" name="Equation" r:id="rId7" imgW="5752800" imgH="507960" progId="Equation.DSMT4">
                  <p:embed/>
                </p:oleObj>
              </mc:Choice>
              <mc:Fallback>
                <p:oleObj name="Equation" r:id="rId7" imgW="5752800" imgH="507960" progId="Equation.DSMT4">
                  <p:embed/>
                  <p:pic>
                    <p:nvPicPr>
                      <p:cNvPr id="15" name="Object 14">
                        <a:extLst>
                          <a:ext uri="{FF2B5EF4-FFF2-40B4-BE49-F238E27FC236}">
                            <a16:creationId xmlns:a16="http://schemas.microsoft.com/office/drawing/2014/main" xmlns="" id="{A58F5B2E-E39D-4071-AF7B-D6BD82C1CABF}"/>
                          </a:ext>
                        </a:extLst>
                      </p:cNvPr>
                      <p:cNvPicPr/>
                      <p:nvPr/>
                    </p:nvPicPr>
                    <p:blipFill>
                      <a:blip r:embed="rId8"/>
                      <a:stretch>
                        <a:fillRect/>
                      </a:stretch>
                    </p:blipFill>
                    <p:spPr>
                      <a:xfrm>
                        <a:off x="2928938" y="4522788"/>
                        <a:ext cx="6327775" cy="5588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xmlns="" id="{7B238682-0D30-46B7-BE18-91E4DA71094C}"/>
              </a:ext>
            </a:extLst>
          </p:cNvPr>
          <p:cNvSpPr>
            <a:spLocks noGrp="1"/>
          </p:cNvSpPr>
          <p:nvPr>
            <p:ph sz="quarter" idx="29"/>
          </p:nvPr>
        </p:nvSpPr>
        <p:spPr>
          <a:xfrm>
            <a:off x="736600" y="5471319"/>
            <a:ext cx="10712450" cy="364970"/>
          </a:xfrm>
        </p:spPr>
        <p:txBody>
          <a:bodyPr/>
          <a:lstStyle/>
          <a:p>
            <a:r>
              <a:rPr lang="en-US" altLang="en-US" dirty="0"/>
              <a:t>Formula 1 is called the </a:t>
            </a:r>
            <a:r>
              <a:rPr lang="en-US" altLang="en-US" b="1" dirty="0"/>
              <a:t>formula for integration by parts</a:t>
            </a:r>
            <a:r>
              <a:rPr lang="en-US" altLang="en-US" dirty="0"/>
              <a:t>. </a:t>
            </a:r>
          </a:p>
        </p:txBody>
      </p:sp>
    </p:spTree>
    <p:extLst>
      <p:ext uri="{BB962C8B-B14F-4D97-AF65-F5344CB8AC3E}">
        <p14:creationId xmlns:p14="http://schemas.microsoft.com/office/powerpoint/2010/main" val="2660973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3688D0-27B8-467D-A83E-7E822EDAF0B6}"/>
              </a:ext>
            </a:extLst>
          </p:cNvPr>
          <p:cNvSpPr>
            <a:spLocks noGrp="1"/>
          </p:cNvSpPr>
          <p:nvPr>
            <p:ph type="title"/>
          </p:nvPr>
        </p:nvSpPr>
        <p:spPr/>
        <p:txBody>
          <a:bodyPr/>
          <a:lstStyle/>
          <a:p>
            <a:r>
              <a:rPr lang="en-US" altLang="en-US" dirty="0"/>
              <a:t>Integration by Parts </a:t>
            </a:r>
            <a:r>
              <a:rPr lang="en-US" altLang="en-US" sz="2400" b="0" dirty="0"/>
              <a:t>(3 of 4)</a:t>
            </a:r>
            <a:endParaRPr lang="en-US" dirty="0"/>
          </a:p>
        </p:txBody>
      </p:sp>
      <p:sp>
        <p:nvSpPr>
          <p:cNvPr id="3" name="Content Placeholder 2">
            <a:extLst>
              <a:ext uri="{FF2B5EF4-FFF2-40B4-BE49-F238E27FC236}">
                <a16:creationId xmlns:a16="http://schemas.microsoft.com/office/drawing/2014/main" xmlns="" id="{0675050D-8974-46ED-AD5C-4ECF8EB37981}"/>
              </a:ext>
            </a:extLst>
          </p:cNvPr>
          <p:cNvSpPr>
            <a:spLocks noGrp="1"/>
          </p:cNvSpPr>
          <p:nvPr>
            <p:ph sz="quarter" idx="23"/>
          </p:nvPr>
        </p:nvSpPr>
        <p:spPr/>
        <p:txBody>
          <a:bodyPr/>
          <a:lstStyle/>
          <a:p>
            <a:pPr>
              <a:lnSpc>
                <a:spcPct val="120000"/>
              </a:lnSpc>
            </a:pPr>
            <a:r>
              <a:rPr lang="en-US" altLang="en-US" dirty="0"/>
              <a:t>It is perhaps easier to remember in the following notation. </a:t>
            </a:r>
          </a:p>
        </p:txBody>
      </p:sp>
      <p:sp>
        <p:nvSpPr>
          <p:cNvPr id="4" name="Content Placeholder 3">
            <a:extLst>
              <a:ext uri="{FF2B5EF4-FFF2-40B4-BE49-F238E27FC236}">
                <a16:creationId xmlns:a16="http://schemas.microsoft.com/office/drawing/2014/main" xmlns="" id="{2E8836A7-EFF9-46C3-832C-78F889FB15E8}"/>
              </a:ext>
            </a:extLst>
          </p:cNvPr>
          <p:cNvSpPr>
            <a:spLocks noGrp="1"/>
          </p:cNvSpPr>
          <p:nvPr>
            <p:ph sz="quarter" idx="24"/>
          </p:nvPr>
        </p:nvSpPr>
        <p:spPr>
          <a:xfrm>
            <a:off x="736600" y="1857375"/>
            <a:ext cx="6785077" cy="371477"/>
          </a:xfrm>
        </p:spPr>
        <p:txBody>
          <a:bodyPr/>
          <a:lstStyle/>
          <a:p>
            <a:r>
              <a:rPr lang="en-US" altLang="en-US" dirty="0"/>
              <a:t>Let </a:t>
            </a:r>
            <a:r>
              <a:rPr lang="en-US" altLang="en-US" i="1" dirty="0"/>
              <a:t>u</a:t>
            </a:r>
            <a:r>
              <a:rPr lang="en-US" altLang="en-US" dirty="0"/>
              <a:t> = </a:t>
            </a:r>
            <a:r>
              <a:rPr lang="en-US" altLang="en-US" i="1" dirty="0"/>
              <a:t>f</a:t>
            </a:r>
            <a:r>
              <a:rPr lang="en-US" altLang="en-US" sz="400" dirty="0"/>
              <a:t> </a:t>
            </a:r>
            <a:r>
              <a:rPr lang="en-US" altLang="en-US" dirty="0"/>
              <a:t>(</a:t>
            </a:r>
            <a:r>
              <a:rPr lang="en-US" altLang="en-US" i="1" dirty="0"/>
              <a:t>x</a:t>
            </a:r>
            <a:r>
              <a:rPr lang="en-US" altLang="en-US" dirty="0"/>
              <a:t>)</a:t>
            </a:r>
            <a:r>
              <a:rPr lang="en-US" altLang="en-US" i="1" dirty="0"/>
              <a:t> </a:t>
            </a:r>
            <a:r>
              <a:rPr lang="en-US" altLang="en-US" dirty="0"/>
              <a:t>and </a:t>
            </a:r>
            <a:r>
              <a:rPr lang="en-US" altLang="en-US" i="1" dirty="0"/>
              <a:t>v</a:t>
            </a:r>
            <a:r>
              <a:rPr lang="en-US" altLang="en-US" dirty="0"/>
              <a:t> = </a:t>
            </a:r>
            <a:r>
              <a:rPr lang="en-US" altLang="en-US" i="1" dirty="0"/>
              <a:t>g</a:t>
            </a:r>
            <a:r>
              <a:rPr lang="en-US" altLang="en-US" sz="400" i="1" dirty="0"/>
              <a:t> </a:t>
            </a:r>
            <a:r>
              <a:rPr lang="en-US" altLang="en-US" dirty="0"/>
              <a:t>(</a:t>
            </a:r>
            <a:r>
              <a:rPr lang="en-US" altLang="en-US" i="1" dirty="0"/>
              <a:t>x</a:t>
            </a:r>
            <a:r>
              <a:rPr lang="en-US" altLang="en-US" dirty="0"/>
              <a:t>). Then the differentials are</a:t>
            </a:r>
            <a:endParaRPr lang="en-US" dirty="0"/>
          </a:p>
        </p:txBody>
      </p:sp>
      <p:graphicFrame>
        <p:nvGraphicFramePr>
          <p:cNvPr id="12" name="Content Placeholder 11" descr="du = f prime (x)dx and dv = g prime (x) dx">
            <a:extLst>
              <a:ext uri="{FF2B5EF4-FFF2-40B4-BE49-F238E27FC236}">
                <a16:creationId xmlns:a16="http://schemas.microsoft.com/office/drawing/2014/main" xmlns="" id="{536A0C4F-4D96-4A37-BEC7-12DAA68DDFCC}"/>
              </a:ext>
            </a:extLst>
          </p:cNvPr>
          <p:cNvGraphicFramePr>
            <a:graphicFrameLocks noGrp="1" noChangeAspect="1"/>
          </p:cNvGraphicFramePr>
          <p:nvPr>
            <p:ph sz="quarter" idx="25"/>
            <p:extLst>
              <p:ext uri="{D42A27DB-BD31-4B8C-83A1-F6EECF244321}">
                <p14:modId xmlns:p14="http://schemas.microsoft.com/office/powerpoint/2010/main" val="877371475"/>
              </p:ext>
            </p:extLst>
          </p:nvPr>
        </p:nvGraphicFramePr>
        <p:xfrm>
          <a:off x="7593013" y="1868488"/>
          <a:ext cx="3962400" cy="342900"/>
        </p:xfrm>
        <a:graphic>
          <a:graphicData uri="http://schemas.openxmlformats.org/presentationml/2006/ole">
            <mc:AlternateContent xmlns:mc="http://schemas.openxmlformats.org/markup-compatibility/2006">
              <mc:Choice xmlns:v="urn:schemas-microsoft-com:vml" Requires="v">
                <p:oleObj spid="_x0000_s534594" name="Equation" r:id="rId3" imgW="3962160" imgH="342720" progId="Equation.DSMT4">
                  <p:embed/>
                </p:oleObj>
              </mc:Choice>
              <mc:Fallback>
                <p:oleObj name="Equation" r:id="rId3" imgW="3962160" imgH="342720" progId="Equation.DSMT4">
                  <p:embed/>
                  <p:pic>
                    <p:nvPicPr>
                      <p:cNvPr id="11" name="Object 10">
                        <a:extLst>
                          <a:ext uri="{FF2B5EF4-FFF2-40B4-BE49-F238E27FC236}">
                            <a16:creationId xmlns:a16="http://schemas.microsoft.com/office/drawing/2014/main" xmlns="" id="{B5AAE916-48EF-422E-96B8-0DDF306FD9D0}"/>
                          </a:ext>
                        </a:extLst>
                      </p:cNvPr>
                      <p:cNvPicPr/>
                      <p:nvPr/>
                    </p:nvPicPr>
                    <p:blipFill>
                      <a:blip r:embed="rId4"/>
                      <a:stretch>
                        <a:fillRect/>
                      </a:stretch>
                    </p:blipFill>
                    <p:spPr>
                      <a:xfrm>
                        <a:off x="7593013" y="1868488"/>
                        <a:ext cx="3962400" cy="3429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xmlns="" id="{CF39EBC5-9480-41E7-BFF4-160EB70937FF}"/>
              </a:ext>
            </a:extLst>
          </p:cNvPr>
          <p:cNvSpPr>
            <a:spLocks noGrp="1"/>
          </p:cNvSpPr>
          <p:nvPr>
            <p:ph sz="quarter" idx="26"/>
          </p:nvPr>
        </p:nvSpPr>
        <p:spPr>
          <a:xfrm>
            <a:off x="736600" y="2419258"/>
            <a:ext cx="10718800" cy="401467"/>
          </a:xfrm>
        </p:spPr>
        <p:txBody>
          <a:bodyPr/>
          <a:lstStyle/>
          <a:p>
            <a:r>
              <a:rPr lang="en-US" altLang="en-US" dirty="0"/>
              <a:t>so, by the Substitution Rule, the formula for integration by parts becomes</a:t>
            </a:r>
            <a:endParaRPr lang="en-US" dirty="0"/>
          </a:p>
        </p:txBody>
      </p:sp>
      <p:graphicFrame>
        <p:nvGraphicFramePr>
          <p:cNvPr id="14" name="Content Placeholder 13" descr="(item 2) int (u) (d v) = ((u v) minus int (v) (d v))">
            <a:extLst>
              <a:ext uri="{FF2B5EF4-FFF2-40B4-BE49-F238E27FC236}">
                <a16:creationId xmlns:a16="http://schemas.microsoft.com/office/drawing/2014/main" xmlns="" id="{61851B60-19C1-4651-BBD1-606751A745B7}"/>
              </a:ext>
            </a:extLst>
          </p:cNvPr>
          <p:cNvGraphicFramePr>
            <a:graphicFrameLocks noGrp="1" noChangeAspect="1"/>
          </p:cNvGraphicFramePr>
          <p:nvPr>
            <p:ph sz="quarter" idx="27"/>
            <p:extLst>
              <p:ext uri="{D42A27DB-BD31-4B8C-83A1-F6EECF244321}">
                <p14:modId xmlns:p14="http://schemas.microsoft.com/office/powerpoint/2010/main" val="317133363"/>
              </p:ext>
            </p:extLst>
          </p:nvPr>
        </p:nvGraphicFramePr>
        <p:xfrm>
          <a:off x="4377690" y="3122906"/>
          <a:ext cx="3436620" cy="527368"/>
        </p:xfrm>
        <a:graphic>
          <a:graphicData uri="http://schemas.openxmlformats.org/presentationml/2006/ole">
            <mc:AlternateContent xmlns:mc="http://schemas.openxmlformats.org/markup-compatibility/2006">
              <mc:Choice xmlns:v="urn:schemas-microsoft-com:vml" Requires="v">
                <p:oleObj spid="_x0000_s534595" name="Equation" r:id="rId5" imgW="3314520" imgH="507960" progId="Equation.DSMT4">
                  <p:embed/>
                </p:oleObj>
              </mc:Choice>
              <mc:Fallback>
                <p:oleObj name="Equation" r:id="rId5" imgW="3314520" imgH="507960" progId="Equation.DSMT4">
                  <p:embed/>
                  <p:pic>
                    <p:nvPicPr>
                      <p:cNvPr id="13" name="Object 12">
                        <a:extLst>
                          <a:ext uri="{FF2B5EF4-FFF2-40B4-BE49-F238E27FC236}">
                            <a16:creationId xmlns:a16="http://schemas.microsoft.com/office/drawing/2014/main" xmlns="" id="{E2087D1C-CF31-46CF-9DE1-F2181146F3AA}"/>
                          </a:ext>
                        </a:extLst>
                      </p:cNvPr>
                      <p:cNvPicPr/>
                      <p:nvPr/>
                    </p:nvPicPr>
                    <p:blipFill>
                      <a:blip r:embed="rId6"/>
                      <a:stretch>
                        <a:fillRect/>
                      </a:stretch>
                    </p:blipFill>
                    <p:spPr>
                      <a:xfrm>
                        <a:off x="4377690" y="3122906"/>
                        <a:ext cx="3436620" cy="527368"/>
                      </a:xfrm>
                      <a:prstGeom prst="rect">
                        <a:avLst/>
                      </a:prstGeom>
                    </p:spPr>
                  </p:pic>
                </p:oleObj>
              </mc:Fallback>
            </mc:AlternateContent>
          </a:graphicData>
        </a:graphic>
      </p:graphicFrame>
    </p:spTree>
    <p:extLst>
      <p:ext uri="{BB962C8B-B14F-4D97-AF65-F5344CB8AC3E}">
        <p14:creationId xmlns:p14="http://schemas.microsoft.com/office/powerpoint/2010/main" val="3231428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9EC201-A80A-42DE-9EFF-128C8DB9BFB8}"/>
              </a:ext>
            </a:extLst>
          </p:cNvPr>
          <p:cNvSpPr>
            <a:spLocks noGrp="1"/>
          </p:cNvSpPr>
          <p:nvPr>
            <p:ph type="title"/>
          </p:nvPr>
        </p:nvSpPr>
        <p:spPr/>
        <p:txBody>
          <a:bodyPr/>
          <a:lstStyle/>
          <a:p>
            <a:r>
              <a:rPr lang="en-US" altLang="en-US" dirty="0"/>
              <a:t>Example 1</a:t>
            </a:r>
            <a:endParaRPr lang="en-US" dirty="0"/>
          </a:p>
        </p:txBody>
      </p:sp>
      <p:sp>
        <p:nvSpPr>
          <p:cNvPr id="3" name="Content Placeholder 2">
            <a:extLst>
              <a:ext uri="{FF2B5EF4-FFF2-40B4-BE49-F238E27FC236}">
                <a16:creationId xmlns:a16="http://schemas.microsoft.com/office/drawing/2014/main" xmlns="" id="{C65320E6-A13A-447A-B3DC-0684B3984CA3}"/>
              </a:ext>
            </a:extLst>
          </p:cNvPr>
          <p:cNvSpPr>
            <a:spLocks noGrp="1"/>
          </p:cNvSpPr>
          <p:nvPr>
            <p:ph sz="quarter" idx="23"/>
          </p:nvPr>
        </p:nvSpPr>
        <p:spPr>
          <a:xfrm>
            <a:off x="736600" y="1289050"/>
            <a:ext cx="723490" cy="274279"/>
          </a:xfrm>
        </p:spPr>
        <p:txBody>
          <a:bodyPr/>
          <a:lstStyle/>
          <a:p>
            <a:r>
              <a:rPr lang="en-US" altLang="en-US" dirty="0"/>
              <a:t>Find</a:t>
            </a:r>
            <a:endParaRPr lang="en-US" dirty="0"/>
          </a:p>
        </p:txBody>
      </p:sp>
      <p:graphicFrame>
        <p:nvGraphicFramePr>
          <p:cNvPr id="20" name="Content Placeholder 19" descr="int(x sin(x) dx)">
            <a:extLst>
              <a:ext uri="{FF2B5EF4-FFF2-40B4-BE49-F238E27FC236}">
                <a16:creationId xmlns:a16="http://schemas.microsoft.com/office/drawing/2014/main" xmlns="" id="{68A3D9F3-859F-4640-A6A4-878663EE4299}"/>
              </a:ext>
            </a:extLst>
          </p:cNvPr>
          <p:cNvGraphicFramePr>
            <a:graphicFrameLocks noGrp="1" noChangeAspect="1"/>
          </p:cNvGraphicFramePr>
          <p:nvPr>
            <p:ph sz="quarter" idx="24"/>
            <p:extLst>
              <p:ext uri="{D42A27DB-BD31-4B8C-83A1-F6EECF244321}">
                <p14:modId xmlns:p14="http://schemas.microsoft.com/office/powerpoint/2010/main" val="1576694033"/>
              </p:ext>
            </p:extLst>
          </p:nvPr>
        </p:nvGraphicFramePr>
        <p:xfrm>
          <a:off x="1477988" y="1215308"/>
          <a:ext cx="1433514" cy="477838"/>
        </p:xfrm>
        <a:graphic>
          <a:graphicData uri="http://schemas.openxmlformats.org/presentationml/2006/ole">
            <mc:AlternateContent xmlns:mc="http://schemas.openxmlformats.org/markup-compatibility/2006">
              <mc:Choice xmlns:v="urn:schemas-microsoft-com:vml" Requires="v">
                <p:oleObj spid="_x0000_s535692" name="Equation" r:id="rId3" imgW="1523880" imgH="507960" progId="Equation.DSMT4">
                  <p:embed/>
                </p:oleObj>
              </mc:Choice>
              <mc:Fallback>
                <p:oleObj name="Equation" r:id="rId3" imgW="1523880" imgH="507960" progId="Equation.DSMT4">
                  <p:embed/>
                  <p:pic>
                    <p:nvPicPr>
                      <p:cNvPr id="19" name="Object 18">
                        <a:extLst>
                          <a:ext uri="{FF2B5EF4-FFF2-40B4-BE49-F238E27FC236}">
                            <a16:creationId xmlns:a16="http://schemas.microsoft.com/office/drawing/2014/main" xmlns="" id="{AE79F625-827E-48C2-8584-51B9BEB8771F}"/>
                          </a:ext>
                        </a:extLst>
                      </p:cNvPr>
                      <p:cNvPicPr/>
                      <p:nvPr/>
                    </p:nvPicPr>
                    <p:blipFill>
                      <a:blip r:embed="rId4"/>
                      <a:stretch>
                        <a:fillRect/>
                      </a:stretch>
                    </p:blipFill>
                    <p:spPr>
                      <a:xfrm>
                        <a:off x="1477988" y="1215308"/>
                        <a:ext cx="1433514" cy="47783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7CF4F838-DB5F-4403-A3EC-FFF955C812EC}"/>
              </a:ext>
            </a:extLst>
          </p:cNvPr>
          <p:cNvSpPr>
            <a:spLocks noGrp="1"/>
          </p:cNvSpPr>
          <p:nvPr>
            <p:ph sz="quarter" idx="25"/>
          </p:nvPr>
        </p:nvSpPr>
        <p:spPr>
          <a:xfrm>
            <a:off x="736600" y="1889127"/>
            <a:ext cx="3982884" cy="274280"/>
          </a:xfrm>
        </p:spPr>
        <p:txBody>
          <a:bodyPr/>
          <a:lstStyle/>
          <a:p>
            <a:r>
              <a:rPr lang="en-US" altLang="en-US" b="1" dirty="0">
                <a:solidFill>
                  <a:srgbClr val="0000A3"/>
                </a:solidFill>
              </a:rPr>
              <a:t>Solution Using Formula 1:</a:t>
            </a:r>
            <a:endParaRPr lang="en-US" b="1" dirty="0">
              <a:solidFill>
                <a:srgbClr val="0000A3"/>
              </a:solidFill>
            </a:endParaRPr>
          </a:p>
        </p:txBody>
      </p:sp>
      <p:sp>
        <p:nvSpPr>
          <p:cNvPr id="6" name="Content Placeholder 5">
            <a:extLst>
              <a:ext uri="{FF2B5EF4-FFF2-40B4-BE49-F238E27FC236}">
                <a16:creationId xmlns:a16="http://schemas.microsoft.com/office/drawing/2014/main" xmlns="" id="{3F19AAC3-4234-4C9D-9E82-9962D3C43679}"/>
              </a:ext>
            </a:extLst>
          </p:cNvPr>
          <p:cNvSpPr>
            <a:spLocks noGrp="1"/>
          </p:cNvSpPr>
          <p:nvPr>
            <p:ph sz="quarter" idx="26"/>
          </p:nvPr>
        </p:nvSpPr>
        <p:spPr>
          <a:xfrm>
            <a:off x="736600" y="2493897"/>
            <a:ext cx="2803013" cy="338843"/>
          </a:xfrm>
        </p:spPr>
        <p:txBody>
          <a:bodyPr/>
          <a:lstStyle/>
          <a:p>
            <a:r>
              <a:rPr lang="en-US" altLang="en-US" dirty="0"/>
              <a:t>Suppose we choose</a:t>
            </a:r>
            <a:endParaRPr lang="en-US" dirty="0"/>
          </a:p>
        </p:txBody>
      </p:sp>
      <p:graphicFrame>
        <p:nvGraphicFramePr>
          <p:cNvPr id="22" name="Content Placeholder 21" descr="f(x) = x and g prime (x) = sin(x). Then f prime (x) = 1 and g(x) = megative cos(x)">
            <a:extLst>
              <a:ext uri="{FF2B5EF4-FFF2-40B4-BE49-F238E27FC236}">
                <a16:creationId xmlns:a16="http://schemas.microsoft.com/office/drawing/2014/main" xmlns="" id="{35D3F5E8-D13A-4030-8A8F-BEDF9A4C9820}"/>
              </a:ext>
            </a:extLst>
          </p:cNvPr>
          <p:cNvGraphicFramePr>
            <a:graphicFrameLocks noGrp="1" noChangeAspect="1"/>
          </p:cNvGraphicFramePr>
          <p:nvPr>
            <p:ph sz="quarter" idx="27"/>
            <p:extLst>
              <p:ext uri="{D42A27DB-BD31-4B8C-83A1-F6EECF244321}">
                <p14:modId xmlns:p14="http://schemas.microsoft.com/office/powerpoint/2010/main" val="4221062263"/>
              </p:ext>
            </p:extLst>
          </p:nvPr>
        </p:nvGraphicFramePr>
        <p:xfrm>
          <a:off x="3729038" y="2501900"/>
          <a:ext cx="7196137" cy="325438"/>
        </p:xfrm>
        <a:graphic>
          <a:graphicData uri="http://schemas.openxmlformats.org/presentationml/2006/ole">
            <mc:AlternateContent xmlns:mc="http://schemas.openxmlformats.org/markup-compatibility/2006">
              <mc:Choice xmlns:v="urn:schemas-microsoft-com:vml" Requires="v">
                <p:oleObj spid="_x0000_s535693" name="Equation" r:id="rId5" imgW="7581600" imgH="342720" progId="Equation.DSMT4">
                  <p:embed/>
                </p:oleObj>
              </mc:Choice>
              <mc:Fallback>
                <p:oleObj name="Equation" r:id="rId5" imgW="7581600" imgH="342720" progId="Equation.DSMT4">
                  <p:embed/>
                  <p:pic>
                    <p:nvPicPr>
                      <p:cNvPr id="21" name="Object 20">
                        <a:extLst>
                          <a:ext uri="{FF2B5EF4-FFF2-40B4-BE49-F238E27FC236}">
                            <a16:creationId xmlns:a16="http://schemas.microsoft.com/office/drawing/2014/main" xmlns="" id="{73063F7B-49A5-479B-A2B0-9618FBE9782B}"/>
                          </a:ext>
                        </a:extLst>
                      </p:cNvPr>
                      <p:cNvPicPr/>
                      <p:nvPr/>
                    </p:nvPicPr>
                    <p:blipFill>
                      <a:blip r:embed="rId6"/>
                      <a:stretch>
                        <a:fillRect/>
                      </a:stretch>
                    </p:blipFill>
                    <p:spPr>
                      <a:xfrm>
                        <a:off x="3729038" y="2501900"/>
                        <a:ext cx="7196137" cy="32543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xmlns="" id="{C605EE2C-4E0B-469B-BC9E-9773AD4C1188}"/>
              </a:ext>
            </a:extLst>
          </p:cNvPr>
          <p:cNvSpPr>
            <a:spLocks noGrp="1"/>
          </p:cNvSpPr>
          <p:nvPr>
            <p:ph sz="quarter" idx="28"/>
          </p:nvPr>
        </p:nvSpPr>
        <p:spPr>
          <a:xfrm>
            <a:off x="740037" y="3060696"/>
            <a:ext cx="5826432" cy="338843"/>
          </a:xfrm>
        </p:spPr>
        <p:txBody>
          <a:bodyPr/>
          <a:lstStyle/>
          <a:p>
            <a:r>
              <a:rPr lang="en-US" altLang="en-US" dirty="0"/>
              <a:t>(For </a:t>
            </a:r>
            <a:r>
              <a:rPr lang="en-US" altLang="en-US" i="1" dirty="0"/>
              <a:t>g</a:t>
            </a:r>
            <a:r>
              <a:rPr lang="en-US" altLang="en-US" dirty="0"/>
              <a:t> we can choose </a:t>
            </a:r>
            <a:r>
              <a:rPr lang="en-US" altLang="en-US" i="1" dirty="0"/>
              <a:t>any </a:t>
            </a:r>
            <a:r>
              <a:rPr lang="en-US" altLang="en-US" dirty="0"/>
              <a:t>antiderivative of</a:t>
            </a:r>
            <a:endParaRPr lang="en-US" dirty="0"/>
          </a:p>
        </p:txBody>
      </p:sp>
      <p:graphicFrame>
        <p:nvGraphicFramePr>
          <p:cNvPr id="24" name="Content Placeholder 23" descr="g prime.)">
            <a:extLst>
              <a:ext uri="{FF2B5EF4-FFF2-40B4-BE49-F238E27FC236}">
                <a16:creationId xmlns:a16="http://schemas.microsoft.com/office/drawing/2014/main" xmlns="" id="{331A9772-BF42-4A19-8ED4-9B89330C91AD}"/>
              </a:ext>
            </a:extLst>
          </p:cNvPr>
          <p:cNvGraphicFramePr>
            <a:graphicFrameLocks noGrp="1" noChangeAspect="1"/>
          </p:cNvGraphicFramePr>
          <p:nvPr>
            <p:ph sz="quarter" idx="29"/>
            <p:extLst>
              <p:ext uri="{D42A27DB-BD31-4B8C-83A1-F6EECF244321}">
                <p14:modId xmlns:p14="http://schemas.microsoft.com/office/powerpoint/2010/main" val="3097270119"/>
              </p:ext>
            </p:extLst>
          </p:nvPr>
        </p:nvGraphicFramePr>
        <p:xfrm>
          <a:off x="6623050" y="3016250"/>
          <a:ext cx="490538" cy="377825"/>
        </p:xfrm>
        <a:graphic>
          <a:graphicData uri="http://schemas.openxmlformats.org/presentationml/2006/ole">
            <mc:AlternateContent xmlns:mc="http://schemas.openxmlformats.org/markup-compatibility/2006">
              <mc:Choice xmlns:v="urn:schemas-microsoft-com:vml" Requires="v">
                <p:oleObj spid="_x0000_s535694" name="Equation" r:id="rId7" imgW="444240" imgH="342720" progId="Equation.DSMT4">
                  <p:embed/>
                </p:oleObj>
              </mc:Choice>
              <mc:Fallback>
                <p:oleObj name="Equation" r:id="rId7" imgW="444240" imgH="342720" progId="Equation.DSMT4">
                  <p:embed/>
                  <p:pic>
                    <p:nvPicPr>
                      <p:cNvPr id="23" name="Object 22">
                        <a:extLst>
                          <a:ext uri="{FF2B5EF4-FFF2-40B4-BE49-F238E27FC236}">
                            <a16:creationId xmlns:a16="http://schemas.microsoft.com/office/drawing/2014/main" xmlns="" id="{18A3E54B-0F87-4809-8584-DE744B8F3819}"/>
                          </a:ext>
                        </a:extLst>
                      </p:cNvPr>
                      <p:cNvPicPr/>
                      <p:nvPr/>
                    </p:nvPicPr>
                    <p:blipFill>
                      <a:blip r:embed="rId8"/>
                      <a:stretch>
                        <a:fillRect/>
                      </a:stretch>
                    </p:blipFill>
                    <p:spPr>
                      <a:xfrm>
                        <a:off x="6623050" y="3016250"/>
                        <a:ext cx="490538" cy="37782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xmlns="" id="{7C73D2FD-6320-4173-A305-7BA386E132BF}"/>
              </a:ext>
            </a:extLst>
          </p:cNvPr>
          <p:cNvSpPr>
            <a:spLocks noGrp="1"/>
          </p:cNvSpPr>
          <p:nvPr>
            <p:ph sz="quarter" idx="30"/>
          </p:nvPr>
        </p:nvSpPr>
        <p:spPr>
          <a:xfrm>
            <a:off x="7239498" y="3043773"/>
            <a:ext cx="4429256" cy="303195"/>
          </a:xfrm>
        </p:spPr>
        <p:txBody>
          <a:bodyPr/>
          <a:lstStyle/>
          <a:p>
            <a:r>
              <a:rPr lang="en-US" altLang="en-US" dirty="0"/>
              <a:t>Thus, using Formula 1, we have</a:t>
            </a:r>
            <a:endParaRPr lang="en-US" dirty="0"/>
          </a:p>
        </p:txBody>
      </p:sp>
      <p:graphicFrame>
        <p:nvGraphicFramePr>
          <p:cNvPr id="26" name="Content Placeholder 25" descr="int(x sin(x) dx = f(x) g(x) minus g(x)f prime (x) dx = x(negative cos(x) minus int(negative cos(x) dx) = (x(negative cos(x) minus int(negative cos(x) dx) = negative x cos(x) + sin(x) + C">
            <a:extLst>
              <a:ext uri="{FF2B5EF4-FFF2-40B4-BE49-F238E27FC236}">
                <a16:creationId xmlns:a16="http://schemas.microsoft.com/office/drawing/2014/main" xmlns="" id="{3E79FB04-7AB0-4F1A-9E98-96DBD305CFE8}"/>
              </a:ext>
            </a:extLst>
          </p:cNvPr>
          <p:cNvGraphicFramePr>
            <a:graphicFrameLocks noGrp="1" noChangeAspect="1"/>
          </p:cNvGraphicFramePr>
          <p:nvPr>
            <p:ph sz="quarter" idx="31"/>
            <p:extLst>
              <p:ext uri="{D42A27DB-BD31-4B8C-83A1-F6EECF244321}">
                <p14:modId xmlns:p14="http://schemas.microsoft.com/office/powerpoint/2010/main" val="1239773450"/>
              </p:ext>
            </p:extLst>
          </p:nvPr>
        </p:nvGraphicFramePr>
        <p:xfrm>
          <a:off x="3711575" y="3619500"/>
          <a:ext cx="5434013" cy="2281238"/>
        </p:xfrm>
        <a:graphic>
          <a:graphicData uri="http://schemas.openxmlformats.org/presentationml/2006/ole">
            <mc:AlternateContent xmlns:mc="http://schemas.openxmlformats.org/markup-compatibility/2006">
              <mc:Choice xmlns:v="urn:schemas-microsoft-com:vml" Requires="v">
                <p:oleObj spid="_x0000_s535695" name="Equation" r:id="rId9" imgW="5384520" imgH="2260440" progId="Equation.DSMT4">
                  <p:embed/>
                </p:oleObj>
              </mc:Choice>
              <mc:Fallback>
                <p:oleObj name="Equation" r:id="rId9" imgW="5384520" imgH="2260440" progId="Equation.DSMT4">
                  <p:embed/>
                  <p:pic>
                    <p:nvPicPr>
                      <p:cNvPr id="25" name="Object 24">
                        <a:extLst>
                          <a:ext uri="{FF2B5EF4-FFF2-40B4-BE49-F238E27FC236}">
                            <a16:creationId xmlns:a16="http://schemas.microsoft.com/office/drawing/2014/main" xmlns="" id="{C5424816-794B-4155-A56C-CCDEF43B6F90}"/>
                          </a:ext>
                        </a:extLst>
                      </p:cNvPr>
                      <p:cNvPicPr/>
                      <p:nvPr/>
                    </p:nvPicPr>
                    <p:blipFill>
                      <a:blip r:embed="rId10"/>
                      <a:stretch>
                        <a:fillRect/>
                      </a:stretch>
                    </p:blipFill>
                    <p:spPr>
                      <a:xfrm>
                        <a:off x="3711575" y="3619500"/>
                        <a:ext cx="5434013" cy="2281238"/>
                      </a:xfrm>
                      <a:prstGeom prst="rect">
                        <a:avLst/>
                      </a:prstGeom>
                    </p:spPr>
                  </p:pic>
                </p:oleObj>
              </mc:Fallback>
            </mc:AlternateContent>
          </a:graphicData>
        </a:graphic>
      </p:graphicFrame>
    </p:spTree>
    <p:extLst>
      <p:ext uri="{BB962C8B-B14F-4D97-AF65-F5344CB8AC3E}">
        <p14:creationId xmlns:p14="http://schemas.microsoft.com/office/powerpoint/2010/main" val="2431400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A74E0727-E177-4413-A6CF-47DE9942F2BA}"/>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(1 of 2)</a:t>
            </a:r>
            <a:endParaRPr lang="en-US" sz="2400" b="0" dirty="0"/>
          </a:p>
        </p:txBody>
      </p:sp>
      <p:sp>
        <p:nvSpPr>
          <p:cNvPr id="8" name="Content Placeholder 7">
            <a:extLst>
              <a:ext uri="{FF2B5EF4-FFF2-40B4-BE49-F238E27FC236}">
                <a16:creationId xmlns:a16="http://schemas.microsoft.com/office/drawing/2014/main" xmlns="" id="{3674348A-7E47-4BD3-8A3C-E84514941EC6}"/>
              </a:ext>
            </a:extLst>
          </p:cNvPr>
          <p:cNvSpPr>
            <a:spLocks noGrp="1"/>
          </p:cNvSpPr>
          <p:nvPr>
            <p:ph sz="quarter" idx="23"/>
          </p:nvPr>
        </p:nvSpPr>
        <p:spPr>
          <a:xfrm>
            <a:off x="736600" y="1289050"/>
            <a:ext cx="10718800" cy="1073741"/>
          </a:xfrm>
        </p:spPr>
        <p:txBody>
          <a:bodyPr/>
          <a:lstStyle/>
          <a:p>
            <a:r>
              <a:rPr lang="en-US" altLang="en-US" dirty="0"/>
              <a:t>It’s wise to check the answer by differentiating it. If we do so, we get </a:t>
            </a:r>
            <a:r>
              <a:rPr lang="en-US" altLang="en-US" i="1" dirty="0"/>
              <a:t>x</a:t>
            </a:r>
            <a:r>
              <a:rPr lang="en-US" altLang="en-US" dirty="0"/>
              <a:t> sin </a:t>
            </a:r>
            <a:r>
              <a:rPr lang="en-US" altLang="en-US" i="1" dirty="0"/>
              <a:t>x</a:t>
            </a:r>
            <a:r>
              <a:rPr lang="en-US" altLang="en-US" dirty="0"/>
              <a:t>, as expected.</a:t>
            </a:r>
          </a:p>
          <a:p>
            <a:r>
              <a:rPr lang="en-US" altLang="en-US" dirty="0">
                <a:solidFill>
                  <a:srgbClr val="0000A3"/>
                </a:solidFill>
              </a:rPr>
              <a:t>Solution Using Formula 2:</a:t>
            </a:r>
          </a:p>
        </p:txBody>
      </p:sp>
      <p:sp>
        <p:nvSpPr>
          <p:cNvPr id="10" name="Content Placeholder 9">
            <a:extLst>
              <a:ext uri="{FF2B5EF4-FFF2-40B4-BE49-F238E27FC236}">
                <a16:creationId xmlns:a16="http://schemas.microsoft.com/office/drawing/2014/main" xmlns="" id="{4E9707E2-4618-4CE4-8CEA-1170F68F7D79}"/>
              </a:ext>
            </a:extLst>
          </p:cNvPr>
          <p:cNvSpPr>
            <a:spLocks noGrp="1"/>
          </p:cNvSpPr>
          <p:nvPr>
            <p:ph sz="quarter" idx="25"/>
          </p:nvPr>
        </p:nvSpPr>
        <p:spPr>
          <a:xfrm>
            <a:off x="736600" y="2737056"/>
            <a:ext cx="664497" cy="391118"/>
          </a:xfrm>
        </p:spPr>
        <p:txBody>
          <a:bodyPr/>
          <a:lstStyle/>
          <a:p>
            <a:r>
              <a:rPr lang="en-US" altLang="en-US" dirty="0"/>
              <a:t>Let</a:t>
            </a:r>
          </a:p>
        </p:txBody>
      </p:sp>
      <p:graphicFrame>
        <p:nvGraphicFramePr>
          <p:cNvPr id="17" name="Content Placeholder 16" descr="u = x dv = sin(x) dx">
            <a:extLst>
              <a:ext uri="{FF2B5EF4-FFF2-40B4-BE49-F238E27FC236}">
                <a16:creationId xmlns:a16="http://schemas.microsoft.com/office/drawing/2014/main" xmlns="" id="{DF511853-CE06-40B0-AE24-7D6FF0BA2557}"/>
              </a:ext>
            </a:extLst>
          </p:cNvPr>
          <p:cNvGraphicFramePr>
            <a:graphicFrameLocks noGrp="1" noChangeAspect="1"/>
          </p:cNvGraphicFramePr>
          <p:nvPr>
            <p:ph sz="quarter" idx="24"/>
            <p:extLst>
              <p:ext uri="{D42A27DB-BD31-4B8C-83A1-F6EECF244321}">
                <p14:modId xmlns:p14="http://schemas.microsoft.com/office/powerpoint/2010/main" val="2006334254"/>
              </p:ext>
            </p:extLst>
          </p:nvPr>
        </p:nvGraphicFramePr>
        <p:xfrm>
          <a:off x="4521200" y="2755789"/>
          <a:ext cx="3143250" cy="405130"/>
        </p:xfrm>
        <a:graphic>
          <a:graphicData uri="http://schemas.openxmlformats.org/presentationml/2006/ole">
            <mc:AlternateContent xmlns:mc="http://schemas.openxmlformats.org/markup-compatibility/2006">
              <mc:Choice xmlns:v="urn:schemas-microsoft-com:vml" Requires="v">
                <p:oleObj spid="_x0000_s536643" name="Equation" r:id="rId3" imgW="2857320" imgH="368280" progId="Equation.DSMT4">
                  <p:embed/>
                </p:oleObj>
              </mc:Choice>
              <mc:Fallback>
                <p:oleObj name="Equation" r:id="rId3" imgW="2857320" imgH="368280" progId="Equation.DSMT4">
                  <p:embed/>
                  <p:pic>
                    <p:nvPicPr>
                      <p:cNvPr id="16" name="Object 15">
                        <a:extLst>
                          <a:ext uri="{FF2B5EF4-FFF2-40B4-BE49-F238E27FC236}">
                            <a16:creationId xmlns:a16="http://schemas.microsoft.com/office/drawing/2014/main" xmlns="" id="{E6DFF8A1-A806-41EB-98F3-72C997B07A5F}"/>
                          </a:ext>
                        </a:extLst>
                      </p:cNvPr>
                      <p:cNvPicPr/>
                      <p:nvPr/>
                    </p:nvPicPr>
                    <p:blipFill>
                      <a:blip r:embed="rId4"/>
                      <a:stretch>
                        <a:fillRect/>
                      </a:stretch>
                    </p:blipFill>
                    <p:spPr>
                      <a:xfrm>
                        <a:off x="4521200" y="2755789"/>
                        <a:ext cx="3143250" cy="40513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xmlns="" id="{96F2CE63-6FE8-49A4-B88A-2E4AD1AEBEC8}"/>
              </a:ext>
            </a:extLst>
          </p:cNvPr>
          <p:cNvSpPr>
            <a:spLocks noGrp="1"/>
          </p:cNvSpPr>
          <p:nvPr>
            <p:ph sz="quarter" idx="26"/>
          </p:nvPr>
        </p:nvSpPr>
        <p:spPr>
          <a:xfrm>
            <a:off x="736600" y="3925686"/>
            <a:ext cx="856226" cy="391119"/>
          </a:xfrm>
        </p:spPr>
        <p:txBody>
          <a:bodyPr/>
          <a:lstStyle/>
          <a:p>
            <a:r>
              <a:rPr lang="en-US" dirty="0"/>
              <a:t>Then</a:t>
            </a:r>
          </a:p>
        </p:txBody>
      </p:sp>
      <p:graphicFrame>
        <p:nvGraphicFramePr>
          <p:cNvPr id="19" name="Content Placeholder 18" descr="du = dx. V = negative cos(x)">
            <a:extLst>
              <a:ext uri="{FF2B5EF4-FFF2-40B4-BE49-F238E27FC236}">
                <a16:creationId xmlns:a16="http://schemas.microsoft.com/office/drawing/2014/main" xmlns="" id="{E36CA6A6-0ABF-4191-ACA6-8C622FAF0560}"/>
              </a:ext>
            </a:extLst>
          </p:cNvPr>
          <p:cNvGraphicFramePr>
            <a:graphicFrameLocks noGrp="1" noChangeAspect="1"/>
          </p:cNvGraphicFramePr>
          <p:nvPr>
            <p:ph sz="quarter" idx="27"/>
            <p:extLst>
              <p:ext uri="{D42A27DB-BD31-4B8C-83A1-F6EECF244321}">
                <p14:modId xmlns:p14="http://schemas.microsoft.com/office/powerpoint/2010/main" val="2962719072"/>
              </p:ext>
            </p:extLst>
          </p:nvPr>
        </p:nvGraphicFramePr>
        <p:xfrm>
          <a:off x="4421753" y="3862551"/>
          <a:ext cx="2870200" cy="368300"/>
        </p:xfrm>
        <a:graphic>
          <a:graphicData uri="http://schemas.openxmlformats.org/presentationml/2006/ole">
            <mc:AlternateContent xmlns:mc="http://schemas.openxmlformats.org/markup-compatibility/2006">
              <mc:Choice xmlns:v="urn:schemas-microsoft-com:vml" Requires="v">
                <p:oleObj spid="_x0000_s536644" name="Equation" r:id="rId5" imgW="2869920" imgH="368280" progId="Equation.DSMT4">
                  <p:embed/>
                </p:oleObj>
              </mc:Choice>
              <mc:Fallback>
                <p:oleObj name="Equation" r:id="rId5" imgW="2869920" imgH="368280" progId="Equation.DSMT4">
                  <p:embed/>
                  <p:pic>
                    <p:nvPicPr>
                      <p:cNvPr id="18" name="Object 17">
                        <a:extLst>
                          <a:ext uri="{FF2B5EF4-FFF2-40B4-BE49-F238E27FC236}">
                            <a16:creationId xmlns:a16="http://schemas.microsoft.com/office/drawing/2014/main" xmlns="" id="{A5B905E4-9A26-43B9-9B7C-1242F4B02564}"/>
                          </a:ext>
                        </a:extLst>
                      </p:cNvPr>
                      <p:cNvPicPr/>
                      <p:nvPr/>
                    </p:nvPicPr>
                    <p:blipFill>
                      <a:blip r:embed="rId6"/>
                      <a:stretch>
                        <a:fillRect/>
                      </a:stretch>
                    </p:blipFill>
                    <p:spPr>
                      <a:xfrm>
                        <a:off x="4421753" y="3862551"/>
                        <a:ext cx="2870200" cy="368300"/>
                      </a:xfrm>
                      <a:prstGeom prst="rect">
                        <a:avLst/>
                      </a:prstGeom>
                    </p:spPr>
                  </p:pic>
                </p:oleObj>
              </mc:Fallback>
            </mc:AlternateContent>
          </a:graphicData>
        </a:graphic>
      </p:graphicFrame>
    </p:spTree>
    <p:extLst>
      <p:ext uri="{BB962C8B-B14F-4D97-AF65-F5344CB8AC3E}">
        <p14:creationId xmlns:p14="http://schemas.microsoft.com/office/powerpoint/2010/main" val="369405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69A3D-0481-4388-A1A5-042958BF0812}"/>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(2 of 2)</a:t>
            </a:r>
            <a:endParaRPr lang="en-US" dirty="0"/>
          </a:p>
        </p:txBody>
      </p:sp>
      <p:sp>
        <p:nvSpPr>
          <p:cNvPr id="3" name="Content Placeholder 2">
            <a:extLst>
              <a:ext uri="{FF2B5EF4-FFF2-40B4-BE49-F238E27FC236}">
                <a16:creationId xmlns:a16="http://schemas.microsoft.com/office/drawing/2014/main" xmlns="" id="{06BA3586-AB94-4AF4-ACE8-793388DFDA7F}"/>
              </a:ext>
            </a:extLst>
          </p:cNvPr>
          <p:cNvSpPr>
            <a:spLocks noGrp="1"/>
          </p:cNvSpPr>
          <p:nvPr>
            <p:ph sz="quarter" idx="23"/>
          </p:nvPr>
        </p:nvSpPr>
        <p:spPr>
          <a:xfrm>
            <a:off x="736600" y="1289049"/>
            <a:ext cx="517013" cy="352427"/>
          </a:xfrm>
        </p:spPr>
        <p:txBody>
          <a:bodyPr/>
          <a:lstStyle/>
          <a:p>
            <a:r>
              <a:rPr lang="en-US" altLang="en-US" dirty="0"/>
              <a:t>So</a:t>
            </a:r>
          </a:p>
        </p:txBody>
      </p:sp>
      <p:graphicFrame>
        <p:nvGraphicFramePr>
          <p:cNvPr id="12" name="Content Placeholder 11" descr="int(x sin(x) dx) = int(x sin(x) dx) = x (negative cos(x)) minus int(negative cos(x))dx = negative x(cos(x)) + int(cos(x) dx) = negative x cos(x) + sin(x) + C">
            <a:extLst>
              <a:ext uri="{FF2B5EF4-FFF2-40B4-BE49-F238E27FC236}">
                <a16:creationId xmlns:a16="http://schemas.microsoft.com/office/drawing/2014/main" xmlns="" id="{92220BD7-A681-44DC-8445-EE29CD781454}"/>
              </a:ext>
            </a:extLst>
          </p:cNvPr>
          <p:cNvGraphicFramePr>
            <a:graphicFrameLocks noGrp="1" noChangeAspect="1"/>
          </p:cNvGraphicFramePr>
          <p:nvPr>
            <p:ph sz="quarter" idx="24"/>
            <p:extLst>
              <p:ext uri="{D42A27DB-BD31-4B8C-83A1-F6EECF244321}">
                <p14:modId xmlns:p14="http://schemas.microsoft.com/office/powerpoint/2010/main" val="1947196797"/>
              </p:ext>
            </p:extLst>
          </p:nvPr>
        </p:nvGraphicFramePr>
        <p:xfrm>
          <a:off x="3251200" y="2022642"/>
          <a:ext cx="5683250" cy="2973387"/>
        </p:xfrm>
        <a:graphic>
          <a:graphicData uri="http://schemas.openxmlformats.org/presentationml/2006/ole">
            <mc:AlternateContent xmlns:mc="http://schemas.openxmlformats.org/markup-compatibility/2006">
              <mc:Choice xmlns:v="urn:schemas-microsoft-com:vml" Requires="v">
                <p:oleObj spid="_x0000_s537634" name="Equation" r:id="rId3" imgW="5486400" imgH="2869920" progId="Equation.DSMT4">
                  <p:embed/>
                </p:oleObj>
              </mc:Choice>
              <mc:Fallback>
                <p:oleObj name="Equation" r:id="rId3" imgW="5486400" imgH="2869920" progId="Equation.DSMT4">
                  <p:embed/>
                  <p:pic>
                    <p:nvPicPr>
                      <p:cNvPr id="11" name="Object 10">
                        <a:extLst>
                          <a:ext uri="{FF2B5EF4-FFF2-40B4-BE49-F238E27FC236}">
                            <a16:creationId xmlns:a16="http://schemas.microsoft.com/office/drawing/2014/main" xmlns="" id="{F5023DFC-618E-4566-9068-08134CE85B68}"/>
                          </a:ext>
                        </a:extLst>
                      </p:cNvPr>
                      <p:cNvPicPr/>
                      <p:nvPr/>
                    </p:nvPicPr>
                    <p:blipFill>
                      <a:blip r:embed="rId4"/>
                      <a:stretch>
                        <a:fillRect/>
                      </a:stretch>
                    </p:blipFill>
                    <p:spPr>
                      <a:xfrm>
                        <a:off x="3251200" y="2022642"/>
                        <a:ext cx="5683250" cy="2973387"/>
                      </a:xfrm>
                      <a:prstGeom prst="rect">
                        <a:avLst/>
                      </a:prstGeom>
                    </p:spPr>
                  </p:pic>
                </p:oleObj>
              </mc:Fallback>
            </mc:AlternateContent>
          </a:graphicData>
        </a:graphic>
      </p:graphicFrame>
    </p:spTree>
    <p:extLst>
      <p:ext uri="{BB962C8B-B14F-4D97-AF65-F5344CB8AC3E}">
        <p14:creationId xmlns:p14="http://schemas.microsoft.com/office/powerpoint/2010/main" val="3482353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EB0A38-ADDC-4B96-8BEF-3DB45CDF17FC}"/>
              </a:ext>
            </a:extLst>
          </p:cNvPr>
          <p:cNvSpPr>
            <a:spLocks noGrp="1"/>
          </p:cNvSpPr>
          <p:nvPr>
            <p:ph type="title"/>
          </p:nvPr>
        </p:nvSpPr>
        <p:spPr/>
        <p:txBody>
          <a:bodyPr/>
          <a:lstStyle/>
          <a:p>
            <a:r>
              <a:rPr lang="en-US" altLang="en-US" dirty="0"/>
              <a:t>Integration by Parts </a:t>
            </a:r>
            <a:r>
              <a:rPr lang="en-US" altLang="en-US" sz="2400" b="0" dirty="0"/>
              <a:t>(4 of 4)</a:t>
            </a:r>
            <a:endParaRPr lang="en-US" dirty="0"/>
          </a:p>
        </p:txBody>
      </p:sp>
      <p:sp>
        <p:nvSpPr>
          <p:cNvPr id="3" name="Content Placeholder 2">
            <a:extLst>
              <a:ext uri="{FF2B5EF4-FFF2-40B4-BE49-F238E27FC236}">
                <a16:creationId xmlns:a16="http://schemas.microsoft.com/office/drawing/2014/main" xmlns="" id="{C1BC3DEC-A802-4525-883C-7B024EE9476B}"/>
              </a:ext>
            </a:extLst>
          </p:cNvPr>
          <p:cNvSpPr>
            <a:spLocks noGrp="1"/>
          </p:cNvSpPr>
          <p:nvPr>
            <p:ph sz="quarter" idx="23"/>
          </p:nvPr>
        </p:nvSpPr>
        <p:spPr>
          <a:xfrm>
            <a:off x="736600" y="1289049"/>
            <a:ext cx="10718800" cy="666211"/>
          </a:xfrm>
        </p:spPr>
        <p:txBody>
          <a:bodyPr/>
          <a:lstStyle/>
          <a:p>
            <a:r>
              <a:rPr lang="en-US" altLang="en-US" dirty="0"/>
              <a:t>If we combine the formula for integration by parts with Part 2 of the Fundamental Theorem of Calculus, we can evaluate definite integrals by parts. </a:t>
            </a:r>
          </a:p>
        </p:txBody>
      </p:sp>
      <p:sp>
        <p:nvSpPr>
          <p:cNvPr id="7" name="Content Placeholder 6">
            <a:extLst>
              <a:ext uri="{FF2B5EF4-FFF2-40B4-BE49-F238E27FC236}">
                <a16:creationId xmlns:a16="http://schemas.microsoft.com/office/drawing/2014/main" xmlns="" id="{7D96FB8C-81E1-41AC-A6B7-C3F733E78269}"/>
              </a:ext>
            </a:extLst>
          </p:cNvPr>
          <p:cNvSpPr>
            <a:spLocks noGrp="1"/>
          </p:cNvSpPr>
          <p:nvPr>
            <p:ph sz="quarter" idx="24"/>
          </p:nvPr>
        </p:nvSpPr>
        <p:spPr>
          <a:xfrm>
            <a:off x="736600" y="2069208"/>
            <a:ext cx="8554884" cy="322643"/>
          </a:xfrm>
        </p:spPr>
        <p:txBody>
          <a:bodyPr/>
          <a:lstStyle/>
          <a:p>
            <a:r>
              <a:rPr lang="en-US" altLang="en-US" dirty="0"/>
              <a:t>Evaluating both sides of Formula 1 between </a:t>
            </a:r>
            <a:r>
              <a:rPr lang="en-US" altLang="en-US" i="1" dirty="0"/>
              <a:t>a</a:t>
            </a:r>
            <a:r>
              <a:rPr lang="en-US" altLang="en-US" dirty="0"/>
              <a:t> and </a:t>
            </a:r>
            <a:r>
              <a:rPr lang="en-US" altLang="en-US" i="1" dirty="0"/>
              <a:t>b</a:t>
            </a:r>
            <a:r>
              <a:rPr lang="en-US" altLang="en-US" dirty="0"/>
              <a:t>, assuming</a:t>
            </a:r>
            <a:endParaRPr lang="en-US" dirty="0"/>
          </a:p>
        </p:txBody>
      </p:sp>
      <p:graphicFrame>
        <p:nvGraphicFramePr>
          <p:cNvPr id="15" name="Content Placeholder 14" descr="f prime and g prime are">
            <a:extLst>
              <a:ext uri="{FF2B5EF4-FFF2-40B4-BE49-F238E27FC236}">
                <a16:creationId xmlns:a16="http://schemas.microsoft.com/office/drawing/2014/main" xmlns="" id="{9688ADCE-7DAB-4BFA-B709-6E4BB3B8DD3F}"/>
              </a:ext>
            </a:extLst>
          </p:cNvPr>
          <p:cNvGraphicFramePr>
            <a:graphicFrameLocks noGrp="1" noChangeAspect="1"/>
          </p:cNvGraphicFramePr>
          <p:nvPr>
            <p:ph sz="quarter" idx="25"/>
            <p:extLst>
              <p:ext uri="{D42A27DB-BD31-4B8C-83A1-F6EECF244321}">
                <p14:modId xmlns:p14="http://schemas.microsoft.com/office/powerpoint/2010/main" val="772957407"/>
              </p:ext>
            </p:extLst>
          </p:nvPr>
        </p:nvGraphicFramePr>
        <p:xfrm>
          <a:off x="9302245" y="2061640"/>
          <a:ext cx="1885950" cy="377190"/>
        </p:xfrm>
        <a:graphic>
          <a:graphicData uri="http://schemas.openxmlformats.org/presentationml/2006/ole">
            <mc:AlternateContent xmlns:mc="http://schemas.openxmlformats.org/markup-compatibility/2006">
              <mc:Choice xmlns:v="urn:schemas-microsoft-com:vml" Requires="v">
                <p:oleObj spid="_x0000_s538690" name="Equation" r:id="rId3" imgW="1714320" imgH="342720" progId="Equation.DSMT4">
                  <p:embed/>
                </p:oleObj>
              </mc:Choice>
              <mc:Fallback>
                <p:oleObj name="Equation" r:id="rId3" imgW="1714320" imgH="342720" progId="Equation.DSMT4">
                  <p:embed/>
                  <p:pic>
                    <p:nvPicPr>
                      <p:cNvPr id="14" name="Object 13">
                        <a:extLst>
                          <a:ext uri="{FF2B5EF4-FFF2-40B4-BE49-F238E27FC236}">
                            <a16:creationId xmlns:a16="http://schemas.microsoft.com/office/drawing/2014/main" xmlns="" id="{DBCDFC24-15CD-4FA5-B6B7-1D71F6292DD5}"/>
                          </a:ext>
                        </a:extLst>
                      </p:cNvPr>
                      <p:cNvPicPr/>
                      <p:nvPr/>
                    </p:nvPicPr>
                    <p:blipFill>
                      <a:blip r:embed="rId4"/>
                      <a:stretch>
                        <a:fillRect/>
                      </a:stretch>
                    </p:blipFill>
                    <p:spPr>
                      <a:xfrm>
                        <a:off x="9302245" y="2061640"/>
                        <a:ext cx="1885950" cy="37719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xmlns="" id="{D0ADF5D2-F4EF-4723-981E-AB12D654644A}"/>
              </a:ext>
            </a:extLst>
          </p:cNvPr>
          <p:cNvSpPr>
            <a:spLocks noGrp="1"/>
          </p:cNvSpPr>
          <p:nvPr>
            <p:ph sz="quarter" idx="26"/>
          </p:nvPr>
        </p:nvSpPr>
        <p:spPr>
          <a:xfrm>
            <a:off x="736600" y="2391851"/>
            <a:ext cx="8171426" cy="293584"/>
          </a:xfrm>
        </p:spPr>
        <p:txBody>
          <a:bodyPr/>
          <a:lstStyle/>
          <a:p>
            <a:r>
              <a:rPr lang="en-US" altLang="en-US" dirty="0"/>
              <a:t>continuous, and using the Fundamental Theorem, we obtain</a:t>
            </a:r>
            <a:endParaRPr lang="en-US" dirty="0"/>
          </a:p>
        </p:txBody>
      </p:sp>
      <p:graphicFrame>
        <p:nvGraphicFramePr>
          <p:cNvPr id="17" name="Content Placeholder 16" descr="(item 6) int_b^a (f(x) g prime (x)) (d x) = (f(x) g(x))]_a^b minus int_a^b (g(x) f prime (x)) (d x)">
            <a:extLst>
              <a:ext uri="{FF2B5EF4-FFF2-40B4-BE49-F238E27FC236}">
                <a16:creationId xmlns:a16="http://schemas.microsoft.com/office/drawing/2014/main" xmlns="" id="{9A10752F-7D7E-4020-B87C-95C71235F4FB}"/>
              </a:ext>
            </a:extLst>
          </p:cNvPr>
          <p:cNvGraphicFramePr>
            <a:graphicFrameLocks noGrp="1" noChangeAspect="1"/>
          </p:cNvGraphicFramePr>
          <p:nvPr>
            <p:ph sz="quarter" idx="27"/>
            <p:extLst>
              <p:ext uri="{D42A27DB-BD31-4B8C-83A1-F6EECF244321}">
                <p14:modId xmlns:p14="http://schemas.microsoft.com/office/powerpoint/2010/main" val="2063820315"/>
              </p:ext>
            </p:extLst>
          </p:nvPr>
        </p:nvGraphicFramePr>
        <p:xfrm>
          <a:off x="2743200" y="3135988"/>
          <a:ext cx="6704013" cy="604837"/>
        </p:xfrm>
        <a:graphic>
          <a:graphicData uri="http://schemas.openxmlformats.org/presentationml/2006/ole">
            <mc:AlternateContent xmlns:mc="http://schemas.openxmlformats.org/markup-compatibility/2006">
              <mc:Choice xmlns:v="urn:schemas-microsoft-com:vml" Requires="v">
                <p:oleObj spid="_x0000_s538691" name="Equation" r:id="rId5" imgW="6756120" imgH="609480" progId="Equation.DSMT4">
                  <p:embed/>
                </p:oleObj>
              </mc:Choice>
              <mc:Fallback>
                <p:oleObj name="Equation" r:id="rId5" imgW="6756120" imgH="609480" progId="Equation.DSMT4">
                  <p:embed/>
                  <p:pic>
                    <p:nvPicPr>
                      <p:cNvPr id="16" name="Object 15">
                        <a:extLst>
                          <a:ext uri="{FF2B5EF4-FFF2-40B4-BE49-F238E27FC236}">
                            <a16:creationId xmlns:a16="http://schemas.microsoft.com/office/drawing/2014/main" xmlns="" id="{24FE8514-0177-462F-B11D-67932537228C}"/>
                          </a:ext>
                        </a:extLst>
                      </p:cNvPr>
                      <p:cNvPicPr/>
                      <p:nvPr/>
                    </p:nvPicPr>
                    <p:blipFill>
                      <a:blip r:embed="rId6"/>
                      <a:stretch>
                        <a:fillRect/>
                      </a:stretch>
                    </p:blipFill>
                    <p:spPr>
                      <a:xfrm>
                        <a:off x="2743200" y="3135988"/>
                        <a:ext cx="6704013" cy="604837"/>
                      </a:xfrm>
                      <a:prstGeom prst="rect">
                        <a:avLst/>
                      </a:prstGeom>
                    </p:spPr>
                  </p:pic>
                </p:oleObj>
              </mc:Fallback>
            </mc:AlternateContent>
          </a:graphicData>
        </a:graphic>
      </p:graphicFrame>
    </p:spTree>
    <p:extLst>
      <p:ext uri="{BB962C8B-B14F-4D97-AF65-F5344CB8AC3E}">
        <p14:creationId xmlns:p14="http://schemas.microsoft.com/office/powerpoint/2010/main" val="4251451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xmlns=""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BD255F-1AB4-4B7F-97CA-248D24762D41}">
  <ds:schemaRefs>
    <ds:schemaRef ds:uri="http://schemas.microsoft.com/sharepoint/events"/>
  </ds:schemaRefs>
</ds:datastoreItem>
</file>

<file path=customXml/itemProps2.xml><?xml version="1.0" encoding="utf-8"?>
<ds:datastoreItem xmlns:ds="http://schemas.openxmlformats.org/officeDocument/2006/customXml" ds:itemID="{7F60B298-C6B1-4CA0-A44C-8B6FAB39D879}">
  <ds:schemaRefs>
    <ds:schemaRef ds:uri="a3520c62-91d1-4715-93cb-6b6cc6733a1f"/>
    <ds:schemaRef ds:uri="http://schemas.microsoft.com/office/infopath/2007/PartnerControls"/>
    <ds:schemaRef ds:uri="http://schemas.microsoft.com/office/2006/documentManagement/types"/>
    <ds:schemaRef ds:uri="f856fc18-c0f7-462c-a53d-fc2610d0c4c8"/>
    <ds:schemaRef ds:uri="http://purl.org/dc/elements/1.1/"/>
    <ds:schemaRef ds:uri="http://purl.org/dc/terms/"/>
    <ds:schemaRef ds:uri="http://schemas.microsoft.com/office/2006/metadata/properties"/>
    <ds:schemaRef ds:uri="a4d2ff27-a226-42e2-a79e-c1ae662d212e"/>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3658</TotalTime>
  <Words>379</Words>
  <Application>Microsoft Office PowerPoint</Application>
  <PresentationFormat>Custom</PresentationFormat>
  <Paragraphs>35</Paragraphs>
  <Slides>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Office Theme</vt:lpstr>
      <vt:lpstr>Equation</vt:lpstr>
      <vt:lpstr>Techniques of Integration</vt:lpstr>
      <vt:lpstr>7.1 Integration by Parts</vt:lpstr>
      <vt:lpstr>Integration by Parts (1 of 4)</vt:lpstr>
      <vt:lpstr>Integration by Parts (2 of 4)</vt:lpstr>
      <vt:lpstr>Integration by Parts (3 of 4)</vt:lpstr>
      <vt:lpstr>Example 1</vt:lpstr>
      <vt:lpstr>Example 1 – Solution (1 of 2)</vt:lpstr>
      <vt:lpstr>Example 1 – Solution (2 of 2)</vt:lpstr>
      <vt:lpstr>Integration by Parts (4 of 4)</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Triola, Courtney A</dc:creator>
  <cp:lastModifiedBy>Sivasubramanian, Venkatesan</cp:lastModifiedBy>
  <cp:revision>996</cp:revision>
  <cp:lastPrinted>2016-10-03T15:29:39Z</cp:lastPrinted>
  <dcterms:created xsi:type="dcterms:W3CDTF">2017-12-08T21:17:47Z</dcterms:created>
  <dcterms:modified xsi:type="dcterms:W3CDTF">2019-01-30T01:50:26Z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