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1"/>
  </p:notesMasterIdLst>
  <p:sldIdLst>
    <p:sldId id="320" r:id="rId2"/>
    <p:sldId id="321" r:id="rId3"/>
    <p:sldId id="322" r:id="rId4"/>
    <p:sldId id="323" r:id="rId5"/>
    <p:sldId id="338" r:id="rId6"/>
    <p:sldId id="339" r:id="rId7"/>
    <p:sldId id="340" r:id="rId8"/>
    <p:sldId id="299" r:id="rId9"/>
    <p:sldId id="30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ew Update v.4" id="{AC65FC73-4FAB-4139-B2D3-447C7A0BD3B8}">
          <p14:sldIdLst>
            <p14:sldId id="320"/>
            <p14:sldId id="321"/>
            <p14:sldId id="322"/>
            <p14:sldId id="323"/>
            <p14:sldId id="338"/>
            <p14:sldId id="339"/>
            <p14:sldId id="340"/>
          </p14:sldIdLst>
        </p14:section>
        <p14:section name="New Update v.3" id="{FBB94B45-6A82-4630-8D89-BA704133068B}">
          <p14:sldIdLst>
            <p14:sldId id="299"/>
            <p14:sldId id="300"/>
          </p14:sldIdLst>
        </p14:section>
        <p14:section name="Update v.2" id="{E9F35E29-2887-45D4-AF4C-051809C3D559}">
          <p14:sldIdLst/>
        </p14:section>
        <p14:section name="Update v.1" id="{16B9E369-5F9E-4496-A6E3-4F6110F689F3}">
          <p14:sldIdLst/>
        </p14:section>
        <p14:section name="New Update v.5" id="{259DC4A3-8878-42E0-A5B8-0713896BAF2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5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ás Lima" userId="32b046bcf95c5bef" providerId="LiveId" clId="{8032E3A4-B512-4417-A747-6CFB25C2FF53}"/>
    <pc:docChg chg="delSld modSection">
      <pc:chgData name="Joás Lima" userId="32b046bcf95c5bef" providerId="LiveId" clId="{8032E3A4-B512-4417-A747-6CFB25C2FF53}" dt="2023-07-16T21:11:02.488" v="10" actId="47"/>
      <pc:docMkLst>
        <pc:docMk/>
      </pc:docMkLst>
      <pc:sldChg chg="del">
        <pc:chgData name="Joás Lima" userId="32b046bcf95c5bef" providerId="LiveId" clId="{8032E3A4-B512-4417-A747-6CFB25C2FF53}" dt="2023-07-16T21:11:02.488" v="10" actId="47"/>
        <pc:sldMkLst>
          <pc:docMk/>
          <pc:sldMk cId="3291391022" sldId="256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410518012" sldId="257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889246588" sldId="258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4213599428" sldId="259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4216141132" sldId="260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000051223" sldId="261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554223523" sldId="262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2856603253" sldId="263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2948570153" sldId="264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4005189587" sldId="265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666940664" sldId="266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722679158" sldId="267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406944794" sldId="268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124216399" sldId="269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428994579" sldId="270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34027051" sldId="271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2063976817" sldId="272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249960244" sldId="273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004768057" sldId="274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144338708" sldId="275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246333244" sldId="277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998288766" sldId="278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499413832" sldId="279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033852095" sldId="280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2394404271" sldId="281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642366511" sldId="282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2267896972" sldId="283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635913286" sldId="284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954676935" sldId="285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139976041" sldId="286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215317575" sldId="287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611683546" sldId="288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206846333" sldId="289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593632208" sldId="290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277859564" sldId="291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540416450" sldId="292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43332625" sldId="293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612440584" sldId="294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953752482" sldId="295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869462822" sldId="296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2987775810" sldId="297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584881160" sldId="301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738398528" sldId="302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707404089" sldId="303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4267608858" sldId="304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2268013843" sldId="305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692028901" sldId="306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4050212501" sldId="307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950379899" sldId="308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477826475" sldId="309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922092155" sldId="310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388673825" sldId="311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426820669" sldId="312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245788460" sldId="313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2918633027" sldId="314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755923285" sldId="315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773639672" sldId="316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946320671" sldId="317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430172678" sldId="318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501851440" sldId="319"/>
        </pc:sldMkLst>
      </pc:sldChg>
      <pc:sldChg chg="del">
        <pc:chgData name="Joás Lima" userId="32b046bcf95c5bef" providerId="LiveId" clId="{8032E3A4-B512-4417-A747-6CFB25C2FF53}" dt="2023-07-16T21:10:22.102" v="0" actId="47"/>
        <pc:sldMkLst>
          <pc:docMk/>
          <pc:sldMk cId="779669386" sldId="324"/>
        </pc:sldMkLst>
      </pc:sldChg>
      <pc:sldChg chg="del">
        <pc:chgData name="Joás Lima" userId="32b046bcf95c5bef" providerId="LiveId" clId="{8032E3A4-B512-4417-A747-6CFB25C2FF53}" dt="2023-07-16T21:10:23.394" v="1" actId="47"/>
        <pc:sldMkLst>
          <pc:docMk/>
          <pc:sldMk cId="2630399232" sldId="325"/>
        </pc:sldMkLst>
      </pc:sldChg>
      <pc:sldChg chg="del">
        <pc:chgData name="Joás Lima" userId="32b046bcf95c5bef" providerId="LiveId" clId="{8032E3A4-B512-4417-A747-6CFB25C2FF53}" dt="2023-07-16T21:10:25.810" v="2" actId="47"/>
        <pc:sldMkLst>
          <pc:docMk/>
          <pc:sldMk cId="3692365457" sldId="326"/>
        </pc:sldMkLst>
      </pc:sldChg>
      <pc:sldChg chg="del">
        <pc:chgData name="Joás Lima" userId="32b046bcf95c5bef" providerId="LiveId" clId="{8032E3A4-B512-4417-A747-6CFB25C2FF53}" dt="2023-07-16T21:10:26.901" v="3" actId="47"/>
        <pc:sldMkLst>
          <pc:docMk/>
          <pc:sldMk cId="738757837" sldId="327"/>
        </pc:sldMkLst>
      </pc:sldChg>
      <pc:sldChg chg="del">
        <pc:chgData name="Joás Lima" userId="32b046bcf95c5bef" providerId="LiveId" clId="{8032E3A4-B512-4417-A747-6CFB25C2FF53}" dt="2023-07-16T21:10:28.044" v="4" actId="47"/>
        <pc:sldMkLst>
          <pc:docMk/>
          <pc:sldMk cId="1923988339" sldId="328"/>
        </pc:sldMkLst>
      </pc:sldChg>
      <pc:sldChg chg="del">
        <pc:chgData name="Joás Lima" userId="32b046bcf95c5bef" providerId="LiveId" clId="{8032E3A4-B512-4417-A747-6CFB25C2FF53}" dt="2023-07-16T21:10:29.243" v="5" actId="47"/>
        <pc:sldMkLst>
          <pc:docMk/>
          <pc:sldMk cId="3908865003" sldId="329"/>
        </pc:sldMkLst>
      </pc:sldChg>
      <pc:sldChg chg="del">
        <pc:chgData name="Joás Lima" userId="32b046bcf95c5bef" providerId="LiveId" clId="{8032E3A4-B512-4417-A747-6CFB25C2FF53}" dt="2023-07-16T21:10:30.014" v="6" actId="47"/>
        <pc:sldMkLst>
          <pc:docMk/>
          <pc:sldMk cId="908095802" sldId="330"/>
        </pc:sldMkLst>
      </pc:sldChg>
      <pc:sldChg chg="del">
        <pc:chgData name="Joás Lima" userId="32b046bcf95c5bef" providerId="LiveId" clId="{8032E3A4-B512-4417-A747-6CFB25C2FF53}" dt="2023-07-16T21:10:30.779" v="7" actId="47"/>
        <pc:sldMkLst>
          <pc:docMk/>
          <pc:sldMk cId="524594720" sldId="331"/>
        </pc:sldMkLst>
      </pc:sldChg>
      <pc:sldChg chg="del">
        <pc:chgData name="Joás Lima" userId="32b046bcf95c5bef" providerId="LiveId" clId="{8032E3A4-B512-4417-A747-6CFB25C2FF53}" dt="2023-07-16T21:10:38.614" v="8" actId="47"/>
        <pc:sldMkLst>
          <pc:docMk/>
          <pc:sldMk cId="3076822142" sldId="332"/>
        </pc:sldMkLst>
      </pc:sldChg>
      <pc:sldChg chg="del">
        <pc:chgData name="Joás Lima" userId="32b046bcf95c5bef" providerId="LiveId" clId="{8032E3A4-B512-4417-A747-6CFB25C2FF53}" dt="2023-07-16T21:10:38.614" v="8" actId="47"/>
        <pc:sldMkLst>
          <pc:docMk/>
          <pc:sldMk cId="2522853607" sldId="333"/>
        </pc:sldMkLst>
      </pc:sldChg>
      <pc:sldChg chg="del">
        <pc:chgData name="Joás Lima" userId="32b046bcf95c5bef" providerId="LiveId" clId="{8032E3A4-B512-4417-A747-6CFB25C2FF53}" dt="2023-07-16T21:10:38.614" v="8" actId="47"/>
        <pc:sldMkLst>
          <pc:docMk/>
          <pc:sldMk cId="1240060428" sldId="334"/>
        </pc:sldMkLst>
      </pc:sldChg>
      <pc:sldChg chg="del">
        <pc:chgData name="Joás Lima" userId="32b046bcf95c5bef" providerId="LiveId" clId="{8032E3A4-B512-4417-A747-6CFB25C2FF53}" dt="2023-07-16T21:10:38.614" v="8" actId="47"/>
        <pc:sldMkLst>
          <pc:docMk/>
          <pc:sldMk cId="40113407" sldId="335"/>
        </pc:sldMkLst>
      </pc:sldChg>
      <pc:sldChg chg="del">
        <pc:chgData name="Joás Lima" userId="32b046bcf95c5bef" providerId="LiveId" clId="{8032E3A4-B512-4417-A747-6CFB25C2FF53}" dt="2023-07-16T21:10:46.214" v="9" actId="47"/>
        <pc:sldMkLst>
          <pc:docMk/>
          <pc:sldMk cId="4278729655" sldId="336"/>
        </pc:sldMkLst>
      </pc:sldChg>
      <pc:sldChg chg="del">
        <pc:chgData name="Joás Lima" userId="32b046bcf95c5bef" providerId="LiveId" clId="{8032E3A4-B512-4417-A747-6CFB25C2FF53}" dt="2023-07-16T21:10:46.214" v="9" actId="47"/>
        <pc:sldMkLst>
          <pc:docMk/>
          <pc:sldMk cId="1867032038" sldId="337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264053741" sldId="341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379327302" sldId="342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94909839" sldId="343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492561437" sldId="344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780278455" sldId="345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003153009" sldId="346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4238604392" sldId="347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929655000" sldId="348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4148519092" sldId="349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808401561" sldId="350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417795739" sldId="351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06319728" sldId="352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2097233500" sldId="353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976421808" sldId="354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1839644338" sldId="355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3642334819" sldId="356"/>
        </pc:sldMkLst>
      </pc:sldChg>
      <pc:sldChg chg="del">
        <pc:chgData name="Joás Lima" userId="32b046bcf95c5bef" providerId="LiveId" clId="{8032E3A4-B512-4417-A747-6CFB25C2FF53}" dt="2023-07-16T21:11:02.488" v="10" actId="47"/>
        <pc:sldMkLst>
          <pc:docMk/>
          <pc:sldMk cId="2120089182" sldId="357"/>
        </pc:sldMkLst>
      </pc:sldChg>
      <pc:sldMasterChg chg="delSldLayout">
        <pc:chgData name="Joás Lima" userId="32b046bcf95c5bef" providerId="LiveId" clId="{8032E3A4-B512-4417-A747-6CFB25C2FF53}" dt="2023-07-16T21:11:02.488" v="10" actId="47"/>
        <pc:sldMasterMkLst>
          <pc:docMk/>
          <pc:sldMasterMk cId="1430494027" sldId="2147483659"/>
        </pc:sldMasterMkLst>
        <pc:sldLayoutChg chg="del">
          <pc:chgData name="Joás Lima" userId="32b046bcf95c5bef" providerId="LiveId" clId="{8032E3A4-B512-4417-A747-6CFB25C2FF53}" dt="2023-07-16T21:11:02.488" v="10" actId="47"/>
          <pc:sldLayoutMkLst>
            <pc:docMk/>
            <pc:sldMasterMk cId="1430494027" sldId="2147483659"/>
            <pc:sldLayoutMk cId="331248695" sldId="2147483672"/>
          </pc:sldLayoutMkLst>
        </pc:sldLayoutChg>
        <pc:sldLayoutChg chg="del">
          <pc:chgData name="Joás Lima" userId="32b046bcf95c5bef" providerId="LiveId" clId="{8032E3A4-B512-4417-A747-6CFB25C2FF53}" dt="2023-07-16T21:11:02.488" v="10" actId="47"/>
          <pc:sldLayoutMkLst>
            <pc:docMk/>
            <pc:sldMasterMk cId="1430494027" sldId="2147483659"/>
            <pc:sldLayoutMk cId="75327292" sldId="2147483676"/>
          </pc:sldLayoutMkLst>
        </pc:sldLayoutChg>
        <pc:sldLayoutChg chg="del">
          <pc:chgData name="Joás Lima" userId="32b046bcf95c5bef" providerId="LiveId" clId="{8032E3A4-B512-4417-A747-6CFB25C2FF53}" dt="2023-07-16T21:11:02.488" v="10" actId="47"/>
          <pc:sldLayoutMkLst>
            <pc:docMk/>
            <pc:sldMasterMk cId="1430494027" sldId="2147483659"/>
            <pc:sldLayoutMk cId="304546992" sldId="2147483677"/>
          </pc:sldLayoutMkLst>
        </pc:sldLayoutChg>
        <pc:sldLayoutChg chg="del">
          <pc:chgData name="Joás Lima" userId="32b046bcf95c5bef" providerId="LiveId" clId="{8032E3A4-B512-4417-A747-6CFB25C2FF53}" dt="2023-07-16T21:10:38.614" v="8" actId="47"/>
          <pc:sldLayoutMkLst>
            <pc:docMk/>
            <pc:sldMasterMk cId="1430494027" sldId="2147483659"/>
            <pc:sldLayoutMk cId="84396231" sldId="2147483679"/>
          </pc:sldLayoutMkLst>
        </pc:sldLayoutChg>
        <pc:sldLayoutChg chg="del">
          <pc:chgData name="Joás Lima" userId="32b046bcf95c5bef" providerId="LiveId" clId="{8032E3A4-B512-4417-A747-6CFB25C2FF53}" dt="2023-07-16T21:10:46.214" v="9" actId="47"/>
          <pc:sldLayoutMkLst>
            <pc:docMk/>
            <pc:sldMasterMk cId="1430494027" sldId="2147483659"/>
            <pc:sldLayoutMk cId="3443410787" sldId="2147483680"/>
          </pc:sldLayoutMkLst>
        </pc:sldLayoutChg>
        <pc:sldLayoutChg chg="del">
          <pc:chgData name="Joás Lima" userId="32b046bcf95c5bef" providerId="LiveId" clId="{8032E3A4-B512-4417-A747-6CFB25C2FF53}" dt="2023-07-16T21:10:46.214" v="9" actId="47"/>
          <pc:sldLayoutMkLst>
            <pc:docMk/>
            <pc:sldMasterMk cId="1430494027" sldId="2147483659"/>
            <pc:sldLayoutMk cId="3316565867" sldId="2147483681"/>
          </pc:sldLayoutMkLst>
        </pc:sldLayoutChg>
        <pc:sldLayoutChg chg="del">
          <pc:chgData name="Joás Lima" userId="32b046bcf95c5bef" providerId="LiveId" clId="{8032E3A4-B512-4417-A747-6CFB25C2FF53}" dt="2023-07-16T21:11:02.488" v="10" actId="47"/>
          <pc:sldLayoutMkLst>
            <pc:docMk/>
            <pc:sldMasterMk cId="1430494027" sldId="2147483659"/>
            <pc:sldLayoutMk cId="900249021" sldId="2147483683"/>
          </pc:sldLayoutMkLst>
        </pc:sldLayoutChg>
        <pc:sldLayoutChg chg="del">
          <pc:chgData name="Joás Lima" userId="32b046bcf95c5bef" providerId="LiveId" clId="{8032E3A4-B512-4417-A747-6CFB25C2FF53}" dt="2023-07-16T21:11:02.488" v="10" actId="47"/>
          <pc:sldLayoutMkLst>
            <pc:docMk/>
            <pc:sldMasterMk cId="1430494027" sldId="2147483659"/>
            <pc:sldLayoutMk cId="648035197" sldId="2147483684"/>
          </pc:sldLayoutMkLst>
        </pc:sldLayoutChg>
        <pc:sldLayoutChg chg="del">
          <pc:chgData name="Joás Lima" userId="32b046bcf95c5bef" providerId="LiveId" clId="{8032E3A4-B512-4417-A747-6CFB25C2FF53}" dt="2023-07-16T21:11:02.488" v="10" actId="47"/>
          <pc:sldLayoutMkLst>
            <pc:docMk/>
            <pc:sldMasterMk cId="1430494027" sldId="2147483659"/>
            <pc:sldLayoutMk cId="2888373044" sldId="2147483685"/>
          </pc:sldLayoutMkLst>
        </pc:sldLayoutChg>
        <pc:sldLayoutChg chg="del">
          <pc:chgData name="Joás Lima" userId="32b046bcf95c5bef" providerId="LiveId" clId="{8032E3A4-B512-4417-A747-6CFB25C2FF53}" dt="2023-07-16T21:11:02.488" v="10" actId="47"/>
          <pc:sldLayoutMkLst>
            <pc:docMk/>
            <pc:sldMasterMk cId="1430494027" sldId="2147483659"/>
            <pc:sldLayoutMk cId="3659152902" sldId="2147483686"/>
          </pc:sldLayoutMkLst>
        </pc:sldLayoutChg>
        <pc:sldLayoutChg chg="del">
          <pc:chgData name="Joás Lima" userId="32b046bcf95c5bef" providerId="LiveId" clId="{8032E3A4-B512-4417-A747-6CFB25C2FF53}" dt="2023-07-16T21:11:02.488" v="10" actId="47"/>
          <pc:sldLayoutMkLst>
            <pc:docMk/>
            <pc:sldMasterMk cId="1430494027" sldId="2147483659"/>
            <pc:sldLayoutMk cId="2773349479" sldId="2147483687"/>
          </pc:sldLayoutMkLst>
        </pc:sldLayoutChg>
        <pc:sldLayoutChg chg="del">
          <pc:chgData name="Joás Lima" userId="32b046bcf95c5bef" providerId="LiveId" clId="{8032E3A4-B512-4417-A747-6CFB25C2FF53}" dt="2023-07-16T21:11:02.488" v="10" actId="47"/>
          <pc:sldLayoutMkLst>
            <pc:docMk/>
            <pc:sldMasterMk cId="1430494027" sldId="2147483659"/>
            <pc:sldLayoutMk cId="340643657" sldId="2147483688"/>
          </pc:sldLayoutMkLst>
        </pc:sldLayoutChg>
        <pc:sldLayoutChg chg="del">
          <pc:chgData name="Joás Lima" userId="32b046bcf95c5bef" providerId="LiveId" clId="{8032E3A4-B512-4417-A747-6CFB25C2FF53}" dt="2023-07-16T21:11:02.488" v="10" actId="47"/>
          <pc:sldLayoutMkLst>
            <pc:docMk/>
            <pc:sldMasterMk cId="1430494027" sldId="2147483659"/>
            <pc:sldLayoutMk cId="943107699" sldId="2147483689"/>
          </pc:sldLayoutMkLst>
        </pc:sldLayoutChg>
        <pc:sldLayoutChg chg="del">
          <pc:chgData name="Joás Lima" userId="32b046bcf95c5bef" providerId="LiveId" clId="{8032E3A4-B512-4417-A747-6CFB25C2FF53}" dt="2023-07-16T21:11:02.488" v="10" actId="47"/>
          <pc:sldLayoutMkLst>
            <pc:docMk/>
            <pc:sldMasterMk cId="1430494027" sldId="2147483659"/>
            <pc:sldLayoutMk cId="2574710561" sldId="214748369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ED263-2F4D-41B0-80D2-25AE6D5509E7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7762B-40A9-44E6-8C47-29F1E11A75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895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8DCD266-0B30-4102-86F7-8288BEF495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3994" y="579507"/>
            <a:ext cx="8101946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l">
              <a:lnSpc>
                <a:spcPct val="90000"/>
              </a:lnSpc>
              <a:defRPr sz="3300" b="0" i="0">
                <a:solidFill>
                  <a:schemeClr val="bg1"/>
                </a:solidFill>
                <a:latin typeface="Montserrat SemiBold" panose="00000700000000000000" pitchFamily="50" charset="0"/>
                <a:ea typeface="Gulim" pitchFamily="34" charset="-12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FA1C9B63-2FCD-4089-A899-0CF955A92AF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3994" y="1168593"/>
            <a:ext cx="6589256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90000"/>
              </a:lnSpc>
              <a:spcBef>
                <a:spcPts val="900"/>
              </a:spcBef>
              <a:buNone/>
              <a:defRPr sz="900" b="0" i="0" baseline="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d-ID" dirty="0"/>
              <a:t>Lorem Ipsum Dolor sit Amet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45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32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10373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5364" userDrawn="1">
          <p15:clr>
            <a:srgbClr val="FBAE40"/>
          </p15:clr>
        </p15:guide>
        <p15:guide id="3" pos="39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Custom Layou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896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518053" y="579507"/>
            <a:ext cx="8101946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3300" b="0" i="0">
                <a:solidFill>
                  <a:schemeClr val="bg1">
                    <a:lumMod val="95000"/>
                  </a:schemeClr>
                </a:solidFill>
                <a:latin typeface="Montserrat SemiBold" panose="00000700000000000000" pitchFamily="50" charset="0"/>
                <a:ea typeface="Gulim" pitchFamily="34" charset="-12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274398" y="998268"/>
            <a:ext cx="6589256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900"/>
              </a:spcBef>
              <a:buNone/>
              <a:defRPr sz="1200" b="0" baseline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/>
              <a:t>Lorem Ipsum Dolor sit Amet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58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713994" y="579507"/>
            <a:ext cx="8101946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l">
              <a:lnSpc>
                <a:spcPct val="90000"/>
              </a:lnSpc>
              <a:defRPr sz="3300" b="0" i="0">
                <a:solidFill>
                  <a:schemeClr val="bg1">
                    <a:lumMod val="95000"/>
                  </a:schemeClr>
                </a:solidFill>
                <a:latin typeface="Montserrat SemiBold" panose="00000700000000000000" pitchFamily="50" charset="0"/>
                <a:ea typeface="Gulim" pitchFamily="34" charset="-12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713995" y="970477"/>
            <a:ext cx="6589256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90000"/>
              </a:lnSpc>
              <a:spcBef>
                <a:spcPts val="900"/>
              </a:spcBef>
              <a:buNone/>
              <a:defRPr sz="1100" b="0" i="0" baseline="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d-ID" dirty="0"/>
              <a:t>Lorem Ipsum Dolor sit Amet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47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33"/>
          </p:nvPr>
        </p:nvSpPr>
        <p:spPr>
          <a:xfrm>
            <a:off x="641749" y="2090033"/>
            <a:ext cx="1300163" cy="2137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34"/>
          </p:nvPr>
        </p:nvSpPr>
        <p:spPr>
          <a:xfrm>
            <a:off x="7280274" y="1674993"/>
            <a:ext cx="1300163" cy="2137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35"/>
          </p:nvPr>
        </p:nvSpPr>
        <p:spPr>
          <a:xfrm>
            <a:off x="7280274" y="4000373"/>
            <a:ext cx="1300163" cy="2137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36"/>
          </p:nvPr>
        </p:nvSpPr>
        <p:spPr>
          <a:xfrm>
            <a:off x="641749" y="4407777"/>
            <a:ext cx="1300163" cy="2137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518053" y="579507"/>
            <a:ext cx="8101946" cy="665285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algn="ctr">
              <a:lnSpc>
                <a:spcPct val="90000"/>
              </a:lnSpc>
              <a:defRPr sz="3300" b="0" i="0">
                <a:solidFill>
                  <a:schemeClr val="bg1">
                    <a:lumMod val="95000"/>
                  </a:schemeClr>
                </a:solidFill>
                <a:latin typeface="Montserrat SemiBold" panose="00000700000000000000" pitchFamily="50" charset="0"/>
                <a:ea typeface="Gulim" pitchFamily="34" charset="-12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1274398" y="985717"/>
            <a:ext cx="6589256" cy="2408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90000"/>
              </a:lnSpc>
              <a:spcBef>
                <a:spcPts val="900"/>
              </a:spcBef>
              <a:buNone/>
              <a:defRPr sz="1100" b="0" baseline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d-ID" dirty="0"/>
              <a:t>Lorem Ipsum Dolor sit Amet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1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33"/>
          </p:nvPr>
        </p:nvSpPr>
        <p:spPr>
          <a:xfrm>
            <a:off x="641749" y="1451405"/>
            <a:ext cx="1300163" cy="2137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34"/>
          </p:nvPr>
        </p:nvSpPr>
        <p:spPr>
          <a:xfrm>
            <a:off x="7280274" y="1036365"/>
            <a:ext cx="1300163" cy="2137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35"/>
          </p:nvPr>
        </p:nvSpPr>
        <p:spPr>
          <a:xfrm>
            <a:off x="7280274" y="3361745"/>
            <a:ext cx="1300163" cy="2137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36"/>
          </p:nvPr>
        </p:nvSpPr>
        <p:spPr>
          <a:xfrm>
            <a:off x="641749" y="3769149"/>
            <a:ext cx="1300163" cy="2137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3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464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1799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5364" userDrawn="1">
          <p15:clr>
            <a:srgbClr val="FBAE40"/>
          </p15:clr>
        </p15:guide>
        <p15:guide id="3" pos="39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 userDrawn="1"/>
        </p:nvSpPr>
        <p:spPr>
          <a:xfrm flipH="1" flipV="1">
            <a:off x="8429627" y="0"/>
            <a:ext cx="714375" cy="8382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8" name="TextBox 7"/>
          <p:cNvSpPr txBox="1"/>
          <p:nvPr userDrawn="1"/>
        </p:nvSpPr>
        <p:spPr>
          <a:xfrm>
            <a:off x="8677516" y="111326"/>
            <a:ext cx="4664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050" b="0" i="0" smtClean="0">
                <a:solidFill>
                  <a:schemeClr val="bg1"/>
                </a:solidFill>
                <a:latin typeface="Montserrat Semi Bold" panose="00000700000000000000" pitchFamily="50" charset="0"/>
                <a:ea typeface="Roboto Condensed Light" panose="02000000000000000000" pitchFamily="2" charset="0"/>
              </a:rPr>
              <a:pPr algn="ctr"/>
              <a:t>‹nº›</a:t>
            </a:fld>
            <a:endParaRPr lang="id-ID" sz="1050" b="0" i="0" dirty="0">
              <a:solidFill>
                <a:schemeClr val="bg1"/>
              </a:solidFill>
              <a:latin typeface="Montserrat Semi Bold" panose="00000700000000000000" pitchFamily="50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9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6" r:id="rId2"/>
    <p:sldLayoutId id="2147483671" r:id="rId3"/>
    <p:sldLayoutId id="2147483649" r:id="rId4"/>
    <p:sldLayoutId id="2147483673" r:id="rId5"/>
    <p:sldLayoutId id="2147483674" r:id="rId6"/>
    <p:sldLayoutId id="2147483675" r:id="rId7"/>
    <p:sldLayoutId id="2147483650" r:id="rId8"/>
    <p:sldLayoutId id="2147483658" r:id="rId9"/>
    <p:sldLayoutId id="2147483678" r:id="rId10"/>
    <p:sldLayoutId id="214748368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83972" y="6181272"/>
            <a:ext cx="4376057" cy="691242"/>
            <a:chOff x="2383976" y="5309512"/>
            <a:chExt cx="4376057" cy="691242"/>
          </a:xfrm>
        </p:grpSpPr>
        <p:sp>
          <p:nvSpPr>
            <p:cNvPr id="4" name="Rectangle 3"/>
            <p:cNvSpPr/>
            <p:nvPr/>
          </p:nvSpPr>
          <p:spPr>
            <a:xfrm>
              <a:off x="2383976" y="5606364"/>
              <a:ext cx="729343" cy="3943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id-ID" sz="135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13319" y="5428252"/>
              <a:ext cx="729343" cy="57250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id-ID" sz="135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842661" y="5309512"/>
              <a:ext cx="729343" cy="69124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id-ID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572003" y="5428252"/>
              <a:ext cx="729343" cy="57250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id-ID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01347" y="5689058"/>
              <a:ext cx="729343" cy="31169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id-ID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030690" y="5780565"/>
              <a:ext cx="729343" cy="22018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id-ID" sz="135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575889" y="2880531"/>
            <a:ext cx="4807293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4050" spc="-225" dirty="0">
                <a:solidFill>
                  <a:schemeClr val="bg1"/>
                </a:solidFill>
                <a:latin typeface="Montserrat SemiBold" panose="00000700000000000000" pitchFamily="50" charset="0"/>
                <a:cs typeface="Raleway"/>
              </a:rPr>
              <a:t>PROJECT TIMELINE</a:t>
            </a:r>
            <a:endParaRPr lang="en-US" sz="3300" spc="-225" dirty="0">
              <a:solidFill>
                <a:schemeClr val="tx2">
                  <a:lumMod val="40000"/>
                  <a:lumOff val="60000"/>
                </a:schemeClr>
              </a:solidFill>
              <a:latin typeface="Montserrat SemiBold" panose="00000700000000000000" pitchFamily="50" charset="0"/>
              <a:cs typeface="Raleway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61887" y="3422988"/>
            <a:ext cx="393536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500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 Light" panose="00000400000000000000" pitchFamily="50" charset="0"/>
                <a:cs typeface="Raleway"/>
              </a:rPr>
              <a:t>PowerPoint Presentation Template</a:t>
            </a:r>
            <a:endParaRPr lang="en-US" sz="1200" dirty="0">
              <a:solidFill>
                <a:schemeClr val="tx2">
                  <a:lumMod val="40000"/>
                  <a:lumOff val="60000"/>
                </a:schemeClr>
              </a:solidFill>
              <a:latin typeface="Montserrat Light" panose="00000400000000000000" pitchFamily="50" charset="0"/>
              <a:cs typeface="Raleway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819223" y="2976849"/>
            <a:ext cx="675988" cy="677545"/>
            <a:chOff x="5163663" y="4259029"/>
            <a:chExt cx="593485" cy="594852"/>
          </a:xfrm>
          <a:solidFill>
            <a:schemeClr val="bg1"/>
          </a:solidFill>
        </p:grpSpPr>
        <p:sp>
          <p:nvSpPr>
            <p:cNvPr id="12" name="Freeform 253"/>
            <p:cNvSpPr>
              <a:spLocks noEditPoints="1"/>
            </p:cNvSpPr>
            <p:nvPr/>
          </p:nvSpPr>
          <p:spPr bwMode="auto">
            <a:xfrm>
              <a:off x="5163663" y="4259029"/>
              <a:ext cx="593485" cy="594852"/>
            </a:xfrm>
            <a:custGeom>
              <a:avLst/>
              <a:gdLst>
                <a:gd name="T0" fmla="*/ 15014 w 16058"/>
                <a:gd name="T1" fmla="*/ 14913 h 16095"/>
                <a:gd name="T2" fmla="*/ 14893 w 16058"/>
                <a:gd name="T3" fmla="*/ 15041 h 16095"/>
                <a:gd name="T4" fmla="*/ 14719 w 16058"/>
                <a:gd name="T5" fmla="*/ 15089 h 16095"/>
                <a:gd name="T6" fmla="*/ 1179 w 16058"/>
                <a:gd name="T7" fmla="*/ 15049 h 16095"/>
                <a:gd name="T8" fmla="*/ 1052 w 16058"/>
                <a:gd name="T9" fmla="*/ 14927 h 16095"/>
                <a:gd name="T10" fmla="*/ 1004 w 16058"/>
                <a:gd name="T11" fmla="*/ 14754 h 16095"/>
                <a:gd name="T12" fmla="*/ 1044 w 16058"/>
                <a:gd name="T13" fmla="*/ 2690 h 16095"/>
                <a:gd name="T14" fmla="*/ 1165 w 16058"/>
                <a:gd name="T15" fmla="*/ 2563 h 16095"/>
                <a:gd name="T16" fmla="*/ 1338 w 16058"/>
                <a:gd name="T17" fmla="*/ 2515 h 16095"/>
                <a:gd name="T18" fmla="*/ 3562 w 16058"/>
                <a:gd name="T19" fmla="*/ 3739 h 16095"/>
                <a:gd name="T20" fmla="*/ 3733 w 16058"/>
                <a:gd name="T21" fmla="*/ 3938 h 16095"/>
                <a:gd name="T22" fmla="*/ 3988 w 16058"/>
                <a:gd name="T23" fmla="*/ 4023 h 16095"/>
                <a:gd name="T24" fmla="*/ 4253 w 16058"/>
                <a:gd name="T25" fmla="*/ 3963 h 16095"/>
                <a:gd name="T26" fmla="*/ 4444 w 16058"/>
                <a:gd name="T27" fmla="*/ 3781 h 16095"/>
                <a:gd name="T28" fmla="*/ 4516 w 16058"/>
                <a:gd name="T29" fmla="*/ 3521 h 16095"/>
                <a:gd name="T30" fmla="*/ 7566 w 16058"/>
                <a:gd name="T31" fmla="*/ 3717 h 16095"/>
                <a:gd name="T32" fmla="*/ 7729 w 16058"/>
                <a:gd name="T33" fmla="*/ 3924 h 16095"/>
                <a:gd name="T34" fmla="*/ 7978 w 16058"/>
                <a:gd name="T35" fmla="*/ 4021 h 16095"/>
                <a:gd name="T36" fmla="*/ 8247 w 16058"/>
                <a:gd name="T37" fmla="*/ 3974 h 16095"/>
                <a:gd name="T38" fmla="*/ 8446 w 16058"/>
                <a:gd name="T39" fmla="*/ 3802 h 16095"/>
                <a:gd name="T40" fmla="*/ 8530 w 16058"/>
                <a:gd name="T41" fmla="*/ 3547 h 16095"/>
                <a:gd name="T42" fmla="*/ 11572 w 16058"/>
                <a:gd name="T43" fmla="*/ 3694 h 16095"/>
                <a:gd name="T44" fmla="*/ 11724 w 16058"/>
                <a:gd name="T45" fmla="*/ 3909 h 16095"/>
                <a:gd name="T46" fmla="*/ 11967 w 16058"/>
                <a:gd name="T47" fmla="*/ 4018 h 16095"/>
                <a:gd name="T48" fmla="*/ 12238 w 16058"/>
                <a:gd name="T49" fmla="*/ 3985 h 16095"/>
                <a:gd name="T50" fmla="*/ 12446 w 16058"/>
                <a:gd name="T51" fmla="*/ 3822 h 16095"/>
                <a:gd name="T52" fmla="*/ 12542 w 16058"/>
                <a:gd name="T53" fmla="*/ 3572 h 16095"/>
                <a:gd name="T54" fmla="*/ 14835 w 16058"/>
                <a:gd name="T55" fmla="*/ 2535 h 16095"/>
                <a:gd name="T56" fmla="*/ 14978 w 16058"/>
                <a:gd name="T57" fmla="*/ 2637 h 16095"/>
                <a:gd name="T58" fmla="*/ 15050 w 16058"/>
                <a:gd name="T59" fmla="*/ 2799 h 16095"/>
                <a:gd name="T60" fmla="*/ 12535 w 16058"/>
                <a:gd name="T61" fmla="*/ 401 h 16095"/>
                <a:gd name="T62" fmla="*/ 12415 w 16058"/>
                <a:gd name="T63" fmla="*/ 165 h 16095"/>
                <a:gd name="T64" fmla="*/ 12193 w 16058"/>
                <a:gd name="T65" fmla="*/ 22 h 16095"/>
                <a:gd name="T66" fmla="*/ 11918 w 16058"/>
                <a:gd name="T67" fmla="*/ 16 h 16095"/>
                <a:gd name="T68" fmla="*/ 11688 w 16058"/>
                <a:gd name="T69" fmla="*/ 147 h 16095"/>
                <a:gd name="T70" fmla="*/ 11558 w 16058"/>
                <a:gd name="T71" fmla="*/ 377 h 16095"/>
                <a:gd name="T72" fmla="*/ 8525 w 16058"/>
                <a:gd name="T73" fmla="*/ 427 h 16095"/>
                <a:gd name="T74" fmla="*/ 8416 w 16058"/>
                <a:gd name="T75" fmla="*/ 183 h 16095"/>
                <a:gd name="T76" fmla="*/ 8202 w 16058"/>
                <a:gd name="T77" fmla="*/ 30 h 16095"/>
                <a:gd name="T78" fmla="*/ 7928 w 16058"/>
                <a:gd name="T79" fmla="*/ 10 h 16095"/>
                <a:gd name="T80" fmla="*/ 7692 w 16058"/>
                <a:gd name="T81" fmla="*/ 131 h 16095"/>
                <a:gd name="T82" fmla="*/ 7549 w 16058"/>
                <a:gd name="T83" fmla="*/ 353 h 16095"/>
                <a:gd name="T84" fmla="*/ 4513 w 16058"/>
                <a:gd name="T85" fmla="*/ 452 h 16095"/>
                <a:gd name="T86" fmla="*/ 4417 w 16058"/>
                <a:gd name="T87" fmla="*/ 202 h 16095"/>
                <a:gd name="T88" fmla="*/ 4210 w 16058"/>
                <a:gd name="T89" fmla="*/ 39 h 16095"/>
                <a:gd name="T90" fmla="*/ 3938 w 16058"/>
                <a:gd name="T91" fmla="*/ 6 h 16095"/>
                <a:gd name="T92" fmla="*/ 3695 w 16058"/>
                <a:gd name="T93" fmla="*/ 115 h 16095"/>
                <a:gd name="T94" fmla="*/ 3543 w 16058"/>
                <a:gd name="T95" fmla="*/ 330 h 16095"/>
                <a:gd name="T96" fmla="*/ 1201 w 16058"/>
                <a:gd name="T97" fmla="*/ 1516 h 16095"/>
                <a:gd name="T98" fmla="*/ 538 w 16058"/>
                <a:gd name="T99" fmla="*/ 1775 h 16095"/>
                <a:gd name="T100" fmla="*/ 105 w 16058"/>
                <a:gd name="T101" fmla="*/ 2328 h 16095"/>
                <a:gd name="T102" fmla="*/ 7 w 16058"/>
                <a:gd name="T103" fmla="*/ 14891 h 16095"/>
                <a:gd name="T104" fmla="*/ 266 w 16058"/>
                <a:gd name="T105" fmla="*/ 15556 h 16095"/>
                <a:gd name="T106" fmla="*/ 817 w 16058"/>
                <a:gd name="T107" fmla="*/ 15989 h 16095"/>
                <a:gd name="T108" fmla="*/ 14857 w 16058"/>
                <a:gd name="T109" fmla="*/ 16088 h 16095"/>
                <a:gd name="T110" fmla="*/ 15520 w 16058"/>
                <a:gd name="T111" fmla="*/ 15828 h 16095"/>
                <a:gd name="T112" fmla="*/ 15953 w 16058"/>
                <a:gd name="T113" fmla="*/ 15276 h 16095"/>
                <a:gd name="T114" fmla="*/ 16051 w 16058"/>
                <a:gd name="T115" fmla="*/ 2713 h 16095"/>
                <a:gd name="T116" fmla="*/ 15792 w 16058"/>
                <a:gd name="T117" fmla="*/ 2047 h 16095"/>
                <a:gd name="T118" fmla="*/ 15241 w 16058"/>
                <a:gd name="T119" fmla="*/ 1615 h 16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058" h="16095">
                  <a:moveTo>
                    <a:pt x="15054" y="14754"/>
                  </a:moveTo>
                  <a:lnTo>
                    <a:pt x="15053" y="14771"/>
                  </a:lnTo>
                  <a:lnTo>
                    <a:pt x="15052" y="14788"/>
                  </a:lnTo>
                  <a:lnTo>
                    <a:pt x="15050" y="14804"/>
                  </a:lnTo>
                  <a:lnTo>
                    <a:pt x="15047" y="14821"/>
                  </a:lnTo>
                  <a:lnTo>
                    <a:pt x="15043" y="14838"/>
                  </a:lnTo>
                  <a:lnTo>
                    <a:pt x="15039" y="14854"/>
                  </a:lnTo>
                  <a:lnTo>
                    <a:pt x="15034" y="14869"/>
                  </a:lnTo>
                  <a:lnTo>
                    <a:pt x="15028" y="14884"/>
                  </a:lnTo>
                  <a:lnTo>
                    <a:pt x="15021" y="14899"/>
                  </a:lnTo>
                  <a:lnTo>
                    <a:pt x="15014" y="14913"/>
                  </a:lnTo>
                  <a:lnTo>
                    <a:pt x="15006" y="14927"/>
                  </a:lnTo>
                  <a:lnTo>
                    <a:pt x="14997" y="14941"/>
                  </a:lnTo>
                  <a:lnTo>
                    <a:pt x="14988" y="14954"/>
                  </a:lnTo>
                  <a:lnTo>
                    <a:pt x="14978" y="14967"/>
                  </a:lnTo>
                  <a:lnTo>
                    <a:pt x="14967" y="14979"/>
                  </a:lnTo>
                  <a:lnTo>
                    <a:pt x="14956" y="14990"/>
                  </a:lnTo>
                  <a:lnTo>
                    <a:pt x="14945" y="15002"/>
                  </a:lnTo>
                  <a:lnTo>
                    <a:pt x="14932" y="15013"/>
                  </a:lnTo>
                  <a:lnTo>
                    <a:pt x="14920" y="15023"/>
                  </a:lnTo>
                  <a:lnTo>
                    <a:pt x="14907" y="15032"/>
                  </a:lnTo>
                  <a:lnTo>
                    <a:pt x="14893" y="15041"/>
                  </a:lnTo>
                  <a:lnTo>
                    <a:pt x="14879" y="15049"/>
                  </a:lnTo>
                  <a:lnTo>
                    <a:pt x="14865" y="15056"/>
                  </a:lnTo>
                  <a:lnTo>
                    <a:pt x="14850" y="15063"/>
                  </a:lnTo>
                  <a:lnTo>
                    <a:pt x="14835" y="15069"/>
                  </a:lnTo>
                  <a:lnTo>
                    <a:pt x="14820" y="15074"/>
                  </a:lnTo>
                  <a:lnTo>
                    <a:pt x="14803" y="15079"/>
                  </a:lnTo>
                  <a:lnTo>
                    <a:pt x="14787" y="15082"/>
                  </a:lnTo>
                  <a:lnTo>
                    <a:pt x="14770" y="15085"/>
                  </a:lnTo>
                  <a:lnTo>
                    <a:pt x="14754" y="15087"/>
                  </a:lnTo>
                  <a:lnTo>
                    <a:pt x="14737" y="15089"/>
                  </a:lnTo>
                  <a:lnTo>
                    <a:pt x="14719" y="15089"/>
                  </a:lnTo>
                  <a:lnTo>
                    <a:pt x="1338" y="15089"/>
                  </a:lnTo>
                  <a:lnTo>
                    <a:pt x="1321" y="15089"/>
                  </a:lnTo>
                  <a:lnTo>
                    <a:pt x="1304" y="15087"/>
                  </a:lnTo>
                  <a:lnTo>
                    <a:pt x="1288" y="15085"/>
                  </a:lnTo>
                  <a:lnTo>
                    <a:pt x="1271" y="15082"/>
                  </a:lnTo>
                  <a:lnTo>
                    <a:pt x="1255" y="15079"/>
                  </a:lnTo>
                  <a:lnTo>
                    <a:pt x="1238" y="15074"/>
                  </a:lnTo>
                  <a:lnTo>
                    <a:pt x="1223" y="15069"/>
                  </a:lnTo>
                  <a:lnTo>
                    <a:pt x="1208" y="15063"/>
                  </a:lnTo>
                  <a:lnTo>
                    <a:pt x="1193" y="15056"/>
                  </a:lnTo>
                  <a:lnTo>
                    <a:pt x="1179" y="15049"/>
                  </a:lnTo>
                  <a:lnTo>
                    <a:pt x="1165" y="15041"/>
                  </a:lnTo>
                  <a:lnTo>
                    <a:pt x="1151" y="15032"/>
                  </a:lnTo>
                  <a:lnTo>
                    <a:pt x="1138" y="15023"/>
                  </a:lnTo>
                  <a:lnTo>
                    <a:pt x="1125" y="15013"/>
                  </a:lnTo>
                  <a:lnTo>
                    <a:pt x="1113" y="15002"/>
                  </a:lnTo>
                  <a:lnTo>
                    <a:pt x="1102" y="14990"/>
                  </a:lnTo>
                  <a:lnTo>
                    <a:pt x="1091" y="14979"/>
                  </a:lnTo>
                  <a:lnTo>
                    <a:pt x="1080" y="14967"/>
                  </a:lnTo>
                  <a:lnTo>
                    <a:pt x="1070" y="14954"/>
                  </a:lnTo>
                  <a:lnTo>
                    <a:pt x="1061" y="14941"/>
                  </a:lnTo>
                  <a:lnTo>
                    <a:pt x="1052" y="14927"/>
                  </a:lnTo>
                  <a:lnTo>
                    <a:pt x="1044" y="14913"/>
                  </a:lnTo>
                  <a:lnTo>
                    <a:pt x="1037" y="14899"/>
                  </a:lnTo>
                  <a:lnTo>
                    <a:pt x="1030" y="14884"/>
                  </a:lnTo>
                  <a:lnTo>
                    <a:pt x="1024" y="14869"/>
                  </a:lnTo>
                  <a:lnTo>
                    <a:pt x="1019" y="14854"/>
                  </a:lnTo>
                  <a:lnTo>
                    <a:pt x="1014" y="14838"/>
                  </a:lnTo>
                  <a:lnTo>
                    <a:pt x="1011" y="14821"/>
                  </a:lnTo>
                  <a:lnTo>
                    <a:pt x="1008" y="14804"/>
                  </a:lnTo>
                  <a:lnTo>
                    <a:pt x="1006" y="14788"/>
                  </a:lnTo>
                  <a:lnTo>
                    <a:pt x="1004" y="14771"/>
                  </a:lnTo>
                  <a:lnTo>
                    <a:pt x="1004" y="14754"/>
                  </a:lnTo>
                  <a:lnTo>
                    <a:pt x="1004" y="2850"/>
                  </a:lnTo>
                  <a:lnTo>
                    <a:pt x="1004" y="2833"/>
                  </a:lnTo>
                  <a:lnTo>
                    <a:pt x="1006" y="2816"/>
                  </a:lnTo>
                  <a:lnTo>
                    <a:pt x="1008" y="2799"/>
                  </a:lnTo>
                  <a:lnTo>
                    <a:pt x="1011" y="2782"/>
                  </a:lnTo>
                  <a:lnTo>
                    <a:pt x="1014" y="2766"/>
                  </a:lnTo>
                  <a:lnTo>
                    <a:pt x="1019" y="2750"/>
                  </a:lnTo>
                  <a:lnTo>
                    <a:pt x="1024" y="2735"/>
                  </a:lnTo>
                  <a:lnTo>
                    <a:pt x="1030" y="2720"/>
                  </a:lnTo>
                  <a:lnTo>
                    <a:pt x="1037" y="2705"/>
                  </a:lnTo>
                  <a:lnTo>
                    <a:pt x="1044" y="2690"/>
                  </a:lnTo>
                  <a:lnTo>
                    <a:pt x="1052" y="2676"/>
                  </a:lnTo>
                  <a:lnTo>
                    <a:pt x="1061" y="2663"/>
                  </a:lnTo>
                  <a:lnTo>
                    <a:pt x="1070" y="2650"/>
                  </a:lnTo>
                  <a:lnTo>
                    <a:pt x="1080" y="2637"/>
                  </a:lnTo>
                  <a:lnTo>
                    <a:pt x="1091" y="2624"/>
                  </a:lnTo>
                  <a:lnTo>
                    <a:pt x="1102" y="2613"/>
                  </a:lnTo>
                  <a:lnTo>
                    <a:pt x="1113" y="2602"/>
                  </a:lnTo>
                  <a:lnTo>
                    <a:pt x="1125" y="2591"/>
                  </a:lnTo>
                  <a:lnTo>
                    <a:pt x="1138" y="2581"/>
                  </a:lnTo>
                  <a:lnTo>
                    <a:pt x="1151" y="2572"/>
                  </a:lnTo>
                  <a:lnTo>
                    <a:pt x="1165" y="2563"/>
                  </a:lnTo>
                  <a:lnTo>
                    <a:pt x="1179" y="2555"/>
                  </a:lnTo>
                  <a:lnTo>
                    <a:pt x="1193" y="2548"/>
                  </a:lnTo>
                  <a:lnTo>
                    <a:pt x="1208" y="2541"/>
                  </a:lnTo>
                  <a:lnTo>
                    <a:pt x="1223" y="2535"/>
                  </a:lnTo>
                  <a:lnTo>
                    <a:pt x="1238" y="2530"/>
                  </a:lnTo>
                  <a:lnTo>
                    <a:pt x="1255" y="2525"/>
                  </a:lnTo>
                  <a:lnTo>
                    <a:pt x="1271" y="2522"/>
                  </a:lnTo>
                  <a:lnTo>
                    <a:pt x="1288" y="2519"/>
                  </a:lnTo>
                  <a:lnTo>
                    <a:pt x="1304" y="2517"/>
                  </a:lnTo>
                  <a:lnTo>
                    <a:pt x="1321" y="2515"/>
                  </a:lnTo>
                  <a:lnTo>
                    <a:pt x="1338" y="2515"/>
                  </a:lnTo>
                  <a:lnTo>
                    <a:pt x="3513" y="2515"/>
                  </a:lnTo>
                  <a:lnTo>
                    <a:pt x="3513" y="3521"/>
                  </a:lnTo>
                  <a:lnTo>
                    <a:pt x="3514" y="3547"/>
                  </a:lnTo>
                  <a:lnTo>
                    <a:pt x="3515" y="3572"/>
                  </a:lnTo>
                  <a:lnTo>
                    <a:pt x="3519" y="3597"/>
                  </a:lnTo>
                  <a:lnTo>
                    <a:pt x="3523" y="3622"/>
                  </a:lnTo>
                  <a:lnTo>
                    <a:pt x="3529" y="3647"/>
                  </a:lnTo>
                  <a:lnTo>
                    <a:pt x="3535" y="3671"/>
                  </a:lnTo>
                  <a:lnTo>
                    <a:pt x="3543" y="3694"/>
                  </a:lnTo>
                  <a:lnTo>
                    <a:pt x="3552" y="3717"/>
                  </a:lnTo>
                  <a:lnTo>
                    <a:pt x="3562" y="3739"/>
                  </a:lnTo>
                  <a:lnTo>
                    <a:pt x="3573" y="3760"/>
                  </a:lnTo>
                  <a:lnTo>
                    <a:pt x="3585" y="3781"/>
                  </a:lnTo>
                  <a:lnTo>
                    <a:pt x="3598" y="3802"/>
                  </a:lnTo>
                  <a:lnTo>
                    <a:pt x="3612" y="3822"/>
                  </a:lnTo>
                  <a:lnTo>
                    <a:pt x="3627" y="3841"/>
                  </a:lnTo>
                  <a:lnTo>
                    <a:pt x="3643" y="3859"/>
                  </a:lnTo>
                  <a:lnTo>
                    <a:pt x="3659" y="3877"/>
                  </a:lnTo>
                  <a:lnTo>
                    <a:pt x="3677" y="3893"/>
                  </a:lnTo>
                  <a:lnTo>
                    <a:pt x="3695" y="3909"/>
                  </a:lnTo>
                  <a:lnTo>
                    <a:pt x="3714" y="3924"/>
                  </a:lnTo>
                  <a:lnTo>
                    <a:pt x="3733" y="3938"/>
                  </a:lnTo>
                  <a:lnTo>
                    <a:pt x="3755" y="3951"/>
                  </a:lnTo>
                  <a:lnTo>
                    <a:pt x="3776" y="3963"/>
                  </a:lnTo>
                  <a:lnTo>
                    <a:pt x="3797" y="3974"/>
                  </a:lnTo>
                  <a:lnTo>
                    <a:pt x="3819" y="3985"/>
                  </a:lnTo>
                  <a:lnTo>
                    <a:pt x="3842" y="3994"/>
                  </a:lnTo>
                  <a:lnTo>
                    <a:pt x="3865" y="4002"/>
                  </a:lnTo>
                  <a:lnTo>
                    <a:pt x="3889" y="4008"/>
                  </a:lnTo>
                  <a:lnTo>
                    <a:pt x="3913" y="4014"/>
                  </a:lnTo>
                  <a:lnTo>
                    <a:pt x="3938" y="4018"/>
                  </a:lnTo>
                  <a:lnTo>
                    <a:pt x="3963" y="4021"/>
                  </a:lnTo>
                  <a:lnTo>
                    <a:pt x="3988" y="4023"/>
                  </a:lnTo>
                  <a:lnTo>
                    <a:pt x="4015" y="4024"/>
                  </a:lnTo>
                  <a:lnTo>
                    <a:pt x="4041" y="4023"/>
                  </a:lnTo>
                  <a:lnTo>
                    <a:pt x="4066" y="4021"/>
                  </a:lnTo>
                  <a:lnTo>
                    <a:pt x="4091" y="4018"/>
                  </a:lnTo>
                  <a:lnTo>
                    <a:pt x="4116" y="4014"/>
                  </a:lnTo>
                  <a:lnTo>
                    <a:pt x="4140" y="4008"/>
                  </a:lnTo>
                  <a:lnTo>
                    <a:pt x="4164" y="4002"/>
                  </a:lnTo>
                  <a:lnTo>
                    <a:pt x="4187" y="3994"/>
                  </a:lnTo>
                  <a:lnTo>
                    <a:pt x="4210" y="3985"/>
                  </a:lnTo>
                  <a:lnTo>
                    <a:pt x="4232" y="3974"/>
                  </a:lnTo>
                  <a:lnTo>
                    <a:pt x="4253" y="3963"/>
                  </a:lnTo>
                  <a:lnTo>
                    <a:pt x="4274" y="3951"/>
                  </a:lnTo>
                  <a:lnTo>
                    <a:pt x="4295" y="3938"/>
                  </a:lnTo>
                  <a:lnTo>
                    <a:pt x="4315" y="3924"/>
                  </a:lnTo>
                  <a:lnTo>
                    <a:pt x="4334" y="3909"/>
                  </a:lnTo>
                  <a:lnTo>
                    <a:pt x="4352" y="3893"/>
                  </a:lnTo>
                  <a:lnTo>
                    <a:pt x="4369" y="3877"/>
                  </a:lnTo>
                  <a:lnTo>
                    <a:pt x="4386" y="3859"/>
                  </a:lnTo>
                  <a:lnTo>
                    <a:pt x="4402" y="3841"/>
                  </a:lnTo>
                  <a:lnTo>
                    <a:pt x="4417" y="3822"/>
                  </a:lnTo>
                  <a:lnTo>
                    <a:pt x="4431" y="3802"/>
                  </a:lnTo>
                  <a:lnTo>
                    <a:pt x="4444" y="3781"/>
                  </a:lnTo>
                  <a:lnTo>
                    <a:pt x="4456" y="3760"/>
                  </a:lnTo>
                  <a:lnTo>
                    <a:pt x="4467" y="3739"/>
                  </a:lnTo>
                  <a:lnTo>
                    <a:pt x="4477" y="3717"/>
                  </a:lnTo>
                  <a:lnTo>
                    <a:pt x="4486" y="3694"/>
                  </a:lnTo>
                  <a:lnTo>
                    <a:pt x="4493" y="3671"/>
                  </a:lnTo>
                  <a:lnTo>
                    <a:pt x="4500" y="3647"/>
                  </a:lnTo>
                  <a:lnTo>
                    <a:pt x="4506" y="3622"/>
                  </a:lnTo>
                  <a:lnTo>
                    <a:pt x="4510" y="3597"/>
                  </a:lnTo>
                  <a:lnTo>
                    <a:pt x="4513" y="3572"/>
                  </a:lnTo>
                  <a:lnTo>
                    <a:pt x="4515" y="3547"/>
                  </a:lnTo>
                  <a:lnTo>
                    <a:pt x="4516" y="3521"/>
                  </a:lnTo>
                  <a:lnTo>
                    <a:pt x="4516" y="2515"/>
                  </a:lnTo>
                  <a:lnTo>
                    <a:pt x="7527" y="2515"/>
                  </a:lnTo>
                  <a:lnTo>
                    <a:pt x="7527" y="3521"/>
                  </a:lnTo>
                  <a:lnTo>
                    <a:pt x="7528" y="3547"/>
                  </a:lnTo>
                  <a:lnTo>
                    <a:pt x="7529" y="3572"/>
                  </a:lnTo>
                  <a:lnTo>
                    <a:pt x="7533" y="3597"/>
                  </a:lnTo>
                  <a:lnTo>
                    <a:pt x="7537" y="3622"/>
                  </a:lnTo>
                  <a:lnTo>
                    <a:pt x="7543" y="3647"/>
                  </a:lnTo>
                  <a:lnTo>
                    <a:pt x="7549" y="3671"/>
                  </a:lnTo>
                  <a:lnTo>
                    <a:pt x="7557" y="3694"/>
                  </a:lnTo>
                  <a:lnTo>
                    <a:pt x="7566" y="3717"/>
                  </a:lnTo>
                  <a:lnTo>
                    <a:pt x="7576" y="3739"/>
                  </a:lnTo>
                  <a:lnTo>
                    <a:pt x="7587" y="3760"/>
                  </a:lnTo>
                  <a:lnTo>
                    <a:pt x="7599" y="3781"/>
                  </a:lnTo>
                  <a:lnTo>
                    <a:pt x="7612" y="3802"/>
                  </a:lnTo>
                  <a:lnTo>
                    <a:pt x="7627" y="3822"/>
                  </a:lnTo>
                  <a:lnTo>
                    <a:pt x="7642" y="3841"/>
                  </a:lnTo>
                  <a:lnTo>
                    <a:pt x="7658" y="3859"/>
                  </a:lnTo>
                  <a:lnTo>
                    <a:pt x="7674" y="3877"/>
                  </a:lnTo>
                  <a:lnTo>
                    <a:pt x="7692" y="3893"/>
                  </a:lnTo>
                  <a:lnTo>
                    <a:pt x="7710" y="3909"/>
                  </a:lnTo>
                  <a:lnTo>
                    <a:pt x="7729" y="3924"/>
                  </a:lnTo>
                  <a:lnTo>
                    <a:pt x="7748" y="3938"/>
                  </a:lnTo>
                  <a:lnTo>
                    <a:pt x="7769" y="3951"/>
                  </a:lnTo>
                  <a:lnTo>
                    <a:pt x="7790" y="3963"/>
                  </a:lnTo>
                  <a:lnTo>
                    <a:pt x="7811" y="3974"/>
                  </a:lnTo>
                  <a:lnTo>
                    <a:pt x="7833" y="3985"/>
                  </a:lnTo>
                  <a:lnTo>
                    <a:pt x="7856" y="3994"/>
                  </a:lnTo>
                  <a:lnTo>
                    <a:pt x="7879" y="4002"/>
                  </a:lnTo>
                  <a:lnTo>
                    <a:pt x="7904" y="4008"/>
                  </a:lnTo>
                  <a:lnTo>
                    <a:pt x="7928" y="4014"/>
                  </a:lnTo>
                  <a:lnTo>
                    <a:pt x="7953" y="4018"/>
                  </a:lnTo>
                  <a:lnTo>
                    <a:pt x="7978" y="4021"/>
                  </a:lnTo>
                  <a:lnTo>
                    <a:pt x="8003" y="4023"/>
                  </a:lnTo>
                  <a:lnTo>
                    <a:pt x="8029" y="4024"/>
                  </a:lnTo>
                  <a:lnTo>
                    <a:pt x="8055" y="4023"/>
                  </a:lnTo>
                  <a:lnTo>
                    <a:pt x="8080" y="4021"/>
                  </a:lnTo>
                  <a:lnTo>
                    <a:pt x="8105" y="4018"/>
                  </a:lnTo>
                  <a:lnTo>
                    <a:pt x="8130" y="4014"/>
                  </a:lnTo>
                  <a:lnTo>
                    <a:pt x="8154" y="4008"/>
                  </a:lnTo>
                  <a:lnTo>
                    <a:pt x="8179" y="4002"/>
                  </a:lnTo>
                  <a:lnTo>
                    <a:pt x="8202" y="3994"/>
                  </a:lnTo>
                  <a:lnTo>
                    <a:pt x="8224" y="3985"/>
                  </a:lnTo>
                  <a:lnTo>
                    <a:pt x="8247" y="3974"/>
                  </a:lnTo>
                  <a:lnTo>
                    <a:pt x="8268" y="3963"/>
                  </a:lnTo>
                  <a:lnTo>
                    <a:pt x="8289" y="3951"/>
                  </a:lnTo>
                  <a:lnTo>
                    <a:pt x="8309" y="3938"/>
                  </a:lnTo>
                  <a:lnTo>
                    <a:pt x="8329" y="3924"/>
                  </a:lnTo>
                  <a:lnTo>
                    <a:pt x="8348" y="3909"/>
                  </a:lnTo>
                  <a:lnTo>
                    <a:pt x="8366" y="3893"/>
                  </a:lnTo>
                  <a:lnTo>
                    <a:pt x="8383" y="3877"/>
                  </a:lnTo>
                  <a:lnTo>
                    <a:pt x="8400" y="3859"/>
                  </a:lnTo>
                  <a:lnTo>
                    <a:pt x="8416" y="3841"/>
                  </a:lnTo>
                  <a:lnTo>
                    <a:pt x="8431" y="3822"/>
                  </a:lnTo>
                  <a:lnTo>
                    <a:pt x="8446" y="3802"/>
                  </a:lnTo>
                  <a:lnTo>
                    <a:pt x="8459" y="3781"/>
                  </a:lnTo>
                  <a:lnTo>
                    <a:pt x="8471" y="3760"/>
                  </a:lnTo>
                  <a:lnTo>
                    <a:pt x="8482" y="3739"/>
                  </a:lnTo>
                  <a:lnTo>
                    <a:pt x="8492" y="3717"/>
                  </a:lnTo>
                  <a:lnTo>
                    <a:pt x="8501" y="3694"/>
                  </a:lnTo>
                  <a:lnTo>
                    <a:pt x="8508" y="3671"/>
                  </a:lnTo>
                  <a:lnTo>
                    <a:pt x="8515" y="3647"/>
                  </a:lnTo>
                  <a:lnTo>
                    <a:pt x="8521" y="3622"/>
                  </a:lnTo>
                  <a:lnTo>
                    <a:pt x="8525" y="3597"/>
                  </a:lnTo>
                  <a:lnTo>
                    <a:pt x="8528" y="3572"/>
                  </a:lnTo>
                  <a:lnTo>
                    <a:pt x="8530" y="3547"/>
                  </a:lnTo>
                  <a:lnTo>
                    <a:pt x="8531" y="3521"/>
                  </a:lnTo>
                  <a:lnTo>
                    <a:pt x="8531" y="2515"/>
                  </a:lnTo>
                  <a:lnTo>
                    <a:pt x="11542" y="2515"/>
                  </a:lnTo>
                  <a:lnTo>
                    <a:pt x="11542" y="3521"/>
                  </a:lnTo>
                  <a:lnTo>
                    <a:pt x="11543" y="3547"/>
                  </a:lnTo>
                  <a:lnTo>
                    <a:pt x="11545" y="3572"/>
                  </a:lnTo>
                  <a:lnTo>
                    <a:pt x="11548" y="3597"/>
                  </a:lnTo>
                  <a:lnTo>
                    <a:pt x="11552" y="3622"/>
                  </a:lnTo>
                  <a:lnTo>
                    <a:pt x="11558" y="3647"/>
                  </a:lnTo>
                  <a:lnTo>
                    <a:pt x="11564" y="3671"/>
                  </a:lnTo>
                  <a:lnTo>
                    <a:pt x="11572" y="3694"/>
                  </a:lnTo>
                  <a:lnTo>
                    <a:pt x="11581" y="3717"/>
                  </a:lnTo>
                  <a:lnTo>
                    <a:pt x="11591" y="3739"/>
                  </a:lnTo>
                  <a:lnTo>
                    <a:pt x="11602" y="3760"/>
                  </a:lnTo>
                  <a:lnTo>
                    <a:pt x="11614" y="3781"/>
                  </a:lnTo>
                  <a:lnTo>
                    <a:pt x="11627" y="3802"/>
                  </a:lnTo>
                  <a:lnTo>
                    <a:pt x="11641" y="3822"/>
                  </a:lnTo>
                  <a:lnTo>
                    <a:pt x="11656" y="3841"/>
                  </a:lnTo>
                  <a:lnTo>
                    <a:pt x="11672" y="3859"/>
                  </a:lnTo>
                  <a:lnTo>
                    <a:pt x="11688" y="3877"/>
                  </a:lnTo>
                  <a:lnTo>
                    <a:pt x="11706" y="3893"/>
                  </a:lnTo>
                  <a:lnTo>
                    <a:pt x="11724" y="3909"/>
                  </a:lnTo>
                  <a:lnTo>
                    <a:pt x="11743" y="3924"/>
                  </a:lnTo>
                  <a:lnTo>
                    <a:pt x="11762" y="3938"/>
                  </a:lnTo>
                  <a:lnTo>
                    <a:pt x="11784" y="3951"/>
                  </a:lnTo>
                  <a:lnTo>
                    <a:pt x="11805" y="3963"/>
                  </a:lnTo>
                  <a:lnTo>
                    <a:pt x="11826" y="3974"/>
                  </a:lnTo>
                  <a:lnTo>
                    <a:pt x="11848" y="3985"/>
                  </a:lnTo>
                  <a:lnTo>
                    <a:pt x="11871" y="3994"/>
                  </a:lnTo>
                  <a:lnTo>
                    <a:pt x="11894" y="4002"/>
                  </a:lnTo>
                  <a:lnTo>
                    <a:pt x="11918" y="4008"/>
                  </a:lnTo>
                  <a:lnTo>
                    <a:pt x="11942" y="4014"/>
                  </a:lnTo>
                  <a:lnTo>
                    <a:pt x="11967" y="4018"/>
                  </a:lnTo>
                  <a:lnTo>
                    <a:pt x="11992" y="4021"/>
                  </a:lnTo>
                  <a:lnTo>
                    <a:pt x="12017" y="4023"/>
                  </a:lnTo>
                  <a:lnTo>
                    <a:pt x="12044" y="4024"/>
                  </a:lnTo>
                  <a:lnTo>
                    <a:pt x="12070" y="4023"/>
                  </a:lnTo>
                  <a:lnTo>
                    <a:pt x="12095" y="4021"/>
                  </a:lnTo>
                  <a:lnTo>
                    <a:pt x="12120" y="4018"/>
                  </a:lnTo>
                  <a:lnTo>
                    <a:pt x="12145" y="4014"/>
                  </a:lnTo>
                  <a:lnTo>
                    <a:pt x="12169" y="4008"/>
                  </a:lnTo>
                  <a:lnTo>
                    <a:pt x="12193" y="4002"/>
                  </a:lnTo>
                  <a:lnTo>
                    <a:pt x="12216" y="3994"/>
                  </a:lnTo>
                  <a:lnTo>
                    <a:pt x="12238" y="3985"/>
                  </a:lnTo>
                  <a:lnTo>
                    <a:pt x="12261" y="3974"/>
                  </a:lnTo>
                  <a:lnTo>
                    <a:pt x="12282" y="3963"/>
                  </a:lnTo>
                  <a:lnTo>
                    <a:pt x="12303" y="3951"/>
                  </a:lnTo>
                  <a:lnTo>
                    <a:pt x="12324" y="3938"/>
                  </a:lnTo>
                  <a:lnTo>
                    <a:pt x="12344" y="3924"/>
                  </a:lnTo>
                  <a:lnTo>
                    <a:pt x="12363" y="3909"/>
                  </a:lnTo>
                  <a:lnTo>
                    <a:pt x="12381" y="3893"/>
                  </a:lnTo>
                  <a:lnTo>
                    <a:pt x="12398" y="3877"/>
                  </a:lnTo>
                  <a:lnTo>
                    <a:pt x="12415" y="3859"/>
                  </a:lnTo>
                  <a:lnTo>
                    <a:pt x="12431" y="3841"/>
                  </a:lnTo>
                  <a:lnTo>
                    <a:pt x="12446" y="3822"/>
                  </a:lnTo>
                  <a:lnTo>
                    <a:pt x="12460" y="3802"/>
                  </a:lnTo>
                  <a:lnTo>
                    <a:pt x="12473" y="3781"/>
                  </a:lnTo>
                  <a:lnTo>
                    <a:pt x="12485" y="3760"/>
                  </a:lnTo>
                  <a:lnTo>
                    <a:pt x="12496" y="3739"/>
                  </a:lnTo>
                  <a:lnTo>
                    <a:pt x="12506" y="3717"/>
                  </a:lnTo>
                  <a:lnTo>
                    <a:pt x="12515" y="3694"/>
                  </a:lnTo>
                  <a:lnTo>
                    <a:pt x="12522" y="3671"/>
                  </a:lnTo>
                  <a:lnTo>
                    <a:pt x="12529" y="3647"/>
                  </a:lnTo>
                  <a:lnTo>
                    <a:pt x="12535" y="3622"/>
                  </a:lnTo>
                  <a:lnTo>
                    <a:pt x="12539" y="3597"/>
                  </a:lnTo>
                  <a:lnTo>
                    <a:pt x="12542" y="3572"/>
                  </a:lnTo>
                  <a:lnTo>
                    <a:pt x="12544" y="3547"/>
                  </a:lnTo>
                  <a:lnTo>
                    <a:pt x="12545" y="3521"/>
                  </a:lnTo>
                  <a:lnTo>
                    <a:pt x="12545" y="2515"/>
                  </a:lnTo>
                  <a:lnTo>
                    <a:pt x="14719" y="2515"/>
                  </a:lnTo>
                  <a:lnTo>
                    <a:pt x="14737" y="2515"/>
                  </a:lnTo>
                  <a:lnTo>
                    <a:pt x="14754" y="2517"/>
                  </a:lnTo>
                  <a:lnTo>
                    <a:pt x="14770" y="2519"/>
                  </a:lnTo>
                  <a:lnTo>
                    <a:pt x="14787" y="2522"/>
                  </a:lnTo>
                  <a:lnTo>
                    <a:pt x="14803" y="2525"/>
                  </a:lnTo>
                  <a:lnTo>
                    <a:pt x="14820" y="2530"/>
                  </a:lnTo>
                  <a:lnTo>
                    <a:pt x="14835" y="2535"/>
                  </a:lnTo>
                  <a:lnTo>
                    <a:pt x="14850" y="2541"/>
                  </a:lnTo>
                  <a:lnTo>
                    <a:pt x="14865" y="2548"/>
                  </a:lnTo>
                  <a:lnTo>
                    <a:pt x="14879" y="2555"/>
                  </a:lnTo>
                  <a:lnTo>
                    <a:pt x="14893" y="2563"/>
                  </a:lnTo>
                  <a:lnTo>
                    <a:pt x="14907" y="2572"/>
                  </a:lnTo>
                  <a:lnTo>
                    <a:pt x="14920" y="2581"/>
                  </a:lnTo>
                  <a:lnTo>
                    <a:pt x="14932" y="2591"/>
                  </a:lnTo>
                  <a:lnTo>
                    <a:pt x="14945" y="2602"/>
                  </a:lnTo>
                  <a:lnTo>
                    <a:pt x="14956" y="2613"/>
                  </a:lnTo>
                  <a:lnTo>
                    <a:pt x="14967" y="2624"/>
                  </a:lnTo>
                  <a:lnTo>
                    <a:pt x="14978" y="2637"/>
                  </a:lnTo>
                  <a:lnTo>
                    <a:pt x="14988" y="2650"/>
                  </a:lnTo>
                  <a:lnTo>
                    <a:pt x="14997" y="2663"/>
                  </a:lnTo>
                  <a:lnTo>
                    <a:pt x="15006" y="2676"/>
                  </a:lnTo>
                  <a:lnTo>
                    <a:pt x="15014" y="2690"/>
                  </a:lnTo>
                  <a:lnTo>
                    <a:pt x="15021" y="2705"/>
                  </a:lnTo>
                  <a:lnTo>
                    <a:pt x="15028" y="2720"/>
                  </a:lnTo>
                  <a:lnTo>
                    <a:pt x="15034" y="2735"/>
                  </a:lnTo>
                  <a:lnTo>
                    <a:pt x="15039" y="2750"/>
                  </a:lnTo>
                  <a:lnTo>
                    <a:pt x="15043" y="2766"/>
                  </a:lnTo>
                  <a:lnTo>
                    <a:pt x="15047" y="2782"/>
                  </a:lnTo>
                  <a:lnTo>
                    <a:pt x="15050" y="2799"/>
                  </a:lnTo>
                  <a:lnTo>
                    <a:pt x="15052" y="2816"/>
                  </a:lnTo>
                  <a:lnTo>
                    <a:pt x="15053" y="2833"/>
                  </a:lnTo>
                  <a:lnTo>
                    <a:pt x="15054" y="2850"/>
                  </a:lnTo>
                  <a:lnTo>
                    <a:pt x="15054" y="14754"/>
                  </a:lnTo>
                  <a:close/>
                  <a:moveTo>
                    <a:pt x="14719" y="1509"/>
                  </a:moveTo>
                  <a:lnTo>
                    <a:pt x="12545" y="1509"/>
                  </a:lnTo>
                  <a:lnTo>
                    <a:pt x="12545" y="503"/>
                  </a:lnTo>
                  <a:lnTo>
                    <a:pt x="12544" y="477"/>
                  </a:lnTo>
                  <a:lnTo>
                    <a:pt x="12542" y="452"/>
                  </a:lnTo>
                  <a:lnTo>
                    <a:pt x="12539" y="427"/>
                  </a:lnTo>
                  <a:lnTo>
                    <a:pt x="12535" y="401"/>
                  </a:lnTo>
                  <a:lnTo>
                    <a:pt x="12529" y="377"/>
                  </a:lnTo>
                  <a:lnTo>
                    <a:pt x="12522" y="353"/>
                  </a:lnTo>
                  <a:lnTo>
                    <a:pt x="12515" y="330"/>
                  </a:lnTo>
                  <a:lnTo>
                    <a:pt x="12506" y="307"/>
                  </a:lnTo>
                  <a:lnTo>
                    <a:pt x="12496" y="285"/>
                  </a:lnTo>
                  <a:lnTo>
                    <a:pt x="12485" y="264"/>
                  </a:lnTo>
                  <a:lnTo>
                    <a:pt x="12473" y="242"/>
                  </a:lnTo>
                  <a:lnTo>
                    <a:pt x="12460" y="221"/>
                  </a:lnTo>
                  <a:lnTo>
                    <a:pt x="12446" y="202"/>
                  </a:lnTo>
                  <a:lnTo>
                    <a:pt x="12431" y="183"/>
                  </a:lnTo>
                  <a:lnTo>
                    <a:pt x="12415" y="165"/>
                  </a:lnTo>
                  <a:lnTo>
                    <a:pt x="12398" y="147"/>
                  </a:lnTo>
                  <a:lnTo>
                    <a:pt x="12381" y="131"/>
                  </a:lnTo>
                  <a:lnTo>
                    <a:pt x="12363" y="115"/>
                  </a:lnTo>
                  <a:lnTo>
                    <a:pt x="12344" y="100"/>
                  </a:lnTo>
                  <a:lnTo>
                    <a:pt x="12324" y="86"/>
                  </a:lnTo>
                  <a:lnTo>
                    <a:pt x="12303" y="72"/>
                  </a:lnTo>
                  <a:lnTo>
                    <a:pt x="12282" y="60"/>
                  </a:lnTo>
                  <a:lnTo>
                    <a:pt x="12261" y="49"/>
                  </a:lnTo>
                  <a:lnTo>
                    <a:pt x="12238" y="39"/>
                  </a:lnTo>
                  <a:lnTo>
                    <a:pt x="12216" y="30"/>
                  </a:lnTo>
                  <a:lnTo>
                    <a:pt x="12193" y="22"/>
                  </a:lnTo>
                  <a:lnTo>
                    <a:pt x="12169" y="16"/>
                  </a:lnTo>
                  <a:lnTo>
                    <a:pt x="12145" y="10"/>
                  </a:lnTo>
                  <a:lnTo>
                    <a:pt x="12120" y="6"/>
                  </a:lnTo>
                  <a:lnTo>
                    <a:pt x="12095" y="3"/>
                  </a:lnTo>
                  <a:lnTo>
                    <a:pt x="12070" y="1"/>
                  </a:lnTo>
                  <a:lnTo>
                    <a:pt x="12044" y="0"/>
                  </a:lnTo>
                  <a:lnTo>
                    <a:pt x="12017" y="1"/>
                  </a:lnTo>
                  <a:lnTo>
                    <a:pt x="11992" y="3"/>
                  </a:lnTo>
                  <a:lnTo>
                    <a:pt x="11967" y="6"/>
                  </a:lnTo>
                  <a:lnTo>
                    <a:pt x="11942" y="10"/>
                  </a:lnTo>
                  <a:lnTo>
                    <a:pt x="11918" y="16"/>
                  </a:lnTo>
                  <a:lnTo>
                    <a:pt x="11894" y="22"/>
                  </a:lnTo>
                  <a:lnTo>
                    <a:pt x="11871" y="30"/>
                  </a:lnTo>
                  <a:lnTo>
                    <a:pt x="11848" y="39"/>
                  </a:lnTo>
                  <a:lnTo>
                    <a:pt x="11826" y="49"/>
                  </a:lnTo>
                  <a:lnTo>
                    <a:pt x="11805" y="60"/>
                  </a:lnTo>
                  <a:lnTo>
                    <a:pt x="11784" y="72"/>
                  </a:lnTo>
                  <a:lnTo>
                    <a:pt x="11762" y="86"/>
                  </a:lnTo>
                  <a:lnTo>
                    <a:pt x="11743" y="100"/>
                  </a:lnTo>
                  <a:lnTo>
                    <a:pt x="11724" y="115"/>
                  </a:lnTo>
                  <a:lnTo>
                    <a:pt x="11706" y="131"/>
                  </a:lnTo>
                  <a:lnTo>
                    <a:pt x="11688" y="147"/>
                  </a:lnTo>
                  <a:lnTo>
                    <a:pt x="11672" y="165"/>
                  </a:lnTo>
                  <a:lnTo>
                    <a:pt x="11656" y="183"/>
                  </a:lnTo>
                  <a:lnTo>
                    <a:pt x="11641" y="202"/>
                  </a:lnTo>
                  <a:lnTo>
                    <a:pt x="11627" y="221"/>
                  </a:lnTo>
                  <a:lnTo>
                    <a:pt x="11614" y="242"/>
                  </a:lnTo>
                  <a:lnTo>
                    <a:pt x="11602" y="264"/>
                  </a:lnTo>
                  <a:lnTo>
                    <a:pt x="11591" y="285"/>
                  </a:lnTo>
                  <a:lnTo>
                    <a:pt x="11581" y="307"/>
                  </a:lnTo>
                  <a:lnTo>
                    <a:pt x="11572" y="330"/>
                  </a:lnTo>
                  <a:lnTo>
                    <a:pt x="11564" y="353"/>
                  </a:lnTo>
                  <a:lnTo>
                    <a:pt x="11558" y="377"/>
                  </a:lnTo>
                  <a:lnTo>
                    <a:pt x="11552" y="401"/>
                  </a:lnTo>
                  <a:lnTo>
                    <a:pt x="11548" y="427"/>
                  </a:lnTo>
                  <a:lnTo>
                    <a:pt x="11545" y="452"/>
                  </a:lnTo>
                  <a:lnTo>
                    <a:pt x="11543" y="477"/>
                  </a:lnTo>
                  <a:lnTo>
                    <a:pt x="11542" y="503"/>
                  </a:lnTo>
                  <a:lnTo>
                    <a:pt x="11542" y="1509"/>
                  </a:lnTo>
                  <a:lnTo>
                    <a:pt x="8531" y="1509"/>
                  </a:lnTo>
                  <a:lnTo>
                    <a:pt x="8531" y="503"/>
                  </a:lnTo>
                  <a:lnTo>
                    <a:pt x="8530" y="477"/>
                  </a:lnTo>
                  <a:lnTo>
                    <a:pt x="8528" y="452"/>
                  </a:lnTo>
                  <a:lnTo>
                    <a:pt x="8525" y="427"/>
                  </a:lnTo>
                  <a:lnTo>
                    <a:pt x="8521" y="401"/>
                  </a:lnTo>
                  <a:lnTo>
                    <a:pt x="8515" y="377"/>
                  </a:lnTo>
                  <a:lnTo>
                    <a:pt x="8508" y="353"/>
                  </a:lnTo>
                  <a:lnTo>
                    <a:pt x="8501" y="330"/>
                  </a:lnTo>
                  <a:lnTo>
                    <a:pt x="8492" y="307"/>
                  </a:lnTo>
                  <a:lnTo>
                    <a:pt x="8482" y="285"/>
                  </a:lnTo>
                  <a:lnTo>
                    <a:pt x="8471" y="264"/>
                  </a:lnTo>
                  <a:lnTo>
                    <a:pt x="8459" y="242"/>
                  </a:lnTo>
                  <a:lnTo>
                    <a:pt x="8446" y="221"/>
                  </a:lnTo>
                  <a:lnTo>
                    <a:pt x="8431" y="202"/>
                  </a:lnTo>
                  <a:lnTo>
                    <a:pt x="8416" y="183"/>
                  </a:lnTo>
                  <a:lnTo>
                    <a:pt x="8400" y="165"/>
                  </a:lnTo>
                  <a:lnTo>
                    <a:pt x="8383" y="147"/>
                  </a:lnTo>
                  <a:lnTo>
                    <a:pt x="8366" y="131"/>
                  </a:lnTo>
                  <a:lnTo>
                    <a:pt x="8348" y="115"/>
                  </a:lnTo>
                  <a:lnTo>
                    <a:pt x="8329" y="100"/>
                  </a:lnTo>
                  <a:lnTo>
                    <a:pt x="8309" y="86"/>
                  </a:lnTo>
                  <a:lnTo>
                    <a:pt x="8289" y="72"/>
                  </a:lnTo>
                  <a:lnTo>
                    <a:pt x="8268" y="60"/>
                  </a:lnTo>
                  <a:lnTo>
                    <a:pt x="8247" y="49"/>
                  </a:lnTo>
                  <a:lnTo>
                    <a:pt x="8224" y="39"/>
                  </a:lnTo>
                  <a:lnTo>
                    <a:pt x="8202" y="30"/>
                  </a:lnTo>
                  <a:lnTo>
                    <a:pt x="8179" y="22"/>
                  </a:lnTo>
                  <a:lnTo>
                    <a:pt x="8154" y="16"/>
                  </a:lnTo>
                  <a:lnTo>
                    <a:pt x="8130" y="10"/>
                  </a:lnTo>
                  <a:lnTo>
                    <a:pt x="8105" y="6"/>
                  </a:lnTo>
                  <a:lnTo>
                    <a:pt x="8080" y="3"/>
                  </a:lnTo>
                  <a:lnTo>
                    <a:pt x="8055" y="1"/>
                  </a:lnTo>
                  <a:lnTo>
                    <a:pt x="8029" y="0"/>
                  </a:lnTo>
                  <a:lnTo>
                    <a:pt x="8003" y="1"/>
                  </a:lnTo>
                  <a:lnTo>
                    <a:pt x="7978" y="3"/>
                  </a:lnTo>
                  <a:lnTo>
                    <a:pt x="7953" y="6"/>
                  </a:lnTo>
                  <a:lnTo>
                    <a:pt x="7928" y="10"/>
                  </a:lnTo>
                  <a:lnTo>
                    <a:pt x="7904" y="16"/>
                  </a:lnTo>
                  <a:lnTo>
                    <a:pt x="7879" y="22"/>
                  </a:lnTo>
                  <a:lnTo>
                    <a:pt x="7856" y="30"/>
                  </a:lnTo>
                  <a:lnTo>
                    <a:pt x="7833" y="39"/>
                  </a:lnTo>
                  <a:lnTo>
                    <a:pt x="7811" y="49"/>
                  </a:lnTo>
                  <a:lnTo>
                    <a:pt x="7790" y="60"/>
                  </a:lnTo>
                  <a:lnTo>
                    <a:pt x="7769" y="72"/>
                  </a:lnTo>
                  <a:lnTo>
                    <a:pt x="7748" y="86"/>
                  </a:lnTo>
                  <a:lnTo>
                    <a:pt x="7729" y="100"/>
                  </a:lnTo>
                  <a:lnTo>
                    <a:pt x="7710" y="115"/>
                  </a:lnTo>
                  <a:lnTo>
                    <a:pt x="7692" y="131"/>
                  </a:lnTo>
                  <a:lnTo>
                    <a:pt x="7674" y="147"/>
                  </a:lnTo>
                  <a:lnTo>
                    <a:pt x="7658" y="165"/>
                  </a:lnTo>
                  <a:lnTo>
                    <a:pt x="7642" y="183"/>
                  </a:lnTo>
                  <a:lnTo>
                    <a:pt x="7627" y="202"/>
                  </a:lnTo>
                  <a:lnTo>
                    <a:pt x="7612" y="221"/>
                  </a:lnTo>
                  <a:lnTo>
                    <a:pt x="7599" y="242"/>
                  </a:lnTo>
                  <a:lnTo>
                    <a:pt x="7587" y="264"/>
                  </a:lnTo>
                  <a:lnTo>
                    <a:pt x="7576" y="285"/>
                  </a:lnTo>
                  <a:lnTo>
                    <a:pt x="7566" y="307"/>
                  </a:lnTo>
                  <a:lnTo>
                    <a:pt x="7557" y="330"/>
                  </a:lnTo>
                  <a:lnTo>
                    <a:pt x="7549" y="353"/>
                  </a:lnTo>
                  <a:lnTo>
                    <a:pt x="7543" y="377"/>
                  </a:lnTo>
                  <a:lnTo>
                    <a:pt x="7537" y="401"/>
                  </a:lnTo>
                  <a:lnTo>
                    <a:pt x="7533" y="427"/>
                  </a:lnTo>
                  <a:lnTo>
                    <a:pt x="7529" y="452"/>
                  </a:lnTo>
                  <a:lnTo>
                    <a:pt x="7528" y="477"/>
                  </a:lnTo>
                  <a:lnTo>
                    <a:pt x="7527" y="503"/>
                  </a:lnTo>
                  <a:lnTo>
                    <a:pt x="7527" y="1509"/>
                  </a:lnTo>
                  <a:lnTo>
                    <a:pt x="4516" y="1509"/>
                  </a:lnTo>
                  <a:lnTo>
                    <a:pt x="4516" y="503"/>
                  </a:lnTo>
                  <a:lnTo>
                    <a:pt x="4515" y="477"/>
                  </a:lnTo>
                  <a:lnTo>
                    <a:pt x="4513" y="452"/>
                  </a:lnTo>
                  <a:lnTo>
                    <a:pt x="4510" y="427"/>
                  </a:lnTo>
                  <a:lnTo>
                    <a:pt x="4506" y="401"/>
                  </a:lnTo>
                  <a:lnTo>
                    <a:pt x="4500" y="377"/>
                  </a:lnTo>
                  <a:lnTo>
                    <a:pt x="4493" y="353"/>
                  </a:lnTo>
                  <a:lnTo>
                    <a:pt x="4486" y="330"/>
                  </a:lnTo>
                  <a:lnTo>
                    <a:pt x="4477" y="307"/>
                  </a:lnTo>
                  <a:lnTo>
                    <a:pt x="4467" y="285"/>
                  </a:lnTo>
                  <a:lnTo>
                    <a:pt x="4456" y="264"/>
                  </a:lnTo>
                  <a:lnTo>
                    <a:pt x="4444" y="242"/>
                  </a:lnTo>
                  <a:lnTo>
                    <a:pt x="4431" y="221"/>
                  </a:lnTo>
                  <a:lnTo>
                    <a:pt x="4417" y="202"/>
                  </a:lnTo>
                  <a:lnTo>
                    <a:pt x="4402" y="183"/>
                  </a:lnTo>
                  <a:lnTo>
                    <a:pt x="4386" y="165"/>
                  </a:lnTo>
                  <a:lnTo>
                    <a:pt x="4369" y="147"/>
                  </a:lnTo>
                  <a:lnTo>
                    <a:pt x="4352" y="131"/>
                  </a:lnTo>
                  <a:lnTo>
                    <a:pt x="4334" y="115"/>
                  </a:lnTo>
                  <a:lnTo>
                    <a:pt x="4315" y="100"/>
                  </a:lnTo>
                  <a:lnTo>
                    <a:pt x="4295" y="86"/>
                  </a:lnTo>
                  <a:lnTo>
                    <a:pt x="4274" y="72"/>
                  </a:lnTo>
                  <a:lnTo>
                    <a:pt x="4253" y="60"/>
                  </a:lnTo>
                  <a:lnTo>
                    <a:pt x="4232" y="49"/>
                  </a:lnTo>
                  <a:lnTo>
                    <a:pt x="4210" y="39"/>
                  </a:lnTo>
                  <a:lnTo>
                    <a:pt x="4187" y="30"/>
                  </a:lnTo>
                  <a:lnTo>
                    <a:pt x="4164" y="22"/>
                  </a:lnTo>
                  <a:lnTo>
                    <a:pt x="4140" y="16"/>
                  </a:lnTo>
                  <a:lnTo>
                    <a:pt x="4116" y="10"/>
                  </a:lnTo>
                  <a:lnTo>
                    <a:pt x="4091" y="6"/>
                  </a:lnTo>
                  <a:lnTo>
                    <a:pt x="4066" y="3"/>
                  </a:lnTo>
                  <a:lnTo>
                    <a:pt x="4041" y="1"/>
                  </a:lnTo>
                  <a:lnTo>
                    <a:pt x="4015" y="0"/>
                  </a:lnTo>
                  <a:lnTo>
                    <a:pt x="3988" y="1"/>
                  </a:lnTo>
                  <a:lnTo>
                    <a:pt x="3963" y="3"/>
                  </a:lnTo>
                  <a:lnTo>
                    <a:pt x="3938" y="6"/>
                  </a:lnTo>
                  <a:lnTo>
                    <a:pt x="3913" y="10"/>
                  </a:lnTo>
                  <a:lnTo>
                    <a:pt x="3889" y="16"/>
                  </a:lnTo>
                  <a:lnTo>
                    <a:pt x="3865" y="22"/>
                  </a:lnTo>
                  <a:lnTo>
                    <a:pt x="3842" y="30"/>
                  </a:lnTo>
                  <a:lnTo>
                    <a:pt x="3819" y="39"/>
                  </a:lnTo>
                  <a:lnTo>
                    <a:pt x="3797" y="49"/>
                  </a:lnTo>
                  <a:lnTo>
                    <a:pt x="3776" y="60"/>
                  </a:lnTo>
                  <a:lnTo>
                    <a:pt x="3755" y="72"/>
                  </a:lnTo>
                  <a:lnTo>
                    <a:pt x="3733" y="86"/>
                  </a:lnTo>
                  <a:lnTo>
                    <a:pt x="3714" y="100"/>
                  </a:lnTo>
                  <a:lnTo>
                    <a:pt x="3695" y="115"/>
                  </a:lnTo>
                  <a:lnTo>
                    <a:pt x="3677" y="131"/>
                  </a:lnTo>
                  <a:lnTo>
                    <a:pt x="3659" y="147"/>
                  </a:lnTo>
                  <a:lnTo>
                    <a:pt x="3643" y="165"/>
                  </a:lnTo>
                  <a:lnTo>
                    <a:pt x="3627" y="183"/>
                  </a:lnTo>
                  <a:lnTo>
                    <a:pt x="3612" y="202"/>
                  </a:lnTo>
                  <a:lnTo>
                    <a:pt x="3598" y="221"/>
                  </a:lnTo>
                  <a:lnTo>
                    <a:pt x="3585" y="242"/>
                  </a:lnTo>
                  <a:lnTo>
                    <a:pt x="3573" y="264"/>
                  </a:lnTo>
                  <a:lnTo>
                    <a:pt x="3562" y="285"/>
                  </a:lnTo>
                  <a:lnTo>
                    <a:pt x="3552" y="307"/>
                  </a:lnTo>
                  <a:lnTo>
                    <a:pt x="3543" y="330"/>
                  </a:lnTo>
                  <a:lnTo>
                    <a:pt x="3535" y="353"/>
                  </a:lnTo>
                  <a:lnTo>
                    <a:pt x="3529" y="377"/>
                  </a:lnTo>
                  <a:lnTo>
                    <a:pt x="3523" y="401"/>
                  </a:lnTo>
                  <a:lnTo>
                    <a:pt x="3519" y="427"/>
                  </a:lnTo>
                  <a:lnTo>
                    <a:pt x="3515" y="452"/>
                  </a:lnTo>
                  <a:lnTo>
                    <a:pt x="3514" y="477"/>
                  </a:lnTo>
                  <a:lnTo>
                    <a:pt x="3513" y="503"/>
                  </a:lnTo>
                  <a:lnTo>
                    <a:pt x="3513" y="1509"/>
                  </a:lnTo>
                  <a:lnTo>
                    <a:pt x="1338" y="1509"/>
                  </a:lnTo>
                  <a:lnTo>
                    <a:pt x="1270" y="1511"/>
                  </a:lnTo>
                  <a:lnTo>
                    <a:pt x="1201" y="1516"/>
                  </a:lnTo>
                  <a:lnTo>
                    <a:pt x="1134" y="1524"/>
                  </a:lnTo>
                  <a:lnTo>
                    <a:pt x="1069" y="1536"/>
                  </a:lnTo>
                  <a:lnTo>
                    <a:pt x="1004" y="1551"/>
                  </a:lnTo>
                  <a:lnTo>
                    <a:pt x="940" y="1569"/>
                  </a:lnTo>
                  <a:lnTo>
                    <a:pt x="878" y="1590"/>
                  </a:lnTo>
                  <a:lnTo>
                    <a:pt x="817" y="1615"/>
                  </a:lnTo>
                  <a:lnTo>
                    <a:pt x="758" y="1641"/>
                  </a:lnTo>
                  <a:lnTo>
                    <a:pt x="701" y="1671"/>
                  </a:lnTo>
                  <a:lnTo>
                    <a:pt x="644" y="1703"/>
                  </a:lnTo>
                  <a:lnTo>
                    <a:pt x="590" y="1738"/>
                  </a:lnTo>
                  <a:lnTo>
                    <a:pt x="538" y="1775"/>
                  </a:lnTo>
                  <a:lnTo>
                    <a:pt x="487" y="1815"/>
                  </a:lnTo>
                  <a:lnTo>
                    <a:pt x="439" y="1857"/>
                  </a:lnTo>
                  <a:lnTo>
                    <a:pt x="391" y="1901"/>
                  </a:lnTo>
                  <a:lnTo>
                    <a:pt x="347" y="1949"/>
                  </a:lnTo>
                  <a:lnTo>
                    <a:pt x="305" y="1997"/>
                  </a:lnTo>
                  <a:lnTo>
                    <a:pt x="266" y="2047"/>
                  </a:lnTo>
                  <a:lnTo>
                    <a:pt x="229" y="2100"/>
                  </a:lnTo>
                  <a:lnTo>
                    <a:pt x="194" y="2155"/>
                  </a:lnTo>
                  <a:lnTo>
                    <a:pt x="162" y="2210"/>
                  </a:lnTo>
                  <a:lnTo>
                    <a:pt x="131" y="2268"/>
                  </a:lnTo>
                  <a:lnTo>
                    <a:pt x="105" y="2328"/>
                  </a:lnTo>
                  <a:lnTo>
                    <a:pt x="81" y="2389"/>
                  </a:lnTo>
                  <a:lnTo>
                    <a:pt x="60" y="2450"/>
                  </a:lnTo>
                  <a:lnTo>
                    <a:pt x="42" y="2515"/>
                  </a:lnTo>
                  <a:lnTo>
                    <a:pt x="27" y="2579"/>
                  </a:lnTo>
                  <a:lnTo>
                    <a:pt x="15" y="2646"/>
                  </a:lnTo>
                  <a:lnTo>
                    <a:pt x="7" y="2713"/>
                  </a:lnTo>
                  <a:lnTo>
                    <a:pt x="2" y="2780"/>
                  </a:lnTo>
                  <a:lnTo>
                    <a:pt x="0" y="2850"/>
                  </a:lnTo>
                  <a:lnTo>
                    <a:pt x="0" y="14754"/>
                  </a:lnTo>
                  <a:lnTo>
                    <a:pt x="2" y="14822"/>
                  </a:lnTo>
                  <a:lnTo>
                    <a:pt x="7" y="14891"/>
                  </a:lnTo>
                  <a:lnTo>
                    <a:pt x="15" y="14958"/>
                  </a:lnTo>
                  <a:lnTo>
                    <a:pt x="27" y="15024"/>
                  </a:lnTo>
                  <a:lnTo>
                    <a:pt x="42" y="15089"/>
                  </a:lnTo>
                  <a:lnTo>
                    <a:pt x="60" y="15152"/>
                  </a:lnTo>
                  <a:lnTo>
                    <a:pt x="81" y="15215"/>
                  </a:lnTo>
                  <a:lnTo>
                    <a:pt x="105" y="15276"/>
                  </a:lnTo>
                  <a:lnTo>
                    <a:pt x="131" y="15336"/>
                  </a:lnTo>
                  <a:lnTo>
                    <a:pt x="162" y="15393"/>
                  </a:lnTo>
                  <a:lnTo>
                    <a:pt x="194" y="15449"/>
                  </a:lnTo>
                  <a:lnTo>
                    <a:pt x="229" y="15504"/>
                  </a:lnTo>
                  <a:lnTo>
                    <a:pt x="266" y="15556"/>
                  </a:lnTo>
                  <a:lnTo>
                    <a:pt x="305" y="15607"/>
                  </a:lnTo>
                  <a:lnTo>
                    <a:pt x="347" y="15655"/>
                  </a:lnTo>
                  <a:lnTo>
                    <a:pt x="391" y="15702"/>
                  </a:lnTo>
                  <a:lnTo>
                    <a:pt x="439" y="15747"/>
                  </a:lnTo>
                  <a:lnTo>
                    <a:pt x="487" y="15789"/>
                  </a:lnTo>
                  <a:lnTo>
                    <a:pt x="538" y="15828"/>
                  </a:lnTo>
                  <a:lnTo>
                    <a:pt x="590" y="15866"/>
                  </a:lnTo>
                  <a:lnTo>
                    <a:pt x="644" y="15901"/>
                  </a:lnTo>
                  <a:lnTo>
                    <a:pt x="701" y="15933"/>
                  </a:lnTo>
                  <a:lnTo>
                    <a:pt x="758" y="15963"/>
                  </a:lnTo>
                  <a:lnTo>
                    <a:pt x="817" y="15989"/>
                  </a:lnTo>
                  <a:lnTo>
                    <a:pt x="878" y="16014"/>
                  </a:lnTo>
                  <a:lnTo>
                    <a:pt x="940" y="16035"/>
                  </a:lnTo>
                  <a:lnTo>
                    <a:pt x="1004" y="16053"/>
                  </a:lnTo>
                  <a:lnTo>
                    <a:pt x="1069" y="16068"/>
                  </a:lnTo>
                  <a:lnTo>
                    <a:pt x="1134" y="16080"/>
                  </a:lnTo>
                  <a:lnTo>
                    <a:pt x="1201" y="16088"/>
                  </a:lnTo>
                  <a:lnTo>
                    <a:pt x="1270" y="16093"/>
                  </a:lnTo>
                  <a:lnTo>
                    <a:pt x="1338" y="16095"/>
                  </a:lnTo>
                  <a:lnTo>
                    <a:pt x="14719" y="16095"/>
                  </a:lnTo>
                  <a:lnTo>
                    <a:pt x="14788" y="16093"/>
                  </a:lnTo>
                  <a:lnTo>
                    <a:pt x="14857" y="16088"/>
                  </a:lnTo>
                  <a:lnTo>
                    <a:pt x="14924" y="16080"/>
                  </a:lnTo>
                  <a:lnTo>
                    <a:pt x="14989" y="16068"/>
                  </a:lnTo>
                  <a:lnTo>
                    <a:pt x="15054" y="16053"/>
                  </a:lnTo>
                  <a:lnTo>
                    <a:pt x="15118" y="16035"/>
                  </a:lnTo>
                  <a:lnTo>
                    <a:pt x="15180" y="16014"/>
                  </a:lnTo>
                  <a:lnTo>
                    <a:pt x="15241" y="15989"/>
                  </a:lnTo>
                  <a:lnTo>
                    <a:pt x="15300" y="15963"/>
                  </a:lnTo>
                  <a:lnTo>
                    <a:pt x="15357" y="15933"/>
                  </a:lnTo>
                  <a:lnTo>
                    <a:pt x="15414" y="15901"/>
                  </a:lnTo>
                  <a:lnTo>
                    <a:pt x="15468" y="15866"/>
                  </a:lnTo>
                  <a:lnTo>
                    <a:pt x="15520" y="15828"/>
                  </a:lnTo>
                  <a:lnTo>
                    <a:pt x="15571" y="15789"/>
                  </a:lnTo>
                  <a:lnTo>
                    <a:pt x="15619" y="15747"/>
                  </a:lnTo>
                  <a:lnTo>
                    <a:pt x="15666" y="15702"/>
                  </a:lnTo>
                  <a:lnTo>
                    <a:pt x="15711" y="15655"/>
                  </a:lnTo>
                  <a:lnTo>
                    <a:pt x="15752" y="15607"/>
                  </a:lnTo>
                  <a:lnTo>
                    <a:pt x="15792" y="15556"/>
                  </a:lnTo>
                  <a:lnTo>
                    <a:pt x="15829" y="15504"/>
                  </a:lnTo>
                  <a:lnTo>
                    <a:pt x="15864" y="15449"/>
                  </a:lnTo>
                  <a:lnTo>
                    <a:pt x="15896" y="15393"/>
                  </a:lnTo>
                  <a:lnTo>
                    <a:pt x="15926" y="15336"/>
                  </a:lnTo>
                  <a:lnTo>
                    <a:pt x="15953" y="15276"/>
                  </a:lnTo>
                  <a:lnTo>
                    <a:pt x="15977" y="15215"/>
                  </a:lnTo>
                  <a:lnTo>
                    <a:pt x="15998" y="15152"/>
                  </a:lnTo>
                  <a:lnTo>
                    <a:pt x="16016" y="15089"/>
                  </a:lnTo>
                  <a:lnTo>
                    <a:pt x="16031" y="15024"/>
                  </a:lnTo>
                  <a:lnTo>
                    <a:pt x="16043" y="14958"/>
                  </a:lnTo>
                  <a:lnTo>
                    <a:pt x="16051" y="14891"/>
                  </a:lnTo>
                  <a:lnTo>
                    <a:pt x="16056" y="14822"/>
                  </a:lnTo>
                  <a:lnTo>
                    <a:pt x="16058" y="14754"/>
                  </a:lnTo>
                  <a:lnTo>
                    <a:pt x="16058" y="2850"/>
                  </a:lnTo>
                  <a:lnTo>
                    <a:pt x="16056" y="2780"/>
                  </a:lnTo>
                  <a:lnTo>
                    <a:pt x="16051" y="2713"/>
                  </a:lnTo>
                  <a:lnTo>
                    <a:pt x="16043" y="2646"/>
                  </a:lnTo>
                  <a:lnTo>
                    <a:pt x="16031" y="2579"/>
                  </a:lnTo>
                  <a:lnTo>
                    <a:pt x="16016" y="2515"/>
                  </a:lnTo>
                  <a:lnTo>
                    <a:pt x="15998" y="2450"/>
                  </a:lnTo>
                  <a:lnTo>
                    <a:pt x="15977" y="2389"/>
                  </a:lnTo>
                  <a:lnTo>
                    <a:pt x="15953" y="2328"/>
                  </a:lnTo>
                  <a:lnTo>
                    <a:pt x="15926" y="2268"/>
                  </a:lnTo>
                  <a:lnTo>
                    <a:pt x="15896" y="2210"/>
                  </a:lnTo>
                  <a:lnTo>
                    <a:pt x="15864" y="2155"/>
                  </a:lnTo>
                  <a:lnTo>
                    <a:pt x="15829" y="2100"/>
                  </a:lnTo>
                  <a:lnTo>
                    <a:pt x="15792" y="2047"/>
                  </a:lnTo>
                  <a:lnTo>
                    <a:pt x="15752" y="1997"/>
                  </a:lnTo>
                  <a:lnTo>
                    <a:pt x="15711" y="1949"/>
                  </a:lnTo>
                  <a:lnTo>
                    <a:pt x="15666" y="1901"/>
                  </a:lnTo>
                  <a:lnTo>
                    <a:pt x="15619" y="1857"/>
                  </a:lnTo>
                  <a:lnTo>
                    <a:pt x="15571" y="1815"/>
                  </a:lnTo>
                  <a:lnTo>
                    <a:pt x="15520" y="1775"/>
                  </a:lnTo>
                  <a:lnTo>
                    <a:pt x="15468" y="1738"/>
                  </a:lnTo>
                  <a:lnTo>
                    <a:pt x="15414" y="1703"/>
                  </a:lnTo>
                  <a:lnTo>
                    <a:pt x="15357" y="1671"/>
                  </a:lnTo>
                  <a:lnTo>
                    <a:pt x="15300" y="1641"/>
                  </a:lnTo>
                  <a:lnTo>
                    <a:pt x="15241" y="1615"/>
                  </a:lnTo>
                  <a:lnTo>
                    <a:pt x="15180" y="1590"/>
                  </a:lnTo>
                  <a:lnTo>
                    <a:pt x="15118" y="1569"/>
                  </a:lnTo>
                  <a:lnTo>
                    <a:pt x="15054" y="1551"/>
                  </a:lnTo>
                  <a:lnTo>
                    <a:pt x="14989" y="1536"/>
                  </a:lnTo>
                  <a:lnTo>
                    <a:pt x="14924" y="1524"/>
                  </a:lnTo>
                  <a:lnTo>
                    <a:pt x="14857" y="1516"/>
                  </a:lnTo>
                  <a:lnTo>
                    <a:pt x="14788" y="1511"/>
                  </a:lnTo>
                  <a:lnTo>
                    <a:pt x="14719" y="15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254"/>
            <p:cNvSpPr>
              <a:spLocks noChangeArrowheads="1"/>
            </p:cNvSpPr>
            <p:nvPr/>
          </p:nvSpPr>
          <p:spPr bwMode="auto">
            <a:xfrm>
              <a:off x="5293574" y="4481927"/>
              <a:ext cx="73844" cy="560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255"/>
            <p:cNvSpPr>
              <a:spLocks noChangeArrowheads="1"/>
            </p:cNvSpPr>
            <p:nvPr/>
          </p:nvSpPr>
          <p:spPr bwMode="auto">
            <a:xfrm>
              <a:off x="5293574" y="4574916"/>
              <a:ext cx="73844" cy="560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" name="Rectangle 256"/>
            <p:cNvSpPr>
              <a:spLocks noChangeArrowheads="1"/>
            </p:cNvSpPr>
            <p:nvPr/>
          </p:nvSpPr>
          <p:spPr bwMode="auto">
            <a:xfrm>
              <a:off x="5293574" y="4667904"/>
              <a:ext cx="73844" cy="560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6" name="Rectangle 257"/>
            <p:cNvSpPr>
              <a:spLocks noChangeArrowheads="1"/>
            </p:cNvSpPr>
            <p:nvPr/>
          </p:nvSpPr>
          <p:spPr bwMode="auto">
            <a:xfrm>
              <a:off x="5423484" y="4667904"/>
              <a:ext cx="73844" cy="560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Rectangle 258"/>
            <p:cNvSpPr>
              <a:spLocks noChangeArrowheads="1"/>
            </p:cNvSpPr>
            <p:nvPr/>
          </p:nvSpPr>
          <p:spPr bwMode="auto">
            <a:xfrm>
              <a:off x="5423484" y="4574916"/>
              <a:ext cx="73844" cy="560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259"/>
            <p:cNvSpPr>
              <a:spLocks noChangeArrowheads="1"/>
            </p:cNvSpPr>
            <p:nvPr/>
          </p:nvSpPr>
          <p:spPr bwMode="auto">
            <a:xfrm>
              <a:off x="5423484" y="4481927"/>
              <a:ext cx="73844" cy="560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Rectangle 260"/>
            <p:cNvSpPr>
              <a:spLocks noChangeArrowheads="1"/>
            </p:cNvSpPr>
            <p:nvPr/>
          </p:nvSpPr>
          <p:spPr bwMode="auto">
            <a:xfrm>
              <a:off x="5553394" y="4667904"/>
              <a:ext cx="73844" cy="560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Rectangle 261"/>
            <p:cNvSpPr>
              <a:spLocks noChangeArrowheads="1"/>
            </p:cNvSpPr>
            <p:nvPr/>
          </p:nvSpPr>
          <p:spPr bwMode="auto">
            <a:xfrm>
              <a:off x="5553394" y="4574916"/>
              <a:ext cx="73844" cy="560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Rectangle 262"/>
            <p:cNvSpPr>
              <a:spLocks noChangeArrowheads="1"/>
            </p:cNvSpPr>
            <p:nvPr/>
          </p:nvSpPr>
          <p:spPr bwMode="auto">
            <a:xfrm>
              <a:off x="5553394" y="4481927"/>
              <a:ext cx="73844" cy="560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</p:spTree>
    <p:extLst>
      <p:ext uri="{BB962C8B-B14F-4D97-AF65-F5344CB8AC3E}">
        <p14:creationId xmlns:p14="http://schemas.microsoft.com/office/powerpoint/2010/main" val="1191807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22C06-7A8F-4B86-A189-8EBF4689B1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CALLOUT TIMELINE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E2841-01FF-4294-AB8D-2F49C4DA0FC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id-ID" dirty="0"/>
              <a:t>Ut wisi enim ad minim veniam, quis nostrud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3C7D2D3-2E15-496A-B6A3-DD377EB72EF0}"/>
              </a:ext>
            </a:extLst>
          </p:cNvPr>
          <p:cNvSpPr/>
          <p:nvPr/>
        </p:nvSpPr>
        <p:spPr>
          <a:xfrm>
            <a:off x="2282589" y="2300289"/>
            <a:ext cx="133066" cy="4557712"/>
          </a:xfrm>
          <a:prstGeom prst="rect">
            <a:avLst/>
          </a:prstGeom>
          <a:solidFill>
            <a:schemeClr val="bg1">
              <a:lumMod val="85000"/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7D21D51-AD2D-4AEA-B1B0-DF02BB218B04}"/>
              </a:ext>
            </a:extLst>
          </p:cNvPr>
          <p:cNvGrpSpPr/>
          <p:nvPr/>
        </p:nvGrpSpPr>
        <p:grpSpPr>
          <a:xfrm>
            <a:off x="868150" y="2116974"/>
            <a:ext cx="1191061" cy="627561"/>
            <a:chOff x="1157533" y="1993154"/>
            <a:chExt cx="1588081" cy="836748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0D29941-FC6E-458F-8540-FB3A274FA3F4}"/>
                </a:ext>
              </a:extLst>
            </p:cNvPr>
            <p:cNvSpPr txBox="1"/>
            <p:nvPr/>
          </p:nvSpPr>
          <p:spPr>
            <a:xfrm>
              <a:off x="1157533" y="2214349"/>
              <a:ext cx="1588081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</a:rPr>
                <a:t>2017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338FCCD-4BBA-4A71-8059-29B48FE0B254}"/>
                </a:ext>
              </a:extLst>
            </p:cNvPr>
            <p:cNvSpPr/>
            <p:nvPr/>
          </p:nvSpPr>
          <p:spPr>
            <a:xfrm>
              <a:off x="1300388" y="1993154"/>
              <a:ext cx="1445225" cy="3989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sz="1200" dirty="0">
                  <a:solidFill>
                    <a:schemeClr val="bg1"/>
                  </a:solidFill>
                  <a:cs typeface="Segoe UI" panose="020B0502040204020203" pitchFamily="34" charset="0"/>
                </a:rPr>
                <a:t>August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4C8ED1C-611E-4634-9416-B0F3922DD903}"/>
              </a:ext>
            </a:extLst>
          </p:cNvPr>
          <p:cNvGrpSpPr/>
          <p:nvPr/>
        </p:nvGrpSpPr>
        <p:grpSpPr>
          <a:xfrm>
            <a:off x="2738094" y="2153052"/>
            <a:ext cx="5350568" cy="1304379"/>
            <a:chOff x="3650791" y="2041258"/>
            <a:chExt cx="7134091" cy="1739172"/>
          </a:xfrm>
          <a:effectLst>
            <a:outerShdw blurRad="800100" sx="102000" sy="102000" algn="ctr" rotWithShape="0">
              <a:prstClr val="black">
                <a:alpha val="34000"/>
              </a:prstClr>
            </a:outerShdw>
          </a:effectLst>
        </p:grpSpPr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1585DD22-B716-4259-9F6D-16251726B151}"/>
                </a:ext>
              </a:extLst>
            </p:cNvPr>
            <p:cNvSpPr/>
            <p:nvPr/>
          </p:nvSpPr>
          <p:spPr>
            <a:xfrm>
              <a:off x="3819406" y="2041258"/>
              <a:ext cx="6965476" cy="1739172"/>
            </a:xfrm>
            <a:prstGeom prst="roundRect">
              <a:avLst>
                <a:gd name="adj" fmla="val 2957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5FC181A7-1A10-4FDD-B27C-994CDA889BF3}"/>
                </a:ext>
              </a:extLst>
            </p:cNvPr>
            <p:cNvSpPr/>
            <p:nvPr/>
          </p:nvSpPr>
          <p:spPr>
            <a:xfrm rot="16200000">
              <a:off x="3635902" y="2291493"/>
              <a:ext cx="215900" cy="186121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5B3524B6-5AAE-4689-B53E-EDB7523EBCCB}"/>
              </a:ext>
            </a:extLst>
          </p:cNvPr>
          <p:cNvSpPr/>
          <p:nvPr/>
        </p:nvSpPr>
        <p:spPr>
          <a:xfrm>
            <a:off x="3006105" y="2850400"/>
            <a:ext cx="4941007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1050" dirty="0">
                <a:solidFill>
                  <a:schemeClr val="bg1"/>
                </a:solidFill>
                <a:cs typeface="Segoe UI Light" panose="020B0502040204020203" pitchFamily="34" charset="0"/>
              </a:rPr>
              <a:t>The quick, brown fox jumps over a lazy dog. DJs flock by when MTV ax quiz prog. Junk MTV quiz graced by fox whelps. </a:t>
            </a:r>
            <a:endParaRPr lang="en-US" sz="1050" dirty="0">
              <a:solidFill>
                <a:schemeClr val="bg1"/>
              </a:solidFill>
              <a:cs typeface="Segoe UI Light" panose="020B05020402040202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43AEE18-2D95-49D7-A2BA-5F73211F14F4}"/>
              </a:ext>
            </a:extLst>
          </p:cNvPr>
          <p:cNvSpPr txBox="1"/>
          <p:nvPr/>
        </p:nvSpPr>
        <p:spPr>
          <a:xfrm>
            <a:off x="3000374" y="2427209"/>
            <a:ext cx="48079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Preparing Project Requirements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A332C5-8D23-468F-A828-C09007E45D4A}"/>
              </a:ext>
            </a:extLst>
          </p:cNvPr>
          <p:cNvSpPr/>
          <p:nvPr/>
        </p:nvSpPr>
        <p:spPr>
          <a:xfrm>
            <a:off x="3006105" y="2290707"/>
            <a:ext cx="4941007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825" dirty="0">
                <a:solidFill>
                  <a:schemeClr val="bg1">
                    <a:alpha val="50000"/>
                  </a:schemeClr>
                </a:solidFill>
                <a:cs typeface="Segoe UI Light" panose="020B0502040204020203" pitchFamily="34" charset="0"/>
              </a:rPr>
              <a:t>YOUR TEXT GOES HERE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844B9525-C363-4A64-A353-8EF34D1ED771}"/>
              </a:ext>
            </a:extLst>
          </p:cNvPr>
          <p:cNvGrpSpPr/>
          <p:nvPr/>
        </p:nvGrpSpPr>
        <p:grpSpPr>
          <a:xfrm>
            <a:off x="872546" y="3976141"/>
            <a:ext cx="1191061" cy="627561"/>
            <a:chOff x="1157533" y="1993154"/>
            <a:chExt cx="1588081" cy="836748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9A65793-2281-4C9A-BB89-29B5D6ADD0ED}"/>
                </a:ext>
              </a:extLst>
            </p:cNvPr>
            <p:cNvSpPr txBox="1"/>
            <p:nvPr/>
          </p:nvSpPr>
          <p:spPr>
            <a:xfrm>
              <a:off x="1157533" y="2214349"/>
              <a:ext cx="1588081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</a:rPr>
                <a:t>2017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EDA4A188-C044-4DE8-9721-026126F511F3}"/>
                </a:ext>
              </a:extLst>
            </p:cNvPr>
            <p:cNvSpPr/>
            <p:nvPr/>
          </p:nvSpPr>
          <p:spPr>
            <a:xfrm>
              <a:off x="1300388" y="1993154"/>
              <a:ext cx="1445225" cy="418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sz="1200" dirty="0">
                  <a:solidFill>
                    <a:schemeClr val="bg1"/>
                  </a:solidFill>
                  <a:cs typeface="Segoe UI" panose="020B0502040204020203" pitchFamily="34" charset="0"/>
                </a:rPr>
                <a:t>October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70C5844-8771-4B36-AC19-2BB14768658C}"/>
              </a:ext>
            </a:extLst>
          </p:cNvPr>
          <p:cNvGrpSpPr/>
          <p:nvPr/>
        </p:nvGrpSpPr>
        <p:grpSpPr>
          <a:xfrm>
            <a:off x="868150" y="5414050"/>
            <a:ext cx="1191061" cy="627561"/>
            <a:chOff x="1157533" y="1993154"/>
            <a:chExt cx="1588081" cy="836748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BCCBA5-9027-4352-8EC9-9A355605BB8B}"/>
                </a:ext>
              </a:extLst>
            </p:cNvPr>
            <p:cNvSpPr txBox="1"/>
            <p:nvPr/>
          </p:nvSpPr>
          <p:spPr>
            <a:xfrm>
              <a:off x="1157533" y="2214349"/>
              <a:ext cx="1588081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</a:rPr>
                <a:t>2018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FCAC79EA-44B9-4309-A408-3DA42BC90178}"/>
                </a:ext>
              </a:extLst>
            </p:cNvPr>
            <p:cNvSpPr/>
            <p:nvPr/>
          </p:nvSpPr>
          <p:spPr>
            <a:xfrm>
              <a:off x="1300388" y="1993154"/>
              <a:ext cx="1445225" cy="418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sz="1200" dirty="0">
                  <a:solidFill>
                    <a:schemeClr val="bg1"/>
                  </a:solidFill>
                  <a:cs typeface="Segoe UI" panose="020B0502040204020203" pitchFamily="34" charset="0"/>
                </a:rPr>
                <a:t>January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2262ED27-B01D-4AF3-BBD6-AA0497E57D77}"/>
              </a:ext>
            </a:extLst>
          </p:cNvPr>
          <p:cNvGrpSpPr/>
          <p:nvPr/>
        </p:nvGrpSpPr>
        <p:grpSpPr>
          <a:xfrm>
            <a:off x="2723806" y="3990705"/>
            <a:ext cx="4967264" cy="789575"/>
            <a:chOff x="3631741" y="2041258"/>
            <a:chExt cx="7153141" cy="1052767"/>
          </a:xfrm>
          <a:solidFill>
            <a:schemeClr val="bg1">
              <a:alpha val="60000"/>
            </a:schemeClr>
          </a:solidFill>
        </p:grpSpPr>
        <p:sp>
          <p:nvSpPr>
            <p:cNvPr id="78" name="Rectangle: Rounded Corners 77">
              <a:extLst>
                <a:ext uri="{FF2B5EF4-FFF2-40B4-BE49-F238E27FC236}">
                  <a16:creationId xmlns:a16="http://schemas.microsoft.com/office/drawing/2014/main" id="{E80F306E-0BB1-4FF7-B63C-690BA7309E17}"/>
                </a:ext>
              </a:extLst>
            </p:cNvPr>
            <p:cNvSpPr/>
            <p:nvPr/>
          </p:nvSpPr>
          <p:spPr>
            <a:xfrm>
              <a:off x="3819406" y="2041258"/>
              <a:ext cx="6965476" cy="1052767"/>
            </a:xfrm>
            <a:prstGeom prst="roundRect">
              <a:avLst>
                <a:gd name="adj" fmla="val 295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E222B651-7B2F-4A00-89F5-92063E993587}"/>
                </a:ext>
              </a:extLst>
            </p:cNvPr>
            <p:cNvSpPr/>
            <p:nvPr/>
          </p:nvSpPr>
          <p:spPr>
            <a:xfrm rot="16200000">
              <a:off x="3616852" y="2291493"/>
              <a:ext cx="215900" cy="18612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F8C63FB3-10AE-40BD-B6A4-493D4E1D3B3C}"/>
              </a:ext>
            </a:extLst>
          </p:cNvPr>
          <p:cNvSpPr/>
          <p:nvPr/>
        </p:nvSpPr>
        <p:spPr>
          <a:xfrm>
            <a:off x="3006105" y="4321848"/>
            <a:ext cx="4223371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900" dirty="0">
                <a:solidFill>
                  <a:schemeClr val="tx1">
                    <a:lumMod val="85000"/>
                    <a:lumOff val="1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Junk MTV quiz graced by fox whelps. </a:t>
            </a: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5FF0494-1E62-438D-A8D9-4DBF5726FE8D}"/>
              </a:ext>
            </a:extLst>
          </p:cNvPr>
          <p:cNvSpPr txBox="1"/>
          <p:nvPr/>
        </p:nvSpPr>
        <p:spPr>
          <a:xfrm>
            <a:off x="3000374" y="4079980"/>
            <a:ext cx="480794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Starting Project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69897E5E-7630-4EBC-89FC-CB2FFD4F216B}"/>
              </a:ext>
            </a:extLst>
          </p:cNvPr>
          <p:cNvGrpSpPr/>
          <p:nvPr/>
        </p:nvGrpSpPr>
        <p:grpSpPr>
          <a:xfrm>
            <a:off x="2719411" y="5385649"/>
            <a:ext cx="4967264" cy="789575"/>
            <a:chOff x="3631741" y="2041258"/>
            <a:chExt cx="7153141" cy="1052767"/>
          </a:xfrm>
          <a:solidFill>
            <a:schemeClr val="bg1">
              <a:alpha val="60000"/>
            </a:schemeClr>
          </a:solidFill>
        </p:grpSpPr>
        <p:sp>
          <p:nvSpPr>
            <p:cNvPr id="83" name="Rectangle: Rounded Corners 82">
              <a:extLst>
                <a:ext uri="{FF2B5EF4-FFF2-40B4-BE49-F238E27FC236}">
                  <a16:creationId xmlns:a16="http://schemas.microsoft.com/office/drawing/2014/main" id="{228143FD-BB78-4B63-8E28-B4B5D86C324F}"/>
                </a:ext>
              </a:extLst>
            </p:cNvPr>
            <p:cNvSpPr/>
            <p:nvPr/>
          </p:nvSpPr>
          <p:spPr>
            <a:xfrm>
              <a:off x="3819406" y="2041258"/>
              <a:ext cx="6965476" cy="1052767"/>
            </a:xfrm>
            <a:prstGeom prst="roundRect">
              <a:avLst>
                <a:gd name="adj" fmla="val 295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6EE5A64D-14CC-4675-AF2A-57CC7210C998}"/>
                </a:ext>
              </a:extLst>
            </p:cNvPr>
            <p:cNvSpPr/>
            <p:nvPr/>
          </p:nvSpPr>
          <p:spPr>
            <a:xfrm rot="16200000">
              <a:off x="3616852" y="2291493"/>
              <a:ext cx="215900" cy="18612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85" name="Rectangle 84">
            <a:extLst>
              <a:ext uri="{FF2B5EF4-FFF2-40B4-BE49-F238E27FC236}">
                <a16:creationId xmlns:a16="http://schemas.microsoft.com/office/drawing/2014/main" id="{16D1B3A3-4CF0-48FA-89E7-30BDC5251C77}"/>
              </a:ext>
            </a:extLst>
          </p:cNvPr>
          <p:cNvSpPr/>
          <p:nvPr/>
        </p:nvSpPr>
        <p:spPr>
          <a:xfrm>
            <a:off x="3001710" y="5716792"/>
            <a:ext cx="4223371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900" dirty="0">
                <a:solidFill>
                  <a:schemeClr val="tx1">
                    <a:lumMod val="85000"/>
                    <a:lumOff val="1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Junk MTV quiz graced by fox whelps. </a:t>
            </a: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7CF117C-349D-4C11-9948-1E0785C6BBA9}"/>
              </a:ext>
            </a:extLst>
          </p:cNvPr>
          <p:cNvSpPr txBox="1"/>
          <p:nvPr/>
        </p:nvSpPr>
        <p:spPr>
          <a:xfrm>
            <a:off x="2995979" y="5474924"/>
            <a:ext cx="480794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Middle Check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28241B-C578-46B6-88C6-9D8BC2A9A58E}"/>
              </a:ext>
            </a:extLst>
          </p:cNvPr>
          <p:cNvSpPr/>
          <p:nvPr/>
        </p:nvSpPr>
        <p:spPr>
          <a:xfrm>
            <a:off x="2069783" y="2131537"/>
            <a:ext cx="564722" cy="564722"/>
          </a:xfrm>
          <a:prstGeom prst="ellipse">
            <a:avLst/>
          </a:prstGeom>
          <a:solidFill>
            <a:schemeClr val="bg1">
              <a:lumMod val="85000"/>
              <a:alpha val="1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DD8F74-FC91-4568-8AE1-1F777703E34F}"/>
              </a:ext>
            </a:extLst>
          </p:cNvPr>
          <p:cNvSpPr/>
          <p:nvPr/>
        </p:nvSpPr>
        <p:spPr>
          <a:xfrm>
            <a:off x="2110255" y="2172009"/>
            <a:ext cx="483778" cy="483778"/>
          </a:xfrm>
          <a:prstGeom prst="ellipse">
            <a:avLst/>
          </a:prstGeom>
          <a:solidFill>
            <a:schemeClr val="bg1">
              <a:lumMod val="85000"/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FA80C0A-D087-44FF-96FC-8EC2A96F6BCA}"/>
              </a:ext>
            </a:extLst>
          </p:cNvPr>
          <p:cNvSpPr/>
          <p:nvPr/>
        </p:nvSpPr>
        <p:spPr>
          <a:xfrm>
            <a:off x="2152815" y="2214569"/>
            <a:ext cx="398659" cy="3986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05198E6-BAEB-4FCB-A16F-6FC0A73F0CBB}"/>
              </a:ext>
            </a:extLst>
          </p:cNvPr>
          <p:cNvGrpSpPr/>
          <p:nvPr/>
        </p:nvGrpSpPr>
        <p:grpSpPr>
          <a:xfrm>
            <a:off x="2281528" y="2343282"/>
            <a:ext cx="141233" cy="141233"/>
            <a:chOff x="7275629" y="3045147"/>
            <a:chExt cx="464344" cy="464344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0" name="AutoShape 56">
              <a:extLst>
                <a:ext uri="{FF2B5EF4-FFF2-40B4-BE49-F238E27FC236}">
                  <a16:creationId xmlns:a16="http://schemas.microsoft.com/office/drawing/2014/main" id="{0D5AA7FC-CE63-4703-AFD4-B1B058D6306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5629" y="304514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1" name="AutoShape 57">
              <a:extLst>
                <a:ext uri="{FF2B5EF4-FFF2-40B4-BE49-F238E27FC236}">
                  <a16:creationId xmlns:a16="http://schemas.microsoft.com/office/drawing/2014/main" id="{8C686D50-F080-4F5A-B32D-FE688EE21BE6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4717" y="304514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2" name="AutoShape 58">
              <a:extLst>
                <a:ext uri="{FF2B5EF4-FFF2-40B4-BE49-F238E27FC236}">
                  <a16:creationId xmlns:a16="http://schemas.microsoft.com/office/drawing/2014/main" id="{1CCA578B-EE12-4A20-B580-F34E6746C9B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5173" y="3045147"/>
              <a:ext cx="145257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15416"/>
                  </a:moveTo>
                  <a:cubicBezTo>
                    <a:pt x="16954" y="15452"/>
                    <a:pt x="16923" y="15487"/>
                    <a:pt x="16883" y="15523"/>
                  </a:cubicBezTo>
                  <a:cubicBezTo>
                    <a:pt x="16677" y="15701"/>
                    <a:pt x="16414" y="15870"/>
                    <a:pt x="16066" y="16020"/>
                  </a:cubicBezTo>
                  <a:cubicBezTo>
                    <a:pt x="16057" y="16024"/>
                    <a:pt x="16044" y="16027"/>
                    <a:pt x="16038" y="16031"/>
                  </a:cubicBezTo>
                  <a:cubicBezTo>
                    <a:pt x="15662" y="16192"/>
                    <a:pt x="15214" y="16334"/>
                    <a:pt x="14705" y="16454"/>
                  </a:cubicBezTo>
                  <a:cubicBezTo>
                    <a:pt x="14697" y="16457"/>
                    <a:pt x="14692" y="16458"/>
                    <a:pt x="14686" y="16459"/>
                  </a:cubicBezTo>
                  <a:cubicBezTo>
                    <a:pt x="14163" y="16582"/>
                    <a:pt x="13584" y="16681"/>
                    <a:pt x="12960" y="16749"/>
                  </a:cubicBezTo>
                  <a:cubicBezTo>
                    <a:pt x="12279" y="16826"/>
                    <a:pt x="11560" y="16875"/>
                    <a:pt x="10800" y="16875"/>
                  </a:cubicBezTo>
                  <a:cubicBezTo>
                    <a:pt x="10037" y="16875"/>
                    <a:pt x="9318" y="16826"/>
                    <a:pt x="8640" y="16749"/>
                  </a:cubicBezTo>
                  <a:cubicBezTo>
                    <a:pt x="8016" y="16681"/>
                    <a:pt x="7435" y="16582"/>
                    <a:pt x="6914" y="16459"/>
                  </a:cubicBezTo>
                  <a:cubicBezTo>
                    <a:pt x="6908" y="16458"/>
                    <a:pt x="6901" y="16457"/>
                    <a:pt x="6893" y="16454"/>
                  </a:cubicBezTo>
                  <a:cubicBezTo>
                    <a:pt x="6385" y="16334"/>
                    <a:pt x="5937" y="16192"/>
                    <a:pt x="5562" y="16031"/>
                  </a:cubicBezTo>
                  <a:cubicBezTo>
                    <a:pt x="5553" y="16027"/>
                    <a:pt x="5541" y="16024"/>
                    <a:pt x="5531" y="16020"/>
                  </a:cubicBezTo>
                  <a:cubicBezTo>
                    <a:pt x="5184" y="15870"/>
                    <a:pt x="4921" y="15701"/>
                    <a:pt x="4715" y="15523"/>
                  </a:cubicBezTo>
                  <a:cubicBezTo>
                    <a:pt x="4676" y="15487"/>
                    <a:pt x="4644" y="15452"/>
                    <a:pt x="4612" y="15416"/>
                  </a:cubicBezTo>
                  <a:cubicBezTo>
                    <a:pt x="4437" y="15236"/>
                    <a:pt x="4320" y="15047"/>
                    <a:pt x="4320" y="14850"/>
                  </a:cubicBezTo>
                  <a:cubicBezTo>
                    <a:pt x="4320" y="14650"/>
                    <a:pt x="4437" y="14462"/>
                    <a:pt x="4612" y="14281"/>
                  </a:cubicBezTo>
                  <a:cubicBezTo>
                    <a:pt x="4644" y="14246"/>
                    <a:pt x="4676" y="14210"/>
                    <a:pt x="4715" y="14176"/>
                  </a:cubicBezTo>
                  <a:cubicBezTo>
                    <a:pt x="4921" y="13998"/>
                    <a:pt x="5184" y="13829"/>
                    <a:pt x="5531" y="13677"/>
                  </a:cubicBezTo>
                  <a:cubicBezTo>
                    <a:pt x="5541" y="13674"/>
                    <a:pt x="5553" y="13671"/>
                    <a:pt x="5562" y="13667"/>
                  </a:cubicBezTo>
                  <a:cubicBezTo>
                    <a:pt x="5937" y="13507"/>
                    <a:pt x="6385" y="13364"/>
                    <a:pt x="6893" y="13244"/>
                  </a:cubicBezTo>
                  <a:cubicBezTo>
                    <a:pt x="6901" y="13242"/>
                    <a:pt x="6908" y="13240"/>
                    <a:pt x="6914" y="13238"/>
                  </a:cubicBezTo>
                  <a:cubicBezTo>
                    <a:pt x="7435" y="13117"/>
                    <a:pt x="8016" y="13018"/>
                    <a:pt x="8640" y="12948"/>
                  </a:cubicBezTo>
                  <a:cubicBezTo>
                    <a:pt x="9318" y="12873"/>
                    <a:pt x="10037" y="12825"/>
                    <a:pt x="10800" y="12825"/>
                  </a:cubicBezTo>
                  <a:cubicBezTo>
                    <a:pt x="11560" y="12825"/>
                    <a:pt x="12279" y="12873"/>
                    <a:pt x="12960" y="12948"/>
                  </a:cubicBezTo>
                  <a:cubicBezTo>
                    <a:pt x="13584" y="13018"/>
                    <a:pt x="14163" y="13117"/>
                    <a:pt x="14686" y="13238"/>
                  </a:cubicBezTo>
                  <a:cubicBezTo>
                    <a:pt x="14692" y="13240"/>
                    <a:pt x="14697" y="13242"/>
                    <a:pt x="14705" y="13244"/>
                  </a:cubicBezTo>
                  <a:cubicBezTo>
                    <a:pt x="15214" y="13364"/>
                    <a:pt x="15662" y="13507"/>
                    <a:pt x="16038" y="13667"/>
                  </a:cubicBezTo>
                  <a:cubicBezTo>
                    <a:pt x="16044" y="13671"/>
                    <a:pt x="16057" y="13674"/>
                    <a:pt x="16066" y="13677"/>
                  </a:cubicBezTo>
                  <a:cubicBezTo>
                    <a:pt x="16414" y="13829"/>
                    <a:pt x="16677" y="13998"/>
                    <a:pt x="16883" y="14176"/>
                  </a:cubicBezTo>
                  <a:cubicBezTo>
                    <a:pt x="16923" y="14210"/>
                    <a:pt x="16954" y="14246"/>
                    <a:pt x="16988" y="14281"/>
                  </a:cubicBezTo>
                  <a:cubicBezTo>
                    <a:pt x="17161" y="14462"/>
                    <a:pt x="17280" y="14650"/>
                    <a:pt x="17280" y="14850"/>
                  </a:cubicBezTo>
                  <a:cubicBezTo>
                    <a:pt x="17280" y="15047"/>
                    <a:pt x="17161" y="15236"/>
                    <a:pt x="16988" y="154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8156"/>
                  </a:lnTo>
                  <a:cubicBezTo>
                    <a:pt x="9338" y="18201"/>
                    <a:pt x="10059" y="18225"/>
                    <a:pt x="10800" y="18225"/>
                  </a:cubicBezTo>
                  <a:cubicBezTo>
                    <a:pt x="11541" y="18225"/>
                    <a:pt x="12262" y="18201"/>
                    <a:pt x="12960" y="18156"/>
                  </a:cubicBezTo>
                  <a:cubicBezTo>
                    <a:pt x="12960" y="181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11542"/>
                  </a:lnTo>
                  <a:cubicBezTo>
                    <a:pt x="12262" y="11498"/>
                    <a:pt x="11541" y="11475"/>
                    <a:pt x="10800" y="11475"/>
                  </a:cubicBezTo>
                  <a:cubicBezTo>
                    <a:pt x="10059" y="11475"/>
                    <a:pt x="9338" y="11498"/>
                    <a:pt x="8640" y="11542"/>
                  </a:cubicBezTo>
                  <a:cubicBezTo>
                    <a:pt x="8640" y="11542"/>
                    <a:pt x="8640" y="2025"/>
                    <a:pt x="8640" y="2025"/>
                  </a:cubicBezTo>
                  <a:close/>
                  <a:moveTo>
                    <a:pt x="17280" y="121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12164"/>
                  </a:lnTo>
                  <a:cubicBezTo>
                    <a:pt x="1710" y="12781"/>
                    <a:pt x="0" y="13749"/>
                    <a:pt x="0" y="14850"/>
                  </a:cubicBezTo>
                  <a:cubicBezTo>
                    <a:pt x="0" y="15950"/>
                    <a:pt x="1710" y="16918"/>
                    <a:pt x="4320" y="175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17534"/>
                  </a:lnTo>
                  <a:cubicBezTo>
                    <a:pt x="19889" y="16918"/>
                    <a:pt x="21600" y="15950"/>
                    <a:pt x="21600" y="14850"/>
                  </a:cubicBezTo>
                  <a:cubicBezTo>
                    <a:pt x="21600" y="13749"/>
                    <a:pt x="19889" y="12781"/>
                    <a:pt x="17280" y="1216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68" name="Oval 67">
            <a:extLst>
              <a:ext uri="{FF2B5EF4-FFF2-40B4-BE49-F238E27FC236}">
                <a16:creationId xmlns:a16="http://schemas.microsoft.com/office/drawing/2014/main" id="{AE4C94A9-F591-4B67-B634-53A2F31DD471}"/>
              </a:ext>
            </a:extLst>
          </p:cNvPr>
          <p:cNvSpPr/>
          <p:nvPr/>
        </p:nvSpPr>
        <p:spPr>
          <a:xfrm>
            <a:off x="2069783" y="5428613"/>
            <a:ext cx="564722" cy="564722"/>
          </a:xfrm>
          <a:prstGeom prst="ellipse">
            <a:avLst/>
          </a:prstGeom>
          <a:solidFill>
            <a:schemeClr val="bg1">
              <a:lumMod val="85000"/>
              <a:alpha val="1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C2112F7-5D67-4ED7-BF18-8B11132964E9}"/>
              </a:ext>
            </a:extLst>
          </p:cNvPr>
          <p:cNvSpPr/>
          <p:nvPr/>
        </p:nvSpPr>
        <p:spPr>
          <a:xfrm>
            <a:off x="2110255" y="5469085"/>
            <a:ext cx="483778" cy="483778"/>
          </a:xfrm>
          <a:prstGeom prst="ellipse">
            <a:avLst/>
          </a:prstGeom>
          <a:solidFill>
            <a:schemeClr val="bg1">
              <a:lumMod val="85000"/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1961A8B4-8D01-409E-B931-FF42628B3616}"/>
              </a:ext>
            </a:extLst>
          </p:cNvPr>
          <p:cNvSpPr/>
          <p:nvPr/>
        </p:nvSpPr>
        <p:spPr>
          <a:xfrm>
            <a:off x="2152815" y="5511645"/>
            <a:ext cx="398659" cy="3986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3" name="AutoShape 59">
            <a:extLst>
              <a:ext uri="{FF2B5EF4-FFF2-40B4-BE49-F238E27FC236}">
                <a16:creationId xmlns:a16="http://schemas.microsoft.com/office/drawing/2014/main" id="{C7342B40-ADDA-47E9-9E4F-190DC6C93393}"/>
              </a:ext>
            </a:extLst>
          </p:cNvPr>
          <p:cNvSpPr>
            <a:spLocks/>
          </p:cNvSpPr>
          <p:nvPr/>
        </p:nvSpPr>
        <p:spPr bwMode="auto">
          <a:xfrm>
            <a:off x="2281407" y="5640358"/>
            <a:ext cx="141475" cy="141233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4288" tIns="14288" rIns="14288" bIns="14288" anchor="ctr"/>
          <a:lstStyle/>
          <a:p>
            <a:pPr algn="ctr" defTabSz="171450" fontAlgn="base" hangingPunct="0">
              <a:spcBef>
                <a:spcPct val="0"/>
              </a:spcBef>
              <a:spcAft>
                <a:spcPct val="0"/>
              </a:spcAft>
            </a:pPr>
            <a:endParaRPr lang="en-US" sz="1125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D49710BF-A1C6-40A2-9963-241F23EEF10F}"/>
              </a:ext>
            </a:extLst>
          </p:cNvPr>
          <p:cNvSpPr/>
          <p:nvPr/>
        </p:nvSpPr>
        <p:spPr>
          <a:xfrm>
            <a:off x="2074179" y="3990704"/>
            <a:ext cx="564722" cy="564722"/>
          </a:xfrm>
          <a:prstGeom prst="ellipse">
            <a:avLst/>
          </a:prstGeom>
          <a:solidFill>
            <a:schemeClr val="bg1">
              <a:lumMod val="85000"/>
              <a:alpha val="1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96436BCE-CFDA-4599-9F62-1943AF5AEEAD}"/>
              </a:ext>
            </a:extLst>
          </p:cNvPr>
          <p:cNvSpPr/>
          <p:nvPr/>
        </p:nvSpPr>
        <p:spPr>
          <a:xfrm>
            <a:off x="2114651" y="4031176"/>
            <a:ext cx="483778" cy="483778"/>
          </a:xfrm>
          <a:prstGeom prst="ellipse">
            <a:avLst/>
          </a:prstGeom>
          <a:solidFill>
            <a:schemeClr val="bg1">
              <a:lumMod val="85000"/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88593715-2B75-443F-B7C6-F6D441940247}"/>
              </a:ext>
            </a:extLst>
          </p:cNvPr>
          <p:cNvSpPr/>
          <p:nvPr/>
        </p:nvSpPr>
        <p:spPr>
          <a:xfrm>
            <a:off x="2157211" y="4073736"/>
            <a:ext cx="398659" cy="3986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F67D6208-6505-4708-A24B-C8B94379BB55}"/>
              </a:ext>
            </a:extLst>
          </p:cNvPr>
          <p:cNvGrpSpPr/>
          <p:nvPr/>
        </p:nvGrpSpPr>
        <p:grpSpPr>
          <a:xfrm>
            <a:off x="2285803" y="4213554"/>
            <a:ext cx="141474" cy="119022"/>
            <a:chOff x="5356342" y="3093565"/>
            <a:chExt cx="465138" cy="391319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5" name="AutoShape 120">
              <a:extLst>
                <a:ext uri="{FF2B5EF4-FFF2-40B4-BE49-F238E27FC236}">
                  <a16:creationId xmlns:a16="http://schemas.microsoft.com/office/drawing/2014/main" id="{48B358EF-F60A-4965-A931-017D63D6E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3023" y="3195165"/>
              <a:ext cx="231775" cy="2317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48" y="16070"/>
                  </a:moveTo>
                  <a:cubicBezTo>
                    <a:pt x="14037" y="19468"/>
                    <a:pt x="8925" y="19859"/>
                    <a:pt x="5529" y="16948"/>
                  </a:cubicBezTo>
                  <a:cubicBezTo>
                    <a:pt x="2130" y="14038"/>
                    <a:pt x="1740" y="8924"/>
                    <a:pt x="4651" y="5527"/>
                  </a:cubicBezTo>
                  <a:cubicBezTo>
                    <a:pt x="7559" y="2131"/>
                    <a:pt x="12674" y="1740"/>
                    <a:pt x="16070" y="4650"/>
                  </a:cubicBezTo>
                  <a:cubicBezTo>
                    <a:pt x="19466" y="7560"/>
                    <a:pt x="19859" y="12673"/>
                    <a:pt x="16948" y="16070"/>
                  </a:cubicBezTo>
                  <a:moveTo>
                    <a:pt x="10800" y="0"/>
                  </a:moveTo>
                  <a:cubicBezTo>
                    <a:pt x="4833" y="0"/>
                    <a:pt x="0" y="4834"/>
                    <a:pt x="0" y="10800"/>
                  </a:cubicBezTo>
                  <a:cubicBezTo>
                    <a:pt x="0" y="16765"/>
                    <a:pt x="4833" y="21599"/>
                    <a:pt x="10800" y="21599"/>
                  </a:cubicBezTo>
                  <a:cubicBezTo>
                    <a:pt x="16764" y="21599"/>
                    <a:pt x="21600" y="16765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6" name="AutoShape 121">
              <a:extLst>
                <a:ext uri="{FF2B5EF4-FFF2-40B4-BE49-F238E27FC236}">
                  <a16:creationId xmlns:a16="http://schemas.microsoft.com/office/drawing/2014/main" id="{B8AF8FA4-32DB-4898-AF97-8B401224B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0967" y="3253109"/>
              <a:ext cx="65088" cy="650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0" y="0"/>
                  </a:moveTo>
                  <a:cubicBezTo>
                    <a:pt x="8596" y="0"/>
                    <a:pt x="0" y="8596"/>
                    <a:pt x="0" y="19195"/>
                  </a:cubicBezTo>
                  <a:lnTo>
                    <a:pt x="0" y="19199"/>
                  </a:lnTo>
                  <a:cubicBezTo>
                    <a:pt x="0" y="20524"/>
                    <a:pt x="1068" y="21599"/>
                    <a:pt x="2400" y="21599"/>
                  </a:cubicBezTo>
                  <a:cubicBezTo>
                    <a:pt x="3721" y="21599"/>
                    <a:pt x="4800" y="20524"/>
                    <a:pt x="4800" y="19199"/>
                  </a:cubicBezTo>
                  <a:lnTo>
                    <a:pt x="4800" y="19195"/>
                  </a:lnTo>
                  <a:cubicBezTo>
                    <a:pt x="4800" y="11247"/>
                    <a:pt x="11240" y="4799"/>
                    <a:pt x="19200" y="4799"/>
                  </a:cubicBezTo>
                  <a:cubicBezTo>
                    <a:pt x="20521" y="4799"/>
                    <a:pt x="21600" y="3724"/>
                    <a:pt x="21600" y="2399"/>
                  </a:cubicBezTo>
                  <a:cubicBezTo>
                    <a:pt x="21600" y="1075"/>
                    <a:pt x="20521" y="0"/>
                    <a:pt x="192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7" name="AutoShape 122">
              <a:extLst>
                <a:ext uri="{FF2B5EF4-FFF2-40B4-BE49-F238E27FC236}">
                  <a16:creationId xmlns:a16="http://schemas.microsoft.com/office/drawing/2014/main" id="{180C8D49-EA9A-4327-84A8-C10F33A15A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6342" y="3093565"/>
              <a:ext cx="465138" cy="39131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199"/>
                  </a:moveTo>
                  <a:cubicBezTo>
                    <a:pt x="20249" y="19642"/>
                    <a:pt x="19948" y="19999"/>
                    <a:pt x="19575" y="19999"/>
                  </a:cubicBezTo>
                  <a:lnTo>
                    <a:pt x="2024" y="19999"/>
                  </a:lnTo>
                  <a:cubicBezTo>
                    <a:pt x="1651" y="19999"/>
                    <a:pt x="1349" y="19642"/>
                    <a:pt x="1349" y="19199"/>
                  </a:cubicBezTo>
                  <a:lnTo>
                    <a:pt x="1349" y="7200"/>
                  </a:lnTo>
                  <a:cubicBezTo>
                    <a:pt x="1349" y="6809"/>
                    <a:pt x="1588" y="6475"/>
                    <a:pt x="1914" y="6411"/>
                  </a:cubicBezTo>
                  <a:lnTo>
                    <a:pt x="5588" y="5684"/>
                  </a:lnTo>
                  <a:lnTo>
                    <a:pt x="6797" y="2103"/>
                  </a:lnTo>
                  <a:cubicBezTo>
                    <a:pt x="6900" y="1799"/>
                    <a:pt x="7148" y="1600"/>
                    <a:pt x="7424" y="1600"/>
                  </a:cubicBezTo>
                  <a:lnTo>
                    <a:pt x="14174" y="1600"/>
                  </a:lnTo>
                  <a:cubicBezTo>
                    <a:pt x="14450" y="1600"/>
                    <a:pt x="14698" y="1799"/>
                    <a:pt x="14801" y="2103"/>
                  </a:cubicBezTo>
                  <a:lnTo>
                    <a:pt x="16010" y="5684"/>
                  </a:lnTo>
                  <a:lnTo>
                    <a:pt x="19685" y="6411"/>
                  </a:lnTo>
                  <a:cubicBezTo>
                    <a:pt x="20011" y="6475"/>
                    <a:pt x="20249" y="6809"/>
                    <a:pt x="20249" y="7200"/>
                  </a:cubicBezTo>
                  <a:cubicBezTo>
                    <a:pt x="20249" y="7200"/>
                    <a:pt x="20249" y="19199"/>
                    <a:pt x="20249" y="19199"/>
                  </a:cubicBezTo>
                  <a:close/>
                  <a:moveTo>
                    <a:pt x="19907" y="4832"/>
                  </a:moveTo>
                  <a:lnTo>
                    <a:pt x="16981" y="4254"/>
                  </a:lnTo>
                  <a:lnTo>
                    <a:pt x="16054" y="1507"/>
                  </a:lnTo>
                  <a:cubicBezTo>
                    <a:pt x="15745" y="591"/>
                    <a:pt x="15006" y="0"/>
                    <a:pt x="14174" y="0"/>
                  </a:cubicBezTo>
                  <a:lnTo>
                    <a:pt x="7424" y="0"/>
                  </a:lnTo>
                  <a:cubicBezTo>
                    <a:pt x="6593" y="0"/>
                    <a:pt x="5854" y="591"/>
                    <a:pt x="5543" y="1509"/>
                  </a:cubicBezTo>
                  <a:lnTo>
                    <a:pt x="4618" y="4254"/>
                  </a:lnTo>
                  <a:lnTo>
                    <a:pt x="1692" y="4832"/>
                  </a:lnTo>
                  <a:cubicBezTo>
                    <a:pt x="711" y="5025"/>
                    <a:pt x="0" y="6020"/>
                    <a:pt x="0" y="7200"/>
                  </a:cubicBezTo>
                  <a:lnTo>
                    <a:pt x="0" y="19199"/>
                  </a:lnTo>
                  <a:cubicBezTo>
                    <a:pt x="0" y="20523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600" y="20523"/>
                    <a:pt x="21600" y="19199"/>
                  </a:cubicBezTo>
                  <a:lnTo>
                    <a:pt x="21600" y="7200"/>
                  </a:lnTo>
                  <a:cubicBezTo>
                    <a:pt x="21600" y="6020"/>
                    <a:pt x="20888" y="5025"/>
                    <a:pt x="19907" y="483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4002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90">
            <a:extLst>
              <a:ext uri="{FF2B5EF4-FFF2-40B4-BE49-F238E27FC236}">
                <a16:creationId xmlns:a16="http://schemas.microsoft.com/office/drawing/2014/main" id="{CD0A7F8E-007F-4B7C-B2D5-EA21426D303F}"/>
              </a:ext>
            </a:extLst>
          </p:cNvPr>
          <p:cNvGrpSpPr/>
          <p:nvPr/>
        </p:nvGrpSpPr>
        <p:grpSpPr>
          <a:xfrm>
            <a:off x="868150" y="4877206"/>
            <a:ext cx="1191061" cy="627561"/>
            <a:chOff x="1157533" y="1993154"/>
            <a:chExt cx="1588081" cy="836748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A1170F50-C345-49F5-820D-780CAFDECC27}"/>
                </a:ext>
              </a:extLst>
            </p:cNvPr>
            <p:cNvSpPr txBox="1"/>
            <p:nvPr/>
          </p:nvSpPr>
          <p:spPr>
            <a:xfrm>
              <a:off x="1157533" y="2214349"/>
              <a:ext cx="1588081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</a:rPr>
                <a:t>2018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B129996C-51EF-4300-9235-D1A57020EB59}"/>
                </a:ext>
              </a:extLst>
            </p:cNvPr>
            <p:cNvSpPr/>
            <p:nvPr/>
          </p:nvSpPr>
          <p:spPr>
            <a:xfrm>
              <a:off x="1300388" y="1993154"/>
              <a:ext cx="1445225" cy="418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sz="1200" dirty="0">
                  <a:solidFill>
                    <a:schemeClr val="bg1"/>
                  </a:solidFill>
                  <a:cs typeface="Segoe UI" panose="020B0502040204020203" pitchFamily="34" charset="0"/>
                </a:rPr>
                <a:t>October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406C7BAC-5991-4DE7-8B3F-EC0916338C09}"/>
              </a:ext>
            </a:extLst>
          </p:cNvPr>
          <p:cNvGrpSpPr/>
          <p:nvPr/>
        </p:nvGrpSpPr>
        <p:grpSpPr>
          <a:xfrm>
            <a:off x="2738094" y="4913284"/>
            <a:ext cx="5350568" cy="1304379"/>
            <a:chOff x="3650791" y="2041258"/>
            <a:chExt cx="7134091" cy="1739172"/>
          </a:xfrm>
          <a:effectLst>
            <a:outerShdw blurRad="800100" sx="102000" sy="102000" algn="ctr" rotWithShape="0">
              <a:prstClr val="black">
                <a:alpha val="34000"/>
              </a:prstClr>
            </a:outerShdw>
          </a:effectLst>
        </p:grpSpPr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id="{44DA4A09-2991-49D0-9C43-D367F2B7A6CB}"/>
                </a:ext>
              </a:extLst>
            </p:cNvPr>
            <p:cNvSpPr/>
            <p:nvPr/>
          </p:nvSpPr>
          <p:spPr>
            <a:xfrm>
              <a:off x="3819406" y="2041258"/>
              <a:ext cx="6965476" cy="1739172"/>
            </a:xfrm>
            <a:prstGeom prst="roundRect">
              <a:avLst>
                <a:gd name="adj" fmla="val 2957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1D15BD5B-19B7-4FF1-A853-F2C26C7CC0A1}"/>
                </a:ext>
              </a:extLst>
            </p:cNvPr>
            <p:cNvSpPr/>
            <p:nvPr/>
          </p:nvSpPr>
          <p:spPr>
            <a:xfrm rot="16200000">
              <a:off x="3635902" y="2291493"/>
              <a:ext cx="215900" cy="186121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97" name="Rectangle 96">
            <a:extLst>
              <a:ext uri="{FF2B5EF4-FFF2-40B4-BE49-F238E27FC236}">
                <a16:creationId xmlns:a16="http://schemas.microsoft.com/office/drawing/2014/main" id="{6C8745BC-17FC-48ED-A933-898D8D2F7794}"/>
              </a:ext>
            </a:extLst>
          </p:cNvPr>
          <p:cNvSpPr/>
          <p:nvPr/>
        </p:nvSpPr>
        <p:spPr>
          <a:xfrm>
            <a:off x="3006105" y="5610632"/>
            <a:ext cx="4941007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1050" dirty="0">
                <a:solidFill>
                  <a:schemeClr val="bg1"/>
                </a:solidFill>
                <a:cs typeface="Segoe UI Light" panose="020B0502040204020203" pitchFamily="34" charset="0"/>
              </a:rPr>
              <a:t>The quick, brown fox jumps over a lazy dog. DJs flock by when MTV ax quiz prog. Junk MTV quiz graced by fox whelps. </a:t>
            </a:r>
            <a:endParaRPr lang="en-US" sz="1050" dirty="0">
              <a:solidFill>
                <a:schemeClr val="bg1"/>
              </a:solidFill>
              <a:cs typeface="Segoe UI Light" panose="020B0502040204020203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C8196CF-DDF0-41B8-8A81-C1FFF9061ACF}"/>
              </a:ext>
            </a:extLst>
          </p:cNvPr>
          <p:cNvSpPr txBox="1"/>
          <p:nvPr/>
        </p:nvSpPr>
        <p:spPr>
          <a:xfrm>
            <a:off x="3000374" y="5187442"/>
            <a:ext cx="48079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Finishing Project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E5865DD-5742-446A-98EC-096108125177}"/>
              </a:ext>
            </a:extLst>
          </p:cNvPr>
          <p:cNvSpPr/>
          <p:nvPr/>
        </p:nvSpPr>
        <p:spPr>
          <a:xfrm>
            <a:off x="3006105" y="5050939"/>
            <a:ext cx="4941007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825" dirty="0">
                <a:solidFill>
                  <a:schemeClr val="bg1">
                    <a:alpha val="50000"/>
                  </a:schemeClr>
                </a:solidFill>
                <a:cs typeface="Segoe UI Light" panose="020B0502040204020203" pitchFamily="34" charset="0"/>
              </a:rPr>
              <a:t>YOUR TEXT GOES HERE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A78A99B5-E713-4787-945F-2EC5FFD5AF25}"/>
              </a:ext>
            </a:extLst>
          </p:cNvPr>
          <p:cNvSpPr/>
          <p:nvPr/>
        </p:nvSpPr>
        <p:spPr>
          <a:xfrm>
            <a:off x="2282589" y="0"/>
            <a:ext cx="133066" cy="5216526"/>
          </a:xfrm>
          <a:prstGeom prst="rect">
            <a:avLst/>
          </a:prstGeom>
          <a:solidFill>
            <a:schemeClr val="bg1">
              <a:lumMod val="85000"/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2B610095-1D76-4C02-A500-63B5DFF0AB5B}"/>
              </a:ext>
            </a:extLst>
          </p:cNvPr>
          <p:cNvGrpSpPr/>
          <p:nvPr/>
        </p:nvGrpSpPr>
        <p:grpSpPr>
          <a:xfrm>
            <a:off x="872546" y="939142"/>
            <a:ext cx="1191061" cy="627561"/>
            <a:chOff x="1157533" y="1993154"/>
            <a:chExt cx="1588081" cy="836748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3F66AB89-2155-428E-844F-24A6422F6E5F}"/>
                </a:ext>
              </a:extLst>
            </p:cNvPr>
            <p:cNvSpPr txBox="1"/>
            <p:nvPr/>
          </p:nvSpPr>
          <p:spPr>
            <a:xfrm>
              <a:off x="1157533" y="2214349"/>
              <a:ext cx="1588081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</a:rPr>
                <a:t>2018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04019AE9-9654-4442-8735-1039DB202A95}"/>
                </a:ext>
              </a:extLst>
            </p:cNvPr>
            <p:cNvSpPr/>
            <p:nvPr/>
          </p:nvSpPr>
          <p:spPr>
            <a:xfrm>
              <a:off x="1300388" y="1993154"/>
              <a:ext cx="1445225" cy="418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sz="1200" dirty="0">
                  <a:solidFill>
                    <a:schemeClr val="bg1"/>
                  </a:solidFill>
                  <a:cs typeface="Segoe UI" panose="020B0502040204020203" pitchFamily="34" charset="0"/>
                </a:rPr>
                <a:t>March</a:t>
              </a:r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CCF2A263-B85B-40A9-8A31-31DED340BC31}"/>
              </a:ext>
            </a:extLst>
          </p:cNvPr>
          <p:cNvGrpSpPr/>
          <p:nvPr/>
        </p:nvGrpSpPr>
        <p:grpSpPr>
          <a:xfrm>
            <a:off x="868150" y="2327734"/>
            <a:ext cx="1191061" cy="627561"/>
            <a:chOff x="1157533" y="1993154"/>
            <a:chExt cx="1588081" cy="836748"/>
          </a:xfrm>
        </p:grpSpPr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79B068F7-937F-42CF-AB4B-051417DB37B5}"/>
                </a:ext>
              </a:extLst>
            </p:cNvPr>
            <p:cNvSpPr txBox="1"/>
            <p:nvPr/>
          </p:nvSpPr>
          <p:spPr>
            <a:xfrm>
              <a:off x="1157533" y="2214349"/>
              <a:ext cx="1588081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</a:rPr>
                <a:t>2018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C5F2A7D1-EE02-42E1-8DEF-4C101C361A2B}"/>
                </a:ext>
              </a:extLst>
            </p:cNvPr>
            <p:cNvSpPr/>
            <p:nvPr/>
          </p:nvSpPr>
          <p:spPr>
            <a:xfrm>
              <a:off x="1300388" y="1993154"/>
              <a:ext cx="1445225" cy="418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sz="1200" dirty="0">
                  <a:solidFill>
                    <a:schemeClr val="bg1"/>
                  </a:solidFill>
                  <a:cs typeface="Segoe UI" panose="020B0502040204020203" pitchFamily="34" charset="0"/>
                </a:rPr>
                <a:t>May</a:t>
              </a: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16386187-5618-4605-87DB-AF5AC145AB64}"/>
              </a:ext>
            </a:extLst>
          </p:cNvPr>
          <p:cNvGrpSpPr/>
          <p:nvPr/>
        </p:nvGrpSpPr>
        <p:grpSpPr>
          <a:xfrm>
            <a:off x="2723806" y="953706"/>
            <a:ext cx="4967264" cy="789575"/>
            <a:chOff x="3631741" y="2041258"/>
            <a:chExt cx="6623019" cy="1052767"/>
          </a:xfrm>
          <a:solidFill>
            <a:schemeClr val="bg1">
              <a:lumMod val="85000"/>
              <a:alpha val="60000"/>
            </a:schemeClr>
          </a:solidFill>
        </p:grpSpPr>
        <p:sp>
          <p:nvSpPr>
            <p:cNvPr id="116" name="Rectangle: Rounded Corners 115">
              <a:extLst>
                <a:ext uri="{FF2B5EF4-FFF2-40B4-BE49-F238E27FC236}">
                  <a16:creationId xmlns:a16="http://schemas.microsoft.com/office/drawing/2014/main" id="{9051C4D8-4EB6-4BD7-A625-7E5BC2863194}"/>
                </a:ext>
              </a:extLst>
            </p:cNvPr>
            <p:cNvSpPr/>
            <p:nvPr/>
          </p:nvSpPr>
          <p:spPr>
            <a:xfrm>
              <a:off x="3819406" y="2041258"/>
              <a:ext cx="6435354" cy="1052767"/>
            </a:xfrm>
            <a:prstGeom prst="roundRect">
              <a:avLst>
                <a:gd name="adj" fmla="val 295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7" name="Isosceles Triangle 116">
              <a:extLst>
                <a:ext uri="{FF2B5EF4-FFF2-40B4-BE49-F238E27FC236}">
                  <a16:creationId xmlns:a16="http://schemas.microsoft.com/office/drawing/2014/main" id="{74FC49C3-BFE8-41BB-8B9B-60D1100C1F45}"/>
                </a:ext>
              </a:extLst>
            </p:cNvPr>
            <p:cNvSpPr/>
            <p:nvPr/>
          </p:nvSpPr>
          <p:spPr>
            <a:xfrm rot="16200000">
              <a:off x="3616852" y="2291493"/>
              <a:ext cx="215900" cy="18612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18" name="Rectangle 117">
            <a:extLst>
              <a:ext uri="{FF2B5EF4-FFF2-40B4-BE49-F238E27FC236}">
                <a16:creationId xmlns:a16="http://schemas.microsoft.com/office/drawing/2014/main" id="{FD2BC8D5-0A65-4F6C-B709-89F4D5870488}"/>
              </a:ext>
            </a:extLst>
          </p:cNvPr>
          <p:cNvSpPr/>
          <p:nvPr/>
        </p:nvSpPr>
        <p:spPr>
          <a:xfrm>
            <a:off x="3006105" y="1284849"/>
            <a:ext cx="445061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900" dirty="0">
                <a:solidFill>
                  <a:schemeClr val="tx1">
                    <a:lumMod val="85000"/>
                    <a:lumOff val="1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Junk MTV quiz graced by fox whelps. </a:t>
            </a: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4B65132D-CBB2-4F38-95FE-A68CBB8B0B27}"/>
              </a:ext>
            </a:extLst>
          </p:cNvPr>
          <p:cNvSpPr txBox="1"/>
          <p:nvPr/>
        </p:nvSpPr>
        <p:spPr>
          <a:xfrm>
            <a:off x="3000374" y="1042981"/>
            <a:ext cx="480794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Continue Project</a:t>
            </a: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F7D50B85-DD8F-455F-B357-6A3CDE2BDBFF}"/>
              </a:ext>
            </a:extLst>
          </p:cNvPr>
          <p:cNvGrpSpPr/>
          <p:nvPr/>
        </p:nvGrpSpPr>
        <p:grpSpPr>
          <a:xfrm>
            <a:off x="2719411" y="2299334"/>
            <a:ext cx="4971659" cy="789575"/>
            <a:chOff x="3631741" y="2041258"/>
            <a:chExt cx="7153141" cy="1052767"/>
          </a:xfrm>
          <a:solidFill>
            <a:schemeClr val="bg1">
              <a:lumMod val="85000"/>
              <a:alpha val="60000"/>
            </a:schemeClr>
          </a:solidFill>
        </p:grpSpPr>
        <p:sp>
          <p:nvSpPr>
            <p:cNvPr id="121" name="Rectangle: Rounded Corners 120">
              <a:extLst>
                <a:ext uri="{FF2B5EF4-FFF2-40B4-BE49-F238E27FC236}">
                  <a16:creationId xmlns:a16="http://schemas.microsoft.com/office/drawing/2014/main" id="{96F40060-CE8C-4FFA-8357-73256A6A1809}"/>
                </a:ext>
              </a:extLst>
            </p:cNvPr>
            <p:cNvSpPr/>
            <p:nvPr/>
          </p:nvSpPr>
          <p:spPr>
            <a:xfrm>
              <a:off x="3819406" y="2041258"/>
              <a:ext cx="6965476" cy="1052767"/>
            </a:xfrm>
            <a:prstGeom prst="roundRect">
              <a:avLst>
                <a:gd name="adj" fmla="val 295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2" name="Isosceles Triangle 121">
              <a:extLst>
                <a:ext uri="{FF2B5EF4-FFF2-40B4-BE49-F238E27FC236}">
                  <a16:creationId xmlns:a16="http://schemas.microsoft.com/office/drawing/2014/main" id="{0C8F8172-7105-4352-95F2-10646540A903}"/>
                </a:ext>
              </a:extLst>
            </p:cNvPr>
            <p:cNvSpPr/>
            <p:nvPr/>
          </p:nvSpPr>
          <p:spPr>
            <a:xfrm rot="16200000">
              <a:off x="3616852" y="2291493"/>
              <a:ext cx="215900" cy="18612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23" name="Rectangle 122">
            <a:extLst>
              <a:ext uri="{FF2B5EF4-FFF2-40B4-BE49-F238E27FC236}">
                <a16:creationId xmlns:a16="http://schemas.microsoft.com/office/drawing/2014/main" id="{FECEA706-15D5-48BF-81A3-A144EAF07AD9}"/>
              </a:ext>
            </a:extLst>
          </p:cNvPr>
          <p:cNvSpPr/>
          <p:nvPr/>
        </p:nvSpPr>
        <p:spPr>
          <a:xfrm>
            <a:off x="3001710" y="2630477"/>
            <a:ext cx="445061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900" dirty="0">
                <a:solidFill>
                  <a:schemeClr val="tx1">
                    <a:lumMod val="85000"/>
                    <a:lumOff val="1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Junk MTV quiz graced by fox whelps. </a:t>
            </a: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3DBFD46-67EB-4F56-8270-6844AE7BC0BE}"/>
              </a:ext>
            </a:extLst>
          </p:cNvPr>
          <p:cNvSpPr txBox="1"/>
          <p:nvPr/>
        </p:nvSpPr>
        <p:spPr>
          <a:xfrm>
            <a:off x="2995979" y="2388609"/>
            <a:ext cx="480794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Testing Section</a:t>
            </a: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9078CC02-7CC0-48B4-AA25-2BB664EBF3D7}"/>
              </a:ext>
            </a:extLst>
          </p:cNvPr>
          <p:cNvGrpSpPr/>
          <p:nvPr/>
        </p:nvGrpSpPr>
        <p:grpSpPr>
          <a:xfrm>
            <a:off x="868150" y="3584166"/>
            <a:ext cx="1191061" cy="627561"/>
            <a:chOff x="1157533" y="1993154"/>
            <a:chExt cx="1588081" cy="836748"/>
          </a:xfrm>
        </p:grpSpPr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6DF9339E-D923-4266-BB0B-551E66E7199C}"/>
                </a:ext>
              </a:extLst>
            </p:cNvPr>
            <p:cNvSpPr txBox="1"/>
            <p:nvPr/>
          </p:nvSpPr>
          <p:spPr>
            <a:xfrm>
              <a:off x="1157533" y="2214349"/>
              <a:ext cx="1588081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</a:rPr>
                <a:t>2018</a:t>
              </a: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CFFE0395-FA2D-4BE7-AF15-953955FB12EF}"/>
                </a:ext>
              </a:extLst>
            </p:cNvPr>
            <p:cNvSpPr/>
            <p:nvPr/>
          </p:nvSpPr>
          <p:spPr>
            <a:xfrm>
              <a:off x="1300388" y="1993154"/>
              <a:ext cx="1445225" cy="418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sz="1200" dirty="0">
                  <a:solidFill>
                    <a:schemeClr val="bg1"/>
                  </a:solidFill>
                  <a:cs typeface="Segoe UI" panose="020B0502040204020203" pitchFamily="34" charset="0"/>
                </a:rPr>
                <a:t>August</a:t>
              </a: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1CC1EDB6-C3B1-4F52-9FBF-11BBAA69975F}"/>
              </a:ext>
            </a:extLst>
          </p:cNvPr>
          <p:cNvGrpSpPr/>
          <p:nvPr/>
        </p:nvGrpSpPr>
        <p:grpSpPr>
          <a:xfrm>
            <a:off x="2719411" y="3555765"/>
            <a:ext cx="4971659" cy="789575"/>
            <a:chOff x="3631741" y="2041258"/>
            <a:chExt cx="7153141" cy="1052767"/>
          </a:xfrm>
          <a:solidFill>
            <a:schemeClr val="bg1">
              <a:lumMod val="85000"/>
              <a:alpha val="60000"/>
            </a:schemeClr>
          </a:solidFill>
        </p:grpSpPr>
        <p:sp>
          <p:nvSpPr>
            <p:cNvPr id="133" name="Rectangle: Rounded Corners 132">
              <a:extLst>
                <a:ext uri="{FF2B5EF4-FFF2-40B4-BE49-F238E27FC236}">
                  <a16:creationId xmlns:a16="http://schemas.microsoft.com/office/drawing/2014/main" id="{4002DABB-F6C1-4AED-88DE-E4ACFE96E5B5}"/>
                </a:ext>
              </a:extLst>
            </p:cNvPr>
            <p:cNvSpPr/>
            <p:nvPr/>
          </p:nvSpPr>
          <p:spPr>
            <a:xfrm>
              <a:off x="3819406" y="2041258"/>
              <a:ext cx="6965476" cy="1052767"/>
            </a:xfrm>
            <a:prstGeom prst="roundRect">
              <a:avLst>
                <a:gd name="adj" fmla="val 295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4" name="Isosceles Triangle 133">
              <a:extLst>
                <a:ext uri="{FF2B5EF4-FFF2-40B4-BE49-F238E27FC236}">
                  <a16:creationId xmlns:a16="http://schemas.microsoft.com/office/drawing/2014/main" id="{6ECA1B2C-C271-4EC2-A902-8E48020B8D48}"/>
                </a:ext>
              </a:extLst>
            </p:cNvPr>
            <p:cNvSpPr/>
            <p:nvPr/>
          </p:nvSpPr>
          <p:spPr>
            <a:xfrm rot="16200000">
              <a:off x="3616852" y="2291493"/>
              <a:ext cx="215900" cy="18612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35" name="Rectangle 134">
            <a:extLst>
              <a:ext uri="{FF2B5EF4-FFF2-40B4-BE49-F238E27FC236}">
                <a16:creationId xmlns:a16="http://schemas.microsoft.com/office/drawing/2014/main" id="{9A14C79A-69B7-485B-BB3E-38E0798FDEC5}"/>
              </a:ext>
            </a:extLst>
          </p:cNvPr>
          <p:cNvSpPr/>
          <p:nvPr/>
        </p:nvSpPr>
        <p:spPr>
          <a:xfrm>
            <a:off x="3001710" y="3886908"/>
            <a:ext cx="445061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900" dirty="0">
                <a:solidFill>
                  <a:schemeClr val="tx1">
                    <a:lumMod val="85000"/>
                    <a:lumOff val="1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Junk MTV quiz graced by fox whelps. </a:t>
            </a: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424D0D0D-3455-4CAA-BBB6-72413C224FB8}"/>
              </a:ext>
            </a:extLst>
          </p:cNvPr>
          <p:cNvSpPr txBox="1"/>
          <p:nvPr/>
        </p:nvSpPr>
        <p:spPr>
          <a:xfrm>
            <a:off x="2995979" y="3645040"/>
            <a:ext cx="480794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Packaging Step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F02BE141-C336-4E5A-9339-B62696E87069}"/>
              </a:ext>
            </a:extLst>
          </p:cNvPr>
          <p:cNvSpPr/>
          <p:nvPr/>
        </p:nvSpPr>
        <p:spPr>
          <a:xfrm>
            <a:off x="2074179" y="953705"/>
            <a:ext cx="564722" cy="564722"/>
          </a:xfrm>
          <a:prstGeom prst="ellipse">
            <a:avLst/>
          </a:prstGeom>
          <a:solidFill>
            <a:schemeClr val="bg1">
              <a:lumMod val="85000"/>
              <a:alpha val="1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61069DBE-7E8E-4B0A-BB6D-8BB64EF046EC}"/>
              </a:ext>
            </a:extLst>
          </p:cNvPr>
          <p:cNvSpPr/>
          <p:nvPr/>
        </p:nvSpPr>
        <p:spPr>
          <a:xfrm>
            <a:off x="2114651" y="994177"/>
            <a:ext cx="483778" cy="483778"/>
          </a:xfrm>
          <a:prstGeom prst="ellipse">
            <a:avLst/>
          </a:prstGeom>
          <a:solidFill>
            <a:schemeClr val="bg1">
              <a:lumMod val="85000"/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0C997DD2-607C-4AB3-8C62-037DDAADAF11}"/>
              </a:ext>
            </a:extLst>
          </p:cNvPr>
          <p:cNvSpPr/>
          <p:nvPr/>
        </p:nvSpPr>
        <p:spPr>
          <a:xfrm>
            <a:off x="2157211" y="1036737"/>
            <a:ext cx="398659" cy="3986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812AED85-B8D7-4F85-95C4-3CABDE369C96}"/>
              </a:ext>
            </a:extLst>
          </p:cNvPr>
          <p:cNvGrpSpPr/>
          <p:nvPr/>
        </p:nvGrpSpPr>
        <p:grpSpPr>
          <a:xfrm>
            <a:off x="2285924" y="1165450"/>
            <a:ext cx="141233" cy="141233"/>
            <a:chOff x="4427654" y="3049909"/>
            <a:chExt cx="464344" cy="464344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AutoShape 123">
              <a:extLst>
                <a:ext uri="{FF2B5EF4-FFF2-40B4-BE49-F238E27FC236}">
                  <a16:creationId xmlns:a16="http://schemas.microsoft.com/office/drawing/2014/main" id="{4B00DF7C-E381-467C-8832-455B1C33A1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7654" y="3049909"/>
              <a:ext cx="464344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180" y="12132"/>
                  </a:moveTo>
                  <a:cubicBezTo>
                    <a:pt x="17710" y="12226"/>
                    <a:pt x="17327" y="12561"/>
                    <a:pt x="17170" y="13012"/>
                  </a:cubicBezTo>
                  <a:cubicBezTo>
                    <a:pt x="17083" y="13261"/>
                    <a:pt x="16981" y="13503"/>
                    <a:pt x="16868" y="13738"/>
                  </a:cubicBezTo>
                  <a:cubicBezTo>
                    <a:pt x="16658" y="14169"/>
                    <a:pt x="16694" y="14677"/>
                    <a:pt x="16959" y="15075"/>
                  </a:cubicBezTo>
                  <a:lnTo>
                    <a:pt x="18131" y="16833"/>
                  </a:lnTo>
                  <a:lnTo>
                    <a:pt x="16832" y="18132"/>
                  </a:lnTo>
                  <a:lnTo>
                    <a:pt x="15075" y="16960"/>
                  </a:lnTo>
                  <a:cubicBezTo>
                    <a:pt x="14850" y="16810"/>
                    <a:pt x="14589" y="16733"/>
                    <a:pt x="14326" y="16733"/>
                  </a:cubicBezTo>
                  <a:cubicBezTo>
                    <a:pt x="14126" y="16733"/>
                    <a:pt x="13924" y="16778"/>
                    <a:pt x="13738" y="16868"/>
                  </a:cubicBezTo>
                  <a:cubicBezTo>
                    <a:pt x="13504" y="16981"/>
                    <a:pt x="13262" y="17083"/>
                    <a:pt x="13012" y="17170"/>
                  </a:cubicBezTo>
                  <a:cubicBezTo>
                    <a:pt x="12561" y="17327"/>
                    <a:pt x="12226" y="17712"/>
                    <a:pt x="12133" y="18180"/>
                  </a:cubicBezTo>
                  <a:lnTo>
                    <a:pt x="11717" y="20249"/>
                  </a:lnTo>
                  <a:lnTo>
                    <a:pt x="9881" y="20249"/>
                  </a:lnTo>
                  <a:lnTo>
                    <a:pt x="9467" y="18180"/>
                  </a:lnTo>
                  <a:cubicBezTo>
                    <a:pt x="9373" y="17712"/>
                    <a:pt x="9039" y="17327"/>
                    <a:pt x="8588" y="17170"/>
                  </a:cubicBezTo>
                  <a:cubicBezTo>
                    <a:pt x="8339" y="17083"/>
                    <a:pt x="8096" y="16983"/>
                    <a:pt x="7861" y="16869"/>
                  </a:cubicBezTo>
                  <a:cubicBezTo>
                    <a:pt x="7675" y="16778"/>
                    <a:pt x="7474" y="16733"/>
                    <a:pt x="7273" y="16733"/>
                  </a:cubicBezTo>
                  <a:cubicBezTo>
                    <a:pt x="7011" y="16733"/>
                    <a:pt x="6750" y="16810"/>
                    <a:pt x="6525" y="16960"/>
                  </a:cubicBezTo>
                  <a:lnTo>
                    <a:pt x="4767" y="18132"/>
                  </a:lnTo>
                  <a:lnTo>
                    <a:pt x="3468" y="16833"/>
                  </a:lnTo>
                  <a:lnTo>
                    <a:pt x="4639" y="15075"/>
                  </a:lnTo>
                  <a:cubicBezTo>
                    <a:pt x="4904" y="14677"/>
                    <a:pt x="4939" y="14169"/>
                    <a:pt x="4732" y="13738"/>
                  </a:cubicBezTo>
                  <a:cubicBezTo>
                    <a:pt x="4618" y="13504"/>
                    <a:pt x="4516" y="13263"/>
                    <a:pt x="4429" y="13013"/>
                  </a:cubicBezTo>
                  <a:cubicBezTo>
                    <a:pt x="4273" y="12561"/>
                    <a:pt x="3888" y="12227"/>
                    <a:pt x="3419" y="12133"/>
                  </a:cubicBezTo>
                  <a:lnTo>
                    <a:pt x="1350" y="11718"/>
                  </a:lnTo>
                  <a:lnTo>
                    <a:pt x="1349" y="9882"/>
                  </a:lnTo>
                  <a:lnTo>
                    <a:pt x="3419" y="9468"/>
                  </a:lnTo>
                  <a:cubicBezTo>
                    <a:pt x="3888" y="9374"/>
                    <a:pt x="4273" y="9039"/>
                    <a:pt x="4429" y="8588"/>
                  </a:cubicBezTo>
                  <a:cubicBezTo>
                    <a:pt x="4516" y="8338"/>
                    <a:pt x="4617" y="8096"/>
                    <a:pt x="4731" y="7862"/>
                  </a:cubicBezTo>
                  <a:cubicBezTo>
                    <a:pt x="4940" y="7431"/>
                    <a:pt x="4905" y="6923"/>
                    <a:pt x="4639" y="6524"/>
                  </a:cubicBezTo>
                  <a:lnTo>
                    <a:pt x="3468" y="4767"/>
                  </a:lnTo>
                  <a:lnTo>
                    <a:pt x="4767" y="3468"/>
                  </a:lnTo>
                  <a:lnTo>
                    <a:pt x="6525" y="4639"/>
                  </a:lnTo>
                  <a:cubicBezTo>
                    <a:pt x="6750" y="4790"/>
                    <a:pt x="7011" y="4866"/>
                    <a:pt x="7273" y="4866"/>
                  </a:cubicBezTo>
                  <a:cubicBezTo>
                    <a:pt x="7474" y="4866"/>
                    <a:pt x="7674" y="4822"/>
                    <a:pt x="7861" y="4732"/>
                  </a:cubicBezTo>
                  <a:cubicBezTo>
                    <a:pt x="8095" y="4619"/>
                    <a:pt x="8337" y="4517"/>
                    <a:pt x="8586" y="4430"/>
                  </a:cubicBezTo>
                  <a:cubicBezTo>
                    <a:pt x="9039" y="4272"/>
                    <a:pt x="9373" y="3888"/>
                    <a:pt x="9467" y="3420"/>
                  </a:cubicBezTo>
                  <a:lnTo>
                    <a:pt x="9881" y="1350"/>
                  </a:lnTo>
                  <a:lnTo>
                    <a:pt x="11717" y="1350"/>
                  </a:lnTo>
                  <a:lnTo>
                    <a:pt x="12131" y="3420"/>
                  </a:lnTo>
                  <a:cubicBezTo>
                    <a:pt x="12225" y="3888"/>
                    <a:pt x="12560" y="4272"/>
                    <a:pt x="13012" y="4430"/>
                  </a:cubicBezTo>
                  <a:cubicBezTo>
                    <a:pt x="13261" y="4517"/>
                    <a:pt x="13502" y="4617"/>
                    <a:pt x="13737" y="4731"/>
                  </a:cubicBezTo>
                  <a:cubicBezTo>
                    <a:pt x="13924" y="4822"/>
                    <a:pt x="14125" y="4866"/>
                    <a:pt x="14326" y="4866"/>
                  </a:cubicBezTo>
                  <a:cubicBezTo>
                    <a:pt x="14589" y="4866"/>
                    <a:pt x="14850" y="4790"/>
                    <a:pt x="15075" y="4639"/>
                  </a:cubicBezTo>
                  <a:lnTo>
                    <a:pt x="16832" y="3468"/>
                  </a:lnTo>
                  <a:lnTo>
                    <a:pt x="18131" y="4767"/>
                  </a:lnTo>
                  <a:lnTo>
                    <a:pt x="16959" y="6524"/>
                  </a:lnTo>
                  <a:cubicBezTo>
                    <a:pt x="16694" y="6923"/>
                    <a:pt x="16660" y="7431"/>
                    <a:pt x="16867" y="7861"/>
                  </a:cubicBezTo>
                  <a:cubicBezTo>
                    <a:pt x="16980" y="8096"/>
                    <a:pt x="17083" y="8337"/>
                    <a:pt x="17170" y="8587"/>
                  </a:cubicBezTo>
                  <a:cubicBezTo>
                    <a:pt x="17327" y="9039"/>
                    <a:pt x="17710" y="9373"/>
                    <a:pt x="18180" y="9467"/>
                  </a:cubicBezTo>
                  <a:lnTo>
                    <a:pt x="20248" y="9882"/>
                  </a:lnTo>
                  <a:lnTo>
                    <a:pt x="20250" y="11718"/>
                  </a:lnTo>
                  <a:cubicBezTo>
                    <a:pt x="20250" y="11718"/>
                    <a:pt x="18180" y="12132"/>
                    <a:pt x="18180" y="12132"/>
                  </a:cubicBezTo>
                  <a:close/>
                  <a:moveTo>
                    <a:pt x="20513" y="8558"/>
                  </a:moveTo>
                  <a:lnTo>
                    <a:pt x="18445" y="8143"/>
                  </a:lnTo>
                  <a:cubicBezTo>
                    <a:pt x="18341" y="7844"/>
                    <a:pt x="18218" y="7554"/>
                    <a:pt x="18082" y="7273"/>
                  </a:cubicBezTo>
                  <a:lnTo>
                    <a:pt x="19254" y="5516"/>
                  </a:lnTo>
                  <a:cubicBezTo>
                    <a:pt x="19611" y="4980"/>
                    <a:pt x="19540" y="4268"/>
                    <a:pt x="19085" y="3813"/>
                  </a:cubicBezTo>
                  <a:lnTo>
                    <a:pt x="17787" y="2514"/>
                  </a:lnTo>
                  <a:cubicBezTo>
                    <a:pt x="17526" y="2253"/>
                    <a:pt x="17181" y="2118"/>
                    <a:pt x="16831" y="2118"/>
                  </a:cubicBezTo>
                  <a:cubicBezTo>
                    <a:pt x="16573" y="2118"/>
                    <a:pt x="16312" y="2193"/>
                    <a:pt x="16084" y="2345"/>
                  </a:cubicBezTo>
                  <a:lnTo>
                    <a:pt x="14326" y="3516"/>
                  </a:lnTo>
                  <a:cubicBezTo>
                    <a:pt x="14044" y="3380"/>
                    <a:pt x="13754" y="3258"/>
                    <a:pt x="13455" y="3155"/>
                  </a:cubicBezTo>
                  <a:lnTo>
                    <a:pt x="13041" y="1085"/>
                  </a:lnTo>
                  <a:cubicBezTo>
                    <a:pt x="12916" y="454"/>
                    <a:pt x="12361" y="0"/>
                    <a:pt x="11717" y="0"/>
                  </a:cubicBezTo>
                  <a:lnTo>
                    <a:pt x="9881" y="0"/>
                  </a:lnTo>
                  <a:cubicBezTo>
                    <a:pt x="9238" y="0"/>
                    <a:pt x="8684" y="454"/>
                    <a:pt x="8557" y="1085"/>
                  </a:cubicBezTo>
                  <a:lnTo>
                    <a:pt x="8143" y="3155"/>
                  </a:lnTo>
                  <a:cubicBezTo>
                    <a:pt x="7843" y="3258"/>
                    <a:pt x="7554" y="3381"/>
                    <a:pt x="7273" y="3516"/>
                  </a:cubicBezTo>
                  <a:lnTo>
                    <a:pt x="5516" y="2345"/>
                  </a:lnTo>
                  <a:cubicBezTo>
                    <a:pt x="5287" y="2193"/>
                    <a:pt x="5026" y="2118"/>
                    <a:pt x="4767" y="2118"/>
                  </a:cubicBezTo>
                  <a:cubicBezTo>
                    <a:pt x="4419" y="2118"/>
                    <a:pt x="4073" y="2253"/>
                    <a:pt x="3812" y="2514"/>
                  </a:cubicBezTo>
                  <a:lnTo>
                    <a:pt x="2514" y="3813"/>
                  </a:lnTo>
                  <a:cubicBezTo>
                    <a:pt x="2059" y="4268"/>
                    <a:pt x="1988" y="4980"/>
                    <a:pt x="2345" y="5516"/>
                  </a:cubicBezTo>
                  <a:lnTo>
                    <a:pt x="3516" y="7273"/>
                  </a:lnTo>
                  <a:cubicBezTo>
                    <a:pt x="3380" y="7555"/>
                    <a:pt x="3258" y="7844"/>
                    <a:pt x="3154" y="8144"/>
                  </a:cubicBezTo>
                  <a:lnTo>
                    <a:pt x="1085" y="8558"/>
                  </a:lnTo>
                  <a:cubicBezTo>
                    <a:pt x="454" y="8684"/>
                    <a:pt x="0" y="9238"/>
                    <a:pt x="0" y="9882"/>
                  </a:cubicBezTo>
                  <a:lnTo>
                    <a:pt x="0" y="11718"/>
                  </a:lnTo>
                  <a:cubicBezTo>
                    <a:pt x="0" y="12361"/>
                    <a:pt x="454" y="12916"/>
                    <a:pt x="1085" y="13042"/>
                  </a:cubicBezTo>
                  <a:lnTo>
                    <a:pt x="3154" y="13456"/>
                  </a:lnTo>
                  <a:cubicBezTo>
                    <a:pt x="3258" y="13755"/>
                    <a:pt x="3380" y="14046"/>
                    <a:pt x="3516" y="14326"/>
                  </a:cubicBezTo>
                  <a:lnTo>
                    <a:pt x="2345" y="16083"/>
                  </a:lnTo>
                  <a:cubicBezTo>
                    <a:pt x="1988" y="16619"/>
                    <a:pt x="2059" y="17332"/>
                    <a:pt x="2514" y="17787"/>
                  </a:cubicBezTo>
                  <a:lnTo>
                    <a:pt x="3812" y="19086"/>
                  </a:lnTo>
                  <a:cubicBezTo>
                    <a:pt x="4073" y="19346"/>
                    <a:pt x="4419" y="19482"/>
                    <a:pt x="4767" y="19482"/>
                  </a:cubicBezTo>
                  <a:cubicBezTo>
                    <a:pt x="5026" y="19482"/>
                    <a:pt x="5287" y="19406"/>
                    <a:pt x="5516" y="19254"/>
                  </a:cubicBezTo>
                  <a:lnTo>
                    <a:pt x="7273" y="18083"/>
                  </a:lnTo>
                  <a:cubicBezTo>
                    <a:pt x="7554" y="18220"/>
                    <a:pt x="7843" y="18341"/>
                    <a:pt x="8143" y="18445"/>
                  </a:cubicBezTo>
                  <a:lnTo>
                    <a:pt x="8557" y="20514"/>
                  </a:lnTo>
                  <a:cubicBezTo>
                    <a:pt x="8684" y="21146"/>
                    <a:pt x="9238" y="21599"/>
                    <a:pt x="9881" y="21599"/>
                  </a:cubicBezTo>
                  <a:lnTo>
                    <a:pt x="11717" y="21599"/>
                  </a:lnTo>
                  <a:cubicBezTo>
                    <a:pt x="12361" y="21599"/>
                    <a:pt x="12916" y="21146"/>
                    <a:pt x="13041" y="20514"/>
                  </a:cubicBezTo>
                  <a:lnTo>
                    <a:pt x="13456" y="18445"/>
                  </a:lnTo>
                  <a:cubicBezTo>
                    <a:pt x="13755" y="18341"/>
                    <a:pt x="14046" y="18219"/>
                    <a:pt x="14326" y="18083"/>
                  </a:cubicBezTo>
                  <a:lnTo>
                    <a:pt x="16084" y="19254"/>
                  </a:lnTo>
                  <a:cubicBezTo>
                    <a:pt x="16312" y="19406"/>
                    <a:pt x="16573" y="19482"/>
                    <a:pt x="16831" y="19482"/>
                  </a:cubicBezTo>
                  <a:cubicBezTo>
                    <a:pt x="17181" y="19482"/>
                    <a:pt x="17526" y="19346"/>
                    <a:pt x="17787" y="19086"/>
                  </a:cubicBezTo>
                  <a:lnTo>
                    <a:pt x="19085" y="17787"/>
                  </a:lnTo>
                  <a:cubicBezTo>
                    <a:pt x="19540" y="17332"/>
                    <a:pt x="19611" y="16619"/>
                    <a:pt x="19254" y="16083"/>
                  </a:cubicBezTo>
                  <a:lnTo>
                    <a:pt x="18082" y="14326"/>
                  </a:lnTo>
                  <a:cubicBezTo>
                    <a:pt x="18219" y="14045"/>
                    <a:pt x="18341" y="13755"/>
                    <a:pt x="18445" y="13456"/>
                  </a:cubicBezTo>
                  <a:lnTo>
                    <a:pt x="20513" y="13042"/>
                  </a:lnTo>
                  <a:cubicBezTo>
                    <a:pt x="21145" y="12916"/>
                    <a:pt x="21599" y="12361"/>
                    <a:pt x="21599" y="11718"/>
                  </a:cubicBezTo>
                  <a:lnTo>
                    <a:pt x="21599" y="9882"/>
                  </a:lnTo>
                  <a:cubicBezTo>
                    <a:pt x="21599" y="9238"/>
                    <a:pt x="21145" y="8684"/>
                    <a:pt x="20513" y="855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56" name="AutoShape 124">
              <a:extLst>
                <a:ext uri="{FF2B5EF4-FFF2-40B4-BE49-F238E27FC236}">
                  <a16:creationId xmlns:a16="http://schemas.microsoft.com/office/drawing/2014/main" id="{CC3EB4F8-ABD5-4AA1-B5F3-A87327A5D5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8623" y="3180084"/>
              <a:ext cx="203200" cy="2032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0250"/>
                  </a:moveTo>
                  <a:cubicBezTo>
                    <a:pt x="5580" y="20250"/>
                    <a:pt x="1350" y="16017"/>
                    <a:pt x="1350" y="10800"/>
                  </a:cubicBezTo>
                  <a:cubicBezTo>
                    <a:pt x="1350" y="5582"/>
                    <a:pt x="5580" y="1349"/>
                    <a:pt x="10800" y="1349"/>
                  </a:cubicBezTo>
                  <a:cubicBezTo>
                    <a:pt x="16016" y="1349"/>
                    <a:pt x="20250" y="5582"/>
                    <a:pt x="20250" y="10800"/>
                  </a:cubicBezTo>
                  <a:cubicBezTo>
                    <a:pt x="20250" y="16017"/>
                    <a:pt x="16016" y="20250"/>
                    <a:pt x="10800" y="20250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3"/>
                    <a:pt x="4836" y="21600"/>
                    <a:pt x="10800" y="21600"/>
                  </a:cubicBezTo>
                  <a:cubicBezTo>
                    <a:pt x="16763" y="21600"/>
                    <a:pt x="21599" y="16763"/>
                    <a:pt x="21599" y="10800"/>
                  </a:cubicBezTo>
                  <a:cubicBezTo>
                    <a:pt x="21599" y="4836"/>
                    <a:pt x="16763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57" name="AutoShape 125">
              <a:extLst>
                <a:ext uri="{FF2B5EF4-FFF2-40B4-BE49-F238E27FC236}">
                  <a16:creationId xmlns:a16="http://schemas.microsoft.com/office/drawing/2014/main" id="{812DA015-A012-4459-A593-6E8C9FE27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1485" y="3223740"/>
              <a:ext cx="116682" cy="1166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900"/>
                  </a:moveTo>
                  <a:cubicBezTo>
                    <a:pt x="6328" y="18900"/>
                    <a:pt x="2699" y="15271"/>
                    <a:pt x="2699" y="10800"/>
                  </a:cubicBezTo>
                  <a:cubicBezTo>
                    <a:pt x="2699" y="6329"/>
                    <a:pt x="6328" y="2700"/>
                    <a:pt x="10800" y="2700"/>
                  </a:cubicBezTo>
                  <a:cubicBezTo>
                    <a:pt x="15271" y="2700"/>
                    <a:pt x="18899" y="6329"/>
                    <a:pt x="18899" y="10800"/>
                  </a:cubicBezTo>
                  <a:cubicBezTo>
                    <a:pt x="18899" y="15271"/>
                    <a:pt x="15271" y="18900"/>
                    <a:pt x="10800" y="18900"/>
                  </a:cubicBezTo>
                  <a:moveTo>
                    <a:pt x="10800" y="0"/>
                  </a:moveTo>
                  <a:cubicBezTo>
                    <a:pt x="4830" y="0"/>
                    <a:pt x="0" y="4833"/>
                    <a:pt x="0" y="10800"/>
                  </a:cubicBezTo>
                  <a:cubicBezTo>
                    <a:pt x="0" y="16766"/>
                    <a:pt x="4830" y="21599"/>
                    <a:pt x="10800" y="21599"/>
                  </a:cubicBezTo>
                  <a:cubicBezTo>
                    <a:pt x="16764" y="21599"/>
                    <a:pt x="21600" y="16766"/>
                    <a:pt x="21600" y="10800"/>
                  </a:cubicBezTo>
                  <a:cubicBezTo>
                    <a:pt x="21600" y="4833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88" name="Oval 87">
            <a:extLst>
              <a:ext uri="{FF2B5EF4-FFF2-40B4-BE49-F238E27FC236}">
                <a16:creationId xmlns:a16="http://schemas.microsoft.com/office/drawing/2014/main" id="{DD2A6590-FE6C-4DEC-B0D6-18EA7B594EBE}"/>
              </a:ext>
            </a:extLst>
          </p:cNvPr>
          <p:cNvSpPr/>
          <p:nvPr/>
        </p:nvSpPr>
        <p:spPr>
          <a:xfrm>
            <a:off x="2069783" y="4891769"/>
            <a:ext cx="564722" cy="564722"/>
          </a:xfrm>
          <a:prstGeom prst="ellipse">
            <a:avLst/>
          </a:prstGeom>
          <a:solidFill>
            <a:schemeClr val="bg1">
              <a:lumMod val="85000"/>
              <a:alpha val="1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F08A1B9C-9AF3-442E-A98A-6D114C7971FE}"/>
              </a:ext>
            </a:extLst>
          </p:cNvPr>
          <p:cNvSpPr/>
          <p:nvPr/>
        </p:nvSpPr>
        <p:spPr>
          <a:xfrm>
            <a:off x="2110255" y="4932241"/>
            <a:ext cx="483778" cy="483778"/>
          </a:xfrm>
          <a:prstGeom prst="ellipse">
            <a:avLst/>
          </a:prstGeom>
          <a:solidFill>
            <a:schemeClr val="bg1">
              <a:lumMod val="85000"/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F5C84AD5-78FD-496D-A52E-398CD3821354}"/>
              </a:ext>
            </a:extLst>
          </p:cNvPr>
          <p:cNvSpPr/>
          <p:nvPr/>
        </p:nvSpPr>
        <p:spPr>
          <a:xfrm>
            <a:off x="2152815" y="4974801"/>
            <a:ext cx="398659" cy="3986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55AE99D2-2BAA-414C-8E26-BD97C8A4ACF9}"/>
              </a:ext>
            </a:extLst>
          </p:cNvPr>
          <p:cNvGrpSpPr/>
          <p:nvPr/>
        </p:nvGrpSpPr>
        <p:grpSpPr>
          <a:xfrm>
            <a:off x="2281528" y="5103514"/>
            <a:ext cx="141233" cy="141233"/>
            <a:chOff x="3498967" y="3049909"/>
            <a:chExt cx="464344" cy="464344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9" name="AutoShape 126">
              <a:extLst>
                <a:ext uri="{FF2B5EF4-FFF2-40B4-BE49-F238E27FC236}">
                  <a16:creationId xmlns:a16="http://schemas.microsoft.com/office/drawing/2014/main" id="{85704243-2A10-4412-B048-D783EE8EF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8967" y="3049909"/>
              <a:ext cx="464344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0" name="AutoShape 127">
              <a:extLst>
                <a:ext uri="{FF2B5EF4-FFF2-40B4-BE49-F238E27FC236}">
                  <a16:creationId xmlns:a16="http://schemas.microsoft.com/office/drawing/2014/main" id="{86015685-8DB3-44A4-850C-178D22F2D5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7085" y="3122140"/>
              <a:ext cx="109538" cy="1087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09" name="Oval 108">
            <a:extLst>
              <a:ext uri="{FF2B5EF4-FFF2-40B4-BE49-F238E27FC236}">
                <a16:creationId xmlns:a16="http://schemas.microsoft.com/office/drawing/2014/main" id="{A1DAD501-297F-42B4-8D6D-D57E0E0B2FE2}"/>
              </a:ext>
            </a:extLst>
          </p:cNvPr>
          <p:cNvSpPr/>
          <p:nvPr/>
        </p:nvSpPr>
        <p:spPr>
          <a:xfrm>
            <a:off x="2069783" y="2342298"/>
            <a:ext cx="564722" cy="564722"/>
          </a:xfrm>
          <a:prstGeom prst="ellipse">
            <a:avLst/>
          </a:prstGeom>
          <a:solidFill>
            <a:schemeClr val="bg1">
              <a:lumMod val="85000"/>
              <a:alpha val="1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57A6739-388C-48F8-A6D4-8798946F8FA7}"/>
              </a:ext>
            </a:extLst>
          </p:cNvPr>
          <p:cNvSpPr/>
          <p:nvPr/>
        </p:nvSpPr>
        <p:spPr>
          <a:xfrm>
            <a:off x="2110255" y="2382770"/>
            <a:ext cx="483778" cy="483778"/>
          </a:xfrm>
          <a:prstGeom prst="ellipse">
            <a:avLst/>
          </a:prstGeom>
          <a:solidFill>
            <a:schemeClr val="bg1">
              <a:lumMod val="85000"/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A12EC112-B200-4991-9EB4-7C1777713951}"/>
              </a:ext>
            </a:extLst>
          </p:cNvPr>
          <p:cNvSpPr/>
          <p:nvPr/>
        </p:nvSpPr>
        <p:spPr>
          <a:xfrm>
            <a:off x="2152815" y="2425330"/>
            <a:ext cx="398659" cy="3986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D9B543C1-5050-4863-A01C-74E33D66B774}"/>
              </a:ext>
            </a:extLst>
          </p:cNvPr>
          <p:cNvGrpSpPr/>
          <p:nvPr/>
        </p:nvGrpSpPr>
        <p:grpSpPr>
          <a:xfrm>
            <a:off x="2281407" y="2554043"/>
            <a:ext cx="141475" cy="141233"/>
            <a:chOff x="2581275" y="2582069"/>
            <a:chExt cx="465138" cy="464344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2" name="AutoShape 128">
              <a:extLst>
                <a:ext uri="{FF2B5EF4-FFF2-40B4-BE49-F238E27FC236}">
                  <a16:creationId xmlns:a16="http://schemas.microsoft.com/office/drawing/2014/main" id="{BE70262E-6186-4D41-9583-6F526DBCD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275" y="2582069"/>
              <a:ext cx="465138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850" y="12150"/>
                  </a:moveTo>
                  <a:cubicBezTo>
                    <a:pt x="13851" y="12150"/>
                    <a:pt x="12926" y="11859"/>
                    <a:pt x="12124" y="11386"/>
                  </a:cubicBezTo>
                  <a:lnTo>
                    <a:pt x="11892" y="11618"/>
                  </a:lnTo>
                  <a:lnTo>
                    <a:pt x="11132" y="12377"/>
                  </a:lnTo>
                  <a:lnTo>
                    <a:pt x="9846" y="13663"/>
                  </a:lnTo>
                  <a:cubicBezTo>
                    <a:pt x="9593" y="13916"/>
                    <a:pt x="9451" y="14260"/>
                    <a:pt x="9451" y="14617"/>
                  </a:cubicBezTo>
                  <a:lnTo>
                    <a:pt x="9451" y="16200"/>
                  </a:lnTo>
                  <a:lnTo>
                    <a:pt x="8101" y="16200"/>
                  </a:lnTo>
                  <a:cubicBezTo>
                    <a:pt x="7356" y="16200"/>
                    <a:pt x="6751" y="16804"/>
                    <a:pt x="6751" y="17549"/>
                  </a:cubicBezTo>
                  <a:lnTo>
                    <a:pt x="6751" y="18900"/>
                  </a:lnTo>
                  <a:lnTo>
                    <a:pt x="5170" y="18900"/>
                  </a:lnTo>
                  <a:cubicBezTo>
                    <a:pt x="4812" y="18900"/>
                    <a:pt x="4469" y="19042"/>
                    <a:pt x="4216" y="19295"/>
                  </a:cubicBezTo>
                  <a:lnTo>
                    <a:pt x="3259" y="20252"/>
                  </a:lnTo>
                  <a:lnTo>
                    <a:pt x="1352" y="20249"/>
                  </a:lnTo>
                  <a:lnTo>
                    <a:pt x="1350" y="18326"/>
                  </a:lnTo>
                  <a:lnTo>
                    <a:pt x="9223" y="10467"/>
                  </a:lnTo>
                  <a:cubicBezTo>
                    <a:pt x="9223" y="10467"/>
                    <a:pt x="9223" y="10467"/>
                    <a:pt x="9224" y="10468"/>
                  </a:cubicBezTo>
                  <a:lnTo>
                    <a:pt x="10215" y="9477"/>
                  </a:lnTo>
                  <a:cubicBezTo>
                    <a:pt x="9741" y="8674"/>
                    <a:pt x="9451" y="7748"/>
                    <a:pt x="9451" y="6750"/>
                  </a:cubicBezTo>
                  <a:cubicBezTo>
                    <a:pt x="9451" y="3767"/>
                    <a:pt x="11869" y="1350"/>
                    <a:pt x="14850" y="1350"/>
                  </a:cubicBezTo>
                  <a:cubicBezTo>
                    <a:pt x="17832" y="1350"/>
                    <a:pt x="20250" y="3767"/>
                    <a:pt x="20250" y="6750"/>
                  </a:cubicBezTo>
                  <a:cubicBezTo>
                    <a:pt x="20250" y="9732"/>
                    <a:pt x="17832" y="12150"/>
                    <a:pt x="14850" y="12150"/>
                  </a:cubicBezTo>
                  <a:moveTo>
                    <a:pt x="14850" y="0"/>
                  </a:moveTo>
                  <a:cubicBezTo>
                    <a:pt x="11123" y="0"/>
                    <a:pt x="8101" y="3022"/>
                    <a:pt x="8101" y="6750"/>
                  </a:cubicBezTo>
                  <a:cubicBezTo>
                    <a:pt x="8101" y="7617"/>
                    <a:pt x="8283" y="8438"/>
                    <a:pt x="8582" y="9199"/>
                  </a:cubicBezTo>
                  <a:lnTo>
                    <a:pt x="383" y="17400"/>
                  </a:lnTo>
                  <a:cubicBezTo>
                    <a:pt x="146" y="17637"/>
                    <a:pt x="0" y="17863"/>
                    <a:pt x="0" y="18225"/>
                  </a:cubicBezTo>
                  <a:lnTo>
                    <a:pt x="0" y="20249"/>
                  </a:lnTo>
                  <a:cubicBezTo>
                    <a:pt x="0" y="20972"/>
                    <a:pt x="626" y="21599"/>
                    <a:pt x="1349" y="21599"/>
                  </a:cubicBezTo>
                  <a:lnTo>
                    <a:pt x="3374" y="21599"/>
                  </a:lnTo>
                  <a:cubicBezTo>
                    <a:pt x="3736" y="21599"/>
                    <a:pt x="3965" y="21455"/>
                    <a:pt x="4202" y="21219"/>
                  </a:cubicBezTo>
                  <a:lnTo>
                    <a:pt x="5170" y="20249"/>
                  </a:lnTo>
                  <a:lnTo>
                    <a:pt x="6751" y="20249"/>
                  </a:lnTo>
                  <a:cubicBezTo>
                    <a:pt x="7496" y="20249"/>
                    <a:pt x="8101" y="19645"/>
                    <a:pt x="8101" y="18900"/>
                  </a:cubicBezTo>
                  <a:lnTo>
                    <a:pt x="8101" y="17549"/>
                  </a:lnTo>
                  <a:lnTo>
                    <a:pt x="9451" y="17549"/>
                  </a:lnTo>
                  <a:cubicBezTo>
                    <a:pt x="10196" y="17549"/>
                    <a:pt x="10801" y="16945"/>
                    <a:pt x="10801" y="16200"/>
                  </a:cubicBezTo>
                  <a:lnTo>
                    <a:pt x="10801" y="14617"/>
                  </a:lnTo>
                  <a:lnTo>
                    <a:pt x="12400" y="13018"/>
                  </a:lnTo>
                  <a:cubicBezTo>
                    <a:pt x="13162" y="13317"/>
                    <a:pt x="13982" y="13500"/>
                    <a:pt x="14850" y="13500"/>
                  </a:cubicBezTo>
                  <a:cubicBezTo>
                    <a:pt x="18577" y="13500"/>
                    <a:pt x="21599" y="10477"/>
                    <a:pt x="21599" y="6750"/>
                  </a:cubicBezTo>
                  <a:cubicBezTo>
                    <a:pt x="21599" y="3022"/>
                    <a:pt x="18577" y="0"/>
                    <a:pt x="148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3" name="AutoShape 129">
              <a:extLst>
                <a:ext uri="{FF2B5EF4-FFF2-40B4-BE49-F238E27FC236}">
                  <a16:creationId xmlns:a16="http://schemas.microsoft.com/office/drawing/2014/main" id="{50D2DE16-6C4B-4267-B576-6FF5BAADB7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1788" y="2640013"/>
              <a:ext cx="115888" cy="115888"/>
            </a:xfrm>
            <a:custGeom>
              <a:avLst/>
              <a:gdLst>
                <a:gd name="T0" fmla="*/ 10800 w 21600"/>
                <a:gd name="T1" fmla="+- 0 10800 134"/>
                <a:gd name="T2" fmla="*/ 10800 h 21333"/>
                <a:gd name="T3" fmla="*/ 10800 w 21600"/>
                <a:gd name="T4" fmla="+- 0 10800 134"/>
                <a:gd name="T5" fmla="*/ 10800 h 21333"/>
                <a:gd name="T6" fmla="*/ 10800 w 21600"/>
                <a:gd name="T7" fmla="+- 0 10800 134"/>
                <a:gd name="T8" fmla="*/ 10800 h 21333"/>
                <a:gd name="T9" fmla="*/ 10800 w 21600"/>
                <a:gd name="T10" fmla="+- 0 10800 134"/>
                <a:gd name="T11" fmla="*/ 10800 h 21333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333">
                  <a:moveTo>
                    <a:pt x="13008" y="18684"/>
                  </a:moveTo>
                  <a:cubicBezTo>
                    <a:pt x="9017" y="15850"/>
                    <a:pt x="5542" y="12415"/>
                    <a:pt x="2694" y="8570"/>
                  </a:cubicBezTo>
                  <a:cubicBezTo>
                    <a:pt x="3736" y="5628"/>
                    <a:pt x="5693" y="3697"/>
                    <a:pt x="8585" y="2647"/>
                  </a:cubicBezTo>
                  <a:cubicBezTo>
                    <a:pt x="12578" y="5489"/>
                    <a:pt x="16048" y="8911"/>
                    <a:pt x="18889" y="12809"/>
                  </a:cubicBezTo>
                  <a:cubicBezTo>
                    <a:pt x="17836" y="15730"/>
                    <a:pt x="15883" y="17647"/>
                    <a:pt x="13008" y="18684"/>
                  </a:cubicBezTo>
                  <a:moveTo>
                    <a:pt x="21110" y="11295"/>
                  </a:moveTo>
                  <a:cubicBezTo>
                    <a:pt x="18081" y="7130"/>
                    <a:pt x="14396" y="3496"/>
                    <a:pt x="10161" y="484"/>
                  </a:cubicBezTo>
                  <a:cubicBezTo>
                    <a:pt x="9468" y="-8"/>
                    <a:pt x="8579" y="-134"/>
                    <a:pt x="7778" y="145"/>
                  </a:cubicBezTo>
                  <a:cubicBezTo>
                    <a:pt x="4027" y="1450"/>
                    <a:pt x="1463" y="3983"/>
                    <a:pt x="145" y="7687"/>
                  </a:cubicBezTo>
                  <a:cubicBezTo>
                    <a:pt x="46" y="7962"/>
                    <a:pt x="0" y="8252"/>
                    <a:pt x="0" y="8537"/>
                  </a:cubicBezTo>
                  <a:cubicBezTo>
                    <a:pt x="0" y="9071"/>
                    <a:pt x="167" y="9596"/>
                    <a:pt x="487" y="10041"/>
                  </a:cubicBezTo>
                  <a:cubicBezTo>
                    <a:pt x="3525" y="14213"/>
                    <a:pt x="7211" y="17850"/>
                    <a:pt x="11431" y="20850"/>
                  </a:cubicBezTo>
                  <a:cubicBezTo>
                    <a:pt x="12122" y="21338"/>
                    <a:pt x="13010" y="21466"/>
                    <a:pt x="13812" y="21188"/>
                  </a:cubicBezTo>
                  <a:cubicBezTo>
                    <a:pt x="17563" y="19893"/>
                    <a:pt x="20133" y="17356"/>
                    <a:pt x="21451" y="13647"/>
                  </a:cubicBezTo>
                  <a:cubicBezTo>
                    <a:pt x="21551" y="13372"/>
                    <a:pt x="21600" y="13081"/>
                    <a:pt x="21600" y="12796"/>
                  </a:cubicBezTo>
                  <a:cubicBezTo>
                    <a:pt x="21600" y="12265"/>
                    <a:pt x="21429" y="11740"/>
                    <a:pt x="21110" y="1129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26" name="Oval 125">
            <a:extLst>
              <a:ext uri="{FF2B5EF4-FFF2-40B4-BE49-F238E27FC236}">
                <a16:creationId xmlns:a16="http://schemas.microsoft.com/office/drawing/2014/main" id="{62FBD421-E86A-4A05-AFD7-349E99405152}"/>
              </a:ext>
            </a:extLst>
          </p:cNvPr>
          <p:cNvSpPr/>
          <p:nvPr/>
        </p:nvSpPr>
        <p:spPr>
          <a:xfrm>
            <a:off x="2069783" y="3598729"/>
            <a:ext cx="564722" cy="564722"/>
          </a:xfrm>
          <a:prstGeom prst="ellipse">
            <a:avLst/>
          </a:prstGeom>
          <a:solidFill>
            <a:schemeClr val="bg1">
              <a:lumMod val="85000"/>
              <a:alpha val="1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56D5020B-1DED-4697-8D4A-EEA93398E45A}"/>
              </a:ext>
            </a:extLst>
          </p:cNvPr>
          <p:cNvSpPr/>
          <p:nvPr/>
        </p:nvSpPr>
        <p:spPr>
          <a:xfrm>
            <a:off x="2110255" y="3639201"/>
            <a:ext cx="483778" cy="483778"/>
          </a:xfrm>
          <a:prstGeom prst="ellipse">
            <a:avLst/>
          </a:prstGeom>
          <a:solidFill>
            <a:schemeClr val="bg1">
              <a:lumMod val="85000"/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4DC1215A-EEB0-4FCA-B180-FEDE323CE851}"/>
              </a:ext>
            </a:extLst>
          </p:cNvPr>
          <p:cNvSpPr/>
          <p:nvPr/>
        </p:nvSpPr>
        <p:spPr>
          <a:xfrm>
            <a:off x="2152815" y="3681761"/>
            <a:ext cx="398659" cy="3986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4" name="AutoShape 130">
            <a:extLst>
              <a:ext uri="{FF2B5EF4-FFF2-40B4-BE49-F238E27FC236}">
                <a16:creationId xmlns:a16="http://schemas.microsoft.com/office/drawing/2014/main" id="{66970DBA-59D2-4CDB-A070-297E11F06829}"/>
              </a:ext>
            </a:extLst>
          </p:cNvPr>
          <p:cNvSpPr>
            <a:spLocks/>
          </p:cNvSpPr>
          <p:nvPr/>
        </p:nvSpPr>
        <p:spPr bwMode="auto">
          <a:xfrm>
            <a:off x="2281528" y="3810474"/>
            <a:ext cx="141233" cy="141233"/>
          </a:xfrm>
          <a:custGeom>
            <a:avLst/>
            <a:gdLst>
              <a:gd name="T0" fmla="+- 0 10799 113"/>
              <a:gd name="T1" fmla="*/ T0 w 21373"/>
              <a:gd name="T2" fmla="*/ 10800 h 21600"/>
              <a:gd name="T3" fmla="+- 0 10799 113"/>
              <a:gd name="T4" fmla="*/ T3 w 21373"/>
              <a:gd name="T5" fmla="*/ 10800 h 21600"/>
              <a:gd name="T6" fmla="+- 0 10799 113"/>
              <a:gd name="T7" fmla="*/ T6 w 21373"/>
              <a:gd name="T8" fmla="*/ 10800 h 21600"/>
              <a:gd name="T9" fmla="+- 0 10799 113"/>
              <a:gd name="T10" fmla="*/ T9 w 2137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3" h="21600">
                <a:moveTo>
                  <a:pt x="1336" y="20249"/>
                </a:moveTo>
                <a:cubicBezTo>
                  <a:pt x="1428" y="20188"/>
                  <a:pt x="3691" y="18688"/>
                  <a:pt x="7070" y="17950"/>
                </a:cubicBezTo>
                <a:lnTo>
                  <a:pt x="8729" y="17587"/>
                </a:lnTo>
                <a:cubicBezTo>
                  <a:pt x="9321" y="17980"/>
                  <a:pt x="9972" y="18225"/>
                  <a:pt x="10686" y="18225"/>
                </a:cubicBezTo>
                <a:cubicBezTo>
                  <a:pt x="11401" y="18225"/>
                  <a:pt x="12052" y="17980"/>
                  <a:pt x="12644" y="17587"/>
                </a:cubicBezTo>
                <a:lnTo>
                  <a:pt x="14303" y="17950"/>
                </a:lnTo>
                <a:cubicBezTo>
                  <a:pt x="17656" y="18682"/>
                  <a:pt x="19911" y="20165"/>
                  <a:pt x="20037" y="20249"/>
                </a:cubicBezTo>
                <a:cubicBezTo>
                  <a:pt x="20037" y="20249"/>
                  <a:pt x="1336" y="20249"/>
                  <a:pt x="1336" y="20249"/>
                </a:cubicBezTo>
                <a:close/>
                <a:moveTo>
                  <a:pt x="13537" y="15793"/>
                </a:moveTo>
                <a:lnTo>
                  <a:pt x="13317" y="16073"/>
                </a:lnTo>
                <a:cubicBezTo>
                  <a:pt x="11725" y="17923"/>
                  <a:pt x="9648" y="17923"/>
                  <a:pt x="8056" y="16073"/>
                </a:cubicBezTo>
                <a:lnTo>
                  <a:pt x="7836" y="15793"/>
                </a:lnTo>
                <a:cubicBezTo>
                  <a:pt x="5977" y="13411"/>
                  <a:pt x="5053" y="10261"/>
                  <a:pt x="5451" y="7255"/>
                </a:cubicBezTo>
                <a:cubicBezTo>
                  <a:pt x="5815" y="4367"/>
                  <a:pt x="7453" y="1350"/>
                  <a:pt x="10686" y="1350"/>
                </a:cubicBezTo>
                <a:cubicBezTo>
                  <a:pt x="13920" y="1350"/>
                  <a:pt x="15558" y="4367"/>
                  <a:pt x="15922" y="7255"/>
                </a:cubicBezTo>
                <a:cubicBezTo>
                  <a:pt x="16318" y="10262"/>
                  <a:pt x="15398" y="13411"/>
                  <a:pt x="13537" y="15793"/>
                </a:cubicBezTo>
                <a:moveTo>
                  <a:pt x="20778" y="19126"/>
                </a:moveTo>
                <a:cubicBezTo>
                  <a:pt x="20644" y="19037"/>
                  <a:pt x="18209" y="17422"/>
                  <a:pt x="14585" y="16630"/>
                </a:cubicBezTo>
                <a:cubicBezTo>
                  <a:pt x="15914" y="14927"/>
                  <a:pt x="16767" y="12639"/>
                  <a:pt x="17130" y="11115"/>
                </a:cubicBezTo>
                <a:cubicBezTo>
                  <a:pt x="17633" y="9004"/>
                  <a:pt x="17438" y="4873"/>
                  <a:pt x="15431" y="2299"/>
                </a:cubicBezTo>
                <a:cubicBezTo>
                  <a:pt x="14259" y="795"/>
                  <a:pt x="12618" y="0"/>
                  <a:pt x="10686" y="0"/>
                </a:cubicBezTo>
                <a:cubicBezTo>
                  <a:pt x="8755" y="0"/>
                  <a:pt x="7114" y="795"/>
                  <a:pt x="5942" y="2299"/>
                </a:cubicBezTo>
                <a:cubicBezTo>
                  <a:pt x="3935" y="4873"/>
                  <a:pt x="3740" y="9004"/>
                  <a:pt x="4243" y="11115"/>
                </a:cubicBezTo>
                <a:cubicBezTo>
                  <a:pt x="4606" y="12639"/>
                  <a:pt x="5459" y="14927"/>
                  <a:pt x="6788" y="16630"/>
                </a:cubicBezTo>
                <a:cubicBezTo>
                  <a:pt x="3164" y="17422"/>
                  <a:pt x="729" y="19037"/>
                  <a:pt x="595" y="19126"/>
                </a:cubicBezTo>
                <a:cubicBezTo>
                  <a:pt x="105" y="19457"/>
                  <a:pt x="-113" y="20071"/>
                  <a:pt x="57" y="20640"/>
                </a:cubicBezTo>
                <a:cubicBezTo>
                  <a:pt x="228" y="21210"/>
                  <a:pt x="747" y="21599"/>
                  <a:pt x="1336" y="21599"/>
                </a:cubicBezTo>
                <a:lnTo>
                  <a:pt x="20037" y="21599"/>
                </a:lnTo>
                <a:cubicBezTo>
                  <a:pt x="20626" y="21599"/>
                  <a:pt x="21145" y="21210"/>
                  <a:pt x="21316" y="20640"/>
                </a:cubicBezTo>
                <a:cubicBezTo>
                  <a:pt x="21487" y="20071"/>
                  <a:pt x="21268" y="19457"/>
                  <a:pt x="20778" y="19126"/>
                </a:cubicBezTo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4288" tIns="14288" rIns="14288" bIns="14288" anchor="ctr"/>
          <a:lstStyle/>
          <a:p>
            <a:pPr algn="ctr" defTabSz="171450" fontAlgn="base" hangingPunct="0">
              <a:spcBef>
                <a:spcPct val="0"/>
              </a:spcBef>
              <a:spcAft>
                <a:spcPct val="0"/>
              </a:spcAft>
            </a:pPr>
            <a:endParaRPr lang="en-US" sz="1125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6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22C06-7A8F-4B86-A189-8EBF4689B1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CALLOUT TIMELINE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E2841-01FF-4294-AB8D-2F49C4DA0FC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id-ID"/>
              <a:t>Ut wisi enim ad minim veniam, quis nostrud</a:t>
            </a:r>
            <a:endParaRPr lang="id-ID" dirty="0"/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5875403F-54CA-4F2B-BA03-1A031F22741E}"/>
              </a:ext>
            </a:extLst>
          </p:cNvPr>
          <p:cNvSpPr/>
          <p:nvPr/>
        </p:nvSpPr>
        <p:spPr>
          <a:xfrm>
            <a:off x="963207" y="3813921"/>
            <a:ext cx="7167751" cy="11071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8" name="Speech Bubble: Rectangle 87">
            <a:extLst>
              <a:ext uri="{FF2B5EF4-FFF2-40B4-BE49-F238E27FC236}">
                <a16:creationId xmlns:a16="http://schemas.microsoft.com/office/drawing/2014/main" id="{D03C467C-F2C1-4519-992E-E4FC65F39849}"/>
              </a:ext>
            </a:extLst>
          </p:cNvPr>
          <p:cNvSpPr/>
          <p:nvPr/>
        </p:nvSpPr>
        <p:spPr>
          <a:xfrm>
            <a:off x="556068" y="2683450"/>
            <a:ext cx="1592943" cy="894178"/>
          </a:xfrm>
          <a:prstGeom prst="wedgeRectCallout">
            <a:avLst>
              <a:gd name="adj1" fmla="val -2390"/>
              <a:gd name="adj2" fmla="val 69223"/>
            </a:avLst>
          </a:prstGeom>
          <a:gradFill>
            <a:gsLst>
              <a:gs pos="20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1"/>
          </a:gradFill>
          <a:ln>
            <a:noFill/>
          </a:ln>
          <a:effectLst>
            <a:outerShdw blurRad="635000" dist="38100" dir="54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DB1768E-343A-49A1-8345-283804F1F152}"/>
              </a:ext>
            </a:extLst>
          </p:cNvPr>
          <p:cNvSpPr/>
          <p:nvPr/>
        </p:nvSpPr>
        <p:spPr>
          <a:xfrm>
            <a:off x="1116643" y="3995647"/>
            <a:ext cx="1032369" cy="348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500" dirty="0">
                <a:solidFill>
                  <a:schemeClr val="accent1"/>
                </a:solidFill>
                <a:cs typeface="Segoe UI" panose="020B0502040204020203" pitchFamily="34" charset="0"/>
              </a:rPr>
              <a:t>2013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95EF175B-2AA3-4788-AD1C-B25507B5D2D9}"/>
              </a:ext>
            </a:extLst>
          </p:cNvPr>
          <p:cNvSpPr/>
          <p:nvPr/>
        </p:nvSpPr>
        <p:spPr>
          <a:xfrm>
            <a:off x="1116643" y="4304614"/>
            <a:ext cx="1032369" cy="870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90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</a:t>
            </a:r>
            <a:endParaRPr lang="en-US" sz="900" dirty="0">
              <a:solidFill>
                <a:schemeClr val="bg1">
                  <a:lumMod val="6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0D2E0F8E-318F-402B-B677-E2B75EB2D370}"/>
              </a:ext>
            </a:extLst>
          </p:cNvPr>
          <p:cNvSpPr/>
          <p:nvPr/>
        </p:nvSpPr>
        <p:spPr>
          <a:xfrm>
            <a:off x="2353081" y="3995647"/>
            <a:ext cx="1032369" cy="348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500" dirty="0">
                <a:solidFill>
                  <a:schemeClr val="accent2"/>
                </a:solidFill>
                <a:cs typeface="Segoe UI" panose="020B0502040204020203" pitchFamily="34" charset="0"/>
              </a:rPr>
              <a:t>2014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DB99B48-F8FA-430F-8F2A-70F3B226F463}"/>
              </a:ext>
            </a:extLst>
          </p:cNvPr>
          <p:cNvSpPr/>
          <p:nvPr/>
        </p:nvSpPr>
        <p:spPr>
          <a:xfrm>
            <a:off x="2353081" y="4304614"/>
            <a:ext cx="1032369" cy="870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90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</a:t>
            </a:r>
            <a:endParaRPr lang="en-US" sz="900" dirty="0">
              <a:solidFill>
                <a:schemeClr val="bg1">
                  <a:lumMod val="6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81215836-8B6B-4438-9288-E1C441C7DD0E}"/>
              </a:ext>
            </a:extLst>
          </p:cNvPr>
          <p:cNvSpPr/>
          <p:nvPr/>
        </p:nvSpPr>
        <p:spPr>
          <a:xfrm>
            <a:off x="3589519" y="3995647"/>
            <a:ext cx="1032369" cy="348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500" dirty="0">
                <a:solidFill>
                  <a:schemeClr val="accent3"/>
                </a:solidFill>
                <a:cs typeface="Segoe UI" panose="020B0502040204020203" pitchFamily="34" charset="0"/>
              </a:rPr>
              <a:t>2015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2F8F32E3-21AE-4205-942F-2A72C39BCEA9}"/>
              </a:ext>
            </a:extLst>
          </p:cNvPr>
          <p:cNvSpPr/>
          <p:nvPr/>
        </p:nvSpPr>
        <p:spPr>
          <a:xfrm>
            <a:off x="3589519" y="4304614"/>
            <a:ext cx="1032369" cy="870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90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</a:t>
            </a:r>
            <a:endParaRPr lang="en-US" sz="900" dirty="0">
              <a:solidFill>
                <a:schemeClr val="bg1">
                  <a:lumMod val="6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44F8270-3D9F-4975-9156-D9D26E77EFEE}"/>
              </a:ext>
            </a:extLst>
          </p:cNvPr>
          <p:cNvSpPr/>
          <p:nvPr/>
        </p:nvSpPr>
        <p:spPr>
          <a:xfrm>
            <a:off x="4825957" y="3995647"/>
            <a:ext cx="1032369" cy="348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500" dirty="0">
                <a:solidFill>
                  <a:schemeClr val="accent4"/>
                </a:solidFill>
                <a:cs typeface="Segoe UI" panose="020B0502040204020203" pitchFamily="34" charset="0"/>
              </a:rPr>
              <a:t>2016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F38570C2-31A8-4A9F-8B93-0B28C0286708}"/>
              </a:ext>
            </a:extLst>
          </p:cNvPr>
          <p:cNvSpPr/>
          <p:nvPr/>
        </p:nvSpPr>
        <p:spPr>
          <a:xfrm>
            <a:off x="4825957" y="4304614"/>
            <a:ext cx="1032369" cy="870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90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</a:t>
            </a:r>
            <a:endParaRPr lang="en-US" sz="900" dirty="0">
              <a:solidFill>
                <a:schemeClr val="bg1">
                  <a:lumMod val="6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B46C6CC-89DD-495B-BCB7-7584ED23B8A7}"/>
              </a:ext>
            </a:extLst>
          </p:cNvPr>
          <p:cNvSpPr/>
          <p:nvPr/>
        </p:nvSpPr>
        <p:spPr>
          <a:xfrm>
            <a:off x="6062395" y="3995647"/>
            <a:ext cx="1032369" cy="348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500" dirty="0">
                <a:solidFill>
                  <a:schemeClr val="accent5"/>
                </a:solidFill>
                <a:cs typeface="Segoe UI" panose="020B0502040204020203" pitchFamily="34" charset="0"/>
              </a:rPr>
              <a:t>2017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C9E4389-90EC-4DD2-B22E-7EBDB1891CFC}"/>
              </a:ext>
            </a:extLst>
          </p:cNvPr>
          <p:cNvSpPr/>
          <p:nvPr/>
        </p:nvSpPr>
        <p:spPr>
          <a:xfrm>
            <a:off x="6062395" y="4304614"/>
            <a:ext cx="1032369" cy="870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90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</a:t>
            </a:r>
            <a:endParaRPr lang="en-US" sz="900" dirty="0">
              <a:solidFill>
                <a:schemeClr val="bg1">
                  <a:lumMod val="6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EF8E8EB-17FA-4113-8305-DB04ED5F5532}"/>
              </a:ext>
            </a:extLst>
          </p:cNvPr>
          <p:cNvSpPr/>
          <p:nvPr/>
        </p:nvSpPr>
        <p:spPr>
          <a:xfrm>
            <a:off x="7298833" y="3995647"/>
            <a:ext cx="1032369" cy="348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500" dirty="0">
                <a:solidFill>
                  <a:schemeClr val="accent6"/>
                </a:solidFill>
                <a:cs typeface="Segoe UI" panose="020B0502040204020203" pitchFamily="34" charset="0"/>
              </a:rPr>
              <a:t>2018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ED55991-DE59-45F9-90A1-9BE81F62650A}"/>
              </a:ext>
            </a:extLst>
          </p:cNvPr>
          <p:cNvSpPr/>
          <p:nvPr/>
        </p:nvSpPr>
        <p:spPr>
          <a:xfrm>
            <a:off x="7298833" y="4304614"/>
            <a:ext cx="1032369" cy="870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90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</a:t>
            </a:r>
            <a:endParaRPr lang="en-US" sz="900" dirty="0">
              <a:solidFill>
                <a:schemeClr val="bg1">
                  <a:lumMod val="6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101" name="Speech Bubble: Rectangle 100">
            <a:extLst>
              <a:ext uri="{FF2B5EF4-FFF2-40B4-BE49-F238E27FC236}">
                <a16:creationId xmlns:a16="http://schemas.microsoft.com/office/drawing/2014/main" id="{677E6131-2C79-46DA-B858-DC40896FCA5F}"/>
              </a:ext>
            </a:extLst>
          </p:cNvPr>
          <p:cNvSpPr/>
          <p:nvPr/>
        </p:nvSpPr>
        <p:spPr>
          <a:xfrm>
            <a:off x="1840304" y="2486995"/>
            <a:ext cx="1466503" cy="954838"/>
          </a:xfrm>
          <a:prstGeom prst="wedgeRectCallout">
            <a:avLst>
              <a:gd name="adj1" fmla="val -4298"/>
              <a:gd name="adj2" fmla="val 83370"/>
            </a:avLst>
          </a:prstGeom>
          <a:gradFill>
            <a:gsLst>
              <a:gs pos="20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1"/>
          </a:gradFill>
          <a:ln>
            <a:noFill/>
          </a:ln>
          <a:effectLst>
            <a:outerShdw blurRad="635000" dist="38100" dir="54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2" name="Speech Bubble: Rectangle 101">
            <a:extLst>
              <a:ext uri="{FF2B5EF4-FFF2-40B4-BE49-F238E27FC236}">
                <a16:creationId xmlns:a16="http://schemas.microsoft.com/office/drawing/2014/main" id="{551E3D75-3B51-458C-BDA0-84AC3A71B662}"/>
              </a:ext>
            </a:extLst>
          </p:cNvPr>
          <p:cNvSpPr/>
          <p:nvPr/>
        </p:nvSpPr>
        <p:spPr>
          <a:xfrm>
            <a:off x="3171770" y="2349497"/>
            <a:ext cx="1606286" cy="967476"/>
          </a:xfrm>
          <a:prstGeom prst="wedgeRectCallout">
            <a:avLst>
              <a:gd name="adj1" fmla="val -9475"/>
              <a:gd name="adj2" fmla="val 73212"/>
            </a:avLst>
          </a:prstGeom>
          <a:gradFill>
            <a:gsLst>
              <a:gs pos="2000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2700000" scaled="1"/>
          </a:gradFill>
          <a:ln>
            <a:noFill/>
          </a:ln>
          <a:effectLst>
            <a:outerShdw blurRad="635000" dist="38100" dir="54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3" name="Speech Bubble: Rectangle 102">
            <a:extLst>
              <a:ext uri="{FF2B5EF4-FFF2-40B4-BE49-F238E27FC236}">
                <a16:creationId xmlns:a16="http://schemas.microsoft.com/office/drawing/2014/main" id="{9EE62675-91DC-4300-AD52-561CF15A43BB}"/>
              </a:ext>
            </a:extLst>
          </p:cNvPr>
          <p:cNvSpPr/>
          <p:nvPr/>
        </p:nvSpPr>
        <p:spPr>
          <a:xfrm>
            <a:off x="4621887" y="2591535"/>
            <a:ext cx="1401796" cy="1013564"/>
          </a:xfrm>
          <a:prstGeom prst="wedgeRectCallout">
            <a:avLst>
              <a:gd name="adj1" fmla="val -25048"/>
              <a:gd name="adj2" fmla="val 66394"/>
            </a:avLst>
          </a:prstGeom>
          <a:gradFill>
            <a:gsLst>
              <a:gs pos="20000">
                <a:schemeClr val="accent4"/>
              </a:gs>
              <a:gs pos="100000">
                <a:schemeClr val="accent4">
                  <a:lumMod val="75000"/>
                </a:schemeClr>
              </a:gs>
            </a:gsLst>
            <a:lin ang="2700000" scaled="1"/>
          </a:gradFill>
          <a:ln>
            <a:noFill/>
          </a:ln>
          <a:effectLst>
            <a:outerShdw blurRad="635000" dist="38100" dir="54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4" name="Speech Bubble: Rectangle 103">
            <a:extLst>
              <a:ext uri="{FF2B5EF4-FFF2-40B4-BE49-F238E27FC236}">
                <a16:creationId xmlns:a16="http://schemas.microsoft.com/office/drawing/2014/main" id="{5F3A97F2-7E8F-4752-BA27-67E1A15C04B5}"/>
              </a:ext>
            </a:extLst>
          </p:cNvPr>
          <p:cNvSpPr/>
          <p:nvPr/>
        </p:nvSpPr>
        <p:spPr>
          <a:xfrm>
            <a:off x="5950432" y="2419088"/>
            <a:ext cx="1474218" cy="980300"/>
          </a:xfrm>
          <a:prstGeom prst="wedgeRectCallout">
            <a:avLst>
              <a:gd name="adj1" fmla="val -36352"/>
              <a:gd name="adj2" fmla="val 81033"/>
            </a:avLst>
          </a:prstGeom>
          <a:gradFill>
            <a:gsLst>
              <a:gs pos="20000">
                <a:schemeClr val="accent5"/>
              </a:gs>
              <a:gs pos="100000">
                <a:schemeClr val="accent5">
                  <a:lumMod val="75000"/>
                </a:schemeClr>
              </a:gs>
            </a:gsLst>
            <a:lin ang="2700000" scaled="1"/>
          </a:gradFill>
          <a:ln>
            <a:noFill/>
          </a:ln>
          <a:effectLst>
            <a:outerShdw blurRad="635000" dist="38100" dir="54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5" name="Speech Bubble: Rectangle 104">
            <a:extLst>
              <a:ext uri="{FF2B5EF4-FFF2-40B4-BE49-F238E27FC236}">
                <a16:creationId xmlns:a16="http://schemas.microsoft.com/office/drawing/2014/main" id="{A4CEA22F-8110-4ECE-999F-A6DD93DC05D1}"/>
              </a:ext>
            </a:extLst>
          </p:cNvPr>
          <p:cNvSpPr/>
          <p:nvPr/>
        </p:nvSpPr>
        <p:spPr>
          <a:xfrm>
            <a:off x="7196060" y="2683451"/>
            <a:ext cx="1363740" cy="872863"/>
          </a:xfrm>
          <a:prstGeom prst="wedgeRectCallout">
            <a:avLst>
              <a:gd name="adj1" fmla="val -40299"/>
              <a:gd name="adj2" fmla="val 70359"/>
            </a:avLst>
          </a:prstGeom>
          <a:gradFill>
            <a:gsLst>
              <a:gs pos="20000">
                <a:schemeClr val="accent6"/>
              </a:gs>
              <a:gs pos="100000">
                <a:schemeClr val="accent6">
                  <a:lumMod val="75000"/>
                </a:schemeClr>
              </a:gs>
            </a:gsLst>
            <a:lin ang="2700000" scaled="1"/>
          </a:gradFill>
          <a:ln>
            <a:noFill/>
          </a:ln>
          <a:effectLst>
            <a:outerShdw blurRad="635000" dist="38100" dir="54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986B58F-1E88-4C01-87ED-49EC96339F4E}"/>
              </a:ext>
            </a:extLst>
          </p:cNvPr>
          <p:cNvSpPr txBox="1"/>
          <p:nvPr/>
        </p:nvSpPr>
        <p:spPr>
          <a:xfrm>
            <a:off x="626552" y="3137651"/>
            <a:ext cx="1213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Your Text</a:t>
            </a:r>
          </a:p>
          <a:p>
            <a:r>
              <a:rPr lang="en-US" sz="1000" dirty="0">
                <a:solidFill>
                  <a:schemeClr val="bg1"/>
                </a:solidFill>
              </a:rPr>
              <a:t>Goes Here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1F4EFE4-F877-47DD-9EDD-33777DCA1B89}"/>
              </a:ext>
            </a:extLst>
          </p:cNvPr>
          <p:cNvSpPr txBox="1"/>
          <p:nvPr/>
        </p:nvSpPr>
        <p:spPr>
          <a:xfrm>
            <a:off x="1899861" y="2933948"/>
            <a:ext cx="1213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Your Text</a:t>
            </a:r>
          </a:p>
          <a:p>
            <a:r>
              <a:rPr lang="en-US" sz="1000" dirty="0">
                <a:solidFill>
                  <a:schemeClr val="bg1"/>
                </a:solidFill>
              </a:rPr>
              <a:t>Goes Here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B02C25D-6147-4738-94CD-65F032CF63A4}"/>
              </a:ext>
            </a:extLst>
          </p:cNvPr>
          <p:cNvSpPr txBox="1"/>
          <p:nvPr/>
        </p:nvSpPr>
        <p:spPr>
          <a:xfrm>
            <a:off x="3297829" y="2854199"/>
            <a:ext cx="1213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Your Text</a:t>
            </a:r>
          </a:p>
          <a:p>
            <a:r>
              <a:rPr lang="en-US" sz="1000" dirty="0">
                <a:solidFill>
                  <a:schemeClr val="bg1"/>
                </a:solidFill>
              </a:rPr>
              <a:t>Goes Here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924928D-7179-46D2-BECF-6A8F12CF4E2B}"/>
              </a:ext>
            </a:extLst>
          </p:cNvPr>
          <p:cNvSpPr txBox="1"/>
          <p:nvPr/>
        </p:nvSpPr>
        <p:spPr>
          <a:xfrm>
            <a:off x="4676224" y="3146329"/>
            <a:ext cx="1213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Your Text</a:t>
            </a:r>
          </a:p>
          <a:p>
            <a:r>
              <a:rPr lang="en-US" sz="1000" dirty="0">
                <a:solidFill>
                  <a:schemeClr val="bg1"/>
                </a:solidFill>
              </a:rPr>
              <a:t>Goes Here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65D9B42-5786-4AE2-AB50-706B4FC65364}"/>
              </a:ext>
            </a:extLst>
          </p:cNvPr>
          <p:cNvSpPr txBox="1"/>
          <p:nvPr/>
        </p:nvSpPr>
        <p:spPr>
          <a:xfrm>
            <a:off x="6025991" y="2933948"/>
            <a:ext cx="1213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Your Text</a:t>
            </a:r>
          </a:p>
          <a:p>
            <a:r>
              <a:rPr lang="en-US" sz="1000" dirty="0">
                <a:solidFill>
                  <a:schemeClr val="bg1"/>
                </a:solidFill>
              </a:rPr>
              <a:t>Goes Here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35AE6C1F-88AF-4504-97F4-967D7F50B9A0}"/>
              </a:ext>
            </a:extLst>
          </p:cNvPr>
          <p:cNvSpPr txBox="1"/>
          <p:nvPr/>
        </p:nvSpPr>
        <p:spPr>
          <a:xfrm>
            <a:off x="7294418" y="3115766"/>
            <a:ext cx="1213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Your Text</a:t>
            </a:r>
          </a:p>
          <a:p>
            <a:r>
              <a:rPr lang="en-US" sz="1000" dirty="0">
                <a:solidFill>
                  <a:schemeClr val="bg1"/>
                </a:solidFill>
              </a:rPr>
              <a:t>Goes Here</a:t>
            </a:r>
          </a:p>
        </p:txBody>
      </p:sp>
      <p:sp>
        <p:nvSpPr>
          <p:cNvPr id="120" name="AutoShape 59">
            <a:extLst>
              <a:ext uri="{FF2B5EF4-FFF2-40B4-BE49-F238E27FC236}">
                <a16:creationId xmlns:a16="http://schemas.microsoft.com/office/drawing/2014/main" id="{8BB6FC1F-F363-4411-988A-C6DC1330A0BD}"/>
              </a:ext>
            </a:extLst>
          </p:cNvPr>
          <p:cNvSpPr>
            <a:spLocks/>
          </p:cNvSpPr>
          <p:nvPr/>
        </p:nvSpPr>
        <p:spPr bwMode="auto">
          <a:xfrm>
            <a:off x="7354873" y="2788276"/>
            <a:ext cx="307082" cy="306559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4288" tIns="14288" rIns="14288" bIns="14288" anchor="ctr"/>
          <a:lstStyle/>
          <a:p>
            <a:pPr algn="ctr" defTabSz="171450" fontAlgn="base" hangingPunct="0">
              <a:spcBef>
                <a:spcPct val="0"/>
              </a:spcBef>
              <a:spcAft>
                <a:spcPct val="0"/>
              </a:spcAft>
            </a:pPr>
            <a:endParaRPr lang="en-US" sz="1125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AF957D6C-4066-40D8-B99F-9D5EDA89DF73}"/>
              </a:ext>
            </a:extLst>
          </p:cNvPr>
          <p:cNvGrpSpPr/>
          <p:nvPr/>
        </p:nvGrpSpPr>
        <p:grpSpPr>
          <a:xfrm>
            <a:off x="6094559" y="2632967"/>
            <a:ext cx="307083" cy="258347"/>
            <a:chOff x="5356342" y="3093565"/>
            <a:chExt cx="465138" cy="391319"/>
          </a:xfrm>
          <a:solidFill>
            <a:schemeClr val="bg1"/>
          </a:solidFill>
        </p:grpSpPr>
        <p:sp>
          <p:nvSpPr>
            <p:cNvPr id="122" name="AutoShape 120">
              <a:extLst>
                <a:ext uri="{FF2B5EF4-FFF2-40B4-BE49-F238E27FC236}">
                  <a16:creationId xmlns:a16="http://schemas.microsoft.com/office/drawing/2014/main" id="{C620B72E-EA6C-4BF7-821D-4A1071038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3023" y="3195165"/>
              <a:ext cx="231775" cy="2317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48" y="16070"/>
                  </a:moveTo>
                  <a:cubicBezTo>
                    <a:pt x="14037" y="19468"/>
                    <a:pt x="8925" y="19859"/>
                    <a:pt x="5529" y="16948"/>
                  </a:cubicBezTo>
                  <a:cubicBezTo>
                    <a:pt x="2130" y="14038"/>
                    <a:pt x="1740" y="8924"/>
                    <a:pt x="4651" y="5527"/>
                  </a:cubicBezTo>
                  <a:cubicBezTo>
                    <a:pt x="7559" y="2131"/>
                    <a:pt x="12674" y="1740"/>
                    <a:pt x="16070" y="4650"/>
                  </a:cubicBezTo>
                  <a:cubicBezTo>
                    <a:pt x="19466" y="7560"/>
                    <a:pt x="19859" y="12673"/>
                    <a:pt x="16948" y="16070"/>
                  </a:cubicBezTo>
                  <a:moveTo>
                    <a:pt x="10800" y="0"/>
                  </a:moveTo>
                  <a:cubicBezTo>
                    <a:pt x="4833" y="0"/>
                    <a:pt x="0" y="4834"/>
                    <a:pt x="0" y="10800"/>
                  </a:cubicBezTo>
                  <a:cubicBezTo>
                    <a:pt x="0" y="16765"/>
                    <a:pt x="4833" y="21599"/>
                    <a:pt x="10800" y="21599"/>
                  </a:cubicBezTo>
                  <a:cubicBezTo>
                    <a:pt x="16764" y="21599"/>
                    <a:pt x="21600" y="16765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23" name="AutoShape 121">
              <a:extLst>
                <a:ext uri="{FF2B5EF4-FFF2-40B4-BE49-F238E27FC236}">
                  <a16:creationId xmlns:a16="http://schemas.microsoft.com/office/drawing/2014/main" id="{168891F7-B014-4C3B-9F02-9FB5BE719B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0967" y="3253109"/>
              <a:ext cx="65088" cy="650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0" y="0"/>
                  </a:moveTo>
                  <a:cubicBezTo>
                    <a:pt x="8596" y="0"/>
                    <a:pt x="0" y="8596"/>
                    <a:pt x="0" y="19195"/>
                  </a:cubicBezTo>
                  <a:lnTo>
                    <a:pt x="0" y="19199"/>
                  </a:lnTo>
                  <a:cubicBezTo>
                    <a:pt x="0" y="20524"/>
                    <a:pt x="1068" y="21599"/>
                    <a:pt x="2400" y="21599"/>
                  </a:cubicBezTo>
                  <a:cubicBezTo>
                    <a:pt x="3721" y="21599"/>
                    <a:pt x="4800" y="20524"/>
                    <a:pt x="4800" y="19199"/>
                  </a:cubicBezTo>
                  <a:lnTo>
                    <a:pt x="4800" y="19195"/>
                  </a:lnTo>
                  <a:cubicBezTo>
                    <a:pt x="4800" y="11247"/>
                    <a:pt x="11240" y="4799"/>
                    <a:pt x="19200" y="4799"/>
                  </a:cubicBezTo>
                  <a:cubicBezTo>
                    <a:pt x="20521" y="4799"/>
                    <a:pt x="21600" y="3724"/>
                    <a:pt x="21600" y="2399"/>
                  </a:cubicBezTo>
                  <a:cubicBezTo>
                    <a:pt x="21600" y="1075"/>
                    <a:pt x="20521" y="0"/>
                    <a:pt x="192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24" name="AutoShape 122">
              <a:extLst>
                <a:ext uri="{FF2B5EF4-FFF2-40B4-BE49-F238E27FC236}">
                  <a16:creationId xmlns:a16="http://schemas.microsoft.com/office/drawing/2014/main" id="{92F6D2B7-161B-4ABF-9373-D9124BCBCF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6342" y="3093565"/>
              <a:ext cx="465138" cy="39131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199"/>
                  </a:moveTo>
                  <a:cubicBezTo>
                    <a:pt x="20249" y="19642"/>
                    <a:pt x="19948" y="19999"/>
                    <a:pt x="19575" y="19999"/>
                  </a:cubicBezTo>
                  <a:lnTo>
                    <a:pt x="2024" y="19999"/>
                  </a:lnTo>
                  <a:cubicBezTo>
                    <a:pt x="1651" y="19999"/>
                    <a:pt x="1349" y="19642"/>
                    <a:pt x="1349" y="19199"/>
                  </a:cubicBezTo>
                  <a:lnTo>
                    <a:pt x="1349" y="7200"/>
                  </a:lnTo>
                  <a:cubicBezTo>
                    <a:pt x="1349" y="6809"/>
                    <a:pt x="1588" y="6475"/>
                    <a:pt x="1914" y="6411"/>
                  </a:cubicBezTo>
                  <a:lnTo>
                    <a:pt x="5588" y="5684"/>
                  </a:lnTo>
                  <a:lnTo>
                    <a:pt x="6797" y="2103"/>
                  </a:lnTo>
                  <a:cubicBezTo>
                    <a:pt x="6900" y="1799"/>
                    <a:pt x="7148" y="1600"/>
                    <a:pt x="7424" y="1600"/>
                  </a:cubicBezTo>
                  <a:lnTo>
                    <a:pt x="14174" y="1600"/>
                  </a:lnTo>
                  <a:cubicBezTo>
                    <a:pt x="14450" y="1600"/>
                    <a:pt x="14698" y="1799"/>
                    <a:pt x="14801" y="2103"/>
                  </a:cubicBezTo>
                  <a:lnTo>
                    <a:pt x="16010" y="5684"/>
                  </a:lnTo>
                  <a:lnTo>
                    <a:pt x="19685" y="6411"/>
                  </a:lnTo>
                  <a:cubicBezTo>
                    <a:pt x="20011" y="6475"/>
                    <a:pt x="20249" y="6809"/>
                    <a:pt x="20249" y="7200"/>
                  </a:cubicBezTo>
                  <a:cubicBezTo>
                    <a:pt x="20249" y="7200"/>
                    <a:pt x="20249" y="19199"/>
                    <a:pt x="20249" y="19199"/>
                  </a:cubicBezTo>
                  <a:close/>
                  <a:moveTo>
                    <a:pt x="19907" y="4832"/>
                  </a:moveTo>
                  <a:lnTo>
                    <a:pt x="16981" y="4254"/>
                  </a:lnTo>
                  <a:lnTo>
                    <a:pt x="16054" y="1507"/>
                  </a:lnTo>
                  <a:cubicBezTo>
                    <a:pt x="15745" y="591"/>
                    <a:pt x="15006" y="0"/>
                    <a:pt x="14174" y="0"/>
                  </a:cubicBezTo>
                  <a:lnTo>
                    <a:pt x="7424" y="0"/>
                  </a:lnTo>
                  <a:cubicBezTo>
                    <a:pt x="6593" y="0"/>
                    <a:pt x="5854" y="591"/>
                    <a:pt x="5543" y="1509"/>
                  </a:cubicBezTo>
                  <a:lnTo>
                    <a:pt x="4618" y="4254"/>
                  </a:lnTo>
                  <a:lnTo>
                    <a:pt x="1692" y="4832"/>
                  </a:lnTo>
                  <a:cubicBezTo>
                    <a:pt x="711" y="5025"/>
                    <a:pt x="0" y="6020"/>
                    <a:pt x="0" y="7200"/>
                  </a:cubicBezTo>
                  <a:lnTo>
                    <a:pt x="0" y="19199"/>
                  </a:lnTo>
                  <a:cubicBezTo>
                    <a:pt x="0" y="20523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600" y="20523"/>
                    <a:pt x="21600" y="19199"/>
                  </a:cubicBezTo>
                  <a:lnTo>
                    <a:pt x="21600" y="7200"/>
                  </a:lnTo>
                  <a:cubicBezTo>
                    <a:pt x="21600" y="6020"/>
                    <a:pt x="20888" y="5025"/>
                    <a:pt x="19907" y="483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2940BACF-50E1-4311-B6EF-520D510A4D97}"/>
              </a:ext>
            </a:extLst>
          </p:cNvPr>
          <p:cNvGrpSpPr/>
          <p:nvPr/>
        </p:nvGrpSpPr>
        <p:grpSpPr>
          <a:xfrm>
            <a:off x="4767141" y="2788276"/>
            <a:ext cx="306559" cy="306559"/>
            <a:chOff x="4427654" y="3049909"/>
            <a:chExt cx="464344" cy="464344"/>
          </a:xfrm>
          <a:solidFill>
            <a:schemeClr val="bg1"/>
          </a:solidFill>
        </p:grpSpPr>
        <p:sp>
          <p:nvSpPr>
            <p:cNvPr id="126" name="AutoShape 123">
              <a:extLst>
                <a:ext uri="{FF2B5EF4-FFF2-40B4-BE49-F238E27FC236}">
                  <a16:creationId xmlns:a16="http://schemas.microsoft.com/office/drawing/2014/main" id="{8AA7D38E-A957-43B2-BD5E-2257E9F39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7654" y="3049909"/>
              <a:ext cx="464344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180" y="12132"/>
                  </a:moveTo>
                  <a:cubicBezTo>
                    <a:pt x="17710" y="12226"/>
                    <a:pt x="17327" y="12561"/>
                    <a:pt x="17170" y="13012"/>
                  </a:cubicBezTo>
                  <a:cubicBezTo>
                    <a:pt x="17083" y="13261"/>
                    <a:pt x="16981" y="13503"/>
                    <a:pt x="16868" y="13738"/>
                  </a:cubicBezTo>
                  <a:cubicBezTo>
                    <a:pt x="16658" y="14169"/>
                    <a:pt x="16694" y="14677"/>
                    <a:pt x="16959" y="15075"/>
                  </a:cubicBezTo>
                  <a:lnTo>
                    <a:pt x="18131" y="16833"/>
                  </a:lnTo>
                  <a:lnTo>
                    <a:pt x="16832" y="18132"/>
                  </a:lnTo>
                  <a:lnTo>
                    <a:pt x="15075" y="16960"/>
                  </a:lnTo>
                  <a:cubicBezTo>
                    <a:pt x="14850" y="16810"/>
                    <a:pt x="14589" y="16733"/>
                    <a:pt x="14326" y="16733"/>
                  </a:cubicBezTo>
                  <a:cubicBezTo>
                    <a:pt x="14126" y="16733"/>
                    <a:pt x="13924" y="16778"/>
                    <a:pt x="13738" y="16868"/>
                  </a:cubicBezTo>
                  <a:cubicBezTo>
                    <a:pt x="13504" y="16981"/>
                    <a:pt x="13262" y="17083"/>
                    <a:pt x="13012" y="17170"/>
                  </a:cubicBezTo>
                  <a:cubicBezTo>
                    <a:pt x="12561" y="17327"/>
                    <a:pt x="12226" y="17712"/>
                    <a:pt x="12133" y="18180"/>
                  </a:cubicBezTo>
                  <a:lnTo>
                    <a:pt x="11717" y="20249"/>
                  </a:lnTo>
                  <a:lnTo>
                    <a:pt x="9881" y="20249"/>
                  </a:lnTo>
                  <a:lnTo>
                    <a:pt x="9467" y="18180"/>
                  </a:lnTo>
                  <a:cubicBezTo>
                    <a:pt x="9373" y="17712"/>
                    <a:pt x="9039" y="17327"/>
                    <a:pt x="8588" y="17170"/>
                  </a:cubicBezTo>
                  <a:cubicBezTo>
                    <a:pt x="8339" y="17083"/>
                    <a:pt x="8096" y="16983"/>
                    <a:pt x="7861" y="16869"/>
                  </a:cubicBezTo>
                  <a:cubicBezTo>
                    <a:pt x="7675" y="16778"/>
                    <a:pt x="7474" y="16733"/>
                    <a:pt x="7273" y="16733"/>
                  </a:cubicBezTo>
                  <a:cubicBezTo>
                    <a:pt x="7011" y="16733"/>
                    <a:pt x="6750" y="16810"/>
                    <a:pt x="6525" y="16960"/>
                  </a:cubicBezTo>
                  <a:lnTo>
                    <a:pt x="4767" y="18132"/>
                  </a:lnTo>
                  <a:lnTo>
                    <a:pt x="3468" y="16833"/>
                  </a:lnTo>
                  <a:lnTo>
                    <a:pt x="4639" y="15075"/>
                  </a:lnTo>
                  <a:cubicBezTo>
                    <a:pt x="4904" y="14677"/>
                    <a:pt x="4939" y="14169"/>
                    <a:pt x="4732" y="13738"/>
                  </a:cubicBezTo>
                  <a:cubicBezTo>
                    <a:pt x="4618" y="13504"/>
                    <a:pt x="4516" y="13263"/>
                    <a:pt x="4429" y="13013"/>
                  </a:cubicBezTo>
                  <a:cubicBezTo>
                    <a:pt x="4273" y="12561"/>
                    <a:pt x="3888" y="12227"/>
                    <a:pt x="3419" y="12133"/>
                  </a:cubicBezTo>
                  <a:lnTo>
                    <a:pt x="1350" y="11718"/>
                  </a:lnTo>
                  <a:lnTo>
                    <a:pt x="1349" y="9882"/>
                  </a:lnTo>
                  <a:lnTo>
                    <a:pt x="3419" y="9468"/>
                  </a:lnTo>
                  <a:cubicBezTo>
                    <a:pt x="3888" y="9374"/>
                    <a:pt x="4273" y="9039"/>
                    <a:pt x="4429" y="8588"/>
                  </a:cubicBezTo>
                  <a:cubicBezTo>
                    <a:pt x="4516" y="8338"/>
                    <a:pt x="4617" y="8096"/>
                    <a:pt x="4731" y="7862"/>
                  </a:cubicBezTo>
                  <a:cubicBezTo>
                    <a:pt x="4940" y="7431"/>
                    <a:pt x="4905" y="6923"/>
                    <a:pt x="4639" y="6524"/>
                  </a:cubicBezTo>
                  <a:lnTo>
                    <a:pt x="3468" y="4767"/>
                  </a:lnTo>
                  <a:lnTo>
                    <a:pt x="4767" y="3468"/>
                  </a:lnTo>
                  <a:lnTo>
                    <a:pt x="6525" y="4639"/>
                  </a:lnTo>
                  <a:cubicBezTo>
                    <a:pt x="6750" y="4790"/>
                    <a:pt x="7011" y="4866"/>
                    <a:pt x="7273" y="4866"/>
                  </a:cubicBezTo>
                  <a:cubicBezTo>
                    <a:pt x="7474" y="4866"/>
                    <a:pt x="7674" y="4822"/>
                    <a:pt x="7861" y="4732"/>
                  </a:cubicBezTo>
                  <a:cubicBezTo>
                    <a:pt x="8095" y="4619"/>
                    <a:pt x="8337" y="4517"/>
                    <a:pt x="8586" y="4430"/>
                  </a:cubicBezTo>
                  <a:cubicBezTo>
                    <a:pt x="9039" y="4272"/>
                    <a:pt x="9373" y="3888"/>
                    <a:pt x="9467" y="3420"/>
                  </a:cubicBezTo>
                  <a:lnTo>
                    <a:pt x="9881" y="1350"/>
                  </a:lnTo>
                  <a:lnTo>
                    <a:pt x="11717" y="1350"/>
                  </a:lnTo>
                  <a:lnTo>
                    <a:pt x="12131" y="3420"/>
                  </a:lnTo>
                  <a:cubicBezTo>
                    <a:pt x="12225" y="3888"/>
                    <a:pt x="12560" y="4272"/>
                    <a:pt x="13012" y="4430"/>
                  </a:cubicBezTo>
                  <a:cubicBezTo>
                    <a:pt x="13261" y="4517"/>
                    <a:pt x="13502" y="4617"/>
                    <a:pt x="13737" y="4731"/>
                  </a:cubicBezTo>
                  <a:cubicBezTo>
                    <a:pt x="13924" y="4822"/>
                    <a:pt x="14125" y="4866"/>
                    <a:pt x="14326" y="4866"/>
                  </a:cubicBezTo>
                  <a:cubicBezTo>
                    <a:pt x="14589" y="4866"/>
                    <a:pt x="14850" y="4790"/>
                    <a:pt x="15075" y="4639"/>
                  </a:cubicBezTo>
                  <a:lnTo>
                    <a:pt x="16832" y="3468"/>
                  </a:lnTo>
                  <a:lnTo>
                    <a:pt x="18131" y="4767"/>
                  </a:lnTo>
                  <a:lnTo>
                    <a:pt x="16959" y="6524"/>
                  </a:lnTo>
                  <a:cubicBezTo>
                    <a:pt x="16694" y="6923"/>
                    <a:pt x="16660" y="7431"/>
                    <a:pt x="16867" y="7861"/>
                  </a:cubicBezTo>
                  <a:cubicBezTo>
                    <a:pt x="16980" y="8096"/>
                    <a:pt x="17083" y="8337"/>
                    <a:pt x="17170" y="8587"/>
                  </a:cubicBezTo>
                  <a:cubicBezTo>
                    <a:pt x="17327" y="9039"/>
                    <a:pt x="17710" y="9373"/>
                    <a:pt x="18180" y="9467"/>
                  </a:cubicBezTo>
                  <a:lnTo>
                    <a:pt x="20248" y="9882"/>
                  </a:lnTo>
                  <a:lnTo>
                    <a:pt x="20250" y="11718"/>
                  </a:lnTo>
                  <a:cubicBezTo>
                    <a:pt x="20250" y="11718"/>
                    <a:pt x="18180" y="12132"/>
                    <a:pt x="18180" y="12132"/>
                  </a:cubicBezTo>
                  <a:close/>
                  <a:moveTo>
                    <a:pt x="20513" y="8558"/>
                  </a:moveTo>
                  <a:lnTo>
                    <a:pt x="18445" y="8143"/>
                  </a:lnTo>
                  <a:cubicBezTo>
                    <a:pt x="18341" y="7844"/>
                    <a:pt x="18218" y="7554"/>
                    <a:pt x="18082" y="7273"/>
                  </a:cubicBezTo>
                  <a:lnTo>
                    <a:pt x="19254" y="5516"/>
                  </a:lnTo>
                  <a:cubicBezTo>
                    <a:pt x="19611" y="4980"/>
                    <a:pt x="19540" y="4268"/>
                    <a:pt x="19085" y="3813"/>
                  </a:cubicBezTo>
                  <a:lnTo>
                    <a:pt x="17787" y="2514"/>
                  </a:lnTo>
                  <a:cubicBezTo>
                    <a:pt x="17526" y="2253"/>
                    <a:pt x="17181" y="2118"/>
                    <a:pt x="16831" y="2118"/>
                  </a:cubicBezTo>
                  <a:cubicBezTo>
                    <a:pt x="16573" y="2118"/>
                    <a:pt x="16312" y="2193"/>
                    <a:pt x="16084" y="2345"/>
                  </a:cubicBezTo>
                  <a:lnTo>
                    <a:pt x="14326" y="3516"/>
                  </a:lnTo>
                  <a:cubicBezTo>
                    <a:pt x="14044" y="3380"/>
                    <a:pt x="13754" y="3258"/>
                    <a:pt x="13455" y="3155"/>
                  </a:cubicBezTo>
                  <a:lnTo>
                    <a:pt x="13041" y="1085"/>
                  </a:lnTo>
                  <a:cubicBezTo>
                    <a:pt x="12916" y="454"/>
                    <a:pt x="12361" y="0"/>
                    <a:pt x="11717" y="0"/>
                  </a:cubicBezTo>
                  <a:lnTo>
                    <a:pt x="9881" y="0"/>
                  </a:lnTo>
                  <a:cubicBezTo>
                    <a:pt x="9238" y="0"/>
                    <a:pt x="8684" y="454"/>
                    <a:pt x="8557" y="1085"/>
                  </a:cubicBezTo>
                  <a:lnTo>
                    <a:pt x="8143" y="3155"/>
                  </a:lnTo>
                  <a:cubicBezTo>
                    <a:pt x="7843" y="3258"/>
                    <a:pt x="7554" y="3381"/>
                    <a:pt x="7273" y="3516"/>
                  </a:cubicBezTo>
                  <a:lnTo>
                    <a:pt x="5516" y="2345"/>
                  </a:lnTo>
                  <a:cubicBezTo>
                    <a:pt x="5287" y="2193"/>
                    <a:pt x="5026" y="2118"/>
                    <a:pt x="4767" y="2118"/>
                  </a:cubicBezTo>
                  <a:cubicBezTo>
                    <a:pt x="4419" y="2118"/>
                    <a:pt x="4073" y="2253"/>
                    <a:pt x="3812" y="2514"/>
                  </a:cubicBezTo>
                  <a:lnTo>
                    <a:pt x="2514" y="3813"/>
                  </a:lnTo>
                  <a:cubicBezTo>
                    <a:pt x="2059" y="4268"/>
                    <a:pt x="1988" y="4980"/>
                    <a:pt x="2345" y="5516"/>
                  </a:cubicBezTo>
                  <a:lnTo>
                    <a:pt x="3516" y="7273"/>
                  </a:lnTo>
                  <a:cubicBezTo>
                    <a:pt x="3380" y="7555"/>
                    <a:pt x="3258" y="7844"/>
                    <a:pt x="3154" y="8144"/>
                  </a:cubicBezTo>
                  <a:lnTo>
                    <a:pt x="1085" y="8558"/>
                  </a:lnTo>
                  <a:cubicBezTo>
                    <a:pt x="454" y="8684"/>
                    <a:pt x="0" y="9238"/>
                    <a:pt x="0" y="9882"/>
                  </a:cubicBezTo>
                  <a:lnTo>
                    <a:pt x="0" y="11718"/>
                  </a:lnTo>
                  <a:cubicBezTo>
                    <a:pt x="0" y="12361"/>
                    <a:pt x="454" y="12916"/>
                    <a:pt x="1085" y="13042"/>
                  </a:cubicBezTo>
                  <a:lnTo>
                    <a:pt x="3154" y="13456"/>
                  </a:lnTo>
                  <a:cubicBezTo>
                    <a:pt x="3258" y="13755"/>
                    <a:pt x="3380" y="14046"/>
                    <a:pt x="3516" y="14326"/>
                  </a:cubicBezTo>
                  <a:lnTo>
                    <a:pt x="2345" y="16083"/>
                  </a:lnTo>
                  <a:cubicBezTo>
                    <a:pt x="1988" y="16619"/>
                    <a:pt x="2059" y="17332"/>
                    <a:pt x="2514" y="17787"/>
                  </a:cubicBezTo>
                  <a:lnTo>
                    <a:pt x="3812" y="19086"/>
                  </a:lnTo>
                  <a:cubicBezTo>
                    <a:pt x="4073" y="19346"/>
                    <a:pt x="4419" y="19482"/>
                    <a:pt x="4767" y="19482"/>
                  </a:cubicBezTo>
                  <a:cubicBezTo>
                    <a:pt x="5026" y="19482"/>
                    <a:pt x="5287" y="19406"/>
                    <a:pt x="5516" y="19254"/>
                  </a:cubicBezTo>
                  <a:lnTo>
                    <a:pt x="7273" y="18083"/>
                  </a:lnTo>
                  <a:cubicBezTo>
                    <a:pt x="7554" y="18220"/>
                    <a:pt x="7843" y="18341"/>
                    <a:pt x="8143" y="18445"/>
                  </a:cubicBezTo>
                  <a:lnTo>
                    <a:pt x="8557" y="20514"/>
                  </a:lnTo>
                  <a:cubicBezTo>
                    <a:pt x="8684" y="21146"/>
                    <a:pt x="9238" y="21599"/>
                    <a:pt x="9881" y="21599"/>
                  </a:cubicBezTo>
                  <a:lnTo>
                    <a:pt x="11717" y="21599"/>
                  </a:lnTo>
                  <a:cubicBezTo>
                    <a:pt x="12361" y="21599"/>
                    <a:pt x="12916" y="21146"/>
                    <a:pt x="13041" y="20514"/>
                  </a:cubicBezTo>
                  <a:lnTo>
                    <a:pt x="13456" y="18445"/>
                  </a:lnTo>
                  <a:cubicBezTo>
                    <a:pt x="13755" y="18341"/>
                    <a:pt x="14046" y="18219"/>
                    <a:pt x="14326" y="18083"/>
                  </a:cubicBezTo>
                  <a:lnTo>
                    <a:pt x="16084" y="19254"/>
                  </a:lnTo>
                  <a:cubicBezTo>
                    <a:pt x="16312" y="19406"/>
                    <a:pt x="16573" y="19482"/>
                    <a:pt x="16831" y="19482"/>
                  </a:cubicBezTo>
                  <a:cubicBezTo>
                    <a:pt x="17181" y="19482"/>
                    <a:pt x="17526" y="19346"/>
                    <a:pt x="17787" y="19086"/>
                  </a:cubicBezTo>
                  <a:lnTo>
                    <a:pt x="19085" y="17787"/>
                  </a:lnTo>
                  <a:cubicBezTo>
                    <a:pt x="19540" y="17332"/>
                    <a:pt x="19611" y="16619"/>
                    <a:pt x="19254" y="16083"/>
                  </a:cubicBezTo>
                  <a:lnTo>
                    <a:pt x="18082" y="14326"/>
                  </a:lnTo>
                  <a:cubicBezTo>
                    <a:pt x="18219" y="14045"/>
                    <a:pt x="18341" y="13755"/>
                    <a:pt x="18445" y="13456"/>
                  </a:cubicBezTo>
                  <a:lnTo>
                    <a:pt x="20513" y="13042"/>
                  </a:lnTo>
                  <a:cubicBezTo>
                    <a:pt x="21145" y="12916"/>
                    <a:pt x="21599" y="12361"/>
                    <a:pt x="21599" y="11718"/>
                  </a:cubicBezTo>
                  <a:lnTo>
                    <a:pt x="21599" y="9882"/>
                  </a:lnTo>
                  <a:cubicBezTo>
                    <a:pt x="21599" y="9238"/>
                    <a:pt x="21145" y="8684"/>
                    <a:pt x="20513" y="855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27" name="AutoShape 124">
              <a:extLst>
                <a:ext uri="{FF2B5EF4-FFF2-40B4-BE49-F238E27FC236}">
                  <a16:creationId xmlns:a16="http://schemas.microsoft.com/office/drawing/2014/main" id="{55CF1034-1AC8-48F4-9B5C-9C519682B5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8623" y="3180084"/>
              <a:ext cx="203200" cy="2032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0250"/>
                  </a:moveTo>
                  <a:cubicBezTo>
                    <a:pt x="5580" y="20250"/>
                    <a:pt x="1350" y="16017"/>
                    <a:pt x="1350" y="10800"/>
                  </a:cubicBezTo>
                  <a:cubicBezTo>
                    <a:pt x="1350" y="5582"/>
                    <a:pt x="5580" y="1349"/>
                    <a:pt x="10800" y="1349"/>
                  </a:cubicBezTo>
                  <a:cubicBezTo>
                    <a:pt x="16016" y="1349"/>
                    <a:pt x="20250" y="5582"/>
                    <a:pt x="20250" y="10800"/>
                  </a:cubicBezTo>
                  <a:cubicBezTo>
                    <a:pt x="20250" y="16017"/>
                    <a:pt x="16016" y="20250"/>
                    <a:pt x="10800" y="20250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3"/>
                    <a:pt x="4836" y="21600"/>
                    <a:pt x="10800" y="21600"/>
                  </a:cubicBezTo>
                  <a:cubicBezTo>
                    <a:pt x="16763" y="21600"/>
                    <a:pt x="21599" y="16763"/>
                    <a:pt x="21599" y="10800"/>
                  </a:cubicBezTo>
                  <a:cubicBezTo>
                    <a:pt x="21599" y="4836"/>
                    <a:pt x="16763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28" name="AutoShape 125">
              <a:extLst>
                <a:ext uri="{FF2B5EF4-FFF2-40B4-BE49-F238E27FC236}">
                  <a16:creationId xmlns:a16="http://schemas.microsoft.com/office/drawing/2014/main" id="{ECBEF991-8607-4F85-A560-5694860DB7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1485" y="3223740"/>
              <a:ext cx="116682" cy="1166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900"/>
                  </a:moveTo>
                  <a:cubicBezTo>
                    <a:pt x="6328" y="18900"/>
                    <a:pt x="2699" y="15271"/>
                    <a:pt x="2699" y="10800"/>
                  </a:cubicBezTo>
                  <a:cubicBezTo>
                    <a:pt x="2699" y="6329"/>
                    <a:pt x="6328" y="2700"/>
                    <a:pt x="10800" y="2700"/>
                  </a:cubicBezTo>
                  <a:cubicBezTo>
                    <a:pt x="15271" y="2700"/>
                    <a:pt x="18899" y="6329"/>
                    <a:pt x="18899" y="10800"/>
                  </a:cubicBezTo>
                  <a:cubicBezTo>
                    <a:pt x="18899" y="15271"/>
                    <a:pt x="15271" y="18900"/>
                    <a:pt x="10800" y="18900"/>
                  </a:cubicBezTo>
                  <a:moveTo>
                    <a:pt x="10800" y="0"/>
                  </a:moveTo>
                  <a:cubicBezTo>
                    <a:pt x="4830" y="0"/>
                    <a:pt x="0" y="4833"/>
                    <a:pt x="0" y="10800"/>
                  </a:cubicBezTo>
                  <a:cubicBezTo>
                    <a:pt x="0" y="16766"/>
                    <a:pt x="4830" y="21599"/>
                    <a:pt x="10800" y="21599"/>
                  </a:cubicBezTo>
                  <a:cubicBezTo>
                    <a:pt x="16764" y="21599"/>
                    <a:pt x="21600" y="16766"/>
                    <a:pt x="21600" y="10800"/>
                  </a:cubicBezTo>
                  <a:cubicBezTo>
                    <a:pt x="21600" y="4833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5F109CB0-7F26-4A53-B0E4-928D344CB50C}"/>
              </a:ext>
            </a:extLst>
          </p:cNvPr>
          <p:cNvGrpSpPr/>
          <p:nvPr/>
        </p:nvGrpSpPr>
        <p:grpSpPr>
          <a:xfrm>
            <a:off x="3345061" y="2454759"/>
            <a:ext cx="306559" cy="306559"/>
            <a:chOff x="3498967" y="3049909"/>
            <a:chExt cx="464344" cy="464344"/>
          </a:xfrm>
          <a:solidFill>
            <a:schemeClr val="bg1"/>
          </a:solidFill>
        </p:grpSpPr>
        <p:sp>
          <p:nvSpPr>
            <p:cNvPr id="130" name="AutoShape 126">
              <a:extLst>
                <a:ext uri="{FF2B5EF4-FFF2-40B4-BE49-F238E27FC236}">
                  <a16:creationId xmlns:a16="http://schemas.microsoft.com/office/drawing/2014/main" id="{D61BD848-CE04-4B78-BF28-923F6C9C09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8967" y="3049909"/>
              <a:ext cx="464344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31" name="AutoShape 127">
              <a:extLst>
                <a:ext uri="{FF2B5EF4-FFF2-40B4-BE49-F238E27FC236}">
                  <a16:creationId xmlns:a16="http://schemas.microsoft.com/office/drawing/2014/main" id="{B1B2C954-A5F3-4B8C-882B-70A221DC41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7085" y="3122140"/>
              <a:ext cx="109538" cy="1087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501D9BAB-B214-46FA-B1C9-497E93D7B31D}"/>
              </a:ext>
            </a:extLst>
          </p:cNvPr>
          <p:cNvGrpSpPr/>
          <p:nvPr/>
        </p:nvGrpSpPr>
        <p:grpSpPr>
          <a:xfrm>
            <a:off x="1984784" y="2584151"/>
            <a:ext cx="307082" cy="306559"/>
            <a:chOff x="2581275" y="2582069"/>
            <a:chExt cx="465138" cy="464344"/>
          </a:xfrm>
          <a:solidFill>
            <a:schemeClr val="bg1"/>
          </a:solidFill>
        </p:grpSpPr>
        <p:sp>
          <p:nvSpPr>
            <p:cNvPr id="133" name="AutoShape 128">
              <a:extLst>
                <a:ext uri="{FF2B5EF4-FFF2-40B4-BE49-F238E27FC236}">
                  <a16:creationId xmlns:a16="http://schemas.microsoft.com/office/drawing/2014/main" id="{FA341F4A-5E6B-461E-9D2A-F931DC44B8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275" y="2582069"/>
              <a:ext cx="465138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850" y="12150"/>
                  </a:moveTo>
                  <a:cubicBezTo>
                    <a:pt x="13851" y="12150"/>
                    <a:pt x="12926" y="11859"/>
                    <a:pt x="12124" y="11386"/>
                  </a:cubicBezTo>
                  <a:lnTo>
                    <a:pt x="11892" y="11618"/>
                  </a:lnTo>
                  <a:lnTo>
                    <a:pt x="11132" y="12377"/>
                  </a:lnTo>
                  <a:lnTo>
                    <a:pt x="9846" y="13663"/>
                  </a:lnTo>
                  <a:cubicBezTo>
                    <a:pt x="9593" y="13916"/>
                    <a:pt x="9451" y="14260"/>
                    <a:pt x="9451" y="14617"/>
                  </a:cubicBezTo>
                  <a:lnTo>
                    <a:pt x="9451" y="16200"/>
                  </a:lnTo>
                  <a:lnTo>
                    <a:pt x="8101" y="16200"/>
                  </a:lnTo>
                  <a:cubicBezTo>
                    <a:pt x="7356" y="16200"/>
                    <a:pt x="6751" y="16804"/>
                    <a:pt x="6751" y="17549"/>
                  </a:cubicBezTo>
                  <a:lnTo>
                    <a:pt x="6751" y="18900"/>
                  </a:lnTo>
                  <a:lnTo>
                    <a:pt x="5170" y="18900"/>
                  </a:lnTo>
                  <a:cubicBezTo>
                    <a:pt x="4812" y="18900"/>
                    <a:pt x="4469" y="19042"/>
                    <a:pt x="4216" y="19295"/>
                  </a:cubicBezTo>
                  <a:lnTo>
                    <a:pt x="3259" y="20252"/>
                  </a:lnTo>
                  <a:lnTo>
                    <a:pt x="1352" y="20249"/>
                  </a:lnTo>
                  <a:lnTo>
                    <a:pt x="1350" y="18326"/>
                  </a:lnTo>
                  <a:lnTo>
                    <a:pt x="9223" y="10467"/>
                  </a:lnTo>
                  <a:cubicBezTo>
                    <a:pt x="9223" y="10467"/>
                    <a:pt x="9223" y="10467"/>
                    <a:pt x="9224" y="10468"/>
                  </a:cubicBezTo>
                  <a:lnTo>
                    <a:pt x="10215" y="9477"/>
                  </a:lnTo>
                  <a:cubicBezTo>
                    <a:pt x="9741" y="8674"/>
                    <a:pt x="9451" y="7748"/>
                    <a:pt x="9451" y="6750"/>
                  </a:cubicBezTo>
                  <a:cubicBezTo>
                    <a:pt x="9451" y="3767"/>
                    <a:pt x="11869" y="1350"/>
                    <a:pt x="14850" y="1350"/>
                  </a:cubicBezTo>
                  <a:cubicBezTo>
                    <a:pt x="17832" y="1350"/>
                    <a:pt x="20250" y="3767"/>
                    <a:pt x="20250" y="6750"/>
                  </a:cubicBezTo>
                  <a:cubicBezTo>
                    <a:pt x="20250" y="9732"/>
                    <a:pt x="17832" y="12150"/>
                    <a:pt x="14850" y="12150"/>
                  </a:cubicBezTo>
                  <a:moveTo>
                    <a:pt x="14850" y="0"/>
                  </a:moveTo>
                  <a:cubicBezTo>
                    <a:pt x="11123" y="0"/>
                    <a:pt x="8101" y="3022"/>
                    <a:pt x="8101" y="6750"/>
                  </a:cubicBezTo>
                  <a:cubicBezTo>
                    <a:pt x="8101" y="7617"/>
                    <a:pt x="8283" y="8438"/>
                    <a:pt x="8582" y="9199"/>
                  </a:cubicBezTo>
                  <a:lnTo>
                    <a:pt x="383" y="17400"/>
                  </a:lnTo>
                  <a:cubicBezTo>
                    <a:pt x="146" y="17637"/>
                    <a:pt x="0" y="17863"/>
                    <a:pt x="0" y="18225"/>
                  </a:cubicBezTo>
                  <a:lnTo>
                    <a:pt x="0" y="20249"/>
                  </a:lnTo>
                  <a:cubicBezTo>
                    <a:pt x="0" y="20972"/>
                    <a:pt x="626" y="21599"/>
                    <a:pt x="1349" y="21599"/>
                  </a:cubicBezTo>
                  <a:lnTo>
                    <a:pt x="3374" y="21599"/>
                  </a:lnTo>
                  <a:cubicBezTo>
                    <a:pt x="3736" y="21599"/>
                    <a:pt x="3965" y="21455"/>
                    <a:pt x="4202" y="21219"/>
                  </a:cubicBezTo>
                  <a:lnTo>
                    <a:pt x="5170" y="20249"/>
                  </a:lnTo>
                  <a:lnTo>
                    <a:pt x="6751" y="20249"/>
                  </a:lnTo>
                  <a:cubicBezTo>
                    <a:pt x="7496" y="20249"/>
                    <a:pt x="8101" y="19645"/>
                    <a:pt x="8101" y="18900"/>
                  </a:cubicBezTo>
                  <a:lnTo>
                    <a:pt x="8101" y="17549"/>
                  </a:lnTo>
                  <a:lnTo>
                    <a:pt x="9451" y="17549"/>
                  </a:lnTo>
                  <a:cubicBezTo>
                    <a:pt x="10196" y="17549"/>
                    <a:pt x="10801" y="16945"/>
                    <a:pt x="10801" y="16200"/>
                  </a:cubicBezTo>
                  <a:lnTo>
                    <a:pt x="10801" y="14617"/>
                  </a:lnTo>
                  <a:lnTo>
                    <a:pt x="12400" y="13018"/>
                  </a:lnTo>
                  <a:cubicBezTo>
                    <a:pt x="13162" y="13317"/>
                    <a:pt x="13982" y="13500"/>
                    <a:pt x="14850" y="13500"/>
                  </a:cubicBezTo>
                  <a:cubicBezTo>
                    <a:pt x="18577" y="13500"/>
                    <a:pt x="21599" y="10477"/>
                    <a:pt x="21599" y="6750"/>
                  </a:cubicBezTo>
                  <a:cubicBezTo>
                    <a:pt x="21599" y="3022"/>
                    <a:pt x="18577" y="0"/>
                    <a:pt x="148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34" name="AutoShape 129">
              <a:extLst>
                <a:ext uri="{FF2B5EF4-FFF2-40B4-BE49-F238E27FC236}">
                  <a16:creationId xmlns:a16="http://schemas.microsoft.com/office/drawing/2014/main" id="{1D3B49B4-10F6-4F52-AFFA-5974FBE018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1788" y="2640013"/>
              <a:ext cx="115888" cy="115888"/>
            </a:xfrm>
            <a:custGeom>
              <a:avLst/>
              <a:gdLst>
                <a:gd name="T0" fmla="*/ 10800 w 21600"/>
                <a:gd name="T1" fmla="+- 0 10800 134"/>
                <a:gd name="T2" fmla="*/ 10800 h 21333"/>
                <a:gd name="T3" fmla="*/ 10800 w 21600"/>
                <a:gd name="T4" fmla="+- 0 10800 134"/>
                <a:gd name="T5" fmla="*/ 10800 h 21333"/>
                <a:gd name="T6" fmla="*/ 10800 w 21600"/>
                <a:gd name="T7" fmla="+- 0 10800 134"/>
                <a:gd name="T8" fmla="*/ 10800 h 21333"/>
                <a:gd name="T9" fmla="*/ 10800 w 21600"/>
                <a:gd name="T10" fmla="+- 0 10800 134"/>
                <a:gd name="T11" fmla="*/ 10800 h 21333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333">
                  <a:moveTo>
                    <a:pt x="13008" y="18684"/>
                  </a:moveTo>
                  <a:cubicBezTo>
                    <a:pt x="9017" y="15850"/>
                    <a:pt x="5542" y="12415"/>
                    <a:pt x="2694" y="8570"/>
                  </a:cubicBezTo>
                  <a:cubicBezTo>
                    <a:pt x="3736" y="5628"/>
                    <a:pt x="5693" y="3697"/>
                    <a:pt x="8585" y="2647"/>
                  </a:cubicBezTo>
                  <a:cubicBezTo>
                    <a:pt x="12578" y="5489"/>
                    <a:pt x="16048" y="8911"/>
                    <a:pt x="18889" y="12809"/>
                  </a:cubicBezTo>
                  <a:cubicBezTo>
                    <a:pt x="17836" y="15730"/>
                    <a:pt x="15883" y="17647"/>
                    <a:pt x="13008" y="18684"/>
                  </a:cubicBezTo>
                  <a:moveTo>
                    <a:pt x="21110" y="11295"/>
                  </a:moveTo>
                  <a:cubicBezTo>
                    <a:pt x="18081" y="7130"/>
                    <a:pt x="14396" y="3496"/>
                    <a:pt x="10161" y="484"/>
                  </a:cubicBezTo>
                  <a:cubicBezTo>
                    <a:pt x="9468" y="-8"/>
                    <a:pt x="8579" y="-134"/>
                    <a:pt x="7778" y="145"/>
                  </a:cubicBezTo>
                  <a:cubicBezTo>
                    <a:pt x="4027" y="1450"/>
                    <a:pt x="1463" y="3983"/>
                    <a:pt x="145" y="7687"/>
                  </a:cubicBezTo>
                  <a:cubicBezTo>
                    <a:pt x="46" y="7962"/>
                    <a:pt x="0" y="8252"/>
                    <a:pt x="0" y="8537"/>
                  </a:cubicBezTo>
                  <a:cubicBezTo>
                    <a:pt x="0" y="9071"/>
                    <a:pt x="167" y="9596"/>
                    <a:pt x="487" y="10041"/>
                  </a:cubicBezTo>
                  <a:cubicBezTo>
                    <a:pt x="3525" y="14213"/>
                    <a:pt x="7211" y="17850"/>
                    <a:pt x="11431" y="20850"/>
                  </a:cubicBezTo>
                  <a:cubicBezTo>
                    <a:pt x="12122" y="21338"/>
                    <a:pt x="13010" y="21466"/>
                    <a:pt x="13812" y="21188"/>
                  </a:cubicBezTo>
                  <a:cubicBezTo>
                    <a:pt x="17563" y="19893"/>
                    <a:pt x="20133" y="17356"/>
                    <a:pt x="21451" y="13647"/>
                  </a:cubicBezTo>
                  <a:cubicBezTo>
                    <a:pt x="21551" y="13372"/>
                    <a:pt x="21600" y="13081"/>
                    <a:pt x="21600" y="12796"/>
                  </a:cubicBezTo>
                  <a:cubicBezTo>
                    <a:pt x="21600" y="12265"/>
                    <a:pt x="21429" y="11740"/>
                    <a:pt x="21110" y="1129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35" name="AutoShape 130">
            <a:extLst>
              <a:ext uri="{FF2B5EF4-FFF2-40B4-BE49-F238E27FC236}">
                <a16:creationId xmlns:a16="http://schemas.microsoft.com/office/drawing/2014/main" id="{964A27E2-BAF5-427F-A1A2-3A2A4F2F3BC1}"/>
              </a:ext>
            </a:extLst>
          </p:cNvPr>
          <p:cNvSpPr>
            <a:spLocks/>
          </p:cNvSpPr>
          <p:nvPr/>
        </p:nvSpPr>
        <p:spPr bwMode="auto">
          <a:xfrm>
            <a:off x="702696" y="2788276"/>
            <a:ext cx="306559" cy="306559"/>
          </a:xfrm>
          <a:custGeom>
            <a:avLst/>
            <a:gdLst>
              <a:gd name="T0" fmla="+- 0 10799 113"/>
              <a:gd name="T1" fmla="*/ T0 w 21373"/>
              <a:gd name="T2" fmla="*/ 10800 h 21600"/>
              <a:gd name="T3" fmla="+- 0 10799 113"/>
              <a:gd name="T4" fmla="*/ T3 w 21373"/>
              <a:gd name="T5" fmla="*/ 10800 h 21600"/>
              <a:gd name="T6" fmla="+- 0 10799 113"/>
              <a:gd name="T7" fmla="*/ T6 w 21373"/>
              <a:gd name="T8" fmla="*/ 10800 h 21600"/>
              <a:gd name="T9" fmla="+- 0 10799 113"/>
              <a:gd name="T10" fmla="*/ T9 w 2137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3" h="21600">
                <a:moveTo>
                  <a:pt x="1336" y="20249"/>
                </a:moveTo>
                <a:cubicBezTo>
                  <a:pt x="1428" y="20188"/>
                  <a:pt x="3691" y="18688"/>
                  <a:pt x="7070" y="17950"/>
                </a:cubicBezTo>
                <a:lnTo>
                  <a:pt x="8729" y="17587"/>
                </a:lnTo>
                <a:cubicBezTo>
                  <a:pt x="9321" y="17980"/>
                  <a:pt x="9972" y="18225"/>
                  <a:pt x="10686" y="18225"/>
                </a:cubicBezTo>
                <a:cubicBezTo>
                  <a:pt x="11401" y="18225"/>
                  <a:pt x="12052" y="17980"/>
                  <a:pt x="12644" y="17587"/>
                </a:cubicBezTo>
                <a:lnTo>
                  <a:pt x="14303" y="17950"/>
                </a:lnTo>
                <a:cubicBezTo>
                  <a:pt x="17656" y="18682"/>
                  <a:pt x="19911" y="20165"/>
                  <a:pt x="20037" y="20249"/>
                </a:cubicBezTo>
                <a:cubicBezTo>
                  <a:pt x="20037" y="20249"/>
                  <a:pt x="1336" y="20249"/>
                  <a:pt x="1336" y="20249"/>
                </a:cubicBezTo>
                <a:close/>
                <a:moveTo>
                  <a:pt x="13537" y="15793"/>
                </a:moveTo>
                <a:lnTo>
                  <a:pt x="13317" y="16073"/>
                </a:lnTo>
                <a:cubicBezTo>
                  <a:pt x="11725" y="17923"/>
                  <a:pt x="9648" y="17923"/>
                  <a:pt x="8056" y="16073"/>
                </a:cubicBezTo>
                <a:lnTo>
                  <a:pt x="7836" y="15793"/>
                </a:lnTo>
                <a:cubicBezTo>
                  <a:pt x="5977" y="13411"/>
                  <a:pt x="5053" y="10261"/>
                  <a:pt x="5451" y="7255"/>
                </a:cubicBezTo>
                <a:cubicBezTo>
                  <a:pt x="5815" y="4367"/>
                  <a:pt x="7453" y="1350"/>
                  <a:pt x="10686" y="1350"/>
                </a:cubicBezTo>
                <a:cubicBezTo>
                  <a:pt x="13920" y="1350"/>
                  <a:pt x="15558" y="4367"/>
                  <a:pt x="15922" y="7255"/>
                </a:cubicBezTo>
                <a:cubicBezTo>
                  <a:pt x="16318" y="10262"/>
                  <a:pt x="15398" y="13411"/>
                  <a:pt x="13537" y="15793"/>
                </a:cubicBezTo>
                <a:moveTo>
                  <a:pt x="20778" y="19126"/>
                </a:moveTo>
                <a:cubicBezTo>
                  <a:pt x="20644" y="19037"/>
                  <a:pt x="18209" y="17422"/>
                  <a:pt x="14585" y="16630"/>
                </a:cubicBezTo>
                <a:cubicBezTo>
                  <a:pt x="15914" y="14927"/>
                  <a:pt x="16767" y="12639"/>
                  <a:pt x="17130" y="11115"/>
                </a:cubicBezTo>
                <a:cubicBezTo>
                  <a:pt x="17633" y="9004"/>
                  <a:pt x="17438" y="4873"/>
                  <a:pt x="15431" y="2299"/>
                </a:cubicBezTo>
                <a:cubicBezTo>
                  <a:pt x="14259" y="795"/>
                  <a:pt x="12618" y="0"/>
                  <a:pt x="10686" y="0"/>
                </a:cubicBezTo>
                <a:cubicBezTo>
                  <a:pt x="8755" y="0"/>
                  <a:pt x="7114" y="795"/>
                  <a:pt x="5942" y="2299"/>
                </a:cubicBezTo>
                <a:cubicBezTo>
                  <a:pt x="3935" y="4873"/>
                  <a:pt x="3740" y="9004"/>
                  <a:pt x="4243" y="11115"/>
                </a:cubicBezTo>
                <a:cubicBezTo>
                  <a:pt x="4606" y="12639"/>
                  <a:pt x="5459" y="14927"/>
                  <a:pt x="6788" y="16630"/>
                </a:cubicBezTo>
                <a:cubicBezTo>
                  <a:pt x="3164" y="17422"/>
                  <a:pt x="729" y="19037"/>
                  <a:pt x="595" y="19126"/>
                </a:cubicBezTo>
                <a:cubicBezTo>
                  <a:pt x="105" y="19457"/>
                  <a:pt x="-113" y="20071"/>
                  <a:pt x="57" y="20640"/>
                </a:cubicBezTo>
                <a:cubicBezTo>
                  <a:pt x="228" y="21210"/>
                  <a:pt x="747" y="21599"/>
                  <a:pt x="1336" y="21599"/>
                </a:cubicBezTo>
                <a:lnTo>
                  <a:pt x="20037" y="21599"/>
                </a:lnTo>
                <a:cubicBezTo>
                  <a:pt x="20626" y="21599"/>
                  <a:pt x="21145" y="21210"/>
                  <a:pt x="21316" y="20640"/>
                </a:cubicBezTo>
                <a:cubicBezTo>
                  <a:pt x="21487" y="20071"/>
                  <a:pt x="21268" y="19457"/>
                  <a:pt x="20778" y="1912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4288" tIns="14288" rIns="14288" bIns="14288" anchor="ctr"/>
          <a:lstStyle/>
          <a:p>
            <a:pPr algn="ctr" defTabSz="171450" fontAlgn="base" hangingPunct="0">
              <a:spcBef>
                <a:spcPct val="0"/>
              </a:spcBef>
              <a:spcAft>
                <a:spcPct val="0"/>
              </a:spcAft>
            </a:pPr>
            <a:endParaRPr lang="en-US" sz="1125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999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22C06-7A8F-4B86-A189-8EBF4689B1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ROAD TIMELINE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E2841-01FF-4294-AB8D-2F49C4DA0FC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id-ID"/>
              <a:t>Ut wisi enim ad minim veniam, quis nostrud</a:t>
            </a:r>
            <a:endParaRPr lang="id-ID" dirty="0"/>
          </a:p>
        </p:txBody>
      </p: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291F7281-C9C9-4811-8212-7D658C505911}"/>
              </a:ext>
            </a:extLst>
          </p:cNvPr>
          <p:cNvGrpSpPr/>
          <p:nvPr/>
        </p:nvGrpSpPr>
        <p:grpSpPr>
          <a:xfrm>
            <a:off x="4192024" y="0"/>
            <a:ext cx="4972278" cy="6858000"/>
            <a:chOff x="5202238" y="0"/>
            <a:chExt cx="5270500" cy="6858000"/>
          </a:xfrm>
        </p:grpSpPr>
        <p:sp>
          <p:nvSpPr>
            <p:cNvPr id="222" name="Freeform 5">
              <a:extLst>
                <a:ext uri="{FF2B5EF4-FFF2-40B4-BE49-F238E27FC236}">
                  <a16:creationId xmlns:a16="http://schemas.microsoft.com/office/drawing/2014/main" id="{E2EA263D-BB33-4089-9840-D67789CA0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2238" y="0"/>
              <a:ext cx="5270500" cy="6858000"/>
            </a:xfrm>
            <a:custGeom>
              <a:avLst/>
              <a:gdLst>
                <a:gd name="T0" fmla="*/ 12804 w 13280"/>
                <a:gd name="T1" fmla="*/ 10311 h 17280"/>
                <a:gd name="T2" fmla="*/ 11556 w 13280"/>
                <a:gd name="T3" fmla="*/ 9327 h 17280"/>
                <a:gd name="T4" fmla="*/ 9975 w 13280"/>
                <a:gd name="T5" fmla="*/ 9217 h 17280"/>
                <a:gd name="T6" fmla="*/ 8606 w 13280"/>
                <a:gd name="T7" fmla="*/ 10016 h 17280"/>
                <a:gd name="T8" fmla="*/ 7923 w 13280"/>
                <a:gd name="T9" fmla="*/ 11448 h 17280"/>
                <a:gd name="T10" fmla="*/ 7670 w 13280"/>
                <a:gd name="T11" fmla="*/ 12555 h 17280"/>
                <a:gd name="T12" fmla="*/ 6739 w 13280"/>
                <a:gd name="T13" fmla="*/ 13090 h 17280"/>
                <a:gd name="T14" fmla="*/ 5738 w 13280"/>
                <a:gd name="T15" fmla="*/ 12711 h 17280"/>
                <a:gd name="T16" fmla="*/ 5394 w 13280"/>
                <a:gd name="T17" fmla="*/ 11692 h 17280"/>
                <a:gd name="T18" fmla="*/ 5977 w 13280"/>
                <a:gd name="T19" fmla="*/ 10775 h 17280"/>
                <a:gd name="T20" fmla="*/ 7051 w 13280"/>
                <a:gd name="T21" fmla="*/ 10555 h 17280"/>
                <a:gd name="T22" fmla="*/ 8481 w 13280"/>
                <a:gd name="T23" fmla="*/ 9858 h 17280"/>
                <a:gd name="T24" fmla="*/ 9271 w 13280"/>
                <a:gd name="T25" fmla="*/ 8473 h 17280"/>
                <a:gd name="T26" fmla="*/ 9143 w 13280"/>
                <a:gd name="T27" fmla="*/ 6899 h 17280"/>
                <a:gd name="T28" fmla="*/ 8143 w 13280"/>
                <a:gd name="T29" fmla="*/ 5658 h 17280"/>
                <a:gd name="T30" fmla="*/ 6565 w 13280"/>
                <a:gd name="T31" fmla="*/ 5201 h 17280"/>
                <a:gd name="T32" fmla="*/ 5055 w 13280"/>
                <a:gd name="T33" fmla="*/ 5716 h 17280"/>
                <a:gd name="T34" fmla="*/ 4107 w 13280"/>
                <a:gd name="T35" fmla="*/ 6978 h 17280"/>
                <a:gd name="T36" fmla="*/ 3874 w 13280"/>
                <a:gd name="T37" fmla="*/ 8316 h 17280"/>
                <a:gd name="T38" fmla="*/ 3057 w 13280"/>
                <a:gd name="T39" fmla="*/ 9094 h 17280"/>
                <a:gd name="T40" fmla="*/ 1965 w 13280"/>
                <a:gd name="T41" fmla="*/ 8914 h 17280"/>
                <a:gd name="T42" fmla="*/ 1441 w 13280"/>
                <a:gd name="T43" fmla="*/ 7963 h 17280"/>
                <a:gd name="T44" fmla="*/ 1847 w 13280"/>
                <a:gd name="T45" fmla="*/ 6967 h 17280"/>
                <a:gd name="T46" fmla="*/ 2806 w 13280"/>
                <a:gd name="T47" fmla="*/ 6637 h 17280"/>
                <a:gd name="T48" fmla="*/ 4310 w 13280"/>
                <a:gd name="T49" fmla="*/ 6101 h 17280"/>
                <a:gd name="T50" fmla="*/ 5260 w 13280"/>
                <a:gd name="T51" fmla="*/ 4763 h 17280"/>
                <a:gd name="T52" fmla="*/ 5271 w 13280"/>
                <a:gd name="T53" fmla="*/ 3168 h 17280"/>
                <a:gd name="T54" fmla="*/ 4392 w 13280"/>
                <a:gd name="T55" fmla="*/ 1858 h 17280"/>
                <a:gd name="T56" fmla="*/ 2911 w 13280"/>
                <a:gd name="T57" fmla="*/ 1263 h 17280"/>
                <a:gd name="T58" fmla="*/ 1857 w 13280"/>
                <a:gd name="T59" fmla="*/ 934 h 17280"/>
                <a:gd name="T60" fmla="*/ 1 w 13280"/>
                <a:gd name="T61" fmla="*/ 78 h 17280"/>
                <a:gd name="T62" fmla="*/ 517 w 13280"/>
                <a:gd name="T63" fmla="*/ 1587 h 17280"/>
                <a:gd name="T64" fmla="*/ 1843 w 13280"/>
                <a:gd name="T65" fmla="*/ 2555 h 17280"/>
                <a:gd name="T66" fmla="*/ 3159 w 13280"/>
                <a:gd name="T67" fmla="*/ 2782 h 17280"/>
                <a:gd name="T68" fmla="*/ 3894 w 13280"/>
                <a:gd name="T69" fmla="*/ 3583 h 17280"/>
                <a:gd name="T70" fmla="*/ 3713 w 13280"/>
                <a:gd name="T71" fmla="*/ 4676 h 17280"/>
                <a:gd name="T72" fmla="*/ 2714 w 13280"/>
                <a:gd name="T73" fmla="*/ 5200 h 17280"/>
                <a:gd name="T74" fmla="*/ 1279 w 13280"/>
                <a:gd name="T75" fmla="*/ 5602 h 17280"/>
                <a:gd name="T76" fmla="*/ 230 w 13280"/>
                <a:gd name="T77" fmla="*/ 6803 h 17280"/>
                <a:gd name="T78" fmla="*/ 44 w 13280"/>
                <a:gd name="T79" fmla="*/ 8381 h 17280"/>
                <a:gd name="T80" fmla="*/ 779 w 13280"/>
                <a:gd name="T81" fmla="*/ 9787 h 17280"/>
                <a:gd name="T82" fmla="*/ 2175 w 13280"/>
                <a:gd name="T83" fmla="*/ 10535 h 17280"/>
                <a:gd name="T84" fmla="*/ 3752 w 13280"/>
                <a:gd name="T85" fmla="*/ 10369 h 17280"/>
                <a:gd name="T86" fmla="*/ 4963 w 13280"/>
                <a:gd name="T87" fmla="*/ 9342 h 17280"/>
                <a:gd name="T88" fmla="*/ 5385 w 13280"/>
                <a:gd name="T89" fmla="*/ 7916 h 17280"/>
                <a:gd name="T90" fmla="*/ 5870 w 13280"/>
                <a:gd name="T91" fmla="*/ 6903 h 17280"/>
                <a:gd name="T92" fmla="*/ 6955 w 13280"/>
                <a:gd name="T93" fmla="*/ 6679 h 17280"/>
                <a:gd name="T94" fmla="*/ 7784 w 13280"/>
                <a:gd name="T95" fmla="*/ 7380 h 17280"/>
                <a:gd name="T96" fmla="*/ 7763 w 13280"/>
                <a:gd name="T97" fmla="*/ 8453 h 17280"/>
                <a:gd name="T98" fmla="*/ 6922 w 13280"/>
                <a:gd name="T99" fmla="*/ 9115 h 17280"/>
                <a:gd name="T100" fmla="*/ 5554 w 13280"/>
                <a:gd name="T101" fmla="*/ 9375 h 17280"/>
                <a:gd name="T102" fmla="*/ 4356 w 13280"/>
                <a:gd name="T103" fmla="*/ 10412 h 17280"/>
                <a:gd name="T104" fmla="*/ 3949 w 13280"/>
                <a:gd name="T105" fmla="*/ 11949 h 17280"/>
                <a:gd name="T106" fmla="*/ 4484 w 13280"/>
                <a:gd name="T107" fmla="*/ 13452 h 17280"/>
                <a:gd name="T108" fmla="*/ 5758 w 13280"/>
                <a:gd name="T109" fmla="*/ 14385 h 17280"/>
                <a:gd name="T110" fmla="*/ 7351 w 13280"/>
                <a:gd name="T111" fmla="*/ 14437 h 17280"/>
                <a:gd name="T112" fmla="*/ 8727 w 13280"/>
                <a:gd name="T113" fmla="*/ 13541 h 17280"/>
                <a:gd name="T114" fmla="*/ 9324 w 13280"/>
                <a:gd name="T115" fmla="*/ 12061 h 17280"/>
                <a:gd name="T116" fmla="*/ 9553 w 13280"/>
                <a:gd name="T117" fmla="*/ 11130 h 17280"/>
                <a:gd name="T118" fmla="*/ 10518 w 13280"/>
                <a:gd name="T119" fmla="*/ 10587 h 17280"/>
                <a:gd name="T120" fmla="*/ 11553 w 13280"/>
                <a:gd name="T121" fmla="*/ 11039 h 17280"/>
                <a:gd name="T122" fmla="*/ 11841 w 13280"/>
                <a:gd name="T123" fmla="*/ 12083 h 17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80" h="17280">
                  <a:moveTo>
                    <a:pt x="13280" y="11802"/>
                  </a:moveTo>
                  <a:lnTo>
                    <a:pt x="13279" y="11749"/>
                  </a:lnTo>
                  <a:lnTo>
                    <a:pt x="13277" y="11707"/>
                  </a:lnTo>
                  <a:lnTo>
                    <a:pt x="13276" y="11681"/>
                  </a:lnTo>
                  <a:lnTo>
                    <a:pt x="13275" y="11672"/>
                  </a:lnTo>
                  <a:lnTo>
                    <a:pt x="13275" y="11662"/>
                  </a:lnTo>
                  <a:lnTo>
                    <a:pt x="13272" y="11636"/>
                  </a:lnTo>
                  <a:lnTo>
                    <a:pt x="13269" y="11594"/>
                  </a:lnTo>
                  <a:lnTo>
                    <a:pt x="13264" y="11541"/>
                  </a:lnTo>
                  <a:lnTo>
                    <a:pt x="13259" y="11510"/>
                  </a:lnTo>
                  <a:lnTo>
                    <a:pt x="13255" y="11477"/>
                  </a:lnTo>
                  <a:lnTo>
                    <a:pt x="13251" y="11443"/>
                  </a:lnTo>
                  <a:lnTo>
                    <a:pt x="13245" y="11407"/>
                  </a:lnTo>
                  <a:lnTo>
                    <a:pt x="13239" y="11369"/>
                  </a:lnTo>
                  <a:lnTo>
                    <a:pt x="13232" y="11331"/>
                  </a:lnTo>
                  <a:lnTo>
                    <a:pt x="13224" y="11292"/>
                  </a:lnTo>
                  <a:lnTo>
                    <a:pt x="13216" y="11255"/>
                  </a:lnTo>
                  <a:lnTo>
                    <a:pt x="13208" y="11216"/>
                  </a:lnTo>
                  <a:lnTo>
                    <a:pt x="13198" y="11178"/>
                  </a:lnTo>
                  <a:lnTo>
                    <a:pt x="13188" y="11140"/>
                  </a:lnTo>
                  <a:lnTo>
                    <a:pt x="13178" y="11103"/>
                  </a:lnTo>
                  <a:lnTo>
                    <a:pt x="13168" y="11069"/>
                  </a:lnTo>
                  <a:lnTo>
                    <a:pt x="13158" y="11035"/>
                  </a:lnTo>
                  <a:lnTo>
                    <a:pt x="13147" y="11004"/>
                  </a:lnTo>
                  <a:lnTo>
                    <a:pt x="13137" y="10975"/>
                  </a:lnTo>
                  <a:lnTo>
                    <a:pt x="13120" y="10923"/>
                  </a:lnTo>
                  <a:lnTo>
                    <a:pt x="13105" y="10884"/>
                  </a:lnTo>
                  <a:lnTo>
                    <a:pt x="13095" y="10859"/>
                  </a:lnTo>
                  <a:lnTo>
                    <a:pt x="13092" y="10851"/>
                  </a:lnTo>
                  <a:lnTo>
                    <a:pt x="13089" y="10842"/>
                  </a:lnTo>
                  <a:lnTo>
                    <a:pt x="13079" y="10817"/>
                  </a:lnTo>
                  <a:lnTo>
                    <a:pt x="13063" y="10778"/>
                  </a:lnTo>
                  <a:lnTo>
                    <a:pt x="13041" y="10729"/>
                  </a:lnTo>
                  <a:lnTo>
                    <a:pt x="13028" y="10701"/>
                  </a:lnTo>
                  <a:lnTo>
                    <a:pt x="13013" y="10671"/>
                  </a:lnTo>
                  <a:lnTo>
                    <a:pt x="12998" y="10640"/>
                  </a:lnTo>
                  <a:lnTo>
                    <a:pt x="12982" y="10608"/>
                  </a:lnTo>
                  <a:lnTo>
                    <a:pt x="12965" y="10574"/>
                  </a:lnTo>
                  <a:lnTo>
                    <a:pt x="12946" y="10540"/>
                  </a:lnTo>
                  <a:lnTo>
                    <a:pt x="12927" y="10506"/>
                  </a:lnTo>
                  <a:lnTo>
                    <a:pt x="12907" y="10472"/>
                  </a:lnTo>
                  <a:lnTo>
                    <a:pt x="12887" y="10438"/>
                  </a:lnTo>
                  <a:lnTo>
                    <a:pt x="12866" y="10405"/>
                  </a:lnTo>
                  <a:lnTo>
                    <a:pt x="12845" y="10372"/>
                  </a:lnTo>
                  <a:lnTo>
                    <a:pt x="12824" y="10341"/>
                  </a:lnTo>
                  <a:lnTo>
                    <a:pt x="12804" y="10311"/>
                  </a:lnTo>
                  <a:lnTo>
                    <a:pt x="12784" y="10282"/>
                  </a:lnTo>
                  <a:lnTo>
                    <a:pt x="12765" y="10256"/>
                  </a:lnTo>
                  <a:lnTo>
                    <a:pt x="12746" y="10231"/>
                  </a:lnTo>
                  <a:lnTo>
                    <a:pt x="12714" y="10188"/>
                  </a:lnTo>
                  <a:lnTo>
                    <a:pt x="12688" y="10155"/>
                  </a:lnTo>
                  <a:lnTo>
                    <a:pt x="12671" y="10135"/>
                  </a:lnTo>
                  <a:lnTo>
                    <a:pt x="12665" y="10127"/>
                  </a:lnTo>
                  <a:lnTo>
                    <a:pt x="12659" y="10120"/>
                  </a:lnTo>
                  <a:lnTo>
                    <a:pt x="12642" y="10099"/>
                  </a:lnTo>
                  <a:lnTo>
                    <a:pt x="12615" y="10068"/>
                  </a:lnTo>
                  <a:lnTo>
                    <a:pt x="12579" y="10028"/>
                  </a:lnTo>
                  <a:lnTo>
                    <a:pt x="12558" y="10005"/>
                  </a:lnTo>
                  <a:lnTo>
                    <a:pt x="12536" y="9981"/>
                  </a:lnTo>
                  <a:lnTo>
                    <a:pt x="12511" y="9955"/>
                  </a:lnTo>
                  <a:lnTo>
                    <a:pt x="12485" y="9931"/>
                  </a:lnTo>
                  <a:lnTo>
                    <a:pt x="12459" y="9904"/>
                  </a:lnTo>
                  <a:lnTo>
                    <a:pt x="12431" y="9878"/>
                  </a:lnTo>
                  <a:lnTo>
                    <a:pt x="12402" y="9851"/>
                  </a:lnTo>
                  <a:lnTo>
                    <a:pt x="12373" y="9825"/>
                  </a:lnTo>
                  <a:lnTo>
                    <a:pt x="12344" y="9799"/>
                  </a:lnTo>
                  <a:lnTo>
                    <a:pt x="12313" y="9773"/>
                  </a:lnTo>
                  <a:lnTo>
                    <a:pt x="12283" y="9748"/>
                  </a:lnTo>
                  <a:lnTo>
                    <a:pt x="12254" y="9725"/>
                  </a:lnTo>
                  <a:lnTo>
                    <a:pt x="12226" y="9703"/>
                  </a:lnTo>
                  <a:lnTo>
                    <a:pt x="12198" y="9682"/>
                  </a:lnTo>
                  <a:lnTo>
                    <a:pt x="12171" y="9662"/>
                  </a:lnTo>
                  <a:lnTo>
                    <a:pt x="12146" y="9644"/>
                  </a:lnTo>
                  <a:lnTo>
                    <a:pt x="12102" y="9613"/>
                  </a:lnTo>
                  <a:lnTo>
                    <a:pt x="12067" y="9590"/>
                  </a:lnTo>
                  <a:lnTo>
                    <a:pt x="12045" y="9575"/>
                  </a:lnTo>
                  <a:lnTo>
                    <a:pt x="12037" y="9571"/>
                  </a:lnTo>
                  <a:lnTo>
                    <a:pt x="12029" y="9566"/>
                  </a:lnTo>
                  <a:lnTo>
                    <a:pt x="12007" y="9552"/>
                  </a:lnTo>
                  <a:lnTo>
                    <a:pt x="11971" y="9530"/>
                  </a:lnTo>
                  <a:lnTo>
                    <a:pt x="11924" y="9502"/>
                  </a:lnTo>
                  <a:lnTo>
                    <a:pt x="11897" y="9487"/>
                  </a:lnTo>
                  <a:lnTo>
                    <a:pt x="11868" y="9471"/>
                  </a:lnTo>
                  <a:lnTo>
                    <a:pt x="11838" y="9454"/>
                  </a:lnTo>
                  <a:lnTo>
                    <a:pt x="11806" y="9438"/>
                  </a:lnTo>
                  <a:lnTo>
                    <a:pt x="11771" y="9421"/>
                  </a:lnTo>
                  <a:lnTo>
                    <a:pt x="11737" y="9405"/>
                  </a:lnTo>
                  <a:lnTo>
                    <a:pt x="11701" y="9387"/>
                  </a:lnTo>
                  <a:lnTo>
                    <a:pt x="11665" y="9372"/>
                  </a:lnTo>
                  <a:lnTo>
                    <a:pt x="11629" y="9356"/>
                  </a:lnTo>
                  <a:lnTo>
                    <a:pt x="11593" y="9341"/>
                  </a:lnTo>
                  <a:lnTo>
                    <a:pt x="11556" y="9327"/>
                  </a:lnTo>
                  <a:lnTo>
                    <a:pt x="11522" y="9314"/>
                  </a:lnTo>
                  <a:lnTo>
                    <a:pt x="11487" y="9301"/>
                  </a:lnTo>
                  <a:lnTo>
                    <a:pt x="11454" y="9290"/>
                  </a:lnTo>
                  <a:lnTo>
                    <a:pt x="11422" y="9279"/>
                  </a:lnTo>
                  <a:lnTo>
                    <a:pt x="11393" y="9270"/>
                  </a:lnTo>
                  <a:lnTo>
                    <a:pt x="11341" y="9255"/>
                  </a:lnTo>
                  <a:lnTo>
                    <a:pt x="11301" y="9243"/>
                  </a:lnTo>
                  <a:lnTo>
                    <a:pt x="11275" y="9236"/>
                  </a:lnTo>
                  <a:lnTo>
                    <a:pt x="11266" y="9234"/>
                  </a:lnTo>
                  <a:lnTo>
                    <a:pt x="11257" y="9231"/>
                  </a:lnTo>
                  <a:lnTo>
                    <a:pt x="11231" y="9224"/>
                  </a:lnTo>
                  <a:lnTo>
                    <a:pt x="11190" y="9216"/>
                  </a:lnTo>
                  <a:lnTo>
                    <a:pt x="11137" y="9204"/>
                  </a:lnTo>
                  <a:lnTo>
                    <a:pt x="11107" y="9197"/>
                  </a:lnTo>
                  <a:lnTo>
                    <a:pt x="11074" y="9191"/>
                  </a:lnTo>
                  <a:lnTo>
                    <a:pt x="11040" y="9185"/>
                  </a:lnTo>
                  <a:lnTo>
                    <a:pt x="11004" y="9179"/>
                  </a:lnTo>
                  <a:lnTo>
                    <a:pt x="10967" y="9174"/>
                  </a:lnTo>
                  <a:lnTo>
                    <a:pt x="10929" y="9169"/>
                  </a:lnTo>
                  <a:lnTo>
                    <a:pt x="10890" y="9164"/>
                  </a:lnTo>
                  <a:lnTo>
                    <a:pt x="10851" y="9159"/>
                  </a:lnTo>
                  <a:lnTo>
                    <a:pt x="10812" y="9156"/>
                  </a:lnTo>
                  <a:lnTo>
                    <a:pt x="10772" y="9153"/>
                  </a:lnTo>
                  <a:lnTo>
                    <a:pt x="10734" y="9151"/>
                  </a:lnTo>
                  <a:lnTo>
                    <a:pt x="10696" y="9150"/>
                  </a:lnTo>
                  <a:lnTo>
                    <a:pt x="10661" y="9149"/>
                  </a:lnTo>
                  <a:lnTo>
                    <a:pt x="10626" y="9148"/>
                  </a:lnTo>
                  <a:lnTo>
                    <a:pt x="10593" y="9148"/>
                  </a:lnTo>
                  <a:lnTo>
                    <a:pt x="10562" y="9148"/>
                  </a:lnTo>
                  <a:lnTo>
                    <a:pt x="10508" y="9149"/>
                  </a:lnTo>
                  <a:lnTo>
                    <a:pt x="10467" y="9150"/>
                  </a:lnTo>
                  <a:lnTo>
                    <a:pt x="10440" y="9151"/>
                  </a:lnTo>
                  <a:lnTo>
                    <a:pt x="10431" y="9152"/>
                  </a:lnTo>
                  <a:lnTo>
                    <a:pt x="10421" y="9152"/>
                  </a:lnTo>
                  <a:lnTo>
                    <a:pt x="10395" y="9154"/>
                  </a:lnTo>
                  <a:lnTo>
                    <a:pt x="10353" y="9157"/>
                  </a:lnTo>
                  <a:lnTo>
                    <a:pt x="10300" y="9163"/>
                  </a:lnTo>
                  <a:lnTo>
                    <a:pt x="10269" y="9166"/>
                  </a:lnTo>
                  <a:lnTo>
                    <a:pt x="10236" y="9170"/>
                  </a:lnTo>
                  <a:lnTo>
                    <a:pt x="10202" y="9175"/>
                  </a:lnTo>
                  <a:lnTo>
                    <a:pt x="10166" y="9180"/>
                  </a:lnTo>
                  <a:lnTo>
                    <a:pt x="10128" y="9186"/>
                  </a:lnTo>
                  <a:lnTo>
                    <a:pt x="10090" y="9193"/>
                  </a:lnTo>
                  <a:lnTo>
                    <a:pt x="10053" y="9201"/>
                  </a:lnTo>
                  <a:lnTo>
                    <a:pt x="10014" y="9208"/>
                  </a:lnTo>
                  <a:lnTo>
                    <a:pt x="9975" y="9217"/>
                  </a:lnTo>
                  <a:lnTo>
                    <a:pt x="9937" y="9226"/>
                  </a:lnTo>
                  <a:lnTo>
                    <a:pt x="9899" y="9236"/>
                  </a:lnTo>
                  <a:lnTo>
                    <a:pt x="9863" y="9246"/>
                  </a:lnTo>
                  <a:lnTo>
                    <a:pt x="9828" y="9256"/>
                  </a:lnTo>
                  <a:lnTo>
                    <a:pt x="9794" y="9266"/>
                  </a:lnTo>
                  <a:lnTo>
                    <a:pt x="9763" y="9276"/>
                  </a:lnTo>
                  <a:lnTo>
                    <a:pt x="9733" y="9286"/>
                  </a:lnTo>
                  <a:lnTo>
                    <a:pt x="9682" y="9303"/>
                  </a:lnTo>
                  <a:lnTo>
                    <a:pt x="9643" y="9317"/>
                  </a:lnTo>
                  <a:lnTo>
                    <a:pt x="9618" y="9327"/>
                  </a:lnTo>
                  <a:lnTo>
                    <a:pt x="9609" y="9330"/>
                  </a:lnTo>
                  <a:lnTo>
                    <a:pt x="9600" y="9333"/>
                  </a:lnTo>
                  <a:lnTo>
                    <a:pt x="9575" y="9344"/>
                  </a:lnTo>
                  <a:lnTo>
                    <a:pt x="9537" y="9359"/>
                  </a:lnTo>
                  <a:lnTo>
                    <a:pt x="9488" y="9381"/>
                  </a:lnTo>
                  <a:lnTo>
                    <a:pt x="9460" y="9394"/>
                  </a:lnTo>
                  <a:lnTo>
                    <a:pt x="9429" y="9408"/>
                  </a:lnTo>
                  <a:lnTo>
                    <a:pt x="9398" y="9423"/>
                  </a:lnTo>
                  <a:lnTo>
                    <a:pt x="9366" y="9440"/>
                  </a:lnTo>
                  <a:lnTo>
                    <a:pt x="9332" y="9458"/>
                  </a:lnTo>
                  <a:lnTo>
                    <a:pt x="9298" y="9475"/>
                  </a:lnTo>
                  <a:lnTo>
                    <a:pt x="9263" y="9494"/>
                  </a:lnTo>
                  <a:lnTo>
                    <a:pt x="9230" y="9514"/>
                  </a:lnTo>
                  <a:lnTo>
                    <a:pt x="9195" y="9534"/>
                  </a:lnTo>
                  <a:lnTo>
                    <a:pt x="9162" y="9555"/>
                  </a:lnTo>
                  <a:lnTo>
                    <a:pt x="9129" y="9575"/>
                  </a:lnTo>
                  <a:lnTo>
                    <a:pt x="9098" y="9596"/>
                  </a:lnTo>
                  <a:lnTo>
                    <a:pt x="9068" y="9616"/>
                  </a:lnTo>
                  <a:lnTo>
                    <a:pt x="9039" y="9636"/>
                  </a:lnTo>
                  <a:lnTo>
                    <a:pt x="9012" y="9655"/>
                  </a:lnTo>
                  <a:lnTo>
                    <a:pt x="8988" y="9674"/>
                  </a:lnTo>
                  <a:lnTo>
                    <a:pt x="8944" y="9706"/>
                  </a:lnTo>
                  <a:lnTo>
                    <a:pt x="8912" y="9732"/>
                  </a:lnTo>
                  <a:lnTo>
                    <a:pt x="8890" y="9748"/>
                  </a:lnTo>
                  <a:lnTo>
                    <a:pt x="8884" y="9755"/>
                  </a:lnTo>
                  <a:lnTo>
                    <a:pt x="8876" y="9760"/>
                  </a:lnTo>
                  <a:lnTo>
                    <a:pt x="8856" y="9777"/>
                  </a:lnTo>
                  <a:lnTo>
                    <a:pt x="8823" y="9804"/>
                  </a:lnTo>
                  <a:lnTo>
                    <a:pt x="8783" y="9840"/>
                  </a:lnTo>
                  <a:lnTo>
                    <a:pt x="8761" y="9860"/>
                  </a:lnTo>
                  <a:lnTo>
                    <a:pt x="8737" y="9883"/>
                  </a:lnTo>
                  <a:lnTo>
                    <a:pt x="8712" y="9908"/>
                  </a:lnTo>
                  <a:lnTo>
                    <a:pt x="8686" y="9933"/>
                  </a:lnTo>
                  <a:lnTo>
                    <a:pt x="8659" y="9960"/>
                  </a:lnTo>
                  <a:lnTo>
                    <a:pt x="8632" y="9988"/>
                  </a:lnTo>
                  <a:lnTo>
                    <a:pt x="8606" y="10016"/>
                  </a:lnTo>
                  <a:lnTo>
                    <a:pt x="8579" y="10045"/>
                  </a:lnTo>
                  <a:lnTo>
                    <a:pt x="8553" y="10074"/>
                  </a:lnTo>
                  <a:lnTo>
                    <a:pt x="8527" y="10104"/>
                  </a:lnTo>
                  <a:lnTo>
                    <a:pt x="8504" y="10134"/>
                  </a:lnTo>
                  <a:lnTo>
                    <a:pt x="8480" y="10164"/>
                  </a:lnTo>
                  <a:lnTo>
                    <a:pt x="8457" y="10192"/>
                  </a:lnTo>
                  <a:lnTo>
                    <a:pt x="8436" y="10220"/>
                  </a:lnTo>
                  <a:lnTo>
                    <a:pt x="8416" y="10246"/>
                  </a:lnTo>
                  <a:lnTo>
                    <a:pt x="8398" y="10271"/>
                  </a:lnTo>
                  <a:lnTo>
                    <a:pt x="8368" y="10315"/>
                  </a:lnTo>
                  <a:lnTo>
                    <a:pt x="8344" y="10350"/>
                  </a:lnTo>
                  <a:lnTo>
                    <a:pt x="8329" y="10372"/>
                  </a:lnTo>
                  <a:lnTo>
                    <a:pt x="8324" y="10380"/>
                  </a:lnTo>
                  <a:lnTo>
                    <a:pt x="8319" y="10387"/>
                  </a:lnTo>
                  <a:lnTo>
                    <a:pt x="8305" y="10410"/>
                  </a:lnTo>
                  <a:lnTo>
                    <a:pt x="8282" y="10446"/>
                  </a:lnTo>
                  <a:lnTo>
                    <a:pt x="8255" y="10492"/>
                  </a:lnTo>
                  <a:lnTo>
                    <a:pt x="8240" y="10519"/>
                  </a:lnTo>
                  <a:lnTo>
                    <a:pt x="8224" y="10548"/>
                  </a:lnTo>
                  <a:lnTo>
                    <a:pt x="8208" y="10579"/>
                  </a:lnTo>
                  <a:lnTo>
                    <a:pt x="8191" y="10611"/>
                  </a:lnTo>
                  <a:lnTo>
                    <a:pt x="8173" y="10644"/>
                  </a:lnTo>
                  <a:lnTo>
                    <a:pt x="8157" y="10679"/>
                  </a:lnTo>
                  <a:lnTo>
                    <a:pt x="8140" y="10715"/>
                  </a:lnTo>
                  <a:lnTo>
                    <a:pt x="8124" y="10750"/>
                  </a:lnTo>
                  <a:lnTo>
                    <a:pt x="8108" y="10787"/>
                  </a:lnTo>
                  <a:lnTo>
                    <a:pt x="8093" y="10824"/>
                  </a:lnTo>
                  <a:lnTo>
                    <a:pt x="8078" y="10859"/>
                  </a:lnTo>
                  <a:lnTo>
                    <a:pt x="8065" y="10894"/>
                  </a:lnTo>
                  <a:lnTo>
                    <a:pt x="8052" y="10929"/>
                  </a:lnTo>
                  <a:lnTo>
                    <a:pt x="8040" y="10962"/>
                  </a:lnTo>
                  <a:lnTo>
                    <a:pt x="8031" y="10993"/>
                  </a:lnTo>
                  <a:lnTo>
                    <a:pt x="8021" y="11022"/>
                  </a:lnTo>
                  <a:lnTo>
                    <a:pt x="8005" y="11074"/>
                  </a:lnTo>
                  <a:lnTo>
                    <a:pt x="7993" y="11114"/>
                  </a:lnTo>
                  <a:lnTo>
                    <a:pt x="7986" y="11140"/>
                  </a:lnTo>
                  <a:lnTo>
                    <a:pt x="7984" y="11149"/>
                  </a:lnTo>
                  <a:lnTo>
                    <a:pt x="7981" y="11159"/>
                  </a:lnTo>
                  <a:lnTo>
                    <a:pt x="7974" y="11184"/>
                  </a:lnTo>
                  <a:lnTo>
                    <a:pt x="7965" y="11224"/>
                  </a:lnTo>
                  <a:lnTo>
                    <a:pt x="7953" y="11277"/>
                  </a:lnTo>
                  <a:lnTo>
                    <a:pt x="7946" y="11308"/>
                  </a:lnTo>
                  <a:lnTo>
                    <a:pt x="7941" y="11340"/>
                  </a:lnTo>
                  <a:lnTo>
                    <a:pt x="7935" y="11375"/>
                  </a:lnTo>
                  <a:lnTo>
                    <a:pt x="7928" y="11410"/>
                  </a:lnTo>
                  <a:lnTo>
                    <a:pt x="7923" y="11448"/>
                  </a:lnTo>
                  <a:lnTo>
                    <a:pt x="7917" y="11486"/>
                  </a:lnTo>
                  <a:lnTo>
                    <a:pt x="7913" y="11525"/>
                  </a:lnTo>
                  <a:lnTo>
                    <a:pt x="7909" y="11564"/>
                  </a:lnTo>
                  <a:lnTo>
                    <a:pt x="7904" y="11604"/>
                  </a:lnTo>
                  <a:lnTo>
                    <a:pt x="7901" y="11642"/>
                  </a:lnTo>
                  <a:lnTo>
                    <a:pt x="7899" y="11680"/>
                  </a:lnTo>
                  <a:lnTo>
                    <a:pt x="7897" y="11718"/>
                  </a:lnTo>
                  <a:lnTo>
                    <a:pt x="7896" y="11736"/>
                  </a:lnTo>
                  <a:lnTo>
                    <a:pt x="7896" y="11755"/>
                  </a:lnTo>
                  <a:lnTo>
                    <a:pt x="7895" y="11772"/>
                  </a:lnTo>
                  <a:lnTo>
                    <a:pt x="7895" y="11789"/>
                  </a:lnTo>
                  <a:lnTo>
                    <a:pt x="7895" y="11804"/>
                  </a:lnTo>
                  <a:lnTo>
                    <a:pt x="7895" y="11818"/>
                  </a:lnTo>
                  <a:lnTo>
                    <a:pt x="7895" y="11832"/>
                  </a:lnTo>
                  <a:lnTo>
                    <a:pt x="7895" y="11845"/>
                  </a:lnTo>
                  <a:lnTo>
                    <a:pt x="7893" y="11871"/>
                  </a:lnTo>
                  <a:lnTo>
                    <a:pt x="7893" y="11891"/>
                  </a:lnTo>
                  <a:lnTo>
                    <a:pt x="7892" y="11904"/>
                  </a:lnTo>
                  <a:lnTo>
                    <a:pt x="7892" y="11908"/>
                  </a:lnTo>
                  <a:lnTo>
                    <a:pt x="7892" y="11912"/>
                  </a:lnTo>
                  <a:lnTo>
                    <a:pt x="7891" y="11924"/>
                  </a:lnTo>
                  <a:lnTo>
                    <a:pt x="7890" y="11944"/>
                  </a:lnTo>
                  <a:lnTo>
                    <a:pt x="7887" y="11970"/>
                  </a:lnTo>
                  <a:lnTo>
                    <a:pt x="7884" y="11999"/>
                  </a:lnTo>
                  <a:lnTo>
                    <a:pt x="7879" y="12031"/>
                  </a:lnTo>
                  <a:lnTo>
                    <a:pt x="7874" y="12067"/>
                  </a:lnTo>
                  <a:lnTo>
                    <a:pt x="7866" y="12102"/>
                  </a:lnTo>
                  <a:lnTo>
                    <a:pt x="7859" y="12138"/>
                  </a:lnTo>
                  <a:lnTo>
                    <a:pt x="7850" y="12173"/>
                  </a:lnTo>
                  <a:lnTo>
                    <a:pt x="7841" y="12204"/>
                  </a:lnTo>
                  <a:lnTo>
                    <a:pt x="7832" y="12232"/>
                  </a:lnTo>
                  <a:lnTo>
                    <a:pt x="7823" y="12256"/>
                  </a:lnTo>
                  <a:lnTo>
                    <a:pt x="7817" y="12274"/>
                  </a:lnTo>
                  <a:lnTo>
                    <a:pt x="7812" y="12286"/>
                  </a:lnTo>
                  <a:lnTo>
                    <a:pt x="7811" y="12289"/>
                  </a:lnTo>
                  <a:lnTo>
                    <a:pt x="7809" y="12294"/>
                  </a:lnTo>
                  <a:lnTo>
                    <a:pt x="7805" y="12306"/>
                  </a:lnTo>
                  <a:lnTo>
                    <a:pt x="7797" y="12323"/>
                  </a:lnTo>
                  <a:lnTo>
                    <a:pt x="7788" y="12347"/>
                  </a:lnTo>
                  <a:lnTo>
                    <a:pt x="7776" y="12374"/>
                  </a:lnTo>
                  <a:lnTo>
                    <a:pt x="7761" y="12403"/>
                  </a:lnTo>
                  <a:lnTo>
                    <a:pt x="7744" y="12434"/>
                  </a:lnTo>
                  <a:lnTo>
                    <a:pt x="7727" y="12466"/>
                  </a:lnTo>
                  <a:lnTo>
                    <a:pt x="7708" y="12498"/>
                  </a:lnTo>
                  <a:lnTo>
                    <a:pt x="7688" y="12528"/>
                  </a:lnTo>
                  <a:lnTo>
                    <a:pt x="7670" y="12555"/>
                  </a:lnTo>
                  <a:lnTo>
                    <a:pt x="7653" y="12580"/>
                  </a:lnTo>
                  <a:lnTo>
                    <a:pt x="7637" y="12599"/>
                  </a:lnTo>
                  <a:lnTo>
                    <a:pt x="7626" y="12615"/>
                  </a:lnTo>
                  <a:lnTo>
                    <a:pt x="7618" y="12625"/>
                  </a:lnTo>
                  <a:lnTo>
                    <a:pt x="7615" y="12628"/>
                  </a:lnTo>
                  <a:lnTo>
                    <a:pt x="7613" y="12632"/>
                  </a:lnTo>
                  <a:lnTo>
                    <a:pt x="7605" y="12641"/>
                  </a:lnTo>
                  <a:lnTo>
                    <a:pt x="7592" y="12657"/>
                  </a:lnTo>
                  <a:lnTo>
                    <a:pt x="7575" y="12675"/>
                  </a:lnTo>
                  <a:lnTo>
                    <a:pt x="7555" y="12698"/>
                  </a:lnTo>
                  <a:lnTo>
                    <a:pt x="7532" y="12721"/>
                  </a:lnTo>
                  <a:lnTo>
                    <a:pt x="7507" y="12746"/>
                  </a:lnTo>
                  <a:lnTo>
                    <a:pt x="7480" y="12771"/>
                  </a:lnTo>
                  <a:lnTo>
                    <a:pt x="7452" y="12796"/>
                  </a:lnTo>
                  <a:lnTo>
                    <a:pt x="7425" y="12817"/>
                  </a:lnTo>
                  <a:lnTo>
                    <a:pt x="7399" y="12838"/>
                  </a:lnTo>
                  <a:lnTo>
                    <a:pt x="7375" y="12856"/>
                  </a:lnTo>
                  <a:lnTo>
                    <a:pt x="7354" y="12870"/>
                  </a:lnTo>
                  <a:lnTo>
                    <a:pt x="7338" y="12882"/>
                  </a:lnTo>
                  <a:lnTo>
                    <a:pt x="7327" y="12889"/>
                  </a:lnTo>
                  <a:lnTo>
                    <a:pt x="7324" y="12891"/>
                  </a:lnTo>
                  <a:lnTo>
                    <a:pt x="7320" y="12893"/>
                  </a:lnTo>
                  <a:lnTo>
                    <a:pt x="7310" y="12901"/>
                  </a:lnTo>
                  <a:lnTo>
                    <a:pt x="7293" y="12910"/>
                  </a:lnTo>
                  <a:lnTo>
                    <a:pt x="7271" y="12923"/>
                  </a:lnTo>
                  <a:lnTo>
                    <a:pt x="7245" y="12938"/>
                  </a:lnTo>
                  <a:lnTo>
                    <a:pt x="7216" y="12954"/>
                  </a:lnTo>
                  <a:lnTo>
                    <a:pt x="7185" y="12970"/>
                  </a:lnTo>
                  <a:lnTo>
                    <a:pt x="7151" y="12985"/>
                  </a:lnTo>
                  <a:lnTo>
                    <a:pt x="7118" y="13000"/>
                  </a:lnTo>
                  <a:lnTo>
                    <a:pt x="7086" y="13013"/>
                  </a:lnTo>
                  <a:lnTo>
                    <a:pt x="7054" y="13024"/>
                  </a:lnTo>
                  <a:lnTo>
                    <a:pt x="7026" y="13033"/>
                  </a:lnTo>
                  <a:lnTo>
                    <a:pt x="7002" y="13041"/>
                  </a:lnTo>
                  <a:lnTo>
                    <a:pt x="6984" y="13046"/>
                  </a:lnTo>
                  <a:lnTo>
                    <a:pt x="6972" y="13050"/>
                  </a:lnTo>
                  <a:lnTo>
                    <a:pt x="6968" y="13051"/>
                  </a:lnTo>
                  <a:lnTo>
                    <a:pt x="6963" y="13052"/>
                  </a:lnTo>
                  <a:lnTo>
                    <a:pt x="6952" y="13055"/>
                  </a:lnTo>
                  <a:lnTo>
                    <a:pt x="6933" y="13059"/>
                  </a:lnTo>
                  <a:lnTo>
                    <a:pt x="6908" y="13065"/>
                  </a:lnTo>
                  <a:lnTo>
                    <a:pt x="6879" y="13071"/>
                  </a:lnTo>
                  <a:lnTo>
                    <a:pt x="6847" y="13077"/>
                  </a:lnTo>
                  <a:lnTo>
                    <a:pt x="6811" y="13082"/>
                  </a:lnTo>
                  <a:lnTo>
                    <a:pt x="6776" y="13086"/>
                  </a:lnTo>
                  <a:lnTo>
                    <a:pt x="6739" y="13090"/>
                  </a:lnTo>
                  <a:lnTo>
                    <a:pt x="6703" y="13092"/>
                  </a:lnTo>
                  <a:lnTo>
                    <a:pt x="6670" y="13093"/>
                  </a:lnTo>
                  <a:lnTo>
                    <a:pt x="6639" y="13094"/>
                  </a:lnTo>
                  <a:lnTo>
                    <a:pt x="6615" y="13094"/>
                  </a:lnTo>
                  <a:lnTo>
                    <a:pt x="6594" y="13093"/>
                  </a:lnTo>
                  <a:lnTo>
                    <a:pt x="6582" y="13093"/>
                  </a:lnTo>
                  <a:lnTo>
                    <a:pt x="6578" y="13092"/>
                  </a:lnTo>
                  <a:lnTo>
                    <a:pt x="6574" y="13092"/>
                  </a:lnTo>
                  <a:lnTo>
                    <a:pt x="6561" y="13092"/>
                  </a:lnTo>
                  <a:lnTo>
                    <a:pt x="6541" y="13090"/>
                  </a:lnTo>
                  <a:lnTo>
                    <a:pt x="6516" y="13087"/>
                  </a:lnTo>
                  <a:lnTo>
                    <a:pt x="6486" y="13084"/>
                  </a:lnTo>
                  <a:lnTo>
                    <a:pt x="6454" y="13080"/>
                  </a:lnTo>
                  <a:lnTo>
                    <a:pt x="6419" y="13074"/>
                  </a:lnTo>
                  <a:lnTo>
                    <a:pt x="6382" y="13067"/>
                  </a:lnTo>
                  <a:lnTo>
                    <a:pt x="6347" y="13059"/>
                  </a:lnTo>
                  <a:lnTo>
                    <a:pt x="6313" y="13051"/>
                  </a:lnTo>
                  <a:lnTo>
                    <a:pt x="6281" y="13042"/>
                  </a:lnTo>
                  <a:lnTo>
                    <a:pt x="6253" y="13033"/>
                  </a:lnTo>
                  <a:lnTo>
                    <a:pt x="6229" y="13025"/>
                  </a:lnTo>
                  <a:lnTo>
                    <a:pt x="6211" y="13018"/>
                  </a:lnTo>
                  <a:lnTo>
                    <a:pt x="6199" y="13014"/>
                  </a:lnTo>
                  <a:lnTo>
                    <a:pt x="6196" y="13013"/>
                  </a:lnTo>
                  <a:lnTo>
                    <a:pt x="6191" y="13011"/>
                  </a:lnTo>
                  <a:lnTo>
                    <a:pt x="6179" y="13006"/>
                  </a:lnTo>
                  <a:lnTo>
                    <a:pt x="6162" y="12999"/>
                  </a:lnTo>
                  <a:lnTo>
                    <a:pt x="6138" y="12989"/>
                  </a:lnTo>
                  <a:lnTo>
                    <a:pt x="6111" y="12977"/>
                  </a:lnTo>
                  <a:lnTo>
                    <a:pt x="6082" y="12963"/>
                  </a:lnTo>
                  <a:lnTo>
                    <a:pt x="6050" y="12947"/>
                  </a:lnTo>
                  <a:lnTo>
                    <a:pt x="6018" y="12929"/>
                  </a:lnTo>
                  <a:lnTo>
                    <a:pt x="5987" y="12910"/>
                  </a:lnTo>
                  <a:lnTo>
                    <a:pt x="5957" y="12891"/>
                  </a:lnTo>
                  <a:lnTo>
                    <a:pt x="5929" y="12873"/>
                  </a:lnTo>
                  <a:lnTo>
                    <a:pt x="5905" y="12855"/>
                  </a:lnTo>
                  <a:lnTo>
                    <a:pt x="5884" y="12841"/>
                  </a:lnTo>
                  <a:lnTo>
                    <a:pt x="5869" y="12829"/>
                  </a:lnTo>
                  <a:lnTo>
                    <a:pt x="5860" y="12821"/>
                  </a:lnTo>
                  <a:lnTo>
                    <a:pt x="5855" y="12819"/>
                  </a:lnTo>
                  <a:lnTo>
                    <a:pt x="5852" y="12815"/>
                  </a:lnTo>
                  <a:lnTo>
                    <a:pt x="5842" y="12808"/>
                  </a:lnTo>
                  <a:lnTo>
                    <a:pt x="5828" y="12795"/>
                  </a:lnTo>
                  <a:lnTo>
                    <a:pt x="5809" y="12779"/>
                  </a:lnTo>
                  <a:lnTo>
                    <a:pt x="5786" y="12759"/>
                  </a:lnTo>
                  <a:lnTo>
                    <a:pt x="5762" y="12735"/>
                  </a:lnTo>
                  <a:lnTo>
                    <a:pt x="5738" y="12711"/>
                  </a:lnTo>
                  <a:lnTo>
                    <a:pt x="5713" y="12684"/>
                  </a:lnTo>
                  <a:lnTo>
                    <a:pt x="5688" y="12657"/>
                  </a:lnTo>
                  <a:lnTo>
                    <a:pt x="5665" y="12628"/>
                  </a:lnTo>
                  <a:lnTo>
                    <a:pt x="5645" y="12603"/>
                  </a:lnTo>
                  <a:lnTo>
                    <a:pt x="5626" y="12579"/>
                  </a:lnTo>
                  <a:lnTo>
                    <a:pt x="5612" y="12558"/>
                  </a:lnTo>
                  <a:lnTo>
                    <a:pt x="5601" y="12542"/>
                  </a:lnTo>
                  <a:lnTo>
                    <a:pt x="5594" y="12532"/>
                  </a:lnTo>
                  <a:lnTo>
                    <a:pt x="5592" y="12528"/>
                  </a:lnTo>
                  <a:lnTo>
                    <a:pt x="5590" y="12525"/>
                  </a:lnTo>
                  <a:lnTo>
                    <a:pt x="5582" y="12514"/>
                  </a:lnTo>
                  <a:lnTo>
                    <a:pt x="5572" y="12498"/>
                  </a:lnTo>
                  <a:lnTo>
                    <a:pt x="5559" y="12476"/>
                  </a:lnTo>
                  <a:lnTo>
                    <a:pt x="5544" y="12450"/>
                  </a:lnTo>
                  <a:lnTo>
                    <a:pt x="5528" y="12421"/>
                  </a:lnTo>
                  <a:lnTo>
                    <a:pt x="5513" y="12390"/>
                  </a:lnTo>
                  <a:lnTo>
                    <a:pt x="5497" y="12356"/>
                  </a:lnTo>
                  <a:lnTo>
                    <a:pt x="5483" y="12323"/>
                  </a:lnTo>
                  <a:lnTo>
                    <a:pt x="5469" y="12290"/>
                  </a:lnTo>
                  <a:lnTo>
                    <a:pt x="5458" y="12259"/>
                  </a:lnTo>
                  <a:lnTo>
                    <a:pt x="5448" y="12231"/>
                  </a:lnTo>
                  <a:lnTo>
                    <a:pt x="5441" y="12207"/>
                  </a:lnTo>
                  <a:lnTo>
                    <a:pt x="5435" y="12189"/>
                  </a:lnTo>
                  <a:lnTo>
                    <a:pt x="5432" y="12177"/>
                  </a:lnTo>
                  <a:lnTo>
                    <a:pt x="5431" y="12173"/>
                  </a:lnTo>
                  <a:lnTo>
                    <a:pt x="5430" y="12168"/>
                  </a:lnTo>
                  <a:lnTo>
                    <a:pt x="5426" y="12156"/>
                  </a:lnTo>
                  <a:lnTo>
                    <a:pt x="5421" y="12138"/>
                  </a:lnTo>
                  <a:lnTo>
                    <a:pt x="5416" y="12113"/>
                  </a:lnTo>
                  <a:lnTo>
                    <a:pt x="5409" y="12084"/>
                  </a:lnTo>
                  <a:lnTo>
                    <a:pt x="5404" y="12052"/>
                  </a:lnTo>
                  <a:lnTo>
                    <a:pt x="5398" y="12017"/>
                  </a:lnTo>
                  <a:lnTo>
                    <a:pt x="5394" y="11980"/>
                  </a:lnTo>
                  <a:lnTo>
                    <a:pt x="5390" y="11944"/>
                  </a:lnTo>
                  <a:lnTo>
                    <a:pt x="5388" y="11908"/>
                  </a:lnTo>
                  <a:lnTo>
                    <a:pt x="5387" y="11875"/>
                  </a:lnTo>
                  <a:lnTo>
                    <a:pt x="5385" y="11845"/>
                  </a:lnTo>
                  <a:lnTo>
                    <a:pt x="5387" y="11820"/>
                  </a:lnTo>
                  <a:lnTo>
                    <a:pt x="5387" y="11800"/>
                  </a:lnTo>
                  <a:lnTo>
                    <a:pt x="5387" y="11787"/>
                  </a:lnTo>
                  <a:lnTo>
                    <a:pt x="5388" y="11783"/>
                  </a:lnTo>
                  <a:lnTo>
                    <a:pt x="5388" y="11778"/>
                  </a:lnTo>
                  <a:lnTo>
                    <a:pt x="5388" y="11766"/>
                  </a:lnTo>
                  <a:lnTo>
                    <a:pt x="5390" y="11746"/>
                  </a:lnTo>
                  <a:lnTo>
                    <a:pt x="5391" y="11721"/>
                  </a:lnTo>
                  <a:lnTo>
                    <a:pt x="5394" y="11692"/>
                  </a:lnTo>
                  <a:lnTo>
                    <a:pt x="5398" y="11659"/>
                  </a:lnTo>
                  <a:lnTo>
                    <a:pt x="5404" y="11624"/>
                  </a:lnTo>
                  <a:lnTo>
                    <a:pt x="5411" y="11588"/>
                  </a:lnTo>
                  <a:lnTo>
                    <a:pt x="5419" y="11553"/>
                  </a:lnTo>
                  <a:lnTo>
                    <a:pt x="5428" y="11518"/>
                  </a:lnTo>
                  <a:lnTo>
                    <a:pt x="5436" y="11486"/>
                  </a:lnTo>
                  <a:lnTo>
                    <a:pt x="5445" y="11458"/>
                  </a:lnTo>
                  <a:lnTo>
                    <a:pt x="5452" y="11434"/>
                  </a:lnTo>
                  <a:lnTo>
                    <a:pt x="5459" y="11416"/>
                  </a:lnTo>
                  <a:lnTo>
                    <a:pt x="5463" y="11404"/>
                  </a:lnTo>
                  <a:lnTo>
                    <a:pt x="5465" y="11400"/>
                  </a:lnTo>
                  <a:lnTo>
                    <a:pt x="5466" y="11396"/>
                  </a:lnTo>
                  <a:lnTo>
                    <a:pt x="5471" y="11384"/>
                  </a:lnTo>
                  <a:lnTo>
                    <a:pt x="5478" y="11367"/>
                  </a:lnTo>
                  <a:lnTo>
                    <a:pt x="5488" y="11343"/>
                  </a:lnTo>
                  <a:lnTo>
                    <a:pt x="5500" y="11316"/>
                  </a:lnTo>
                  <a:lnTo>
                    <a:pt x="5514" y="11286"/>
                  </a:lnTo>
                  <a:lnTo>
                    <a:pt x="5530" y="11255"/>
                  </a:lnTo>
                  <a:lnTo>
                    <a:pt x="5547" y="11223"/>
                  </a:lnTo>
                  <a:lnTo>
                    <a:pt x="5566" y="11191"/>
                  </a:lnTo>
                  <a:lnTo>
                    <a:pt x="5585" y="11161"/>
                  </a:lnTo>
                  <a:lnTo>
                    <a:pt x="5604" y="11134"/>
                  </a:lnTo>
                  <a:lnTo>
                    <a:pt x="5621" y="11109"/>
                  </a:lnTo>
                  <a:lnTo>
                    <a:pt x="5635" y="11088"/>
                  </a:lnTo>
                  <a:lnTo>
                    <a:pt x="5647" y="11073"/>
                  </a:lnTo>
                  <a:lnTo>
                    <a:pt x="5654" y="11064"/>
                  </a:lnTo>
                  <a:lnTo>
                    <a:pt x="5658" y="11060"/>
                  </a:lnTo>
                  <a:lnTo>
                    <a:pt x="5661" y="11057"/>
                  </a:lnTo>
                  <a:lnTo>
                    <a:pt x="5668" y="11047"/>
                  </a:lnTo>
                  <a:lnTo>
                    <a:pt x="5680" y="11032"/>
                  </a:lnTo>
                  <a:lnTo>
                    <a:pt x="5698" y="11013"/>
                  </a:lnTo>
                  <a:lnTo>
                    <a:pt x="5717" y="10990"/>
                  </a:lnTo>
                  <a:lnTo>
                    <a:pt x="5740" y="10966"/>
                  </a:lnTo>
                  <a:lnTo>
                    <a:pt x="5766" y="10941"/>
                  </a:lnTo>
                  <a:lnTo>
                    <a:pt x="5792" y="10916"/>
                  </a:lnTo>
                  <a:lnTo>
                    <a:pt x="5820" y="10892"/>
                  </a:lnTo>
                  <a:lnTo>
                    <a:pt x="5847" y="10868"/>
                  </a:lnTo>
                  <a:lnTo>
                    <a:pt x="5873" y="10848"/>
                  </a:lnTo>
                  <a:lnTo>
                    <a:pt x="5896" y="10830"/>
                  </a:lnTo>
                  <a:lnTo>
                    <a:pt x="5917" y="10815"/>
                  </a:lnTo>
                  <a:lnTo>
                    <a:pt x="5933" y="10804"/>
                  </a:lnTo>
                  <a:lnTo>
                    <a:pt x="5943" y="10797"/>
                  </a:lnTo>
                  <a:lnTo>
                    <a:pt x="5947" y="10795"/>
                  </a:lnTo>
                  <a:lnTo>
                    <a:pt x="5950" y="10792"/>
                  </a:lnTo>
                  <a:lnTo>
                    <a:pt x="5961" y="10785"/>
                  </a:lnTo>
                  <a:lnTo>
                    <a:pt x="5977" y="10775"/>
                  </a:lnTo>
                  <a:lnTo>
                    <a:pt x="5999" y="10762"/>
                  </a:lnTo>
                  <a:lnTo>
                    <a:pt x="6025" y="10747"/>
                  </a:lnTo>
                  <a:lnTo>
                    <a:pt x="6053" y="10731"/>
                  </a:lnTo>
                  <a:lnTo>
                    <a:pt x="6085" y="10715"/>
                  </a:lnTo>
                  <a:lnTo>
                    <a:pt x="6118" y="10700"/>
                  </a:lnTo>
                  <a:lnTo>
                    <a:pt x="6151" y="10684"/>
                  </a:lnTo>
                  <a:lnTo>
                    <a:pt x="6184" y="10671"/>
                  </a:lnTo>
                  <a:lnTo>
                    <a:pt x="6215" y="10660"/>
                  </a:lnTo>
                  <a:lnTo>
                    <a:pt x="6243" y="10650"/>
                  </a:lnTo>
                  <a:lnTo>
                    <a:pt x="6267" y="10642"/>
                  </a:lnTo>
                  <a:lnTo>
                    <a:pt x="6285" y="10636"/>
                  </a:lnTo>
                  <a:lnTo>
                    <a:pt x="6297" y="10633"/>
                  </a:lnTo>
                  <a:lnTo>
                    <a:pt x="6301" y="10632"/>
                  </a:lnTo>
                  <a:lnTo>
                    <a:pt x="6306" y="10630"/>
                  </a:lnTo>
                  <a:lnTo>
                    <a:pt x="6318" y="10627"/>
                  </a:lnTo>
                  <a:lnTo>
                    <a:pt x="6336" y="10623"/>
                  </a:lnTo>
                  <a:lnTo>
                    <a:pt x="6361" y="10616"/>
                  </a:lnTo>
                  <a:lnTo>
                    <a:pt x="6390" y="10611"/>
                  </a:lnTo>
                  <a:lnTo>
                    <a:pt x="6422" y="10605"/>
                  </a:lnTo>
                  <a:lnTo>
                    <a:pt x="6457" y="10599"/>
                  </a:lnTo>
                  <a:lnTo>
                    <a:pt x="6494" y="10594"/>
                  </a:lnTo>
                  <a:lnTo>
                    <a:pt x="6530" y="10590"/>
                  </a:lnTo>
                  <a:lnTo>
                    <a:pt x="6566" y="10588"/>
                  </a:lnTo>
                  <a:lnTo>
                    <a:pt x="6599" y="10586"/>
                  </a:lnTo>
                  <a:lnTo>
                    <a:pt x="6629" y="10586"/>
                  </a:lnTo>
                  <a:lnTo>
                    <a:pt x="6641" y="10586"/>
                  </a:lnTo>
                  <a:lnTo>
                    <a:pt x="6651" y="10586"/>
                  </a:lnTo>
                  <a:lnTo>
                    <a:pt x="6661" y="10585"/>
                  </a:lnTo>
                  <a:lnTo>
                    <a:pt x="6671" y="10585"/>
                  </a:lnTo>
                  <a:lnTo>
                    <a:pt x="6683" y="10585"/>
                  </a:lnTo>
                  <a:lnTo>
                    <a:pt x="6693" y="10585"/>
                  </a:lnTo>
                  <a:lnTo>
                    <a:pt x="6703" y="10585"/>
                  </a:lnTo>
                  <a:lnTo>
                    <a:pt x="6712" y="10585"/>
                  </a:lnTo>
                  <a:lnTo>
                    <a:pt x="6727" y="10584"/>
                  </a:lnTo>
                  <a:lnTo>
                    <a:pt x="6739" y="10584"/>
                  </a:lnTo>
                  <a:lnTo>
                    <a:pt x="6745" y="10584"/>
                  </a:lnTo>
                  <a:lnTo>
                    <a:pt x="6749" y="10584"/>
                  </a:lnTo>
                  <a:lnTo>
                    <a:pt x="6757" y="10583"/>
                  </a:lnTo>
                  <a:lnTo>
                    <a:pt x="6784" y="10582"/>
                  </a:lnTo>
                  <a:lnTo>
                    <a:pt x="6825" y="10580"/>
                  </a:lnTo>
                  <a:lnTo>
                    <a:pt x="6879" y="10575"/>
                  </a:lnTo>
                  <a:lnTo>
                    <a:pt x="6909" y="10572"/>
                  </a:lnTo>
                  <a:lnTo>
                    <a:pt x="6943" y="10569"/>
                  </a:lnTo>
                  <a:lnTo>
                    <a:pt x="6978" y="10565"/>
                  </a:lnTo>
                  <a:lnTo>
                    <a:pt x="7013" y="10560"/>
                  </a:lnTo>
                  <a:lnTo>
                    <a:pt x="7051" y="10555"/>
                  </a:lnTo>
                  <a:lnTo>
                    <a:pt x="7089" y="10548"/>
                  </a:lnTo>
                  <a:lnTo>
                    <a:pt x="7128" y="10542"/>
                  </a:lnTo>
                  <a:lnTo>
                    <a:pt x="7167" y="10534"/>
                  </a:lnTo>
                  <a:lnTo>
                    <a:pt x="7205" y="10526"/>
                  </a:lnTo>
                  <a:lnTo>
                    <a:pt x="7243" y="10518"/>
                  </a:lnTo>
                  <a:lnTo>
                    <a:pt x="7281" y="10508"/>
                  </a:lnTo>
                  <a:lnTo>
                    <a:pt x="7318" y="10500"/>
                  </a:lnTo>
                  <a:lnTo>
                    <a:pt x="7352" y="10490"/>
                  </a:lnTo>
                  <a:lnTo>
                    <a:pt x="7387" y="10480"/>
                  </a:lnTo>
                  <a:lnTo>
                    <a:pt x="7418" y="10472"/>
                  </a:lnTo>
                  <a:lnTo>
                    <a:pt x="7447" y="10462"/>
                  </a:lnTo>
                  <a:lnTo>
                    <a:pt x="7499" y="10446"/>
                  </a:lnTo>
                  <a:lnTo>
                    <a:pt x="7538" y="10432"/>
                  </a:lnTo>
                  <a:lnTo>
                    <a:pt x="7564" y="10423"/>
                  </a:lnTo>
                  <a:lnTo>
                    <a:pt x="7573" y="10420"/>
                  </a:lnTo>
                  <a:lnTo>
                    <a:pt x="7581" y="10417"/>
                  </a:lnTo>
                  <a:lnTo>
                    <a:pt x="7607" y="10407"/>
                  </a:lnTo>
                  <a:lnTo>
                    <a:pt x="7645" y="10392"/>
                  </a:lnTo>
                  <a:lnTo>
                    <a:pt x="7696" y="10371"/>
                  </a:lnTo>
                  <a:lnTo>
                    <a:pt x="7724" y="10358"/>
                  </a:lnTo>
                  <a:lnTo>
                    <a:pt x="7754" y="10345"/>
                  </a:lnTo>
                  <a:lnTo>
                    <a:pt x="7785" y="10330"/>
                  </a:lnTo>
                  <a:lnTo>
                    <a:pt x="7819" y="10315"/>
                  </a:lnTo>
                  <a:lnTo>
                    <a:pt x="7852" y="10298"/>
                  </a:lnTo>
                  <a:lnTo>
                    <a:pt x="7887" y="10281"/>
                  </a:lnTo>
                  <a:lnTo>
                    <a:pt x="7922" y="10262"/>
                  </a:lnTo>
                  <a:lnTo>
                    <a:pt x="7956" y="10243"/>
                  </a:lnTo>
                  <a:lnTo>
                    <a:pt x="7991" y="10223"/>
                  </a:lnTo>
                  <a:lnTo>
                    <a:pt x="8024" y="10203"/>
                  </a:lnTo>
                  <a:lnTo>
                    <a:pt x="8057" y="10183"/>
                  </a:lnTo>
                  <a:lnTo>
                    <a:pt x="8089" y="10163"/>
                  </a:lnTo>
                  <a:lnTo>
                    <a:pt x="8119" y="10143"/>
                  </a:lnTo>
                  <a:lnTo>
                    <a:pt x="8148" y="10124"/>
                  </a:lnTo>
                  <a:lnTo>
                    <a:pt x="8175" y="10106"/>
                  </a:lnTo>
                  <a:lnTo>
                    <a:pt x="8200" y="10087"/>
                  </a:lnTo>
                  <a:lnTo>
                    <a:pt x="8245" y="10056"/>
                  </a:lnTo>
                  <a:lnTo>
                    <a:pt x="8278" y="10031"/>
                  </a:lnTo>
                  <a:lnTo>
                    <a:pt x="8299" y="10015"/>
                  </a:lnTo>
                  <a:lnTo>
                    <a:pt x="8306" y="10008"/>
                  </a:lnTo>
                  <a:lnTo>
                    <a:pt x="8314" y="10003"/>
                  </a:lnTo>
                  <a:lnTo>
                    <a:pt x="8334" y="9986"/>
                  </a:lnTo>
                  <a:lnTo>
                    <a:pt x="8367" y="9960"/>
                  </a:lnTo>
                  <a:lnTo>
                    <a:pt x="8408" y="9924"/>
                  </a:lnTo>
                  <a:lnTo>
                    <a:pt x="8430" y="9905"/>
                  </a:lnTo>
                  <a:lnTo>
                    <a:pt x="8455" y="9882"/>
                  </a:lnTo>
                  <a:lnTo>
                    <a:pt x="8481" y="9858"/>
                  </a:lnTo>
                  <a:lnTo>
                    <a:pt x="8507" y="9833"/>
                  </a:lnTo>
                  <a:lnTo>
                    <a:pt x="8534" y="9807"/>
                  </a:lnTo>
                  <a:lnTo>
                    <a:pt x="8561" y="9780"/>
                  </a:lnTo>
                  <a:lnTo>
                    <a:pt x="8588" y="9752"/>
                  </a:lnTo>
                  <a:lnTo>
                    <a:pt x="8615" y="9723"/>
                  </a:lnTo>
                  <a:lnTo>
                    <a:pt x="8642" y="9694"/>
                  </a:lnTo>
                  <a:lnTo>
                    <a:pt x="8668" y="9665"/>
                  </a:lnTo>
                  <a:lnTo>
                    <a:pt x="8693" y="9636"/>
                  </a:lnTo>
                  <a:lnTo>
                    <a:pt x="8717" y="9607"/>
                  </a:lnTo>
                  <a:lnTo>
                    <a:pt x="8740" y="9579"/>
                  </a:lnTo>
                  <a:lnTo>
                    <a:pt x="8762" y="9552"/>
                  </a:lnTo>
                  <a:lnTo>
                    <a:pt x="8781" y="9526"/>
                  </a:lnTo>
                  <a:lnTo>
                    <a:pt x="8801" y="9501"/>
                  </a:lnTo>
                  <a:lnTo>
                    <a:pt x="8832" y="9458"/>
                  </a:lnTo>
                  <a:lnTo>
                    <a:pt x="8856" y="9423"/>
                  </a:lnTo>
                  <a:lnTo>
                    <a:pt x="8871" y="9401"/>
                  </a:lnTo>
                  <a:lnTo>
                    <a:pt x="8876" y="9393"/>
                  </a:lnTo>
                  <a:lnTo>
                    <a:pt x="8882" y="9385"/>
                  </a:lnTo>
                  <a:lnTo>
                    <a:pt x="8897" y="9364"/>
                  </a:lnTo>
                  <a:lnTo>
                    <a:pt x="8919" y="9328"/>
                  </a:lnTo>
                  <a:lnTo>
                    <a:pt x="8948" y="9283"/>
                  </a:lnTo>
                  <a:lnTo>
                    <a:pt x="8963" y="9256"/>
                  </a:lnTo>
                  <a:lnTo>
                    <a:pt x="8980" y="9228"/>
                  </a:lnTo>
                  <a:lnTo>
                    <a:pt x="8996" y="9196"/>
                  </a:lnTo>
                  <a:lnTo>
                    <a:pt x="9015" y="9165"/>
                  </a:lnTo>
                  <a:lnTo>
                    <a:pt x="9032" y="9131"/>
                  </a:lnTo>
                  <a:lnTo>
                    <a:pt x="9049" y="9097"/>
                  </a:lnTo>
                  <a:lnTo>
                    <a:pt x="9066" y="9062"/>
                  </a:lnTo>
                  <a:lnTo>
                    <a:pt x="9084" y="9026"/>
                  </a:lnTo>
                  <a:lnTo>
                    <a:pt x="9100" y="8990"/>
                  </a:lnTo>
                  <a:lnTo>
                    <a:pt x="9115" y="8954"/>
                  </a:lnTo>
                  <a:lnTo>
                    <a:pt x="9130" y="8919"/>
                  </a:lnTo>
                  <a:lnTo>
                    <a:pt x="9144" y="8883"/>
                  </a:lnTo>
                  <a:lnTo>
                    <a:pt x="9158" y="8850"/>
                  </a:lnTo>
                  <a:lnTo>
                    <a:pt x="9170" y="8817"/>
                  </a:lnTo>
                  <a:lnTo>
                    <a:pt x="9181" y="8786"/>
                  </a:lnTo>
                  <a:lnTo>
                    <a:pt x="9192" y="8757"/>
                  </a:lnTo>
                  <a:lnTo>
                    <a:pt x="9208" y="8705"/>
                  </a:lnTo>
                  <a:lnTo>
                    <a:pt x="9221" y="8665"/>
                  </a:lnTo>
                  <a:lnTo>
                    <a:pt x="9228" y="8640"/>
                  </a:lnTo>
                  <a:lnTo>
                    <a:pt x="9231" y="8630"/>
                  </a:lnTo>
                  <a:lnTo>
                    <a:pt x="9233" y="8622"/>
                  </a:lnTo>
                  <a:lnTo>
                    <a:pt x="9240" y="8596"/>
                  </a:lnTo>
                  <a:lnTo>
                    <a:pt x="9251" y="8555"/>
                  </a:lnTo>
                  <a:lnTo>
                    <a:pt x="9263" y="8503"/>
                  </a:lnTo>
                  <a:lnTo>
                    <a:pt x="9271" y="8473"/>
                  </a:lnTo>
                  <a:lnTo>
                    <a:pt x="9277" y="8440"/>
                  </a:lnTo>
                  <a:lnTo>
                    <a:pt x="9284" y="8406"/>
                  </a:lnTo>
                  <a:lnTo>
                    <a:pt x="9291" y="8370"/>
                  </a:lnTo>
                  <a:lnTo>
                    <a:pt x="9297" y="8333"/>
                  </a:lnTo>
                  <a:lnTo>
                    <a:pt x="9303" y="8294"/>
                  </a:lnTo>
                  <a:lnTo>
                    <a:pt x="9308" y="8256"/>
                  </a:lnTo>
                  <a:lnTo>
                    <a:pt x="9314" y="8217"/>
                  </a:lnTo>
                  <a:lnTo>
                    <a:pt x="9318" y="8178"/>
                  </a:lnTo>
                  <a:lnTo>
                    <a:pt x="9321" y="8139"/>
                  </a:lnTo>
                  <a:lnTo>
                    <a:pt x="9325" y="8100"/>
                  </a:lnTo>
                  <a:lnTo>
                    <a:pt x="9328" y="8062"/>
                  </a:lnTo>
                  <a:lnTo>
                    <a:pt x="9330" y="8027"/>
                  </a:lnTo>
                  <a:lnTo>
                    <a:pt x="9331" y="7992"/>
                  </a:lnTo>
                  <a:lnTo>
                    <a:pt x="9332" y="7959"/>
                  </a:lnTo>
                  <a:lnTo>
                    <a:pt x="9332" y="7928"/>
                  </a:lnTo>
                  <a:lnTo>
                    <a:pt x="9333" y="7874"/>
                  </a:lnTo>
                  <a:lnTo>
                    <a:pt x="9332" y="7833"/>
                  </a:lnTo>
                  <a:lnTo>
                    <a:pt x="9331" y="7806"/>
                  </a:lnTo>
                  <a:lnTo>
                    <a:pt x="9331" y="7797"/>
                  </a:lnTo>
                  <a:lnTo>
                    <a:pt x="9331" y="7788"/>
                  </a:lnTo>
                  <a:lnTo>
                    <a:pt x="9330" y="7761"/>
                  </a:lnTo>
                  <a:lnTo>
                    <a:pt x="9328" y="7720"/>
                  </a:lnTo>
                  <a:lnTo>
                    <a:pt x="9324" y="7666"/>
                  </a:lnTo>
                  <a:lnTo>
                    <a:pt x="9320" y="7636"/>
                  </a:lnTo>
                  <a:lnTo>
                    <a:pt x="9317" y="7602"/>
                  </a:lnTo>
                  <a:lnTo>
                    <a:pt x="9314" y="7568"/>
                  </a:lnTo>
                  <a:lnTo>
                    <a:pt x="9308" y="7532"/>
                  </a:lnTo>
                  <a:lnTo>
                    <a:pt x="9303" y="7494"/>
                  </a:lnTo>
                  <a:lnTo>
                    <a:pt x="9298" y="7456"/>
                  </a:lnTo>
                  <a:lnTo>
                    <a:pt x="9291" y="7417"/>
                  </a:lnTo>
                  <a:lnTo>
                    <a:pt x="9284" y="7379"/>
                  </a:lnTo>
                  <a:lnTo>
                    <a:pt x="9276" y="7340"/>
                  </a:lnTo>
                  <a:lnTo>
                    <a:pt x="9267" y="7302"/>
                  </a:lnTo>
                  <a:lnTo>
                    <a:pt x="9259" y="7264"/>
                  </a:lnTo>
                  <a:lnTo>
                    <a:pt x="9250" y="7227"/>
                  </a:lnTo>
                  <a:lnTo>
                    <a:pt x="9240" y="7192"/>
                  </a:lnTo>
                  <a:lnTo>
                    <a:pt x="9232" y="7158"/>
                  </a:lnTo>
                  <a:lnTo>
                    <a:pt x="9222" y="7127"/>
                  </a:lnTo>
                  <a:lnTo>
                    <a:pt x="9213" y="7097"/>
                  </a:lnTo>
                  <a:lnTo>
                    <a:pt x="9196" y="7046"/>
                  </a:lnTo>
                  <a:lnTo>
                    <a:pt x="9183" y="7006"/>
                  </a:lnTo>
                  <a:lnTo>
                    <a:pt x="9174" y="6981"/>
                  </a:lnTo>
                  <a:lnTo>
                    <a:pt x="9171" y="6971"/>
                  </a:lnTo>
                  <a:lnTo>
                    <a:pt x="9168" y="6963"/>
                  </a:lnTo>
                  <a:lnTo>
                    <a:pt x="9158" y="6938"/>
                  </a:lnTo>
                  <a:lnTo>
                    <a:pt x="9143" y="6899"/>
                  </a:lnTo>
                  <a:lnTo>
                    <a:pt x="9123" y="6849"/>
                  </a:lnTo>
                  <a:lnTo>
                    <a:pt x="9111" y="6820"/>
                  </a:lnTo>
                  <a:lnTo>
                    <a:pt x="9097" y="6790"/>
                  </a:lnTo>
                  <a:lnTo>
                    <a:pt x="9083" y="6759"/>
                  </a:lnTo>
                  <a:lnTo>
                    <a:pt x="9068" y="6725"/>
                  </a:lnTo>
                  <a:lnTo>
                    <a:pt x="9050" y="6692"/>
                  </a:lnTo>
                  <a:lnTo>
                    <a:pt x="9033" y="6657"/>
                  </a:lnTo>
                  <a:lnTo>
                    <a:pt x="9015" y="6623"/>
                  </a:lnTo>
                  <a:lnTo>
                    <a:pt x="8996" y="6588"/>
                  </a:lnTo>
                  <a:lnTo>
                    <a:pt x="8977" y="6553"/>
                  </a:lnTo>
                  <a:lnTo>
                    <a:pt x="8956" y="6520"/>
                  </a:lnTo>
                  <a:lnTo>
                    <a:pt x="8937" y="6486"/>
                  </a:lnTo>
                  <a:lnTo>
                    <a:pt x="8916" y="6455"/>
                  </a:lnTo>
                  <a:lnTo>
                    <a:pt x="8897" y="6424"/>
                  </a:lnTo>
                  <a:lnTo>
                    <a:pt x="8877" y="6395"/>
                  </a:lnTo>
                  <a:lnTo>
                    <a:pt x="8859" y="6368"/>
                  </a:lnTo>
                  <a:lnTo>
                    <a:pt x="8842" y="6343"/>
                  </a:lnTo>
                  <a:lnTo>
                    <a:pt x="8810" y="6299"/>
                  </a:lnTo>
                  <a:lnTo>
                    <a:pt x="8786" y="6265"/>
                  </a:lnTo>
                  <a:lnTo>
                    <a:pt x="8769" y="6245"/>
                  </a:lnTo>
                  <a:lnTo>
                    <a:pt x="8763" y="6237"/>
                  </a:lnTo>
                  <a:lnTo>
                    <a:pt x="8758" y="6229"/>
                  </a:lnTo>
                  <a:lnTo>
                    <a:pt x="8740" y="6209"/>
                  </a:lnTo>
                  <a:lnTo>
                    <a:pt x="8714" y="6177"/>
                  </a:lnTo>
                  <a:lnTo>
                    <a:pt x="8680" y="6135"/>
                  </a:lnTo>
                  <a:lnTo>
                    <a:pt x="8659" y="6112"/>
                  </a:lnTo>
                  <a:lnTo>
                    <a:pt x="8638" y="6087"/>
                  </a:lnTo>
                  <a:lnTo>
                    <a:pt x="8614" y="6062"/>
                  </a:lnTo>
                  <a:lnTo>
                    <a:pt x="8589" y="6035"/>
                  </a:lnTo>
                  <a:lnTo>
                    <a:pt x="8563" y="6008"/>
                  </a:lnTo>
                  <a:lnTo>
                    <a:pt x="8536" y="5981"/>
                  </a:lnTo>
                  <a:lnTo>
                    <a:pt x="8508" y="5954"/>
                  </a:lnTo>
                  <a:lnTo>
                    <a:pt x="8479" y="5926"/>
                  </a:lnTo>
                  <a:lnTo>
                    <a:pt x="8450" y="5900"/>
                  </a:lnTo>
                  <a:lnTo>
                    <a:pt x="8421" y="5874"/>
                  </a:lnTo>
                  <a:lnTo>
                    <a:pt x="8392" y="5848"/>
                  </a:lnTo>
                  <a:lnTo>
                    <a:pt x="8363" y="5824"/>
                  </a:lnTo>
                  <a:lnTo>
                    <a:pt x="8335" y="5801"/>
                  </a:lnTo>
                  <a:lnTo>
                    <a:pt x="8308" y="5779"/>
                  </a:lnTo>
                  <a:lnTo>
                    <a:pt x="8282" y="5759"/>
                  </a:lnTo>
                  <a:lnTo>
                    <a:pt x="8257" y="5740"/>
                  </a:lnTo>
                  <a:lnTo>
                    <a:pt x="8214" y="5708"/>
                  </a:lnTo>
                  <a:lnTo>
                    <a:pt x="8180" y="5684"/>
                  </a:lnTo>
                  <a:lnTo>
                    <a:pt x="8158" y="5669"/>
                  </a:lnTo>
                  <a:lnTo>
                    <a:pt x="8151" y="5664"/>
                  </a:lnTo>
                  <a:lnTo>
                    <a:pt x="8143" y="5658"/>
                  </a:lnTo>
                  <a:lnTo>
                    <a:pt x="8120" y="5644"/>
                  </a:lnTo>
                  <a:lnTo>
                    <a:pt x="8086" y="5621"/>
                  </a:lnTo>
                  <a:lnTo>
                    <a:pt x="8039" y="5592"/>
                  </a:lnTo>
                  <a:lnTo>
                    <a:pt x="8013" y="5576"/>
                  </a:lnTo>
                  <a:lnTo>
                    <a:pt x="7984" y="5560"/>
                  </a:lnTo>
                  <a:lnTo>
                    <a:pt x="7954" y="5543"/>
                  </a:lnTo>
                  <a:lnTo>
                    <a:pt x="7923" y="5525"/>
                  </a:lnTo>
                  <a:lnTo>
                    <a:pt x="7889" y="5507"/>
                  </a:lnTo>
                  <a:lnTo>
                    <a:pt x="7855" y="5490"/>
                  </a:lnTo>
                  <a:lnTo>
                    <a:pt x="7820" y="5472"/>
                  </a:lnTo>
                  <a:lnTo>
                    <a:pt x="7784" y="5455"/>
                  </a:lnTo>
                  <a:lnTo>
                    <a:pt x="7748" y="5439"/>
                  </a:lnTo>
                  <a:lnTo>
                    <a:pt x="7712" y="5423"/>
                  </a:lnTo>
                  <a:lnTo>
                    <a:pt x="7676" y="5408"/>
                  </a:lnTo>
                  <a:lnTo>
                    <a:pt x="7642" y="5394"/>
                  </a:lnTo>
                  <a:lnTo>
                    <a:pt x="7608" y="5379"/>
                  </a:lnTo>
                  <a:lnTo>
                    <a:pt x="7575" y="5368"/>
                  </a:lnTo>
                  <a:lnTo>
                    <a:pt x="7545" y="5357"/>
                  </a:lnTo>
                  <a:lnTo>
                    <a:pt x="7514" y="5346"/>
                  </a:lnTo>
                  <a:lnTo>
                    <a:pt x="7464" y="5329"/>
                  </a:lnTo>
                  <a:lnTo>
                    <a:pt x="7424" y="5317"/>
                  </a:lnTo>
                  <a:lnTo>
                    <a:pt x="7398" y="5309"/>
                  </a:lnTo>
                  <a:lnTo>
                    <a:pt x="7389" y="5306"/>
                  </a:lnTo>
                  <a:lnTo>
                    <a:pt x="7379" y="5304"/>
                  </a:lnTo>
                  <a:lnTo>
                    <a:pt x="7354" y="5296"/>
                  </a:lnTo>
                  <a:lnTo>
                    <a:pt x="7313" y="5286"/>
                  </a:lnTo>
                  <a:lnTo>
                    <a:pt x="7262" y="5273"/>
                  </a:lnTo>
                  <a:lnTo>
                    <a:pt x="7231" y="5266"/>
                  </a:lnTo>
                  <a:lnTo>
                    <a:pt x="7199" y="5259"/>
                  </a:lnTo>
                  <a:lnTo>
                    <a:pt x="7164" y="5252"/>
                  </a:lnTo>
                  <a:lnTo>
                    <a:pt x="7129" y="5244"/>
                  </a:lnTo>
                  <a:lnTo>
                    <a:pt x="7092" y="5238"/>
                  </a:lnTo>
                  <a:lnTo>
                    <a:pt x="7053" y="5233"/>
                  </a:lnTo>
                  <a:lnTo>
                    <a:pt x="7014" y="5226"/>
                  </a:lnTo>
                  <a:lnTo>
                    <a:pt x="6975" y="5222"/>
                  </a:lnTo>
                  <a:lnTo>
                    <a:pt x="6936" y="5216"/>
                  </a:lnTo>
                  <a:lnTo>
                    <a:pt x="6898" y="5213"/>
                  </a:lnTo>
                  <a:lnTo>
                    <a:pt x="6859" y="5210"/>
                  </a:lnTo>
                  <a:lnTo>
                    <a:pt x="6822" y="5207"/>
                  </a:lnTo>
                  <a:lnTo>
                    <a:pt x="6785" y="5205"/>
                  </a:lnTo>
                  <a:lnTo>
                    <a:pt x="6751" y="5202"/>
                  </a:lnTo>
                  <a:lnTo>
                    <a:pt x="6718" y="5201"/>
                  </a:lnTo>
                  <a:lnTo>
                    <a:pt x="6687" y="5201"/>
                  </a:lnTo>
                  <a:lnTo>
                    <a:pt x="6633" y="5200"/>
                  </a:lnTo>
                  <a:lnTo>
                    <a:pt x="6592" y="5201"/>
                  </a:lnTo>
                  <a:lnTo>
                    <a:pt x="6565" y="5201"/>
                  </a:lnTo>
                  <a:lnTo>
                    <a:pt x="6556" y="5202"/>
                  </a:lnTo>
                  <a:lnTo>
                    <a:pt x="6547" y="5202"/>
                  </a:lnTo>
                  <a:lnTo>
                    <a:pt x="6520" y="5203"/>
                  </a:lnTo>
                  <a:lnTo>
                    <a:pt x="6479" y="5206"/>
                  </a:lnTo>
                  <a:lnTo>
                    <a:pt x="6425" y="5209"/>
                  </a:lnTo>
                  <a:lnTo>
                    <a:pt x="6394" y="5212"/>
                  </a:lnTo>
                  <a:lnTo>
                    <a:pt x="6361" y="5215"/>
                  </a:lnTo>
                  <a:lnTo>
                    <a:pt x="6326" y="5219"/>
                  </a:lnTo>
                  <a:lnTo>
                    <a:pt x="6291" y="5223"/>
                  </a:lnTo>
                  <a:lnTo>
                    <a:pt x="6253" y="5228"/>
                  </a:lnTo>
                  <a:lnTo>
                    <a:pt x="6215" y="5234"/>
                  </a:lnTo>
                  <a:lnTo>
                    <a:pt x="6176" y="5240"/>
                  </a:lnTo>
                  <a:lnTo>
                    <a:pt x="6137" y="5248"/>
                  </a:lnTo>
                  <a:lnTo>
                    <a:pt x="6098" y="5255"/>
                  </a:lnTo>
                  <a:lnTo>
                    <a:pt x="6061" y="5263"/>
                  </a:lnTo>
                  <a:lnTo>
                    <a:pt x="6023" y="5271"/>
                  </a:lnTo>
                  <a:lnTo>
                    <a:pt x="5986" y="5281"/>
                  </a:lnTo>
                  <a:lnTo>
                    <a:pt x="5950" y="5290"/>
                  </a:lnTo>
                  <a:lnTo>
                    <a:pt x="5917" y="5298"/>
                  </a:lnTo>
                  <a:lnTo>
                    <a:pt x="5886" y="5308"/>
                  </a:lnTo>
                  <a:lnTo>
                    <a:pt x="5855" y="5317"/>
                  </a:lnTo>
                  <a:lnTo>
                    <a:pt x="5803" y="5333"/>
                  </a:lnTo>
                  <a:lnTo>
                    <a:pt x="5765" y="5346"/>
                  </a:lnTo>
                  <a:lnTo>
                    <a:pt x="5739" y="5356"/>
                  </a:lnTo>
                  <a:lnTo>
                    <a:pt x="5730" y="5359"/>
                  </a:lnTo>
                  <a:lnTo>
                    <a:pt x="5721" y="5361"/>
                  </a:lnTo>
                  <a:lnTo>
                    <a:pt x="5695" y="5371"/>
                  </a:lnTo>
                  <a:lnTo>
                    <a:pt x="5657" y="5386"/>
                  </a:lnTo>
                  <a:lnTo>
                    <a:pt x="5607" y="5406"/>
                  </a:lnTo>
                  <a:lnTo>
                    <a:pt x="5579" y="5418"/>
                  </a:lnTo>
                  <a:lnTo>
                    <a:pt x="5549" y="5431"/>
                  </a:lnTo>
                  <a:lnTo>
                    <a:pt x="5516" y="5445"/>
                  </a:lnTo>
                  <a:lnTo>
                    <a:pt x="5484" y="5462"/>
                  </a:lnTo>
                  <a:lnTo>
                    <a:pt x="5449" y="5478"/>
                  </a:lnTo>
                  <a:lnTo>
                    <a:pt x="5415" y="5495"/>
                  </a:lnTo>
                  <a:lnTo>
                    <a:pt x="5380" y="5513"/>
                  </a:lnTo>
                  <a:lnTo>
                    <a:pt x="5345" y="5532"/>
                  </a:lnTo>
                  <a:lnTo>
                    <a:pt x="5311" y="5551"/>
                  </a:lnTo>
                  <a:lnTo>
                    <a:pt x="5276" y="5571"/>
                  </a:lnTo>
                  <a:lnTo>
                    <a:pt x="5244" y="5590"/>
                  </a:lnTo>
                  <a:lnTo>
                    <a:pt x="5212" y="5611"/>
                  </a:lnTo>
                  <a:lnTo>
                    <a:pt x="5181" y="5630"/>
                  </a:lnTo>
                  <a:lnTo>
                    <a:pt x="5152" y="5648"/>
                  </a:lnTo>
                  <a:lnTo>
                    <a:pt x="5124" y="5667"/>
                  </a:lnTo>
                  <a:lnTo>
                    <a:pt x="5099" y="5685"/>
                  </a:lnTo>
                  <a:lnTo>
                    <a:pt x="5055" y="5716"/>
                  </a:lnTo>
                  <a:lnTo>
                    <a:pt x="5021" y="5741"/>
                  </a:lnTo>
                  <a:lnTo>
                    <a:pt x="5001" y="5757"/>
                  </a:lnTo>
                  <a:lnTo>
                    <a:pt x="4993" y="5763"/>
                  </a:lnTo>
                  <a:lnTo>
                    <a:pt x="4986" y="5768"/>
                  </a:lnTo>
                  <a:lnTo>
                    <a:pt x="4964" y="5786"/>
                  </a:lnTo>
                  <a:lnTo>
                    <a:pt x="4932" y="5811"/>
                  </a:lnTo>
                  <a:lnTo>
                    <a:pt x="4891" y="5846"/>
                  </a:lnTo>
                  <a:lnTo>
                    <a:pt x="4868" y="5865"/>
                  </a:lnTo>
                  <a:lnTo>
                    <a:pt x="4843" y="5888"/>
                  </a:lnTo>
                  <a:lnTo>
                    <a:pt x="4817" y="5911"/>
                  </a:lnTo>
                  <a:lnTo>
                    <a:pt x="4790" y="5936"/>
                  </a:lnTo>
                  <a:lnTo>
                    <a:pt x="4763" y="5962"/>
                  </a:lnTo>
                  <a:lnTo>
                    <a:pt x="4736" y="5989"/>
                  </a:lnTo>
                  <a:lnTo>
                    <a:pt x="4708" y="6017"/>
                  </a:lnTo>
                  <a:lnTo>
                    <a:pt x="4681" y="6046"/>
                  </a:lnTo>
                  <a:lnTo>
                    <a:pt x="4654" y="6074"/>
                  </a:lnTo>
                  <a:lnTo>
                    <a:pt x="4628" y="6103"/>
                  </a:lnTo>
                  <a:lnTo>
                    <a:pt x="4602" y="6132"/>
                  </a:lnTo>
                  <a:lnTo>
                    <a:pt x="4579" y="6160"/>
                  </a:lnTo>
                  <a:lnTo>
                    <a:pt x="4555" y="6188"/>
                  </a:lnTo>
                  <a:lnTo>
                    <a:pt x="4533" y="6215"/>
                  </a:lnTo>
                  <a:lnTo>
                    <a:pt x="4513" y="6241"/>
                  </a:lnTo>
                  <a:lnTo>
                    <a:pt x="4494" y="6266"/>
                  </a:lnTo>
                  <a:lnTo>
                    <a:pt x="4462" y="6309"/>
                  </a:lnTo>
                  <a:lnTo>
                    <a:pt x="4438" y="6343"/>
                  </a:lnTo>
                  <a:lnTo>
                    <a:pt x="4422" y="6366"/>
                  </a:lnTo>
                  <a:lnTo>
                    <a:pt x="4418" y="6373"/>
                  </a:lnTo>
                  <a:lnTo>
                    <a:pt x="4412" y="6381"/>
                  </a:lnTo>
                  <a:lnTo>
                    <a:pt x="4397" y="6403"/>
                  </a:lnTo>
                  <a:lnTo>
                    <a:pt x="4374" y="6438"/>
                  </a:lnTo>
                  <a:lnTo>
                    <a:pt x="4345" y="6483"/>
                  </a:lnTo>
                  <a:lnTo>
                    <a:pt x="4329" y="6510"/>
                  </a:lnTo>
                  <a:lnTo>
                    <a:pt x="4313" y="6538"/>
                  </a:lnTo>
                  <a:lnTo>
                    <a:pt x="4296" y="6569"/>
                  </a:lnTo>
                  <a:lnTo>
                    <a:pt x="4277" y="6600"/>
                  </a:lnTo>
                  <a:lnTo>
                    <a:pt x="4260" y="6633"/>
                  </a:lnTo>
                  <a:lnTo>
                    <a:pt x="4242" y="6668"/>
                  </a:lnTo>
                  <a:lnTo>
                    <a:pt x="4224" y="6702"/>
                  </a:lnTo>
                  <a:lnTo>
                    <a:pt x="4207" y="6738"/>
                  </a:lnTo>
                  <a:lnTo>
                    <a:pt x="4190" y="6774"/>
                  </a:lnTo>
                  <a:lnTo>
                    <a:pt x="4174" y="6810"/>
                  </a:lnTo>
                  <a:lnTo>
                    <a:pt x="4158" y="6845"/>
                  </a:lnTo>
                  <a:lnTo>
                    <a:pt x="4144" y="6881"/>
                  </a:lnTo>
                  <a:lnTo>
                    <a:pt x="4130" y="6914"/>
                  </a:lnTo>
                  <a:lnTo>
                    <a:pt x="4118" y="6947"/>
                  </a:lnTo>
                  <a:lnTo>
                    <a:pt x="4107" y="6978"/>
                  </a:lnTo>
                  <a:lnTo>
                    <a:pt x="4097" y="7007"/>
                  </a:lnTo>
                  <a:lnTo>
                    <a:pt x="4080" y="7058"/>
                  </a:lnTo>
                  <a:lnTo>
                    <a:pt x="4067" y="7098"/>
                  </a:lnTo>
                  <a:lnTo>
                    <a:pt x="4059" y="7124"/>
                  </a:lnTo>
                  <a:lnTo>
                    <a:pt x="4056" y="7132"/>
                  </a:lnTo>
                  <a:lnTo>
                    <a:pt x="4054" y="7142"/>
                  </a:lnTo>
                  <a:lnTo>
                    <a:pt x="4046" y="7168"/>
                  </a:lnTo>
                  <a:lnTo>
                    <a:pt x="4035" y="7208"/>
                  </a:lnTo>
                  <a:lnTo>
                    <a:pt x="4022" y="7260"/>
                  </a:lnTo>
                  <a:lnTo>
                    <a:pt x="4015" y="7290"/>
                  </a:lnTo>
                  <a:lnTo>
                    <a:pt x="4008" y="7322"/>
                  </a:lnTo>
                  <a:lnTo>
                    <a:pt x="4001" y="7357"/>
                  </a:lnTo>
                  <a:lnTo>
                    <a:pt x="3994" y="7393"/>
                  </a:lnTo>
                  <a:lnTo>
                    <a:pt x="3987" y="7429"/>
                  </a:lnTo>
                  <a:lnTo>
                    <a:pt x="3980" y="7468"/>
                  </a:lnTo>
                  <a:lnTo>
                    <a:pt x="3975" y="7506"/>
                  </a:lnTo>
                  <a:lnTo>
                    <a:pt x="3969" y="7546"/>
                  </a:lnTo>
                  <a:lnTo>
                    <a:pt x="3965" y="7585"/>
                  </a:lnTo>
                  <a:lnTo>
                    <a:pt x="3961" y="7624"/>
                  </a:lnTo>
                  <a:lnTo>
                    <a:pt x="3956" y="7662"/>
                  </a:lnTo>
                  <a:lnTo>
                    <a:pt x="3954" y="7699"/>
                  </a:lnTo>
                  <a:lnTo>
                    <a:pt x="3952" y="7736"/>
                  </a:lnTo>
                  <a:lnTo>
                    <a:pt x="3950" y="7771"/>
                  </a:lnTo>
                  <a:lnTo>
                    <a:pt x="3949" y="7803"/>
                  </a:lnTo>
                  <a:lnTo>
                    <a:pt x="3948" y="7834"/>
                  </a:lnTo>
                  <a:lnTo>
                    <a:pt x="3948" y="7872"/>
                  </a:lnTo>
                  <a:lnTo>
                    <a:pt x="3947" y="7901"/>
                  </a:lnTo>
                  <a:lnTo>
                    <a:pt x="3947" y="7921"/>
                  </a:lnTo>
                  <a:lnTo>
                    <a:pt x="3947" y="7927"/>
                  </a:lnTo>
                  <a:lnTo>
                    <a:pt x="3947" y="7932"/>
                  </a:lnTo>
                  <a:lnTo>
                    <a:pt x="3946" y="7944"/>
                  </a:lnTo>
                  <a:lnTo>
                    <a:pt x="3945" y="7964"/>
                  </a:lnTo>
                  <a:lnTo>
                    <a:pt x="3943" y="7989"/>
                  </a:lnTo>
                  <a:lnTo>
                    <a:pt x="3941" y="8019"/>
                  </a:lnTo>
                  <a:lnTo>
                    <a:pt x="3937" y="8051"/>
                  </a:lnTo>
                  <a:lnTo>
                    <a:pt x="3933" y="8087"/>
                  </a:lnTo>
                  <a:lnTo>
                    <a:pt x="3926" y="8123"/>
                  </a:lnTo>
                  <a:lnTo>
                    <a:pt x="3919" y="8158"/>
                  </a:lnTo>
                  <a:lnTo>
                    <a:pt x="3911" y="8193"/>
                  </a:lnTo>
                  <a:lnTo>
                    <a:pt x="3902" y="8225"/>
                  </a:lnTo>
                  <a:lnTo>
                    <a:pt x="3895" y="8253"/>
                  </a:lnTo>
                  <a:lnTo>
                    <a:pt x="3887" y="8277"/>
                  </a:lnTo>
                  <a:lnTo>
                    <a:pt x="3881" y="8295"/>
                  </a:lnTo>
                  <a:lnTo>
                    <a:pt x="3878" y="8307"/>
                  </a:lnTo>
                  <a:lnTo>
                    <a:pt x="3875" y="8312"/>
                  </a:lnTo>
                  <a:lnTo>
                    <a:pt x="3874" y="8316"/>
                  </a:lnTo>
                  <a:lnTo>
                    <a:pt x="3870" y="8328"/>
                  </a:lnTo>
                  <a:lnTo>
                    <a:pt x="3864" y="8345"/>
                  </a:lnTo>
                  <a:lnTo>
                    <a:pt x="3854" y="8369"/>
                  </a:lnTo>
                  <a:lnTo>
                    <a:pt x="3842" y="8396"/>
                  </a:lnTo>
                  <a:lnTo>
                    <a:pt x="3829" y="8426"/>
                  </a:lnTo>
                  <a:lnTo>
                    <a:pt x="3813" y="8457"/>
                  </a:lnTo>
                  <a:lnTo>
                    <a:pt x="3797" y="8490"/>
                  </a:lnTo>
                  <a:lnTo>
                    <a:pt x="3778" y="8522"/>
                  </a:lnTo>
                  <a:lnTo>
                    <a:pt x="3760" y="8553"/>
                  </a:lnTo>
                  <a:lnTo>
                    <a:pt x="3742" y="8581"/>
                  </a:lnTo>
                  <a:lnTo>
                    <a:pt x="3725" y="8605"/>
                  </a:lnTo>
                  <a:lnTo>
                    <a:pt x="3711" y="8626"/>
                  </a:lnTo>
                  <a:lnTo>
                    <a:pt x="3699" y="8641"/>
                  </a:lnTo>
                  <a:lnTo>
                    <a:pt x="3692" y="8652"/>
                  </a:lnTo>
                  <a:lnTo>
                    <a:pt x="3690" y="8655"/>
                  </a:lnTo>
                  <a:lnTo>
                    <a:pt x="3686" y="8658"/>
                  </a:lnTo>
                  <a:lnTo>
                    <a:pt x="3679" y="8668"/>
                  </a:lnTo>
                  <a:lnTo>
                    <a:pt x="3667" y="8683"/>
                  </a:lnTo>
                  <a:lnTo>
                    <a:pt x="3651" y="8703"/>
                  </a:lnTo>
                  <a:lnTo>
                    <a:pt x="3631" y="8725"/>
                  </a:lnTo>
                  <a:lnTo>
                    <a:pt x="3609" y="8750"/>
                  </a:lnTo>
                  <a:lnTo>
                    <a:pt x="3584" y="8776"/>
                  </a:lnTo>
                  <a:lnTo>
                    <a:pt x="3558" y="8802"/>
                  </a:lnTo>
                  <a:lnTo>
                    <a:pt x="3531" y="8827"/>
                  </a:lnTo>
                  <a:lnTo>
                    <a:pt x="3504" y="8850"/>
                  </a:lnTo>
                  <a:lnTo>
                    <a:pt x="3478" y="8871"/>
                  </a:lnTo>
                  <a:lnTo>
                    <a:pt x="3454" y="8889"/>
                  </a:lnTo>
                  <a:lnTo>
                    <a:pt x="3435" y="8905"/>
                  </a:lnTo>
                  <a:lnTo>
                    <a:pt x="3419" y="8916"/>
                  </a:lnTo>
                  <a:lnTo>
                    <a:pt x="3409" y="8923"/>
                  </a:lnTo>
                  <a:lnTo>
                    <a:pt x="3405" y="8926"/>
                  </a:lnTo>
                  <a:lnTo>
                    <a:pt x="3401" y="8928"/>
                  </a:lnTo>
                  <a:lnTo>
                    <a:pt x="3390" y="8935"/>
                  </a:lnTo>
                  <a:lnTo>
                    <a:pt x="3374" y="8946"/>
                  </a:lnTo>
                  <a:lnTo>
                    <a:pt x="3354" y="8960"/>
                  </a:lnTo>
                  <a:lnTo>
                    <a:pt x="3328" y="8975"/>
                  </a:lnTo>
                  <a:lnTo>
                    <a:pt x="3300" y="8991"/>
                  </a:lnTo>
                  <a:lnTo>
                    <a:pt x="3268" y="9008"/>
                  </a:lnTo>
                  <a:lnTo>
                    <a:pt x="3235" y="9024"/>
                  </a:lnTo>
                  <a:lnTo>
                    <a:pt x="3203" y="9040"/>
                  </a:lnTo>
                  <a:lnTo>
                    <a:pt x="3170" y="9054"/>
                  </a:lnTo>
                  <a:lnTo>
                    <a:pt x="3139" y="9066"/>
                  </a:lnTo>
                  <a:lnTo>
                    <a:pt x="3111" y="9076"/>
                  </a:lnTo>
                  <a:lnTo>
                    <a:pt x="3087" y="9084"/>
                  </a:lnTo>
                  <a:lnTo>
                    <a:pt x="3069" y="9090"/>
                  </a:lnTo>
                  <a:lnTo>
                    <a:pt x="3057" y="9094"/>
                  </a:lnTo>
                  <a:lnTo>
                    <a:pt x="3053" y="9095"/>
                  </a:lnTo>
                  <a:lnTo>
                    <a:pt x="3049" y="9096"/>
                  </a:lnTo>
                  <a:lnTo>
                    <a:pt x="3037" y="9100"/>
                  </a:lnTo>
                  <a:lnTo>
                    <a:pt x="3018" y="9104"/>
                  </a:lnTo>
                  <a:lnTo>
                    <a:pt x="2994" y="9111"/>
                  </a:lnTo>
                  <a:lnTo>
                    <a:pt x="2965" y="9117"/>
                  </a:lnTo>
                  <a:lnTo>
                    <a:pt x="2933" y="9124"/>
                  </a:lnTo>
                  <a:lnTo>
                    <a:pt x="2898" y="9130"/>
                  </a:lnTo>
                  <a:lnTo>
                    <a:pt x="2861" y="9136"/>
                  </a:lnTo>
                  <a:lnTo>
                    <a:pt x="2826" y="9140"/>
                  </a:lnTo>
                  <a:lnTo>
                    <a:pt x="2790" y="9143"/>
                  </a:lnTo>
                  <a:lnTo>
                    <a:pt x="2756" y="9145"/>
                  </a:lnTo>
                  <a:lnTo>
                    <a:pt x="2726" y="9147"/>
                  </a:lnTo>
                  <a:lnTo>
                    <a:pt x="2701" y="9147"/>
                  </a:lnTo>
                  <a:lnTo>
                    <a:pt x="2682" y="9147"/>
                  </a:lnTo>
                  <a:lnTo>
                    <a:pt x="2669" y="9147"/>
                  </a:lnTo>
                  <a:lnTo>
                    <a:pt x="2665" y="9147"/>
                  </a:lnTo>
                  <a:lnTo>
                    <a:pt x="2660" y="9147"/>
                  </a:lnTo>
                  <a:lnTo>
                    <a:pt x="2647" y="9147"/>
                  </a:lnTo>
                  <a:lnTo>
                    <a:pt x="2628" y="9145"/>
                  </a:lnTo>
                  <a:lnTo>
                    <a:pt x="2603" y="9144"/>
                  </a:lnTo>
                  <a:lnTo>
                    <a:pt x="2573" y="9141"/>
                  </a:lnTo>
                  <a:lnTo>
                    <a:pt x="2540" y="9138"/>
                  </a:lnTo>
                  <a:lnTo>
                    <a:pt x="2505" y="9134"/>
                  </a:lnTo>
                  <a:lnTo>
                    <a:pt x="2469" y="9127"/>
                  </a:lnTo>
                  <a:lnTo>
                    <a:pt x="2432" y="9121"/>
                  </a:lnTo>
                  <a:lnTo>
                    <a:pt x="2398" y="9112"/>
                  </a:lnTo>
                  <a:lnTo>
                    <a:pt x="2367" y="9104"/>
                  </a:lnTo>
                  <a:lnTo>
                    <a:pt x="2337" y="9096"/>
                  </a:lnTo>
                  <a:lnTo>
                    <a:pt x="2314" y="9089"/>
                  </a:lnTo>
                  <a:lnTo>
                    <a:pt x="2295" y="9083"/>
                  </a:lnTo>
                  <a:lnTo>
                    <a:pt x="2283" y="9080"/>
                  </a:lnTo>
                  <a:lnTo>
                    <a:pt x="2280" y="9077"/>
                  </a:lnTo>
                  <a:lnTo>
                    <a:pt x="2276" y="9076"/>
                  </a:lnTo>
                  <a:lnTo>
                    <a:pt x="2264" y="9072"/>
                  </a:lnTo>
                  <a:lnTo>
                    <a:pt x="2246" y="9066"/>
                  </a:lnTo>
                  <a:lnTo>
                    <a:pt x="2223" y="9056"/>
                  </a:lnTo>
                  <a:lnTo>
                    <a:pt x="2195" y="9045"/>
                  </a:lnTo>
                  <a:lnTo>
                    <a:pt x="2165" y="9031"/>
                  </a:lnTo>
                  <a:lnTo>
                    <a:pt x="2133" y="9016"/>
                  </a:lnTo>
                  <a:lnTo>
                    <a:pt x="2101" y="8999"/>
                  </a:lnTo>
                  <a:lnTo>
                    <a:pt x="2068" y="8981"/>
                  </a:lnTo>
                  <a:lnTo>
                    <a:pt x="2038" y="8963"/>
                  </a:lnTo>
                  <a:lnTo>
                    <a:pt x="2010" y="8946"/>
                  </a:lnTo>
                  <a:lnTo>
                    <a:pt x="1985" y="8928"/>
                  </a:lnTo>
                  <a:lnTo>
                    <a:pt x="1965" y="8914"/>
                  </a:lnTo>
                  <a:lnTo>
                    <a:pt x="1949" y="8902"/>
                  </a:lnTo>
                  <a:lnTo>
                    <a:pt x="1939" y="8895"/>
                  </a:lnTo>
                  <a:lnTo>
                    <a:pt x="1936" y="8893"/>
                  </a:lnTo>
                  <a:lnTo>
                    <a:pt x="1932" y="8889"/>
                  </a:lnTo>
                  <a:lnTo>
                    <a:pt x="1922" y="8882"/>
                  </a:lnTo>
                  <a:lnTo>
                    <a:pt x="1906" y="8870"/>
                  </a:lnTo>
                  <a:lnTo>
                    <a:pt x="1887" y="8854"/>
                  </a:lnTo>
                  <a:lnTo>
                    <a:pt x="1864" y="8834"/>
                  </a:lnTo>
                  <a:lnTo>
                    <a:pt x="1841" y="8813"/>
                  </a:lnTo>
                  <a:lnTo>
                    <a:pt x="1815" y="8788"/>
                  </a:lnTo>
                  <a:lnTo>
                    <a:pt x="1789" y="8762"/>
                  </a:lnTo>
                  <a:lnTo>
                    <a:pt x="1763" y="8735"/>
                  </a:lnTo>
                  <a:lnTo>
                    <a:pt x="1740" y="8708"/>
                  </a:lnTo>
                  <a:lnTo>
                    <a:pt x="1718" y="8682"/>
                  </a:lnTo>
                  <a:lnTo>
                    <a:pt x="1700" y="8659"/>
                  </a:lnTo>
                  <a:lnTo>
                    <a:pt x="1685" y="8639"/>
                  </a:lnTo>
                  <a:lnTo>
                    <a:pt x="1673" y="8624"/>
                  </a:lnTo>
                  <a:lnTo>
                    <a:pt x="1666" y="8613"/>
                  </a:lnTo>
                  <a:lnTo>
                    <a:pt x="1663" y="8610"/>
                  </a:lnTo>
                  <a:lnTo>
                    <a:pt x="1661" y="8605"/>
                  </a:lnTo>
                  <a:lnTo>
                    <a:pt x="1654" y="8596"/>
                  </a:lnTo>
                  <a:lnTo>
                    <a:pt x="1643" y="8580"/>
                  </a:lnTo>
                  <a:lnTo>
                    <a:pt x="1630" y="8558"/>
                  </a:lnTo>
                  <a:lnTo>
                    <a:pt x="1614" y="8533"/>
                  </a:lnTo>
                  <a:lnTo>
                    <a:pt x="1597" y="8504"/>
                  </a:lnTo>
                  <a:lnTo>
                    <a:pt x="1580" y="8473"/>
                  </a:lnTo>
                  <a:lnTo>
                    <a:pt x="1564" y="8440"/>
                  </a:lnTo>
                  <a:lnTo>
                    <a:pt x="1549" y="8408"/>
                  </a:lnTo>
                  <a:lnTo>
                    <a:pt x="1535" y="8375"/>
                  </a:lnTo>
                  <a:lnTo>
                    <a:pt x="1522" y="8344"/>
                  </a:lnTo>
                  <a:lnTo>
                    <a:pt x="1512" y="8316"/>
                  </a:lnTo>
                  <a:lnTo>
                    <a:pt x="1504" y="8293"/>
                  </a:lnTo>
                  <a:lnTo>
                    <a:pt x="1498" y="8275"/>
                  </a:lnTo>
                  <a:lnTo>
                    <a:pt x="1494" y="8263"/>
                  </a:lnTo>
                  <a:lnTo>
                    <a:pt x="1493" y="8259"/>
                  </a:lnTo>
                  <a:lnTo>
                    <a:pt x="1492" y="8254"/>
                  </a:lnTo>
                  <a:lnTo>
                    <a:pt x="1488" y="8243"/>
                  </a:lnTo>
                  <a:lnTo>
                    <a:pt x="1483" y="8224"/>
                  </a:lnTo>
                  <a:lnTo>
                    <a:pt x="1477" y="8199"/>
                  </a:lnTo>
                  <a:lnTo>
                    <a:pt x="1470" y="8171"/>
                  </a:lnTo>
                  <a:lnTo>
                    <a:pt x="1462" y="8139"/>
                  </a:lnTo>
                  <a:lnTo>
                    <a:pt x="1456" y="8103"/>
                  </a:lnTo>
                  <a:lnTo>
                    <a:pt x="1451" y="8068"/>
                  </a:lnTo>
                  <a:lnTo>
                    <a:pt x="1446" y="8031"/>
                  </a:lnTo>
                  <a:lnTo>
                    <a:pt x="1443" y="7995"/>
                  </a:lnTo>
                  <a:lnTo>
                    <a:pt x="1441" y="7963"/>
                  </a:lnTo>
                  <a:lnTo>
                    <a:pt x="1440" y="7933"/>
                  </a:lnTo>
                  <a:lnTo>
                    <a:pt x="1439" y="7907"/>
                  </a:lnTo>
                  <a:lnTo>
                    <a:pt x="1439" y="7887"/>
                  </a:lnTo>
                  <a:lnTo>
                    <a:pt x="1439" y="7875"/>
                  </a:lnTo>
                  <a:lnTo>
                    <a:pt x="1439" y="7870"/>
                  </a:lnTo>
                  <a:lnTo>
                    <a:pt x="1439" y="7866"/>
                  </a:lnTo>
                  <a:lnTo>
                    <a:pt x="1440" y="7854"/>
                  </a:lnTo>
                  <a:lnTo>
                    <a:pt x="1440" y="7834"/>
                  </a:lnTo>
                  <a:lnTo>
                    <a:pt x="1442" y="7808"/>
                  </a:lnTo>
                  <a:lnTo>
                    <a:pt x="1444" y="7779"/>
                  </a:lnTo>
                  <a:lnTo>
                    <a:pt x="1447" y="7746"/>
                  </a:lnTo>
                  <a:lnTo>
                    <a:pt x="1452" y="7710"/>
                  </a:lnTo>
                  <a:lnTo>
                    <a:pt x="1458" y="7674"/>
                  </a:lnTo>
                  <a:lnTo>
                    <a:pt x="1465" y="7639"/>
                  </a:lnTo>
                  <a:lnTo>
                    <a:pt x="1472" y="7604"/>
                  </a:lnTo>
                  <a:lnTo>
                    <a:pt x="1480" y="7572"/>
                  </a:lnTo>
                  <a:lnTo>
                    <a:pt x="1488" y="7544"/>
                  </a:lnTo>
                  <a:lnTo>
                    <a:pt x="1495" y="7519"/>
                  </a:lnTo>
                  <a:lnTo>
                    <a:pt x="1501" y="7501"/>
                  </a:lnTo>
                  <a:lnTo>
                    <a:pt x="1505" y="7490"/>
                  </a:lnTo>
                  <a:lnTo>
                    <a:pt x="1507" y="7485"/>
                  </a:lnTo>
                  <a:lnTo>
                    <a:pt x="1508" y="7481"/>
                  </a:lnTo>
                  <a:lnTo>
                    <a:pt x="1512" y="7469"/>
                  </a:lnTo>
                  <a:lnTo>
                    <a:pt x="1519" y="7451"/>
                  </a:lnTo>
                  <a:lnTo>
                    <a:pt x="1527" y="7428"/>
                  </a:lnTo>
                  <a:lnTo>
                    <a:pt x="1539" y="7400"/>
                  </a:lnTo>
                  <a:lnTo>
                    <a:pt x="1552" y="7370"/>
                  </a:lnTo>
                  <a:lnTo>
                    <a:pt x="1567" y="7339"/>
                  </a:lnTo>
                  <a:lnTo>
                    <a:pt x="1585" y="7306"/>
                  </a:lnTo>
                  <a:lnTo>
                    <a:pt x="1602" y="7274"/>
                  </a:lnTo>
                  <a:lnTo>
                    <a:pt x="1620" y="7244"/>
                  </a:lnTo>
                  <a:lnTo>
                    <a:pt x="1637" y="7215"/>
                  </a:lnTo>
                  <a:lnTo>
                    <a:pt x="1654" y="7191"/>
                  </a:lnTo>
                  <a:lnTo>
                    <a:pt x="1669" y="7169"/>
                  </a:lnTo>
                  <a:lnTo>
                    <a:pt x="1680" y="7154"/>
                  </a:lnTo>
                  <a:lnTo>
                    <a:pt x="1687" y="7144"/>
                  </a:lnTo>
                  <a:lnTo>
                    <a:pt x="1690" y="7140"/>
                  </a:lnTo>
                  <a:lnTo>
                    <a:pt x="1693" y="7137"/>
                  </a:lnTo>
                  <a:lnTo>
                    <a:pt x="1700" y="7127"/>
                  </a:lnTo>
                  <a:lnTo>
                    <a:pt x="1712" y="7112"/>
                  </a:lnTo>
                  <a:lnTo>
                    <a:pt x="1728" y="7092"/>
                  </a:lnTo>
                  <a:lnTo>
                    <a:pt x="1748" y="7070"/>
                  </a:lnTo>
                  <a:lnTo>
                    <a:pt x="1769" y="7045"/>
                  </a:lnTo>
                  <a:lnTo>
                    <a:pt x="1794" y="7019"/>
                  </a:lnTo>
                  <a:lnTo>
                    <a:pt x="1820" y="6993"/>
                  </a:lnTo>
                  <a:lnTo>
                    <a:pt x="1847" y="6967"/>
                  </a:lnTo>
                  <a:lnTo>
                    <a:pt x="1874" y="6943"/>
                  </a:lnTo>
                  <a:lnTo>
                    <a:pt x="1899" y="6923"/>
                  </a:lnTo>
                  <a:lnTo>
                    <a:pt x="1923" y="6903"/>
                  </a:lnTo>
                  <a:lnTo>
                    <a:pt x="1942" y="6888"/>
                  </a:lnTo>
                  <a:lnTo>
                    <a:pt x="1958" y="6876"/>
                  </a:lnTo>
                  <a:lnTo>
                    <a:pt x="1968" y="6870"/>
                  </a:lnTo>
                  <a:lnTo>
                    <a:pt x="1972" y="6867"/>
                  </a:lnTo>
                  <a:lnTo>
                    <a:pt x="1976" y="6864"/>
                  </a:lnTo>
                  <a:lnTo>
                    <a:pt x="1985" y="6857"/>
                  </a:lnTo>
                  <a:lnTo>
                    <a:pt x="2001" y="6846"/>
                  </a:lnTo>
                  <a:lnTo>
                    <a:pt x="2023" y="6833"/>
                  </a:lnTo>
                  <a:lnTo>
                    <a:pt x="2048" y="6817"/>
                  </a:lnTo>
                  <a:lnTo>
                    <a:pt x="2077" y="6801"/>
                  </a:lnTo>
                  <a:lnTo>
                    <a:pt x="2108" y="6783"/>
                  </a:lnTo>
                  <a:lnTo>
                    <a:pt x="2141" y="6767"/>
                  </a:lnTo>
                  <a:lnTo>
                    <a:pt x="2173" y="6751"/>
                  </a:lnTo>
                  <a:lnTo>
                    <a:pt x="2206" y="6737"/>
                  </a:lnTo>
                  <a:lnTo>
                    <a:pt x="2237" y="6724"/>
                  </a:lnTo>
                  <a:lnTo>
                    <a:pt x="2264" y="6714"/>
                  </a:lnTo>
                  <a:lnTo>
                    <a:pt x="2288" y="6706"/>
                  </a:lnTo>
                  <a:lnTo>
                    <a:pt x="2306" y="6699"/>
                  </a:lnTo>
                  <a:lnTo>
                    <a:pt x="2318" y="6696"/>
                  </a:lnTo>
                  <a:lnTo>
                    <a:pt x="2322" y="6695"/>
                  </a:lnTo>
                  <a:lnTo>
                    <a:pt x="2327" y="6694"/>
                  </a:lnTo>
                  <a:lnTo>
                    <a:pt x="2338" y="6690"/>
                  </a:lnTo>
                  <a:lnTo>
                    <a:pt x="2357" y="6684"/>
                  </a:lnTo>
                  <a:lnTo>
                    <a:pt x="2381" y="6678"/>
                  </a:lnTo>
                  <a:lnTo>
                    <a:pt x="2410" y="6671"/>
                  </a:lnTo>
                  <a:lnTo>
                    <a:pt x="2442" y="6664"/>
                  </a:lnTo>
                  <a:lnTo>
                    <a:pt x="2477" y="6657"/>
                  </a:lnTo>
                  <a:lnTo>
                    <a:pt x="2513" y="6652"/>
                  </a:lnTo>
                  <a:lnTo>
                    <a:pt x="2549" y="6647"/>
                  </a:lnTo>
                  <a:lnTo>
                    <a:pt x="2585" y="6644"/>
                  </a:lnTo>
                  <a:lnTo>
                    <a:pt x="2618" y="6641"/>
                  </a:lnTo>
                  <a:lnTo>
                    <a:pt x="2648" y="6640"/>
                  </a:lnTo>
                  <a:lnTo>
                    <a:pt x="2661" y="6640"/>
                  </a:lnTo>
                  <a:lnTo>
                    <a:pt x="2673" y="6639"/>
                  </a:lnTo>
                  <a:lnTo>
                    <a:pt x="2684" y="6639"/>
                  </a:lnTo>
                  <a:lnTo>
                    <a:pt x="2693" y="6639"/>
                  </a:lnTo>
                  <a:lnTo>
                    <a:pt x="2708" y="6639"/>
                  </a:lnTo>
                  <a:lnTo>
                    <a:pt x="2720" y="6639"/>
                  </a:lnTo>
                  <a:lnTo>
                    <a:pt x="2726" y="6639"/>
                  </a:lnTo>
                  <a:lnTo>
                    <a:pt x="2729" y="6639"/>
                  </a:lnTo>
                  <a:lnTo>
                    <a:pt x="2738" y="6639"/>
                  </a:lnTo>
                  <a:lnTo>
                    <a:pt x="2765" y="6638"/>
                  </a:lnTo>
                  <a:lnTo>
                    <a:pt x="2806" y="6637"/>
                  </a:lnTo>
                  <a:lnTo>
                    <a:pt x="2860" y="6634"/>
                  </a:lnTo>
                  <a:lnTo>
                    <a:pt x="2890" y="6632"/>
                  </a:lnTo>
                  <a:lnTo>
                    <a:pt x="2924" y="6629"/>
                  </a:lnTo>
                  <a:lnTo>
                    <a:pt x="2958" y="6626"/>
                  </a:lnTo>
                  <a:lnTo>
                    <a:pt x="2994" y="6623"/>
                  </a:lnTo>
                  <a:lnTo>
                    <a:pt x="3032" y="6618"/>
                  </a:lnTo>
                  <a:lnTo>
                    <a:pt x="3070" y="6613"/>
                  </a:lnTo>
                  <a:lnTo>
                    <a:pt x="3109" y="6607"/>
                  </a:lnTo>
                  <a:lnTo>
                    <a:pt x="3147" y="6601"/>
                  </a:lnTo>
                  <a:lnTo>
                    <a:pt x="3187" y="6593"/>
                  </a:lnTo>
                  <a:lnTo>
                    <a:pt x="3225" y="6586"/>
                  </a:lnTo>
                  <a:lnTo>
                    <a:pt x="3263" y="6578"/>
                  </a:lnTo>
                  <a:lnTo>
                    <a:pt x="3300" y="6571"/>
                  </a:lnTo>
                  <a:lnTo>
                    <a:pt x="3335" y="6562"/>
                  </a:lnTo>
                  <a:lnTo>
                    <a:pt x="3369" y="6553"/>
                  </a:lnTo>
                  <a:lnTo>
                    <a:pt x="3401" y="6545"/>
                  </a:lnTo>
                  <a:lnTo>
                    <a:pt x="3432" y="6536"/>
                  </a:lnTo>
                  <a:lnTo>
                    <a:pt x="3483" y="6521"/>
                  </a:lnTo>
                  <a:lnTo>
                    <a:pt x="3522" y="6509"/>
                  </a:lnTo>
                  <a:lnTo>
                    <a:pt x="3548" y="6501"/>
                  </a:lnTo>
                  <a:lnTo>
                    <a:pt x="3557" y="6497"/>
                  </a:lnTo>
                  <a:lnTo>
                    <a:pt x="3567" y="6494"/>
                  </a:lnTo>
                  <a:lnTo>
                    <a:pt x="3591" y="6485"/>
                  </a:lnTo>
                  <a:lnTo>
                    <a:pt x="3630" y="6471"/>
                  </a:lnTo>
                  <a:lnTo>
                    <a:pt x="3681" y="6452"/>
                  </a:lnTo>
                  <a:lnTo>
                    <a:pt x="3710" y="6440"/>
                  </a:lnTo>
                  <a:lnTo>
                    <a:pt x="3740" y="6427"/>
                  </a:lnTo>
                  <a:lnTo>
                    <a:pt x="3773" y="6414"/>
                  </a:lnTo>
                  <a:lnTo>
                    <a:pt x="3806" y="6399"/>
                  </a:lnTo>
                  <a:lnTo>
                    <a:pt x="3840" y="6383"/>
                  </a:lnTo>
                  <a:lnTo>
                    <a:pt x="3874" y="6367"/>
                  </a:lnTo>
                  <a:lnTo>
                    <a:pt x="3910" y="6349"/>
                  </a:lnTo>
                  <a:lnTo>
                    <a:pt x="3946" y="6331"/>
                  </a:lnTo>
                  <a:lnTo>
                    <a:pt x="3980" y="6313"/>
                  </a:lnTo>
                  <a:lnTo>
                    <a:pt x="4015" y="6293"/>
                  </a:lnTo>
                  <a:lnTo>
                    <a:pt x="4047" y="6274"/>
                  </a:lnTo>
                  <a:lnTo>
                    <a:pt x="4080" y="6254"/>
                  </a:lnTo>
                  <a:lnTo>
                    <a:pt x="4111" y="6236"/>
                  </a:lnTo>
                  <a:lnTo>
                    <a:pt x="4141" y="6218"/>
                  </a:lnTo>
                  <a:lnTo>
                    <a:pt x="4168" y="6199"/>
                  </a:lnTo>
                  <a:lnTo>
                    <a:pt x="4194" y="6182"/>
                  </a:lnTo>
                  <a:lnTo>
                    <a:pt x="4238" y="6152"/>
                  </a:lnTo>
                  <a:lnTo>
                    <a:pt x="4273" y="6128"/>
                  </a:lnTo>
                  <a:lnTo>
                    <a:pt x="4293" y="6112"/>
                  </a:lnTo>
                  <a:lnTo>
                    <a:pt x="4301" y="6106"/>
                  </a:lnTo>
                  <a:lnTo>
                    <a:pt x="4310" y="6101"/>
                  </a:lnTo>
                  <a:lnTo>
                    <a:pt x="4330" y="6085"/>
                  </a:lnTo>
                  <a:lnTo>
                    <a:pt x="4364" y="6059"/>
                  </a:lnTo>
                  <a:lnTo>
                    <a:pt x="4405" y="6025"/>
                  </a:lnTo>
                  <a:lnTo>
                    <a:pt x="4428" y="6005"/>
                  </a:lnTo>
                  <a:lnTo>
                    <a:pt x="4454" y="5983"/>
                  </a:lnTo>
                  <a:lnTo>
                    <a:pt x="4480" y="5961"/>
                  </a:lnTo>
                  <a:lnTo>
                    <a:pt x="4507" y="5937"/>
                  </a:lnTo>
                  <a:lnTo>
                    <a:pt x="4534" y="5911"/>
                  </a:lnTo>
                  <a:lnTo>
                    <a:pt x="4562" y="5885"/>
                  </a:lnTo>
                  <a:lnTo>
                    <a:pt x="4590" y="5857"/>
                  </a:lnTo>
                  <a:lnTo>
                    <a:pt x="4619" y="5829"/>
                  </a:lnTo>
                  <a:lnTo>
                    <a:pt x="4646" y="5801"/>
                  </a:lnTo>
                  <a:lnTo>
                    <a:pt x="4673" y="5773"/>
                  </a:lnTo>
                  <a:lnTo>
                    <a:pt x="4698" y="5743"/>
                  </a:lnTo>
                  <a:lnTo>
                    <a:pt x="4723" y="5715"/>
                  </a:lnTo>
                  <a:lnTo>
                    <a:pt x="4747" y="5688"/>
                  </a:lnTo>
                  <a:lnTo>
                    <a:pt x="4770" y="5661"/>
                  </a:lnTo>
                  <a:lnTo>
                    <a:pt x="4790" y="5635"/>
                  </a:lnTo>
                  <a:lnTo>
                    <a:pt x="4810" y="5612"/>
                  </a:lnTo>
                  <a:lnTo>
                    <a:pt x="4842" y="5568"/>
                  </a:lnTo>
                  <a:lnTo>
                    <a:pt x="4867" y="5536"/>
                  </a:lnTo>
                  <a:lnTo>
                    <a:pt x="4883" y="5514"/>
                  </a:lnTo>
                  <a:lnTo>
                    <a:pt x="4889" y="5506"/>
                  </a:lnTo>
                  <a:lnTo>
                    <a:pt x="4894" y="5498"/>
                  </a:lnTo>
                  <a:lnTo>
                    <a:pt x="4909" y="5477"/>
                  </a:lnTo>
                  <a:lnTo>
                    <a:pt x="4933" y="5442"/>
                  </a:lnTo>
                  <a:lnTo>
                    <a:pt x="4962" y="5397"/>
                  </a:lnTo>
                  <a:lnTo>
                    <a:pt x="4978" y="5371"/>
                  </a:lnTo>
                  <a:lnTo>
                    <a:pt x="4996" y="5343"/>
                  </a:lnTo>
                  <a:lnTo>
                    <a:pt x="5014" y="5313"/>
                  </a:lnTo>
                  <a:lnTo>
                    <a:pt x="5032" y="5281"/>
                  </a:lnTo>
                  <a:lnTo>
                    <a:pt x="5051" y="5249"/>
                  </a:lnTo>
                  <a:lnTo>
                    <a:pt x="5069" y="5214"/>
                  </a:lnTo>
                  <a:lnTo>
                    <a:pt x="5087" y="5180"/>
                  </a:lnTo>
                  <a:lnTo>
                    <a:pt x="5105" y="5145"/>
                  </a:lnTo>
                  <a:lnTo>
                    <a:pt x="5122" y="5109"/>
                  </a:lnTo>
                  <a:lnTo>
                    <a:pt x="5139" y="5074"/>
                  </a:lnTo>
                  <a:lnTo>
                    <a:pt x="5155" y="5038"/>
                  </a:lnTo>
                  <a:lnTo>
                    <a:pt x="5171" y="5004"/>
                  </a:lnTo>
                  <a:lnTo>
                    <a:pt x="5185" y="4970"/>
                  </a:lnTo>
                  <a:lnTo>
                    <a:pt x="5198" y="4938"/>
                  </a:lnTo>
                  <a:lnTo>
                    <a:pt x="5209" y="4908"/>
                  </a:lnTo>
                  <a:lnTo>
                    <a:pt x="5220" y="4878"/>
                  </a:lnTo>
                  <a:lnTo>
                    <a:pt x="5239" y="4828"/>
                  </a:lnTo>
                  <a:lnTo>
                    <a:pt x="5252" y="4788"/>
                  </a:lnTo>
                  <a:lnTo>
                    <a:pt x="5260" y="4763"/>
                  </a:lnTo>
                  <a:lnTo>
                    <a:pt x="5262" y="4753"/>
                  </a:lnTo>
                  <a:lnTo>
                    <a:pt x="5266" y="4744"/>
                  </a:lnTo>
                  <a:lnTo>
                    <a:pt x="5273" y="4719"/>
                  </a:lnTo>
                  <a:lnTo>
                    <a:pt x="5285" y="4679"/>
                  </a:lnTo>
                  <a:lnTo>
                    <a:pt x="5299" y="4627"/>
                  </a:lnTo>
                  <a:lnTo>
                    <a:pt x="5307" y="4596"/>
                  </a:lnTo>
                  <a:lnTo>
                    <a:pt x="5314" y="4564"/>
                  </a:lnTo>
                  <a:lnTo>
                    <a:pt x="5322" y="4531"/>
                  </a:lnTo>
                  <a:lnTo>
                    <a:pt x="5330" y="4495"/>
                  </a:lnTo>
                  <a:lnTo>
                    <a:pt x="5337" y="4457"/>
                  </a:lnTo>
                  <a:lnTo>
                    <a:pt x="5344" y="4419"/>
                  </a:lnTo>
                  <a:lnTo>
                    <a:pt x="5351" y="4380"/>
                  </a:lnTo>
                  <a:lnTo>
                    <a:pt x="5357" y="4342"/>
                  </a:lnTo>
                  <a:lnTo>
                    <a:pt x="5363" y="4303"/>
                  </a:lnTo>
                  <a:lnTo>
                    <a:pt x="5367" y="4264"/>
                  </a:lnTo>
                  <a:lnTo>
                    <a:pt x="5371" y="4226"/>
                  </a:lnTo>
                  <a:lnTo>
                    <a:pt x="5375" y="4188"/>
                  </a:lnTo>
                  <a:lnTo>
                    <a:pt x="5378" y="4152"/>
                  </a:lnTo>
                  <a:lnTo>
                    <a:pt x="5380" y="4117"/>
                  </a:lnTo>
                  <a:lnTo>
                    <a:pt x="5382" y="4085"/>
                  </a:lnTo>
                  <a:lnTo>
                    <a:pt x="5383" y="4053"/>
                  </a:lnTo>
                  <a:lnTo>
                    <a:pt x="5385" y="4000"/>
                  </a:lnTo>
                  <a:lnTo>
                    <a:pt x="5385" y="3958"/>
                  </a:lnTo>
                  <a:lnTo>
                    <a:pt x="5385" y="3932"/>
                  </a:lnTo>
                  <a:lnTo>
                    <a:pt x="5385" y="3923"/>
                  </a:lnTo>
                  <a:lnTo>
                    <a:pt x="5385" y="3913"/>
                  </a:lnTo>
                  <a:lnTo>
                    <a:pt x="5385" y="3887"/>
                  </a:lnTo>
                  <a:lnTo>
                    <a:pt x="5384" y="3845"/>
                  </a:lnTo>
                  <a:lnTo>
                    <a:pt x="5381" y="3792"/>
                  </a:lnTo>
                  <a:lnTo>
                    <a:pt x="5379" y="3761"/>
                  </a:lnTo>
                  <a:lnTo>
                    <a:pt x="5377" y="3728"/>
                  </a:lnTo>
                  <a:lnTo>
                    <a:pt x="5374" y="3694"/>
                  </a:lnTo>
                  <a:lnTo>
                    <a:pt x="5370" y="3657"/>
                  </a:lnTo>
                  <a:lnTo>
                    <a:pt x="5366" y="3619"/>
                  </a:lnTo>
                  <a:lnTo>
                    <a:pt x="5362" y="3581"/>
                  </a:lnTo>
                  <a:lnTo>
                    <a:pt x="5355" y="3542"/>
                  </a:lnTo>
                  <a:lnTo>
                    <a:pt x="5350" y="3504"/>
                  </a:lnTo>
                  <a:lnTo>
                    <a:pt x="5342" y="3465"/>
                  </a:lnTo>
                  <a:lnTo>
                    <a:pt x="5336" y="3426"/>
                  </a:lnTo>
                  <a:lnTo>
                    <a:pt x="5328" y="3388"/>
                  </a:lnTo>
                  <a:lnTo>
                    <a:pt x="5320" y="3351"/>
                  </a:lnTo>
                  <a:lnTo>
                    <a:pt x="5311" y="3316"/>
                  </a:lnTo>
                  <a:lnTo>
                    <a:pt x="5303" y="3282"/>
                  </a:lnTo>
                  <a:lnTo>
                    <a:pt x="5295" y="3250"/>
                  </a:lnTo>
                  <a:lnTo>
                    <a:pt x="5286" y="3221"/>
                  </a:lnTo>
                  <a:lnTo>
                    <a:pt x="5271" y="3168"/>
                  </a:lnTo>
                  <a:lnTo>
                    <a:pt x="5259" y="3129"/>
                  </a:lnTo>
                  <a:lnTo>
                    <a:pt x="5250" y="3103"/>
                  </a:lnTo>
                  <a:lnTo>
                    <a:pt x="5248" y="3094"/>
                  </a:lnTo>
                  <a:lnTo>
                    <a:pt x="5245" y="3084"/>
                  </a:lnTo>
                  <a:lnTo>
                    <a:pt x="5236" y="3060"/>
                  </a:lnTo>
                  <a:lnTo>
                    <a:pt x="5222" y="3020"/>
                  </a:lnTo>
                  <a:lnTo>
                    <a:pt x="5203" y="2970"/>
                  </a:lnTo>
                  <a:lnTo>
                    <a:pt x="5191" y="2941"/>
                  </a:lnTo>
                  <a:lnTo>
                    <a:pt x="5179" y="2911"/>
                  </a:lnTo>
                  <a:lnTo>
                    <a:pt x="5165" y="2878"/>
                  </a:lnTo>
                  <a:lnTo>
                    <a:pt x="5151" y="2845"/>
                  </a:lnTo>
                  <a:lnTo>
                    <a:pt x="5135" y="2810"/>
                  </a:lnTo>
                  <a:lnTo>
                    <a:pt x="5119" y="2776"/>
                  </a:lnTo>
                  <a:lnTo>
                    <a:pt x="5101" y="2740"/>
                  </a:lnTo>
                  <a:lnTo>
                    <a:pt x="5083" y="2705"/>
                  </a:lnTo>
                  <a:lnTo>
                    <a:pt x="5065" y="2671"/>
                  </a:lnTo>
                  <a:lnTo>
                    <a:pt x="5045" y="2636"/>
                  </a:lnTo>
                  <a:lnTo>
                    <a:pt x="5027" y="2603"/>
                  </a:lnTo>
                  <a:lnTo>
                    <a:pt x="5007" y="2570"/>
                  </a:lnTo>
                  <a:lnTo>
                    <a:pt x="4989" y="2539"/>
                  </a:lnTo>
                  <a:lnTo>
                    <a:pt x="4971" y="2509"/>
                  </a:lnTo>
                  <a:lnTo>
                    <a:pt x="4952" y="2482"/>
                  </a:lnTo>
                  <a:lnTo>
                    <a:pt x="4935" y="2456"/>
                  </a:lnTo>
                  <a:lnTo>
                    <a:pt x="4905" y="2411"/>
                  </a:lnTo>
                  <a:lnTo>
                    <a:pt x="4881" y="2377"/>
                  </a:lnTo>
                  <a:lnTo>
                    <a:pt x="4866" y="2355"/>
                  </a:lnTo>
                  <a:lnTo>
                    <a:pt x="4859" y="2348"/>
                  </a:lnTo>
                  <a:lnTo>
                    <a:pt x="4854" y="2340"/>
                  </a:lnTo>
                  <a:lnTo>
                    <a:pt x="4838" y="2319"/>
                  </a:lnTo>
                  <a:lnTo>
                    <a:pt x="4813" y="2286"/>
                  </a:lnTo>
                  <a:lnTo>
                    <a:pt x="4780" y="2244"/>
                  </a:lnTo>
                  <a:lnTo>
                    <a:pt x="4759" y="2220"/>
                  </a:lnTo>
                  <a:lnTo>
                    <a:pt x="4738" y="2195"/>
                  </a:lnTo>
                  <a:lnTo>
                    <a:pt x="4716" y="2169"/>
                  </a:lnTo>
                  <a:lnTo>
                    <a:pt x="4691" y="2142"/>
                  </a:lnTo>
                  <a:lnTo>
                    <a:pt x="4666" y="2114"/>
                  </a:lnTo>
                  <a:lnTo>
                    <a:pt x="4639" y="2085"/>
                  </a:lnTo>
                  <a:lnTo>
                    <a:pt x="4612" y="2057"/>
                  </a:lnTo>
                  <a:lnTo>
                    <a:pt x="4584" y="2030"/>
                  </a:lnTo>
                  <a:lnTo>
                    <a:pt x="4556" y="2002"/>
                  </a:lnTo>
                  <a:lnTo>
                    <a:pt x="4528" y="1975"/>
                  </a:lnTo>
                  <a:lnTo>
                    <a:pt x="4499" y="1949"/>
                  </a:lnTo>
                  <a:lnTo>
                    <a:pt x="4472" y="1925"/>
                  </a:lnTo>
                  <a:lnTo>
                    <a:pt x="4444" y="1901"/>
                  </a:lnTo>
                  <a:lnTo>
                    <a:pt x="4417" y="1878"/>
                  </a:lnTo>
                  <a:lnTo>
                    <a:pt x="4392" y="1858"/>
                  </a:lnTo>
                  <a:lnTo>
                    <a:pt x="4368" y="1838"/>
                  </a:lnTo>
                  <a:lnTo>
                    <a:pt x="4325" y="1805"/>
                  </a:lnTo>
                  <a:lnTo>
                    <a:pt x="4292" y="1780"/>
                  </a:lnTo>
                  <a:lnTo>
                    <a:pt x="4271" y="1764"/>
                  </a:lnTo>
                  <a:lnTo>
                    <a:pt x="4262" y="1758"/>
                  </a:lnTo>
                  <a:lnTo>
                    <a:pt x="4255" y="1753"/>
                  </a:lnTo>
                  <a:lnTo>
                    <a:pt x="4233" y="1738"/>
                  </a:lnTo>
                  <a:lnTo>
                    <a:pt x="4198" y="1714"/>
                  </a:lnTo>
                  <a:lnTo>
                    <a:pt x="4154" y="1685"/>
                  </a:lnTo>
                  <a:lnTo>
                    <a:pt x="4128" y="1668"/>
                  </a:lnTo>
                  <a:lnTo>
                    <a:pt x="4100" y="1650"/>
                  </a:lnTo>
                  <a:lnTo>
                    <a:pt x="4070" y="1632"/>
                  </a:lnTo>
                  <a:lnTo>
                    <a:pt x="4039" y="1614"/>
                  </a:lnTo>
                  <a:lnTo>
                    <a:pt x="4006" y="1595"/>
                  </a:lnTo>
                  <a:lnTo>
                    <a:pt x="3972" y="1577"/>
                  </a:lnTo>
                  <a:lnTo>
                    <a:pt x="3937" y="1558"/>
                  </a:lnTo>
                  <a:lnTo>
                    <a:pt x="3902" y="1540"/>
                  </a:lnTo>
                  <a:lnTo>
                    <a:pt x="3867" y="1523"/>
                  </a:lnTo>
                  <a:lnTo>
                    <a:pt x="3831" y="1506"/>
                  </a:lnTo>
                  <a:lnTo>
                    <a:pt x="3797" y="1489"/>
                  </a:lnTo>
                  <a:lnTo>
                    <a:pt x="3762" y="1474"/>
                  </a:lnTo>
                  <a:lnTo>
                    <a:pt x="3729" y="1460"/>
                  </a:lnTo>
                  <a:lnTo>
                    <a:pt x="3696" y="1447"/>
                  </a:lnTo>
                  <a:lnTo>
                    <a:pt x="3665" y="1435"/>
                  </a:lnTo>
                  <a:lnTo>
                    <a:pt x="3636" y="1425"/>
                  </a:lnTo>
                  <a:lnTo>
                    <a:pt x="3585" y="1405"/>
                  </a:lnTo>
                  <a:lnTo>
                    <a:pt x="3546" y="1392"/>
                  </a:lnTo>
                  <a:lnTo>
                    <a:pt x="3520" y="1383"/>
                  </a:lnTo>
                  <a:lnTo>
                    <a:pt x="3511" y="1381"/>
                  </a:lnTo>
                  <a:lnTo>
                    <a:pt x="3502" y="1378"/>
                  </a:lnTo>
                  <a:lnTo>
                    <a:pt x="3477" y="1369"/>
                  </a:lnTo>
                  <a:lnTo>
                    <a:pt x="3437" y="1359"/>
                  </a:lnTo>
                  <a:lnTo>
                    <a:pt x="3384" y="1344"/>
                  </a:lnTo>
                  <a:lnTo>
                    <a:pt x="3355" y="1336"/>
                  </a:lnTo>
                  <a:lnTo>
                    <a:pt x="3322" y="1328"/>
                  </a:lnTo>
                  <a:lnTo>
                    <a:pt x="3289" y="1320"/>
                  </a:lnTo>
                  <a:lnTo>
                    <a:pt x="3253" y="1312"/>
                  </a:lnTo>
                  <a:lnTo>
                    <a:pt x="3215" y="1305"/>
                  </a:lnTo>
                  <a:lnTo>
                    <a:pt x="3178" y="1298"/>
                  </a:lnTo>
                  <a:lnTo>
                    <a:pt x="3139" y="1291"/>
                  </a:lnTo>
                  <a:lnTo>
                    <a:pt x="3100" y="1285"/>
                  </a:lnTo>
                  <a:lnTo>
                    <a:pt x="3061" y="1279"/>
                  </a:lnTo>
                  <a:lnTo>
                    <a:pt x="3022" y="1274"/>
                  </a:lnTo>
                  <a:lnTo>
                    <a:pt x="2984" y="1270"/>
                  </a:lnTo>
                  <a:lnTo>
                    <a:pt x="2947" y="1266"/>
                  </a:lnTo>
                  <a:lnTo>
                    <a:pt x="2911" y="1263"/>
                  </a:lnTo>
                  <a:lnTo>
                    <a:pt x="2875" y="1260"/>
                  </a:lnTo>
                  <a:lnTo>
                    <a:pt x="2843" y="1258"/>
                  </a:lnTo>
                  <a:lnTo>
                    <a:pt x="2813" y="1257"/>
                  </a:lnTo>
                  <a:lnTo>
                    <a:pt x="2765" y="1255"/>
                  </a:lnTo>
                  <a:lnTo>
                    <a:pt x="2727" y="1254"/>
                  </a:lnTo>
                  <a:lnTo>
                    <a:pt x="2700" y="1254"/>
                  </a:lnTo>
                  <a:lnTo>
                    <a:pt x="2687" y="1254"/>
                  </a:lnTo>
                  <a:lnTo>
                    <a:pt x="2687" y="1254"/>
                  </a:lnTo>
                  <a:lnTo>
                    <a:pt x="2683" y="1254"/>
                  </a:lnTo>
                  <a:lnTo>
                    <a:pt x="2670" y="1254"/>
                  </a:lnTo>
                  <a:lnTo>
                    <a:pt x="2651" y="1253"/>
                  </a:lnTo>
                  <a:lnTo>
                    <a:pt x="2626" y="1252"/>
                  </a:lnTo>
                  <a:lnTo>
                    <a:pt x="2596" y="1251"/>
                  </a:lnTo>
                  <a:lnTo>
                    <a:pt x="2562" y="1247"/>
                  </a:lnTo>
                  <a:lnTo>
                    <a:pt x="2527" y="1243"/>
                  </a:lnTo>
                  <a:lnTo>
                    <a:pt x="2491" y="1238"/>
                  </a:lnTo>
                  <a:lnTo>
                    <a:pt x="2455" y="1231"/>
                  </a:lnTo>
                  <a:lnTo>
                    <a:pt x="2421" y="1225"/>
                  </a:lnTo>
                  <a:lnTo>
                    <a:pt x="2388" y="1217"/>
                  </a:lnTo>
                  <a:lnTo>
                    <a:pt x="2359" y="1210"/>
                  </a:lnTo>
                  <a:lnTo>
                    <a:pt x="2335" y="1202"/>
                  </a:lnTo>
                  <a:lnTo>
                    <a:pt x="2317" y="1197"/>
                  </a:lnTo>
                  <a:lnTo>
                    <a:pt x="2305" y="1193"/>
                  </a:lnTo>
                  <a:lnTo>
                    <a:pt x="2301" y="1191"/>
                  </a:lnTo>
                  <a:lnTo>
                    <a:pt x="2296" y="1190"/>
                  </a:lnTo>
                  <a:lnTo>
                    <a:pt x="2284" y="1186"/>
                  </a:lnTo>
                  <a:lnTo>
                    <a:pt x="2267" y="1180"/>
                  </a:lnTo>
                  <a:lnTo>
                    <a:pt x="2243" y="1171"/>
                  </a:lnTo>
                  <a:lnTo>
                    <a:pt x="2215" y="1160"/>
                  </a:lnTo>
                  <a:lnTo>
                    <a:pt x="2185" y="1147"/>
                  </a:lnTo>
                  <a:lnTo>
                    <a:pt x="2153" y="1133"/>
                  </a:lnTo>
                  <a:lnTo>
                    <a:pt x="2120" y="1116"/>
                  </a:lnTo>
                  <a:lnTo>
                    <a:pt x="2088" y="1099"/>
                  </a:lnTo>
                  <a:lnTo>
                    <a:pt x="2058" y="1081"/>
                  </a:lnTo>
                  <a:lnTo>
                    <a:pt x="2028" y="1064"/>
                  </a:lnTo>
                  <a:lnTo>
                    <a:pt x="2004" y="1048"/>
                  </a:lnTo>
                  <a:lnTo>
                    <a:pt x="1983" y="1034"/>
                  </a:lnTo>
                  <a:lnTo>
                    <a:pt x="1967" y="1023"/>
                  </a:lnTo>
                  <a:lnTo>
                    <a:pt x="1957" y="1015"/>
                  </a:lnTo>
                  <a:lnTo>
                    <a:pt x="1954" y="1013"/>
                  </a:lnTo>
                  <a:lnTo>
                    <a:pt x="1950" y="1011"/>
                  </a:lnTo>
                  <a:lnTo>
                    <a:pt x="1940" y="1003"/>
                  </a:lnTo>
                  <a:lnTo>
                    <a:pt x="1925" y="991"/>
                  </a:lnTo>
                  <a:lnTo>
                    <a:pt x="1904" y="975"/>
                  </a:lnTo>
                  <a:lnTo>
                    <a:pt x="1882" y="957"/>
                  </a:lnTo>
                  <a:lnTo>
                    <a:pt x="1857" y="934"/>
                  </a:lnTo>
                  <a:lnTo>
                    <a:pt x="1831" y="910"/>
                  </a:lnTo>
                  <a:lnTo>
                    <a:pt x="1804" y="885"/>
                  </a:lnTo>
                  <a:lnTo>
                    <a:pt x="1779" y="859"/>
                  </a:lnTo>
                  <a:lnTo>
                    <a:pt x="1754" y="832"/>
                  </a:lnTo>
                  <a:lnTo>
                    <a:pt x="1733" y="807"/>
                  </a:lnTo>
                  <a:lnTo>
                    <a:pt x="1714" y="784"/>
                  </a:lnTo>
                  <a:lnTo>
                    <a:pt x="1698" y="764"/>
                  </a:lnTo>
                  <a:lnTo>
                    <a:pt x="1686" y="748"/>
                  </a:lnTo>
                  <a:lnTo>
                    <a:pt x="1680" y="739"/>
                  </a:lnTo>
                  <a:lnTo>
                    <a:pt x="1676" y="734"/>
                  </a:lnTo>
                  <a:lnTo>
                    <a:pt x="1674" y="731"/>
                  </a:lnTo>
                  <a:lnTo>
                    <a:pt x="1667" y="721"/>
                  </a:lnTo>
                  <a:lnTo>
                    <a:pt x="1656" y="705"/>
                  </a:lnTo>
                  <a:lnTo>
                    <a:pt x="1642" y="685"/>
                  </a:lnTo>
                  <a:lnTo>
                    <a:pt x="1626" y="659"/>
                  </a:lnTo>
                  <a:lnTo>
                    <a:pt x="1608" y="631"/>
                  </a:lnTo>
                  <a:lnTo>
                    <a:pt x="1591" y="599"/>
                  </a:lnTo>
                  <a:lnTo>
                    <a:pt x="1574" y="567"/>
                  </a:lnTo>
                  <a:lnTo>
                    <a:pt x="1558" y="535"/>
                  </a:lnTo>
                  <a:lnTo>
                    <a:pt x="1543" y="502"/>
                  </a:lnTo>
                  <a:lnTo>
                    <a:pt x="1531" y="472"/>
                  </a:lnTo>
                  <a:lnTo>
                    <a:pt x="1520" y="444"/>
                  </a:lnTo>
                  <a:lnTo>
                    <a:pt x="1511" y="421"/>
                  </a:lnTo>
                  <a:lnTo>
                    <a:pt x="1505" y="403"/>
                  </a:lnTo>
                  <a:lnTo>
                    <a:pt x="1500" y="391"/>
                  </a:lnTo>
                  <a:lnTo>
                    <a:pt x="1499" y="387"/>
                  </a:lnTo>
                  <a:lnTo>
                    <a:pt x="1498" y="382"/>
                  </a:lnTo>
                  <a:lnTo>
                    <a:pt x="1494" y="370"/>
                  </a:lnTo>
                  <a:lnTo>
                    <a:pt x="1488" y="352"/>
                  </a:lnTo>
                  <a:lnTo>
                    <a:pt x="1482" y="328"/>
                  </a:lnTo>
                  <a:lnTo>
                    <a:pt x="1474" y="299"/>
                  </a:lnTo>
                  <a:lnTo>
                    <a:pt x="1467" y="267"/>
                  </a:lnTo>
                  <a:lnTo>
                    <a:pt x="1460" y="232"/>
                  </a:lnTo>
                  <a:lnTo>
                    <a:pt x="1454" y="197"/>
                  </a:lnTo>
                  <a:lnTo>
                    <a:pt x="1448" y="160"/>
                  </a:lnTo>
                  <a:lnTo>
                    <a:pt x="1445" y="125"/>
                  </a:lnTo>
                  <a:lnTo>
                    <a:pt x="1442" y="92"/>
                  </a:lnTo>
                  <a:lnTo>
                    <a:pt x="1441" y="62"/>
                  </a:lnTo>
                  <a:lnTo>
                    <a:pt x="1440" y="37"/>
                  </a:lnTo>
                  <a:lnTo>
                    <a:pt x="1439" y="17"/>
                  </a:lnTo>
                  <a:lnTo>
                    <a:pt x="1439" y="4"/>
                  </a:lnTo>
                  <a:lnTo>
                    <a:pt x="1439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36"/>
                  </a:lnTo>
                  <a:lnTo>
                    <a:pt x="1" y="78"/>
                  </a:lnTo>
                  <a:lnTo>
                    <a:pt x="3" y="131"/>
                  </a:lnTo>
                  <a:lnTo>
                    <a:pt x="4" y="162"/>
                  </a:lnTo>
                  <a:lnTo>
                    <a:pt x="6" y="194"/>
                  </a:lnTo>
                  <a:lnTo>
                    <a:pt x="10" y="229"/>
                  </a:lnTo>
                  <a:lnTo>
                    <a:pt x="13" y="266"/>
                  </a:lnTo>
                  <a:lnTo>
                    <a:pt x="17" y="303"/>
                  </a:lnTo>
                  <a:lnTo>
                    <a:pt x="22" y="341"/>
                  </a:lnTo>
                  <a:lnTo>
                    <a:pt x="27" y="380"/>
                  </a:lnTo>
                  <a:lnTo>
                    <a:pt x="32" y="419"/>
                  </a:lnTo>
                  <a:lnTo>
                    <a:pt x="39" y="458"/>
                  </a:lnTo>
                  <a:lnTo>
                    <a:pt x="46" y="497"/>
                  </a:lnTo>
                  <a:lnTo>
                    <a:pt x="53" y="535"/>
                  </a:lnTo>
                  <a:lnTo>
                    <a:pt x="62" y="571"/>
                  </a:lnTo>
                  <a:lnTo>
                    <a:pt x="69" y="607"/>
                  </a:lnTo>
                  <a:lnTo>
                    <a:pt x="77" y="642"/>
                  </a:lnTo>
                  <a:lnTo>
                    <a:pt x="85" y="673"/>
                  </a:lnTo>
                  <a:lnTo>
                    <a:pt x="93" y="703"/>
                  </a:lnTo>
                  <a:lnTo>
                    <a:pt x="108" y="755"/>
                  </a:lnTo>
                  <a:lnTo>
                    <a:pt x="120" y="795"/>
                  </a:lnTo>
                  <a:lnTo>
                    <a:pt x="127" y="821"/>
                  </a:lnTo>
                  <a:lnTo>
                    <a:pt x="131" y="829"/>
                  </a:lnTo>
                  <a:lnTo>
                    <a:pt x="134" y="839"/>
                  </a:lnTo>
                  <a:lnTo>
                    <a:pt x="141" y="864"/>
                  </a:lnTo>
                  <a:lnTo>
                    <a:pt x="156" y="904"/>
                  </a:lnTo>
                  <a:lnTo>
                    <a:pt x="174" y="955"/>
                  </a:lnTo>
                  <a:lnTo>
                    <a:pt x="186" y="983"/>
                  </a:lnTo>
                  <a:lnTo>
                    <a:pt x="198" y="1014"/>
                  </a:lnTo>
                  <a:lnTo>
                    <a:pt x="211" y="1047"/>
                  </a:lnTo>
                  <a:lnTo>
                    <a:pt x="226" y="1080"/>
                  </a:lnTo>
                  <a:lnTo>
                    <a:pt x="241" y="1115"/>
                  </a:lnTo>
                  <a:lnTo>
                    <a:pt x="257" y="1149"/>
                  </a:lnTo>
                  <a:lnTo>
                    <a:pt x="274" y="1185"/>
                  </a:lnTo>
                  <a:lnTo>
                    <a:pt x="292" y="1219"/>
                  </a:lnTo>
                  <a:lnTo>
                    <a:pt x="310" y="1255"/>
                  </a:lnTo>
                  <a:lnTo>
                    <a:pt x="328" y="1290"/>
                  </a:lnTo>
                  <a:lnTo>
                    <a:pt x="348" y="1323"/>
                  </a:lnTo>
                  <a:lnTo>
                    <a:pt x="366" y="1355"/>
                  </a:lnTo>
                  <a:lnTo>
                    <a:pt x="385" y="1387"/>
                  </a:lnTo>
                  <a:lnTo>
                    <a:pt x="403" y="1417"/>
                  </a:lnTo>
                  <a:lnTo>
                    <a:pt x="420" y="1445"/>
                  </a:lnTo>
                  <a:lnTo>
                    <a:pt x="437" y="1471"/>
                  </a:lnTo>
                  <a:lnTo>
                    <a:pt x="467" y="1515"/>
                  </a:lnTo>
                  <a:lnTo>
                    <a:pt x="490" y="1550"/>
                  </a:lnTo>
                  <a:lnTo>
                    <a:pt x="507" y="1571"/>
                  </a:lnTo>
                  <a:lnTo>
                    <a:pt x="512" y="1579"/>
                  </a:lnTo>
                  <a:lnTo>
                    <a:pt x="517" y="1587"/>
                  </a:lnTo>
                  <a:lnTo>
                    <a:pt x="534" y="1608"/>
                  </a:lnTo>
                  <a:lnTo>
                    <a:pt x="558" y="1642"/>
                  </a:lnTo>
                  <a:lnTo>
                    <a:pt x="592" y="1684"/>
                  </a:lnTo>
                  <a:lnTo>
                    <a:pt x="611" y="1707"/>
                  </a:lnTo>
                  <a:lnTo>
                    <a:pt x="632" y="1733"/>
                  </a:lnTo>
                  <a:lnTo>
                    <a:pt x="655" y="1759"/>
                  </a:lnTo>
                  <a:lnTo>
                    <a:pt x="678" y="1787"/>
                  </a:lnTo>
                  <a:lnTo>
                    <a:pt x="704" y="1814"/>
                  </a:lnTo>
                  <a:lnTo>
                    <a:pt x="730" y="1844"/>
                  </a:lnTo>
                  <a:lnTo>
                    <a:pt x="757" y="1872"/>
                  </a:lnTo>
                  <a:lnTo>
                    <a:pt x="784" y="1900"/>
                  </a:lnTo>
                  <a:lnTo>
                    <a:pt x="812" y="1928"/>
                  </a:lnTo>
                  <a:lnTo>
                    <a:pt x="840" y="1955"/>
                  </a:lnTo>
                  <a:lnTo>
                    <a:pt x="868" y="1981"/>
                  </a:lnTo>
                  <a:lnTo>
                    <a:pt x="896" y="2006"/>
                  </a:lnTo>
                  <a:lnTo>
                    <a:pt x="923" y="2030"/>
                  </a:lnTo>
                  <a:lnTo>
                    <a:pt x="951" y="2053"/>
                  </a:lnTo>
                  <a:lnTo>
                    <a:pt x="975" y="2074"/>
                  </a:lnTo>
                  <a:lnTo>
                    <a:pt x="999" y="2093"/>
                  </a:lnTo>
                  <a:lnTo>
                    <a:pt x="1041" y="2127"/>
                  </a:lnTo>
                  <a:lnTo>
                    <a:pt x="1075" y="2152"/>
                  </a:lnTo>
                  <a:lnTo>
                    <a:pt x="1096" y="2169"/>
                  </a:lnTo>
                  <a:lnTo>
                    <a:pt x="1104" y="2174"/>
                  </a:lnTo>
                  <a:lnTo>
                    <a:pt x="1111" y="2179"/>
                  </a:lnTo>
                  <a:lnTo>
                    <a:pt x="1133" y="2195"/>
                  </a:lnTo>
                  <a:lnTo>
                    <a:pt x="1168" y="2219"/>
                  </a:lnTo>
                  <a:lnTo>
                    <a:pt x="1212" y="2249"/>
                  </a:lnTo>
                  <a:lnTo>
                    <a:pt x="1238" y="2266"/>
                  </a:lnTo>
                  <a:lnTo>
                    <a:pt x="1266" y="2283"/>
                  </a:lnTo>
                  <a:lnTo>
                    <a:pt x="1295" y="2301"/>
                  </a:lnTo>
                  <a:lnTo>
                    <a:pt x="1326" y="2321"/>
                  </a:lnTo>
                  <a:lnTo>
                    <a:pt x="1359" y="2339"/>
                  </a:lnTo>
                  <a:lnTo>
                    <a:pt x="1392" y="2359"/>
                  </a:lnTo>
                  <a:lnTo>
                    <a:pt x="1427" y="2377"/>
                  </a:lnTo>
                  <a:lnTo>
                    <a:pt x="1462" y="2395"/>
                  </a:lnTo>
                  <a:lnTo>
                    <a:pt x="1497" y="2413"/>
                  </a:lnTo>
                  <a:lnTo>
                    <a:pt x="1533" y="2430"/>
                  </a:lnTo>
                  <a:lnTo>
                    <a:pt x="1567" y="2446"/>
                  </a:lnTo>
                  <a:lnTo>
                    <a:pt x="1602" y="2462"/>
                  </a:lnTo>
                  <a:lnTo>
                    <a:pt x="1635" y="2476"/>
                  </a:lnTo>
                  <a:lnTo>
                    <a:pt x="1668" y="2490"/>
                  </a:lnTo>
                  <a:lnTo>
                    <a:pt x="1698" y="2502"/>
                  </a:lnTo>
                  <a:lnTo>
                    <a:pt x="1727" y="2514"/>
                  </a:lnTo>
                  <a:lnTo>
                    <a:pt x="1778" y="2533"/>
                  </a:lnTo>
                  <a:lnTo>
                    <a:pt x="1817" y="2547"/>
                  </a:lnTo>
                  <a:lnTo>
                    <a:pt x="1843" y="2555"/>
                  </a:lnTo>
                  <a:lnTo>
                    <a:pt x="1851" y="2559"/>
                  </a:lnTo>
                  <a:lnTo>
                    <a:pt x="1861" y="2562"/>
                  </a:lnTo>
                  <a:lnTo>
                    <a:pt x="1886" y="2569"/>
                  </a:lnTo>
                  <a:lnTo>
                    <a:pt x="1926" y="2581"/>
                  </a:lnTo>
                  <a:lnTo>
                    <a:pt x="1978" y="2596"/>
                  </a:lnTo>
                  <a:lnTo>
                    <a:pt x="2008" y="2605"/>
                  </a:lnTo>
                  <a:lnTo>
                    <a:pt x="2040" y="2613"/>
                  </a:lnTo>
                  <a:lnTo>
                    <a:pt x="2074" y="2621"/>
                  </a:lnTo>
                  <a:lnTo>
                    <a:pt x="2109" y="2629"/>
                  </a:lnTo>
                  <a:lnTo>
                    <a:pt x="2146" y="2637"/>
                  </a:lnTo>
                  <a:lnTo>
                    <a:pt x="2184" y="2645"/>
                  </a:lnTo>
                  <a:lnTo>
                    <a:pt x="2223" y="2651"/>
                  </a:lnTo>
                  <a:lnTo>
                    <a:pt x="2262" y="2658"/>
                  </a:lnTo>
                  <a:lnTo>
                    <a:pt x="2301" y="2664"/>
                  </a:lnTo>
                  <a:lnTo>
                    <a:pt x="2340" y="2670"/>
                  </a:lnTo>
                  <a:lnTo>
                    <a:pt x="2378" y="2674"/>
                  </a:lnTo>
                  <a:lnTo>
                    <a:pt x="2415" y="2678"/>
                  </a:lnTo>
                  <a:lnTo>
                    <a:pt x="2452" y="2682"/>
                  </a:lnTo>
                  <a:lnTo>
                    <a:pt x="2486" y="2685"/>
                  </a:lnTo>
                  <a:lnTo>
                    <a:pt x="2519" y="2687"/>
                  </a:lnTo>
                  <a:lnTo>
                    <a:pt x="2550" y="2689"/>
                  </a:lnTo>
                  <a:lnTo>
                    <a:pt x="2603" y="2691"/>
                  </a:lnTo>
                  <a:lnTo>
                    <a:pt x="2645" y="2692"/>
                  </a:lnTo>
                  <a:lnTo>
                    <a:pt x="2671" y="2692"/>
                  </a:lnTo>
                  <a:lnTo>
                    <a:pt x="2681" y="2692"/>
                  </a:lnTo>
                  <a:lnTo>
                    <a:pt x="2691" y="2692"/>
                  </a:lnTo>
                  <a:lnTo>
                    <a:pt x="2705" y="2692"/>
                  </a:lnTo>
                  <a:lnTo>
                    <a:pt x="2724" y="2692"/>
                  </a:lnTo>
                  <a:lnTo>
                    <a:pt x="2749" y="2694"/>
                  </a:lnTo>
                  <a:lnTo>
                    <a:pt x="2779" y="2696"/>
                  </a:lnTo>
                  <a:lnTo>
                    <a:pt x="2813" y="2698"/>
                  </a:lnTo>
                  <a:lnTo>
                    <a:pt x="2847" y="2702"/>
                  </a:lnTo>
                  <a:lnTo>
                    <a:pt x="2884" y="2706"/>
                  </a:lnTo>
                  <a:lnTo>
                    <a:pt x="2920" y="2713"/>
                  </a:lnTo>
                  <a:lnTo>
                    <a:pt x="2955" y="2719"/>
                  </a:lnTo>
                  <a:lnTo>
                    <a:pt x="2987" y="2727"/>
                  </a:lnTo>
                  <a:lnTo>
                    <a:pt x="3016" y="2735"/>
                  </a:lnTo>
                  <a:lnTo>
                    <a:pt x="3039" y="2741"/>
                  </a:lnTo>
                  <a:lnTo>
                    <a:pt x="3059" y="2746"/>
                  </a:lnTo>
                  <a:lnTo>
                    <a:pt x="3070" y="2750"/>
                  </a:lnTo>
                  <a:lnTo>
                    <a:pt x="3074" y="2752"/>
                  </a:lnTo>
                  <a:lnTo>
                    <a:pt x="3078" y="2753"/>
                  </a:lnTo>
                  <a:lnTo>
                    <a:pt x="3090" y="2756"/>
                  </a:lnTo>
                  <a:lnTo>
                    <a:pt x="3109" y="2763"/>
                  </a:lnTo>
                  <a:lnTo>
                    <a:pt x="3132" y="2771"/>
                  </a:lnTo>
                  <a:lnTo>
                    <a:pt x="3159" y="2782"/>
                  </a:lnTo>
                  <a:lnTo>
                    <a:pt x="3191" y="2795"/>
                  </a:lnTo>
                  <a:lnTo>
                    <a:pt x="3223" y="2809"/>
                  </a:lnTo>
                  <a:lnTo>
                    <a:pt x="3255" y="2825"/>
                  </a:lnTo>
                  <a:lnTo>
                    <a:pt x="3288" y="2843"/>
                  </a:lnTo>
                  <a:lnTo>
                    <a:pt x="3319" y="2860"/>
                  </a:lnTo>
                  <a:lnTo>
                    <a:pt x="3347" y="2876"/>
                  </a:lnTo>
                  <a:lnTo>
                    <a:pt x="3372" y="2892"/>
                  </a:lnTo>
                  <a:lnTo>
                    <a:pt x="3394" y="2906"/>
                  </a:lnTo>
                  <a:lnTo>
                    <a:pt x="3410" y="2917"/>
                  </a:lnTo>
                  <a:lnTo>
                    <a:pt x="3420" y="2925"/>
                  </a:lnTo>
                  <a:lnTo>
                    <a:pt x="3423" y="2927"/>
                  </a:lnTo>
                  <a:lnTo>
                    <a:pt x="3427" y="2930"/>
                  </a:lnTo>
                  <a:lnTo>
                    <a:pt x="3437" y="2937"/>
                  </a:lnTo>
                  <a:lnTo>
                    <a:pt x="3452" y="2948"/>
                  </a:lnTo>
                  <a:lnTo>
                    <a:pt x="3473" y="2965"/>
                  </a:lnTo>
                  <a:lnTo>
                    <a:pt x="3495" y="2983"/>
                  </a:lnTo>
                  <a:lnTo>
                    <a:pt x="3521" y="3005"/>
                  </a:lnTo>
                  <a:lnTo>
                    <a:pt x="3547" y="3028"/>
                  </a:lnTo>
                  <a:lnTo>
                    <a:pt x="3574" y="3054"/>
                  </a:lnTo>
                  <a:lnTo>
                    <a:pt x="3600" y="3080"/>
                  </a:lnTo>
                  <a:lnTo>
                    <a:pt x="3624" y="3106"/>
                  </a:lnTo>
                  <a:lnTo>
                    <a:pt x="3645" y="3131"/>
                  </a:lnTo>
                  <a:lnTo>
                    <a:pt x="3665" y="3154"/>
                  </a:lnTo>
                  <a:lnTo>
                    <a:pt x="3681" y="3174"/>
                  </a:lnTo>
                  <a:lnTo>
                    <a:pt x="3693" y="3189"/>
                  </a:lnTo>
                  <a:lnTo>
                    <a:pt x="3700" y="3199"/>
                  </a:lnTo>
                  <a:lnTo>
                    <a:pt x="3703" y="3202"/>
                  </a:lnTo>
                  <a:lnTo>
                    <a:pt x="3706" y="3207"/>
                  </a:lnTo>
                  <a:lnTo>
                    <a:pt x="3712" y="3216"/>
                  </a:lnTo>
                  <a:lnTo>
                    <a:pt x="3724" y="3232"/>
                  </a:lnTo>
                  <a:lnTo>
                    <a:pt x="3738" y="3253"/>
                  </a:lnTo>
                  <a:lnTo>
                    <a:pt x="3754" y="3278"/>
                  </a:lnTo>
                  <a:lnTo>
                    <a:pt x="3772" y="3306"/>
                  </a:lnTo>
                  <a:lnTo>
                    <a:pt x="3789" y="3337"/>
                  </a:lnTo>
                  <a:lnTo>
                    <a:pt x="3806" y="3370"/>
                  </a:lnTo>
                  <a:lnTo>
                    <a:pt x="3824" y="3402"/>
                  </a:lnTo>
                  <a:lnTo>
                    <a:pt x="3838" y="3434"/>
                  </a:lnTo>
                  <a:lnTo>
                    <a:pt x="3852" y="3465"/>
                  </a:lnTo>
                  <a:lnTo>
                    <a:pt x="3862" y="3492"/>
                  </a:lnTo>
                  <a:lnTo>
                    <a:pt x="3871" y="3515"/>
                  </a:lnTo>
                  <a:lnTo>
                    <a:pt x="3878" y="3534"/>
                  </a:lnTo>
                  <a:lnTo>
                    <a:pt x="3882" y="3545"/>
                  </a:lnTo>
                  <a:lnTo>
                    <a:pt x="3883" y="3549"/>
                  </a:lnTo>
                  <a:lnTo>
                    <a:pt x="3884" y="3553"/>
                  </a:lnTo>
                  <a:lnTo>
                    <a:pt x="3888" y="3565"/>
                  </a:lnTo>
                  <a:lnTo>
                    <a:pt x="3894" y="3583"/>
                  </a:lnTo>
                  <a:lnTo>
                    <a:pt x="3901" y="3607"/>
                  </a:lnTo>
                  <a:lnTo>
                    <a:pt x="3909" y="3636"/>
                  </a:lnTo>
                  <a:lnTo>
                    <a:pt x="3916" y="3669"/>
                  </a:lnTo>
                  <a:lnTo>
                    <a:pt x="3924" y="3703"/>
                  </a:lnTo>
                  <a:lnTo>
                    <a:pt x="3931" y="3739"/>
                  </a:lnTo>
                  <a:lnTo>
                    <a:pt x="3936" y="3775"/>
                  </a:lnTo>
                  <a:lnTo>
                    <a:pt x="3940" y="3810"/>
                  </a:lnTo>
                  <a:lnTo>
                    <a:pt x="3942" y="3844"/>
                  </a:lnTo>
                  <a:lnTo>
                    <a:pt x="3945" y="3873"/>
                  </a:lnTo>
                  <a:lnTo>
                    <a:pt x="3946" y="3899"/>
                  </a:lnTo>
                  <a:lnTo>
                    <a:pt x="3947" y="3918"/>
                  </a:lnTo>
                  <a:lnTo>
                    <a:pt x="3947" y="3931"/>
                  </a:lnTo>
                  <a:lnTo>
                    <a:pt x="3947" y="3936"/>
                  </a:lnTo>
                  <a:lnTo>
                    <a:pt x="3947" y="3940"/>
                  </a:lnTo>
                  <a:lnTo>
                    <a:pt x="3947" y="3953"/>
                  </a:lnTo>
                  <a:lnTo>
                    <a:pt x="3947" y="3972"/>
                  </a:lnTo>
                  <a:lnTo>
                    <a:pt x="3946" y="3997"/>
                  </a:lnTo>
                  <a:lnTo>
                    <a:pt x="3945" y="4027"/>
                  </a:lnTo>
                  <a:lnTo>
                    <a:pt x="3942" y="4061"/>
                  </a:lnTo>
                  <a:lnTo>
                    <a:pt x="3938" y="4095"/>
                  </a:lnTo>
                  <a:lnTo>
                    <a:pt x="3934" y="4132"/>
                  </a:lnTo>
                  <a:lnTo>
                    <a:pt x="3927" y="4168"/>
                  </a:lnTo>
                  <a:lnTo>
                    <a:pt x="3921" y="4203"/>
                  </a:lnTo>
                  <a:lnTo>
                    <a:pt x="3914" y="4235"/>
                  </a:lnTo>
                  <a:lnTo>
                    <a:pt x="3907" y="4264"/>
                  </a:lnTo>
                  <a:lnTo>
                    <a:pt x="3900" y="4288"/>
                  </a:lnTo>
                  <a:lnTo>
                    <a:pt x="3895" y="4307"/>
                  </a:lnTo>
                  <a:lnTo>
                    <a:pt x="3892" y="4319"/>
                  </a:lnTo>
                  <a:lnTo>
                    <a:pt x="3889" y="4322"/>
                  </a:lnTo>
                  <a:lnTo>
                    <a:pt x="3888" y="4326"/>
                  </a:lnTo>
                  <a:lnTo>
                    <a:pt x="3885" y="4338"/>
                  </a:lnTo>
                  <a:lnTo>
                    <a:pt x="3879" y="4357"/>
                  </a:lnTo>
                  <a:lnTo>
                    <a:pt x="3870" y="4380"/>
                  </a:lnTo>
                  <a:lnTo>
                    <a:pt x="3859" y="4409"/>
                  </a:lnTo>
                  <a:lnTo>
                    <a:pt x="3847" y="4439"/>
                  </a:lnTo>
                  <a:lnTo>
                    <a:pt x="3832" y="4471"/>
                  </a:lnTo>
                  <a:lnTo>
                    <a:pt x="3817" y="4504"/>
                  </a:lnTo>
                  <a:lnTo>
                    <a:pt x="3800" y="4536"/>
                  </a:lnTo>
                  <a:lnTo>
                    <a:pt x="3783" y="4567"/>
                  </a:lnTo>
                  <a:lnTo>
                    <a:pt x="3766" y="4596"/>
                  </a:lnTo>
                  <a:lnTo>
                    <a:pt x="3750" y="4621"/>
                  </a:lnTo>
                  <a:lnTo>
                    <a:pt x="3736" y="4642"/>
                  </a:lnTo>
                  <a:lnTo>
                    <a:pt x="3725" y="4658"/>
                  </a:lnTo>
                  <a:lnTo>
                    <a:pt x="3719" y="4669"/>
                  </a:lnTo>
                  <a:lnTo>
                    <a:pt x="3716" y="4672"/>
                  </a:lnTo>
                  <a:lnTo>
                    <a:pt x="3713" y="4676"/>
                  </a:lnTo>
                  <a:lnTo>
                    <a:pt x="3706" y="4686"/>
                  </a:lnTo>
                  <a:lnTo>
                    <a:pt x="3694" y="4701"/>
                  </a:lnTo>
                  <a:lnTo>
                    <a:pt x="3679" y="4722"/>
                  </a:lnTo>
                  <a:lnTo>
                    <a:pt x="3661" y="4744"/>
                  </a:lnTo>
                  <a:lnTo>
                    <a:pt x="3639" y="4770"/>
                  </a:lnTo>
                  <a:lnTo>
                    <a:pt x="3615" y="4796"/>
                  </a:lnTo>
                  <a:lnTo>
                    <a:pt x="3589" y="4823"/>
                  </a:lnTo>
                  <a:lnTo>
                    <a:pt x="3563" y="4849"/>
                  </a:lnTo>
                  <a:lnTo>
                    <a:pt x="3537" y="4873"/>
                  </a:lnTo>
                  <a:lnTo>
                    <a:pt x="3513" y="4896"/>
                  </a:lnTo>
                  <a:lnTo>
                    <a:pt x="3490" y="4915"/>
                  </a:lnTo>
                  <a:lnTo>
                    <a:pt x="3470" y="4930"/>
                  </a:lnTo>
                  <a:lnTo>
                    <a:pt x="3455" y="4943"/>
                  </a:lnTo>
                  <a:lnTo>
                    <a:pt x="3446" y="4951"/>
                  </a:lnTo>
                  <a:lnTo>
                    <a:pt x="3441" y="4953"/>
                  </a:lnTo>
                  <a:lnTo>
                    <a:pt x="3438" y="4955"/>
                  </a:lnTo>
                  <a:lnTo>
                    <a:pt x="3428" y="4963"/>
                  </a:lnTo>
                  <a:lnTo>
                    <a:pt x="3412" y="4974"/>
                  </a:lnTo>
                  <a:lnTo>
                    <a:pt x="3392" y="4989"/>
                  </a:lnTo>
                  <a:lnTo>
                    <a:pt x="3367" y="5005"/>
                  </a:lnTo>
                  <a:lnTo>
                    <a:pt x="3339" y="5022"/>
                  </a:lnTo>
                  <a:lnTo>
                    <a:pt x="3307" y="5040"/>
                  </a:lnTo>
                  <a:lnTo>
                    <a:pt x="3275" y="5058"/>
                  </a:lnTo>
                  <a:lnTo>
                    <a:pt x="3243" y="5074"/>
                  </a:lnTo>
                  <a:lnTo>
                    <a:pt x="3211" y="5089"/>
                  </a:lnTo>
                  <a:lnTo>
                    <a:pt x="3181" y="5103"/>
                  </a:lnTo>
                  <a:lnTo>
                    <a:pt x="3153" y="5114"/>
                  </a:lnTo>
                  <a:lnTo>
                    <a:pt x="3130" y="5122"/>
                  </a:lnTo>
                  <a:lnTo>
                    <a:pt x="3112" y="5129"/>
                  </a:lnTo>
                  <a:lnTo>
                    <a:pt x="3100" y="5133"/>
                  </a:lnTo>
                  <a:lnTo>
                    <a:pt x="3096" y="5134"/>
                  </a:lnTo>
                  <a:lnTo>
                    <a:pt x="3091" y="5136"/>
                  </a:lnTo>
                  <a:lnTo>
                    <a:pt x="3079" y="5140"/>
                  </a:lnTo>
                  <a:lnTo>
                    <a:pt x="3061" y="5146"/>
                  </a:lnTo>
                  <a:lnTo>
                    <a:pt x="3037" y="5153"/>
                  </a:lnTo>
                  <a:lnTo>
                    <a:pt x="3009" y="5160"/>
                  </a:lnTo>
                  <a:lnTo>
                    <a:pt x="2977" y="5169"/>
                  </a:lnTo>
                  <a:lnTo>
                    <a:pt x="2942" y="5176"/>
                  </a:lnTo>
                  <a:lnTo>
                    <a:pt x="2907" y="5183"/>
                  </a:lnTo>
                  <a:lnTo>
                    <a:pt x="2870" y="5188"/>
                  </a:lnTo>
                  <a:lnTo>
                    <a:pt x="2834" y="5193"/>
                  </a:lnTo>
                  <a:lnTo>
                    <a:pt x="2802" y="5196"/>
                  </a:lnTo>
                  <a:lnTo>
                    <a:pt x="2772" y="5198"/>
                  </a:lnTo>
                  <a:lnTo>
                    <a:pt x="2747" y="5199"/>
                  </a:lnTo>
                  <a:lnTo>
                    <a:pt x="2727" y="5200"/>
                  </a:lnTo>
                  <a:lnTo>
                    <a:pt x="2714" y="5200"/>
                  </a:lnTo>
                  <a:lnTo>
                    <a:pt x="2710" y="5200"/>
                  </a:lnTo>
                  <a:lnTo>
                    <a:pt x="2706" y="5200"/>
                  </a:lnTo>
                  <a:lnTo>
                    <a:pt x="2693" y="5200"/>
                  </a:lnTo>
                  <a:lnTo>
                    <a:pt x="2674" y="5200"/>
                  </a:lnTo>
                  <a:lnTo>
                    <a:pt x="2652" y="5201"/>
                  </a:lnTo>
                  <a:lnTo>
                    <a:pt x="2626" y="5201"/>
                  </a:lnTo>
                  <a:lnTo>
                    <a:pt x="2598" y="5202"/>
                  </a:lnTo>
                  <a:lnTo>
                    <a:pt x="2567" y="5203"/>
                  </a:lnTo>
                  <a:lnTo>
                    <a:pt x="2534" y="5206"/>
                  </a:lnTo>
                  <a:lnTo>
                    <a:pt x="2499" y="5208"/>
                  </a:lnTo>
                  <a:lnTo>
                    <a:pt x="2464" y="5210"/>
                  </a:lnTo>
                  <a:lnTo>
                    <a:pt x="2426" y="5214"/>
                  </a:lnTo>
                  <a:lnTo>
                    <a:pt x="2387" y="5217"/>
                  </a:lnTo>
                  <a:lnTo>
                    <a:pt x="2348" y="5223"/>
                  </a:lnTo>
                  <a:lnTo>
                    <a:pt x="2309" y="5228"/>
                  </a:lnTo>
                  <a:lnTo>
                    <a:pt x="2270" y="5234"/>
                  </a:lnTo>
                  <a:lnTo>
                    <a:pt x="2232" y="5240"/>
                  </a:lnTo>
                  <a:lnTo>
                    <a:pt x="2194" y="5247"/>
                  </a:lnTo>
                  <a:lnTo>
                    <a:pt x="2157" y="5254"/>
                  </a:lnTo>
                  <a:lnTo>
                    <a:pt x="2121" y="5262"/>
                  </a:lnTo>
                  <a:lnTo>
                    <a:pt x="2087" y="5269"/>
                  </a:lnTo>
                  <a:lnTo>
                    <a:pt x="2054" y="5277"/>
                  </a:lnTo>
                  <a:lnTo>
                    <a:pt x="2025" y="5284"/>
                  </a:lnTo>
                  <a:lnTo>
                    <a:pt x="1972" y="5298"/>
                  </a:lnTo>
                  <a:lnTo>
                    <a:pt x="1932" y="5309"/>
                  </a:lnTo>
                  <a:lnTo>
                    <a:pt x="1906" y="5317"/>
                  </a:lnTo>
                  <a:lnTo>
                    <a:pt x="1898" y="5320"/>
                  </a:lnTo>
                  <a:lnTo>
                    <a:pt x="1889" y="5323"/>
                  </a:lnTo>
                  <a:lnTo>
                    <a:pt x="1863" y="5331"/>
                  </a:lnTo>
                  <a:lnTo>
                    <a:pt x="1823" y="5344"/>
                  </a:lnTo>
                  <a:lnTo>
                    <a:pt x="1772" y="5362"/>
                  </a:lnTo>
                  <a:lnTo>
                    <a:pt x="1743" y="5373"/>
                  </a:lnTo>
                  <a:lnTo>
                    <a:pt x="1713" y="5385"/>
                  </a:lnTo>
                  <a:lnTo>
                    <a:pt x="1681" y="5398"/>
                  </a:lnTo>
                  <a:lnTo>
                    <a:pt x="1646" y="5412"/>
                  </a:lnTo>
                  <a:lnTo>
                    <a:pt x="1612" y="5427"/>
                  </a:lnTo>
                  <a:lnTo>
                    <a:pt x="1577" y="5442"/>
                  </a:lnTo>
                  <a:lnTo>
                    <a:pt x="1541" y="5458"/>
                  </a:lnTo>
                  <a:lnTo>
                    <a:pt x="1506" y="5476"/>
                  </a:lnTo>
                  <a:lnTo>
                    <a:pt x="1470" y="5494"/>
                  </a:lnTo>
                  <a:lnTo>
                    <a:pt x="1435" y="5512"/>
                  </a:lnTo>
                  <a:lnTo>
                    <a:pt x="1401" y="5531"/>
                  </a:lnTo>
                  <a:lnTo>
                    <a:pt x="1369" y="5548"/>
                  </a:lnTo>
                  <a:lnTo>
                    <a:pt x="1337" y="5566"/>
                  </a:lnTo>
                  <a:lnTo>
                    <a:pt x="1307" y="5585"/>
                  </a:lnTo>
                  <a:lnTo>
                    <a:pt x="1279" y="5602"/>
                  </a:lnTo>
                  <a:lnTo>
                    <a:pt x="1253" y="5618"/>
                  </a:lnTo>
                  <a:lnTo>
                    <a:pt x="1208" y="5647"/>
                  </a:lnTo>
                  <a:lnTo>
                    <a:pt x="1173" y="5670"/>
                  </a:lnTo>
                  <a:lnTo>
                    <a:pt x="1150" y="5686"/>
                  </a:lnTo>
                  <a:lnTo>
                    <a:pt x="1143" y="5692"/>
                  </a:lnTo>
                  <a:lnTo>
                    <a:pt x="1135" y="5697"/>
                  </a:lnTo>
                  <a:lnTo>
                    <a:pt x="1114" y="5712"/>
                  </a:lnTo>
                  <a:lnTo>
                    <a:pt x="1080" y="5737"/>
                  </a:lnTo>
                  <a:lnTo>
                    <a:pt x="1037" y="5769"/>
                  </a:lnTo>
                  <a:lnTo>
                    <a:pt x="1013" y="5789"/>
                  </a:lnTo>
                  <a:lnTo>
                    <a:pt x="987" y="5809"/>
                  </a:lnTo>
                  <a:lnTo>
                    <a:pt x="960" y="5832"/>
                  </a:lnTo>
                  <a:lnTo>
                    <a:pt x="933" y="5856"/>
                  </a:lnTo>
                  <a:lnTo>
                    <a:pt x="905" y="5880"/>
                  </a:lnTo>
                  <a:lnTo>
                    <a:pt x="876" y="5905"/>
                  </a:lnTo>
                  <a:lnTo>
                    <a:pt x="847" y="5932"/>
                  </a:lnTo>
                  <a:lnTo>
                    <a:pt x="819" y="5959"/>
                  </a:lnTo>
                  <a:lnTo>
                    <a:pt x="791" y="5988"/>
                  </a:lnTo>
                  <a:lnTo>
                    <a:pt x="764" y="6016"/>
                  </a:lnTo>
                  <a:lnTo>
                    <a:pt x="737" y="6043"/>
                  </a:lnTo>
                  <a:lnTo>
                    <a:pt x="711" y="6071"/>
                  </a:lnTo>
                  <a:lnTo>
                    <a:pt x="687" y="6098"/>
                  </a:lnTo>
                  <a:lnTo>
                    <a:pt x="663" y="6124"/>
                  </a:lnTo>
                  <a:lnTo>
                    <a:pt x="642" y="6148"/>
                  </a:lnTo>
                  <a:lnTo>
                    <a:pt x="622" y="6172"/>
                  </a:lnTo>
                  <a:lnTo>
                    <a:pt x="588" y="6213"/>
                  </a:lnTo>
                  <a:lnTo>
                    <a:pt x="563" y="6247"/>
                  </a:lnTo>
                  <a:lnTo>
                    <a:pt x="547" y="6267"/>
                  </a:lnTo>
                  <a:lnTo>
                    <a:pt x="540" y="6275"/>
                  </a:lnTo>
                  <a:lnTo>
                    <a:pt x="535" y="6282"/>
                  </a:lnTo>
                  <a:lnTo>
                    <a:pt x="518" y="6304"/>
                  </a:lnTo>
                  <a:lnTo>
                    <a:pt x="495" y="6337"/>
                  </a:lnTo>
                  <a:lnTo>
                    <a:pt x="463" y="6382"/>
                  </a:lnTo>
                  <a:lnTo>
                    <a:pt x="446" y="6408"/>
                  </a:lnTo>
                  <a:lnTo>
                    <a:pt x="429" y="6436"/>
                  </a:lnTo>
                  <a:lnTo>
                    <a:pt x="409" y="6465"/>
                  </a:lnTo>
                  <a:lnTo>
                    <a:pt x="391" y="6496"/>
                  </a:lnTo>
                  <a:lnTo>
                    <a:pt x="372" y="6529"/>
                  </a:lnTo>
                  <a:lnTo>
                    <a:pt x="352" y="6561"/>
                  </a:lnTo>
                  <a:lnTo>
                    <a:pt x="333" y="6596"/>
                  </a:lnTo>
                  <a:lnTo>
                    <a:pt x="314" y="6630"/>
                  </a:lnTo>
                  <a:lnTo>
                    <a:pt x="296" y="6666"/>
                  </a:lnTo>
                  <a:lnTo>
                    <a:pt x="278" y="6700"/>
                  </a:lnTo>
                  <a:lnTo>
                    <a:pt x="261" y="6735"/>
                  </a:lnTo>
                  <a:lnTo>
                    <a:pt x="245" y="6769"/>
                  </a:lnTo>
                  <a:lnTo>
                    <a:pt x="230" y="6803"/>
                  </a:lnTo>
                  <a:lnTo>
                    <a:pt x="216" y="6834"/>
                  </a:lnTo>
                  <a:lnTo>
                    <a:pt x="203" y="6866"/>
                  </a:lnTo>
                  <a:lnTo>
                    <a:pt x="192" y="6894"/>
                  </a:lnTo>
                  <a:lnTo>
                    <a:pt x="173" y="6944"/>
                  </a:lnTo>
                  <a:lnTo>
                    <a:pt x="158" y="6983"/>
                  </a:lnTo>
                  <a:lnTo>
                    <a:pt x="149" y="7008"/>
                  </a:lnTo>
                  <a:lnTo>
                    <a:pt x="146" y="7018"/>
                  </a:lnTo>
                  <a:lnTo>
                    <a:pt x="143" y="7026"/>
                  </a:lnTo>
                  <a:lnTo>
                    <a:pt x="134" y="7052"/>
                  </a:lnTo>
                  <a:lnTo>
                    <a:pt x="122" y="7091"/>
                  </a:lnTo>
                  <a:lnTo>
                    <a:pt x="106" y="7143"/>
                  </a:lnTo>
                  <a:lnTo>
                    <a:pt x="97" y="7173"/>
                  </a:lnTo>
                  <a:lnTo>
                    <a:pt x="89" y="7205"/>
                  </a:lnTo>
                  <a:lnTo>
                    <a:pt x="80" y="7239"/>
                  </a:lnTo>
                  <a:lnTo>
                    <a:pt x="71" y="7274"/>
                  </a:lnTo>
                  <a:lnTo>
                    <a:pt x="64" y="7312"/>
                  </a:lnTo>
                  <a:lnTo>
                    <a:pt x="55" y="7348"/>
                  </a:lnTo>
                  <a:lnTo>
                    <a:pt x="48" y="7387"/>
                  </a:lnTo>
                  <a:lnTo>
                    <a:pt x="41" y="7426"/>
                  </a:lnTo>
                  <a:lnTo>
                    <a:pt x="33" y="7465"/>
                  </a:lnTo>
                  <a:lnTo>
                    <a:pt x="28" y="7504"/>
                  </a:lnTo>
                  <a:lnTo>
                    <a:pt x="23" y="7542"/>
                  </a:lnTo>
                  <a:lnTo>
                    <a:pt x="18" y="7579"/>
                  </a:lnTo>
                  <a:lnTo>
                    <a:pt x="14" y="7616"/>
                  </a:lnTo>
                  <a:lnTo>
                    <a:pt x="11" y="7651"/>
                  </a:lnTo>
                  <a:lnTo>
                    <a:pt x="9" y="7683"/>
                  </a:lnTo>
                  <a:lnTo>
                    <a:pt x="6" y="7713"/>
                  </a:lnTo>
                  <a:lnTo>
                    <a:pt x="3" y="7767"/>
                  </a:lnTo>
                  <a:lnTo>
                    <a:pt x="1" y="7809"/>
                  </a:lnTo>
                  <a:lnTo>
                    <a:pt x="1" y="7835"/>
                  </a:lnTo>
                  <a:lnTo>
                    <a:pt x="0" y="7845"/>
                  </a:lnTo>
                  <a:lnTo>
                    <a:pt x="0" y="7855"/>
                  </a:lnTo>
                  <a:lnTo>
                    <a:pt x="0" y="7881"/>
                  </a:lnTo>
                  <a:lnTo>
                    <a:pt x="0" y="7923"/>
                  </a:lnTo>
                  <a:lnTo>
                    <a:pt x="1" y="7976"/>
                  </a:lnTo>
                  <a:lnTo>
                    <a:pt x="2" y="8007"/>
                  </a:lnTo>
                  <a:lnTo>
                    <a:pt x="4" y="8040"/>
                  </a:lnTo>
                  <a:lnTo>
                    <a:pt x="6" y="8074"/>
                  </a:lnTo>
                  <a:lnTo>
                    <a:pt x="9" y="8111"/>
                  </a:lnTo>
                  <a:lnTo>
                    <a:pt x="12" y="8149"/>
                  </a:lnTo>
                  <a:lnTo>
                    <a:pt x="16" y="8186"/>
                  </a:lnTo>
                  <a:lnTo>
                    <a:pt x="21" y="8225"/>
                  </a:lnTo>
                  <a:lnTo>
                    <a:pt x="26" y="8264"/>
                  </a:lnTo>
                  <a:lnTo>
                    <a:pt x="31" y="8304"/>
                  </a:lnTo>
                  <a:lnTo>
                    <a:pt x="38" y="8342"/>
                  </a:lnTo>
                  <a:lnTo>
                    <a:pt x="44" y="8381"/>
                  </a:lnTo>
                  <a:lnTo>
                    <a:pt x="51" y="8418"/>
                  </a:lnTo>
                  <a:lnTo>
                    <a:pt x="58" y="8453"/>
                  </a:lnTo>
                  <a:lnTo>
                    <a:pt x="66" y="8488"/>
                  </a:lnTo>
                  <a:lnTo>
                    <a:pt x="73" y="8519"/>
                  </a:lnTo>
                  <a:lnTo>
                    <a:pt x="81" y="8549"/>
                  </a:lnTo>
                  <a:lnTo>
                    <a:pt x="94" y="8602"/>
                  </a:lnTo>
                  <a:lnTo>
                    <a:pt x="106" y="8642"/>
                  </a:lnTo>
                  <a:lnTo>
                    <a:pt x="113" y="8668"/>
                  </a:lnTo>
                  <a:lnTo>
                    <a:pt x="116" y="8677"/>
                  </a:lnTo>
                  <a:lnTo>
                    <a:pt x="119" y="8685"/>
                  </a:lnTo>
                  <a:lnTo>
                    <a:pt x="126" y="8711"/>
                  </a:lnTo>
                  <a:lnTo>
                    <a:pt x="139" y="8751"/>
                  </a:lnTo>
                  <a:lnTo>
                    <a:pt x="158" y="8802"/>
                  </a:lnTo>
                  <a:lnTo>
                    <a:pt x="168" y="8831"/>
                  </a:lnTo>
                  <a:lnTo>
                    <a:pt x="180" y="8862"/>
                  </a:lnTo>
                  <a:lnTo>
                    <a:pt x="192" y="8895"/>
                  </a:lnTo>
                  <a:lnTo>
                    <a:pt x="206" y="8928"/>
                  </a:lnTo>
                  <a:lnTo>
                    <a:pt x="221" y="8963"/>
                  </a:lnTo>
                  <a:lnTo>
                    <a:pt x="237" y="8999"/>
                  </a:lnTo>
                  <a:lnTo>
                    <a:pt x="253" y="9034"/>
                  </a:lnTo>
                  <a:lnTo>
                    <a:pt x="270" y="9070"/>
                  </a:lnTo>
                  <a:lnTo>
                    <a:pt x="287" y="9105"/>
                  </a:lnTo>
                  <a:lnTo>
                    <a:pt x="306" y="9140"/>
                  </a:lnTo>
                  <a:lnTo>
                    <a:pt x="324" y="9174"/>
                  </a:lnTo>
                  <a:lnTo>
                    <a:pt x="342" y="9207"/>
                  </a:lnTo>
                  <a:lnTo>
                    <a:pt x="360" y="9238"/>
                  </a:lnTo>
                  <a:lnTo>
                    <a:pt x="378" y="9269"/>
                  </a:lnTo>
                  <a:lnTo>
                    <a:pt x="394" y="9297"/>
                  </a:lnTo>
                  <a:lnTo>
                    <a:pt x="412" y="9324"/>
                  </a:lnTo>
                  <a:lnTo>
                    <a:pt x="440" y="9369"/>
                  </a:lnTo>
                  <a:lnTo>
                    <a:pt x="463" y="9404"/>
                  </a:lnTo>
                  <a:lnTo>
                    <a:pt x="478" y="9425"/>
                  </a:lnTo>
                  <a:lnTo>
                    <a:pt x="484" y="9433"/>
                  </a:lnTo>
                  <a:lnTo>
                    <a:pt x="489" y="9441"/>
                  </a:lnTo>
                  <a:lnTo>
                    <a:pt x="504" y="9463"/>
                  </a:lnTo>
                  <a:lnTo>
                    <a:pt x="529" y="9496"/>
                  </a:lnTo>
                  <a:lnTo>
                    <a:pt x="562" y="9540"/>
                  </a:lnTo>
                  <a:lnTo>
                    <a:pt x="581" y="9563"/>
                  </a:lnTo>
                  <a:lnTo>
                    <a:pt x="602" y="9589"/>
                  </a:lnTo>
                  <a:lnTo>
                    <a:pt x="623" y="9616"/>
                  </a:lnTo>
                  <a:lnTo>
                    <a:pt x="647" y="9643"/>
                  </a:lnTo>
                  <a:lnTo>
                    <a:pt x="672" y="9672"/>
                  </a:lnTo>
                  <a:lnTo>
                    <a:pt x="698" y="9701"/>
                  </a:lnTo>
                  <a:lnTo>
                    <a:pt x="724" y="9730"/>
                  </a:lnTo>
                  <a:lnTo>
                    <a:pt x="751" y="9758"/>
                  </a:lnTo>
                  <a:lnTo>
                    <a:pt x="779" y="9787"/>
                  </a:lnTo>
                  <a:lnTo>
                    <a:pt x="806" y="9814"/>
                  </a:lnTo>
                  <a:lnTo>
                    <a:pt x="834" y="9841"/>
                  </a:lnTo>
                  <a:lnTo>
                    <a:pt x="861" y="9867"/>
                  </a:lnTo>
                  <a:lnTo>
                    <a:pt x="888" y="9892"/>
                  </a:lnTo>
                  <a:lnTo>
                    <a:pt x="914" y="9914"/>
                  </a:lnTo>
                  <a:lnTo>
                    <a:pt x="939" y="9936"/>
                  </a:lnTo>
                  <a:lnTo>
                    <a:pt x="962" y="9955"/>
                  </a:lnTo>
                  <a:lnTo>
                    <a:pt x="1003" y="9990"/>
                  </a:lnTo>
                  <a:lnTo>
                    <a:pt x="1036" y="10016"/>
                  </a:lnTo>
                  <a:lnTo>
                    <a:pt x="1057" y="10032"/>
                  </a:lnTo>
                  <a:lnTo>
                    <a:pt x="1065" y="10039"/>
                  </a:lnTo>
                  <a:lnTo>
                    <a:pt x="1073" y="10044"/>
                  </a:lnTo>
                  <a:lnTo>
                    <a:pt x="1094" y="10060"/>
                  </a:lnTo>
                  <a:lnTo>
                    <a:pt x="1128" y="10084"/>
                  </a:lnTo>
                  <a:lnTo>
                    <a:pt x="1172" y="10115"/>
                  </a:lnTo>
                  <a:lnTo>
                    <a:pt x="1198" y="10133"/>
                  </a:lnTo>
                  <a:lnTo>
                    <a:pt x="1225" y="10151"/>
                  </a:lnTo>
                  <a:lnTo>
                    <a:pt x="1254" y="10169"/>
                  </a:lnTo>
                  <a:lnTo>
                    <a:pt x="1285" y="10189"/>
                  </a:lnTo>
                  <a:lnTo>
                    <a:pt x="1318" y="10208"/>
                  </a:lnTo>
                  <a:lnTo>
                    <a:pt x="1350" y="10228"/>
                  </a:lnTo>
                  <a:lnTo>
                    <a:pt x="1385" y="10247"/>
                  </a:lnTo>
                  <a:lnTo>
                    <a:pt x="1419" y="10266"/>
                  </a:lnTo>
                  <a:lnTo>
                    <a:pt x="1455" y="10285"/>
                  </a:lnTo>
                  <a:lnTo>
                    <a:pt x="1489" y="10302"/>
                  </a:lnTo>
                  <a:lnTo>
                    <a:pt x="1524" y="10319"/>
                  </a:lnTo>
                  <a:lnTo>
                    <a:pt x="1559" y="10336"/>
                  </a:lnTo>
                  <a:lnTo>
                    <a:pt x="1591" y="10351"/>
                  </a:lnTo>
                  <a:lnTo>
                    <a:pt x="1623" y="10365"/>
                  </a:lnTo>
                  <a:lnTo>
                    <a:pt x="1654" y="10378"/>
                  </a:lnTo>
                  <a:lnTo>
                    <a:pt x="1682" y="10390"/>
                  </a:lnTo>
                  <a:lnTo>
                    <a:pt x="1733" y="10409"/>
                  </a:lnTo>
                  <a:lnTo>
                    <a:pt x="1771" y="10424"/>
                  </a:lnTo>
                  <a:lnTo>
                    <a:pt x="1796" y="10433"/>
                  </a:lnTo>
                  <a:lnTo>
                    <a:pt x="1806" y="10436"/>
                  </a:lnTo>
                  <a:lnTo>
                    <a:pt x="1815" y="10439"/>
                  </a:lnTo>
                  <a:lnTo>
                    <a:pt x="1841" y="10448"/>
                  </a:lnTo>
                  <a:lnTo>
                    <a:pt x="1879" y="10461"/>
                  </a:lnTo>
                  <a:lnTo>
                    <a:pt x="1931" y="10476"/>
                  </a:lnTo>
                  <a:lnTo>
                    <a:pt x="1961" y="10485"/>
                  </a:lnTo>
                  <a:lnTo>
                    <a:pt x="1993" y="10493"/>
                  </a:lnTo>
                  <a:lnTo>
                    <a:pt x="2027" y="10502"/>
                  </a:lnTo>
                  <a:lnTo>
                    <a:pt x="2062" y="10512"/>
                  </a:lnTo>
                  <a:lnTo>
                    <a:pt x="2099" y="10520"/>
                  </a:lnTo>
                  <a:lnTo>
                    <a:pt x="2136" y="10528"/>
                  </a:lnTo>
                  <a:lnTo>
                    <a:pt x="2175" y="10535"/>
                  </a:lnTo>
                  <a:lnTo>
                    <a:pt x="2214" y="10543"/>
                  </a:lnTo>
                  <a:lnTo>
                    <a:pt x="2253" y="10549"/>
                  </a:lnTo>
                  <a:lnTo>
                    <a:pt x="2292" y="10556"/>
                  </a:lnTo>
                  <a:lnTo>
                    <a:pt x="2330" y="10561"/>
                  </a:lnTo>
                  <a:lnTo>
                    <a:pt x="2368" y="10566"/>
                  </a:lnTo>
                  <a:lnTo>
                    <a:pt x="2403" y="10570"/>
                  </a:lnTo>
                  <a:lnTo>
                    <a:pt x="2438" y="10573"/>
                  </a:lnTo>
                  <a:lnTo>
                    <a:pt x="2471" y="10576"/>
                  </a:lnTo>
                  <a:lnTo>
                    <a:pt x="2502" y="10579"/>
                  </a:lnTo>
                  <a:lnTo>
                    <a:pt x="2556" y="10582"/>
                  </a:lnTo>
                  <a:lnTo>
                    <a:pt x="2597" y="10584"/>
                  </a:lnTo>
                  <a:lnTo>
                    <a:pt x="2624" y="10585"/>
                  </a:lnTo>
                  <a:lnTo>
                    <a:pt x="2633" y="10585"/>
                  </a:lnTo>
                  <a:lnTo>
                    <a:pt x="2642" y="10585"/>
                  </a:lnTo>
                  <a:lnTo>
                    <a:pt x="2669" y="10585"/>
                  </a:lnTo>
                  <a:lnTo>
                    <a:pt x="2710" y="10585"/>
                  </a:lnTo>
                  <a:lnTo>
                    <a:pt x="2764" y="10585"/>
                  </a:lnTo>
                  <a:lnTo>
                    <a:pt x="2794" y="10584"/>
                  </a:lnTo>
                  <a:lnTo>
                    <a:pt x="2828" y="10582"/>
                  </a:lnTo>
                  <a:lnTo>
                    <a:pt x="2862" y="10581"/>
                  </a:lnTo>
                  <a:lnTo>
                    <a:pt x="2899" y="10578"/>
                  </a:lnTo>
                  <a:lnTo>
                    <a:pt x="2936" y="10574"/>
                  </a:lnTo>
                  <a:lnTo>
                    <a:pt x="2975" y="10571"/>
                  </a:lnTo>
                  <a:lnTo>
                    <a:pt x="3014" y="10567"/>
                  </a:lnTo>
                  <a:lnTo>
                    <a:pt x="3052" y="10561"/>
                  </a:lnTo>
                  <a:lnTo>
                    <a:pt x="3091" y="10556"/>
                  </a:lnTo>
                  <a:lnTo>
                    <a:pt x="3130" y="10551"/>
                  </a:lnTo>
                  <a:lnTo>
                    <a:pt x="3168" y="10544"/>
                  </a:lnTo>
                  <a:lnTo>
                    <a:pt x="3206" y="10536"/>
                  </a:lnTo>
                  <a:lnTo>
                    <a:pt x="3241" y="10530"/>
                  </a:lnTo>
                  <a:lnTo>
                    <a:pt x="3275" y="10522"/>
                  </a:lnTo>
                  <a:lnTo>
                    <a:pt x="3307" y="10515"/>
                  </a:lnTo>
                  <a:lnTo>
                    <a:pt x="3338" y="10507"/>
                  </a:lnTo>
                  <a:lnTo>
                    <a:pt x="3390" y="10494"/>
                  </a:lnTo>
                  <a:lnTo>
                    <a:pt x="3430" y="10484"/>
                  </a:lnTo>
                  <a:lnTo>
                    <a:pt x="3456" y="10476"/>
                  </a:lnTo>
                  <a:lnTo>
                    <a:pt x="3465" y="10473"/>
                  </a:lnTo>
                  <a:lnTo>
                    <a:pt x="3474" y="10471"/>
                  </a:lnTo>
                  <a:lnTo>
                    <a:pt x="3500" y="10463"/>
                  </a:lnTo>
                  <a:lnTo>
                    <a:pt x="3540" y="10450"/>
                  </a:lnTo>
                  <a:lnTo>
                    <a:pt x="3590" y="10432"/>
                  </a:lnTo>
                  <a:lnTo>
                    <a:pt x="3619" y="10422"/>
                  </a:lnTo>
                  <a:lnTo>
                    <a:pt x="3651" y="10410"/>
                  </a:lnTo>
                  <a:lnTo>
                    <a:pt x="3683" y="10397"/>
                  </a:lnTo>
                  <a:lnTo>
                    <a:pt x="3717" y="10384"/>
                  </a:lnTo>
                  <a:lnTo>
                    <a:pt x="3752" y="10369"/>
                  </a:lnTo>
                  <a:lnTo>
                    <a:pt x="3787" y="10354"/>
                  </a:lnTo>
                  <a:lnTo>
                    <a:pt x="3823" y="10338"/>
                  </a:lnTo>
                  <a:lnTo>
                    <a:pt x="3859" y="10320"/>
                  </a:lnTo>
                  <a:lnTo>
                    <a:pt x="3894" y="10303"/>
                  </a:lnTo>
                  <a:lnTo>
                    <a:pt x="3929" y="10286"/>
                  </a:lnTo>
                  <a:lnTo>
                    <a:pt x="3963" y="10268"/>
                  </a:lnTo>
                  <a:lnTo>
                    <a:pt x="3996" y="10249"/>
                  </a:lnTo>
                  <a:lnTo>
                    <a:pt x="4028" y="10232"/>
                  </a:lnTo>
                  <a:lnTo>
                    <a:pt x="4058" y="10215"/>
                  </a:lnTo>
                  <a:lnTo>
                    <a:pt x="4087" y="10197"/>
                  </a:lnTo>
                  <a:lnTo>
                    <a:pt x="4113" y="10181"/>
                  </a:lnTo>
                  <a:lnTo>
                    <a:pt x="4158" y="10152"/>
                  </a:lnTo>
                  <a:lnTo>
                    <a:pt x="4193" y="10129"/>
                  </a:lnTo>
                  <a:lnTo>
                    <a:pt x="4216" y="10114"/>
                  </a:lnTo>
                  <a:lnTo>
                    <a:pt x="4223" y="10109"/>
                  </a:lnTo>
                  <a:lnTo>
                    <a:pt x="4231" y="10103"/>
                  </a:lnTo>
                  <a:lnTo>
                    <a:pt x="4252" y="10088"/>
                  </a:lnTo>
                  <a:lnTo>
                    <a:pt x="4287" y="10063"/>
                  </a:lnTo>
                  <a:lnTo>
                    <a:pt x="4330" y="10031"/>
                  </a:lnTo>
                  <a:lnTo>
                    <a:pt x="4354" y="10013"/>
                  </a:lnTo>
                  <a:lnTo>
                    <a:pt x="4380" y="9992"/>
                  </a:lnTo>
                  <a:lnTo>
                    <a:pt x="4407" y="9969"/>
                  </a:lnTo>
                  <a:lnTo>
                    <a:pt x="4435" y="9947"/>
                  </a:lnTo>
                  <a:lnTo>
                    <a:pt x="4463" y="9922"/>
                  </a:lnTo>
                  <a:lnTo>
                    <a:pt x="4492" y="9897"/>
                  </a:lnTo>
                  <a:lnTo>
                    <a:pt x="4521" y="9870"/>
                  </a:lnTo>
                  <a:lnTo>
                    <a:pt x="4549" y="9843"/>
                  </a:lnTo>
                  <a:lnTo>
                    <a:pt x="4578" y="9816"/>
                  </a:lnTo>
                  <a:lnTo>
                    <a:pt x="4606" y="9788"/>
                  </a:lnTo>
                  <a:lnTo>
                    <a:pt x="4633" y="9761"/>
                  </a:lnTo>
                  <a:lnTo>
                    <a:pt x="4659" y="9734"/>
                  </a:lnTo>
                  <a:lnTo>
                    <a:pt x="4683" y="9707"/>
                  </a:lnTo>
                  <a:lnTo>
                    <a:pt x="4706" y="9681"/>
                  </a:lnTo>
                  <a:lnTo>
                    <a:pt x="4729" y="9656"/>
                  </a:lnTo>
                  <a:lnTo>
                    <a:pt x="4748" y="9633"/>
                  </a:lnTo>
                  <a:lnTo>
                    <a:pt x="4783" y="9591"/>
                  </a:lnTo>
                  <a:lnTo>
                    <a:pt x="4809" y="9559"/>
                  </a:lnTo>
                  <a:lnTo>
                    <a:pt x="4825" y="9537"/>
                  </a:lnTo>
                  <a:lnTo>
                    <a:pt x="4831" y="9530"/>
                  </a:lnTo>
                  <a:lnTo>
                    <a:pt x="4837" y="9522"/>
                  </a:lnTo>
                  <a:lnTo>
                    <a:pt x="4853" y="9502"/>
                  </a:lnTo>
                  <a:lnTo>
                    <a:pt x="4878" y="9468"/>
                  </a:lnTo>
                  <a:lnTo>
                    <a:pt x="4908" y="9424"/>
                  </a:lnTo>
                  <a:lnTo>
                    <a:pt x="4926" y="9398"/>
                  </a:lnTo>
                  <a:lnTo>
                    <a:pt x="4944" y="9371"/>
                  </a:lnTo>
                  <a:lnTo>
                    <a:pt x="4963" y="9342"/>
                  </a:lnTo>
                  <a:lnTo>
                    <a:pt x="4983" y="9311"/>
                  </a:lnTo>
                  <a:lnTo>
                    <a:pt x="5002" y="9279"/>
                  </a:lnTo>
                  <a:lnTo>
                    <a:pt x="5021" y="9246"/>
                  </a:lnTo>
                  <a:lnTo>
                    <a:pt x="5041" y="9211"/>
                  </a:lnTo>
                  <a:lnTo>
                    <a:pt x="5060" y="9177"/>
                  </a:lnTo>
                  <a:lnTo>
                    <a:pt x="5079" y="9142"/>
                  </a:lnTo>
                  <a:lnTo>
                    <a:pt x="5097" y="9108"/>
                  </a:lnTo>
                  <a:lnTo>
                    <a:pt x="5114" y="9073"/>
                  </a:lnTo>
                  <a:lnTo>
                    <a:pt x="5131" y="9039"/>
                  </a:lnTo>
                  <a:lnTo>
                    <a:pt x="5146" y="9006"/>
                  </a:lnTo>
                  <a:lnTo>
                    <a:pt x="5160" y="8974"/>
                  </a:lnTo>
                  <a:lnTo>
                    <a:pt x="5173" y="8943"/>
                  </a:lnTo>
                  <a:lnTo>
                    <a:pt x="5185" y="8915"/>
                  </a:lnTo>
                  <a:lnTo>
                    <a:pt x="5205" y="8865"/>
                  </a:lnTo>
                  <a:lnTo>
                    <a:pt x="5220" y="8826"/>
                  </a:lnTo>
                  <a:lnTo>
                    <a:pt x="5229" y="8801"/>
                  </a:lnTo>
                  <a:lnTo>
                    <a:pt x="5232" y="8791"/>
                  </a:lnTo>
                  <a:lnTo>
                    <a:pt x="5235" y="8783"/>
                  </a:lnTo>
                  <a:lnTo>
                    <a:pt x="5244" y="8758"/>
                  </a:lnTo>
                  <a:lnTo>
                    <a:pt x="5257" y="8718"/>
                  </a:lnTo>
                  <a:lnTo>
                    <a:pt x="5273" y="8666"/>
                  </a:lnTo>
                  <a:lnTo>
                    <a:pt x="5282" y="8637"/>
                  </a:lnTo>
                  <a:lnTo>
                    <a:pt x="5290" y="8604"/>
                  </a:lnTo>
                  <a:lnTo>
                    <a:pt x="5300" y="8571"/>
                  </a:lnTo>
                  <a:lnTo>
                    <a:pt x="5309" y="8535"/>
                  </a:lnTo>
                  <a:lnTo>
                    <a:pt x="5317" y="8499"/>
                  </a:lnTo>
                  <a:lnTo>
                    <a:pt x="5326" y="8461"/>
                  </a:lnTo>
                  <a:lnTo>
                    <a:pt x="5334" y="8423"/>
                  </a:lnTo>
                  <a:lnTo>
                    <a:pt x="5341" y="8384"/>
                  </a:lnTo>
                  <a:lnTo>
                    <a:pt x="5348" y="8345"/>
                  </a:lnTo>
                  <a:lnTo>
                    <a:pt x="5354" y="8306"/>
                  </a:lnTo>
                  <a:lnTo>
                    <a:pt x="5360" y="8268"/>
                  </a:lnTo>
                  <a:lnTo>
                    <a:pt x="5365" y="8231"/>
                  </a:lnTo>
                  <a:lnTo>
                    <a:pt x="5369" y="8195"/>
                  </a:lnTo>
                  <a:lnTo>
                    <a:pt x="5372" y="8159"/>
                  </a:lnTo>
                  <a:lnTo>
                    <a:pt x="5376" y="8127"/>
                  </a:lnTo>
                  <a:lnTo>
                    <a:pt x="5378" y="8097"/>
                  </a:lnTo>
                  <a:lnTo>
                    <a:pt x="5382" y="8043"/>
                  </a:lnTo>
                  <a:lnTo>
                    <a:pt x="5383" y="8002"/>
                  </a:lnTo>
                  <a:lnTo>
                    <a:pt x="5384" y="7975"/>
                  </a:lnTo>
                  <a:lnTo>
                    <a:pt x="5384" y="7965"/>
                  </a:lnTo>
                  <a:lnTo>
                    <a:pt x="5385" y="7963"/>
                  </a:lnTo>
                  <a:lnTo>
                    <a:pt x="5385" y="7955"/>
                  </a:lnTo>
                  <a:lnTo>
                    <a:pt x="5385" y="7944"/>
                  </a:lnTo>
                  <a:lnTo>
                    <a:pt x="5385" y="7929"/>
                  </a:lnTo>
                  <a:lnTo>
                    <a:pt x="5385" y="7916"/>
                  </a:lnTo>
                  <a:lnTo>
                    <a:pt x="5385" y="7901"/>
                  </a:lnTo>
                  <a:lnTo>
                    <a:pt x="5387" y="7884"/>
                  </a:lnTo>
                  <a:lnTo>
                    <a:pt x="5387" y="7866"/>
                  </a:lnTo>
                  <a:lnTo>
                    <a:pt x="5388" y="7835"/>
                  </a:lnTo>
                  <a:lnTo>
                    <a:pt x="5389" y="7802"/>
                  </a:lnTo>
                  <a:lnTo>
                    <a:pt x="5392" y="7766"/>
                  </a:lnTo>
                  <a:lnTo>
                    <a:pt x="5396" y="7730"/>
                  </a:lnTo>
                  <a:lnTo>
                    <a:pt x="5402" y="7694"/>
                  </a:lnTo>
                  <a:lnTo>
                    <a:pt x="5408" y="7658"/>
                  </a:lnTo>
                  <a:lnTo>
                    <a:pt x="5415" y="7626"/>
                  </a:lnTo>
                  <a:lnTo>
                    <a:pt x="5421" y="7598"/>
                  </a:lnTo>
                  <a:lnTo>
                    <a:pt x="5426" y="7573"/>
                  </a:lnTo>
                  <a:lnTo>
                    <a:pt x="5432" y="7555"/>
                  </a:lnTo>
                  <a:lnTo>
                    <a:pt x="5435" y="7543"/>
                  </a:lnTo>
                  <a:lnTo>
                    <a:pt x="5436" y="7538"/>
                  </a:lnTo>
                  <a:lnTo>
                    <a:pt x="5437" y="7534"/>
                  </a:lnTo>
                  <a:lnTo>
                    <a:pt x="5442" y="7522"/>
                  </a:lnTo>
                  <a:lnTo>
                    <a:pt x="5447" y="7504"/>
                  </a:lnTo>
                  <a:lnTo>
                    <a:pt x="5456" y="7480"/>
                  </a:lnTo>
                  <a:lnTo>
                    <a:pt x="5465" y="7452"/>
                  </a:lnTo>
                  <a:lnTo>
                    <a:pt x="5477" y="7422"/>
                  </a:lnTo>
                  <a:lnTo>
                    <a:pt x="5491" y="7389"/>
                  </a:lnTo>
                  <a:lnTo>
                    <a:pt x="5506" y="7356"/>
                  </a:lnTo>
                  <a:lnTo>
                    <a:pt x="5523" y="7323"/>
                  </a:lnTo>
                  <a:lnTo>
                    <a:pt x="5539" y="7292"/>
                  </a:lnTo>
                  <a:lnTo>
                    <a:pt x="5555" y="7263"/>
                  </a:lnTo>
                  <a:lnTo>
                    <a:pt x="5570" y="7237"/>
                  </a:lnTo>
                  <a:lnTo>
                    <a:pt x="5584" y="7217"/>
                  </a:lnTo>
                  <a:lnTo>
                    <a:pt x="5595" y="7200"/>
                  </a:lnTo>
                  <a:lnTo>
                    <a:pt x="5601" y="7190"/>
                  </a:lnTo>
                  <a:lnTo>
                    <a:pt x="5604" y="7186"/>
                  </a:lnTo>
                  <a:lnTo>
                    <a:pt x="5607" y="7182"/>
                  </a:lnTo>
                  <a:lnTo>
                    <a:pt x="5613" y="7172"/>
                  </a:lnTo>
                  <a:lnTo>
                    <a:pt x="5625" y="7156"/>
                  </a:lnTo>
                  <a:lnTo>
                    <a:pt x="5640" y="7136"/>
                  </a:lnTo>
                  <a:lnTo>
                    <a:pt x="5659" y="7113"/>
                  </a:lnTo>
                  <a:lnTo>
                    <a:pt x="5679" y="7087"/>
                  </a:lnTo>
                  <a:lnTo>
                    <a:pt x="5703" y="7060"/>
                  </a:lnTo>
                  <a:lnTo>
                    <a:pt x="5728" y="7033"/>
                  </a:lnTo>
                  <a:lnTo>
                    <a:pt x="5754" y="7006"/>
                  </a:lnTo>
                  <a:lnTo>
                    <a:pt x="5779" y="6981"/>
                  </a:lnTo>
                  <a:lnTo>
                    <a:pt x="5803" y="6958"/>
                  </a:lnTo>
                  <a:lnTo>
                    <a:pt x="5826" y="6939"/>
                  </a:lnTo>
                  <a:lnTo>
                    <a:pt x="5846" y="6923"/>
                  </a:lnTo>
                  <a:lnTo>
                    <a:pt x="5861" y="6911"/>
                  </a:lnTo>
                  <a:lnTo>
                    <a:pt x="5870" y="6903"/>
                  </a:lnTo>
                  <a:lnTo>
                    <a:pt x="5874" y="6900"/>
                  </a:lnTo>
                  <a:lnTo>
                    <a:pt x="5877" y="6898"/>
                  </a:lnTo>
                  <a:lnTo>
                    <a:pt x="5887" y="6890"/>
                  </a:lnTo>
                  <a:lnTo>
                    <a:pt x="5903" y="6879"/>
                  </a:lnTo>
                  <a:lnTo>
                    <a:pt x="5923" y="6864"/>
                  </a:lnTo>
                  <a:lnTo>
                    <a:pt x="5948" y="6847"/>
                  </a:lnTo>
                  <a:lnTo>
                    <a:pt x="5975" y="6829"/>
                  </a:lnTo>
                  <a:lnTo>
                    <a:pt x="6005" y="6810"/>
                  </a:lnTo>
                  <a:lnTo>
                    <a:pt x="6038" y="6793"/>
                  </a:lnTo>
                  <a:lnTo>
                    <a:pt x="6070" y="6776"/>
                  </a:lnTo>
                  <a:lnTo>
                    <a:pt x="6102" y="6760"/>
                  </a:lnTo>
                  <a:lnTo>
                    <a:pt x="6132" y="6746"/>
                  </a:lnTo>
                  <a:lnTo>
                    <a:pt x="6159" y="6735"/>
                  </a:lnTo>
                  <a:lnTo>
                    <a:pt x="6183" y="6725"/>
                  </a:lnTo>
                  <a:lnTo>
                    <a:pt x="6200" y="6718"/>
                  </a:lnTo>
                  <a:lnTo>
                    <a:pt x="6212" y="6714"/>
                  </a:lnTo>
                  <a:lnTo>
                    <a:pt x="6216" y="6712"/>
                  </a:lnTo>
                  <a:lnTo>
                    <a:pt x="6220" y="6711"/>
                  </a:lnTo>
                  <a:lnTo>
                    <a:pt x="6232" y="6707"/>
                  </a:lnTo>
                  <a:lnTo>
                    <a:pt x="6251" y="6700"/>
                  </a:lnTo>
                  <a:lnTo>
                    <a:pt x="6274" y="6693"/>
                  </a:lnTo>
                  <a:lnTo>
                    <a:pt x="6302" y="6685"/>
                  </a:lnTo>
                  <a:lnTo>
                    <a:pt x="6335" y="6677"/>
                  </a:lnTo>
                  <a:lnTo>
                    <a:pt x="6369" y="6668"/>
                  </a:lnTo>
                  <a:lnTo>
                    <a:pt x="6405" y="6661"/>
                  </a:lnTo>
                  <a:lnTo>
                    <a:pt x="6441" y="6655"/>
                  </a:lnTo>
                  <a:lnTo>
                    <a:pt x="6476" y="6650"/>
                  </a:lnTo>
                  <a:lnTo>
                    <a:pt x="6509" y="6646"/>
                  </a:lnTo>
                  <a:lnTo>
                    <a:pt x="6539" y="6643"/>
                  </a:lnTo>
                  <a:lnTo>
                    <a:pt x="6564" y="6641"/>
                  </a:lnTo>
                  <a:lnTo>
                    <a:pt x="6583" y="6641"/>
                  </a:lnTo>
                  <a:lnTo>
                    <a:pt x="6596" y="6640"/>
                  </a:lnTo>
                  <a:lnTo>
                    <a:pt x="6601" y="6640"/>
                  </a:lnTo>
                  <a:lnTo>
                    <a:pt x="6605" y="6640"/>
                  </a:lnTo>
                  <a:lnTo>
                    <a:pt x="6618" y="6640"/>
                  </a:lnTo>
                  <a:lnTo>
                    <a:pt x="6637" y="6639"/>
                  </a:lnTo>
                  <a:lnTo>
                    <a:pt x="6662" y="6640"/>
                  </a:lnTo>
                  <a:lnTo>
                    <a:pt x="6692" y="6640"/>
                  </a:lnTo>
                  <a:lnTo>
                    <a:pt x="6726" y="6642"/>
                  </a:lnTo>
                  <a:lnTo>
                    <a:pt x="6762" y="6645"/>
                  </a:lnTo>
                  <a:lnTo>
                    <a:pt x="6797" y="6648"/>
                  </a:lnTo>
                  <a:lnTo>
                    <a:pt x="6834" y="6654"/>
                  </a:lnTo>
                  <a:lnTo>
                    <a:pt x="6868" y="6660"/>
                  </a:lnTo>
                  <a:lnTo>
                    <a:pt x="6901" y="6666"/>
                  </a:lnTo>
                  <a:lnTo>
                    <a:pt x="6930" y="6672"/>
                  </a:lnTo>
                  <a:lnTo>
                    <a:pt x="6955" y="6679"/>
                  </a:lnTo>
                  <a:lnTo>
                    <a:pt x="6973" y="6684"/>
                  </a:lnTo>
                  <a:lnTo>
                    <a:pt x="6985" y="6687"/>
                  </a:lnTo>
                  <a:lnTo>
                    <a:pt x="6989" y="6688"/>
                  </a:lnTo>
                  <a:lnTo>
                    <a:pt x="6994" y="6690"/>
                  </a:lnTo>
                  <a:lnTo>
                    <a:pt x="7006" y="6693"/>
                  </a:lnTo>
                  <a:lnTo>
                    <a:pt x="7024" y="6699"/>
                  </a:lnTo>
                  <a:lnTo>
                    <a:pt x="7048" y="6707"/>
                  </a:lnTo>
                  <a:lnTo>
                    <a:pt x="7076" y="6717"/>
                  </a:lnTo>
                  <a:lnTo>
                    <a:pt x="7106" y="6728"/>
                  </a:lnTo>
                  <a:lnTo>
                    <a:pt x="7138" y="6742"/>
                  </a:lnTo>
                  <a:lnTo>
                    <a:pt x="7172" y="6758"/>
                  </a:lnTo>
                  <a:lnTo>
                    <a:pt x="7205" y="6773"/>
                  </a:lnTo>
                  <a:lnTo>
                    <a:pt x="7237" y="6790"/>
                  </a:lnTo>
                  <a:lnTo>
                    <a:pt x="7266" y="6806"/>
                  </a:lnTo>
                  <a:lnTo>
                    <a:pt x="7291" y="6821"/>
                  </a:lnTo>
                  <a:lnTo>
                    <a:pt x="7312" y="6834"/>
                  </a:lnTo>
                  <a:lnTo>
                    <a:pt x="7329" y="6845"/>
                  </a:lnTo>
                  <a:lnTo>
                    <a:pt x="7339" y="6852"/>
                  </a:lnTo>
                  <a:lnTo>
                    <a:pt x="7343" y="6854"/>
                  </a:lnTo>
                  <a:lnTo>
                    <a:pt x="7346" y="6857"/>
                  </a:lnTo>
                  <a:lnTo>
                    <a:pt x="7357" y="6863"/>
                  </a:lnTo>
                  <a:lnTo>
                    <a:pt x="7373" y="6875"/>
                  </a:lnTo>
                  <a:lnTo>
                    <a:pt x="7392" y="6890"/>
                  </a:lnTo>
                  <a:lnTo>
                    <a:pt x="7416" y="6908"/>
                  </a:lnTo>
                  <a:lnTo>
                    <a:pt x="7442" y="6929"/>
                  </a:lnTo>
                  <a:lnTo>
                    <a:pt x="7469" y="6952"/>
                  </a:lnTo>
                  <a:lnTo>
                    <a:pt x="7496" y="6977"/>
                  </a:lnTo>
                  <a:lnTo>
                    <a:pt x="7523" y="7003"/>
                  </a:lnTo>
                  <a:lnTo>
                    <a:pt x="7548" y="7028"/>
                  </a:lnTo>
                  <a:lnTo>
                    <a:pt x="7571" y="7052"/>
                  </a:lnTo>
                  <a:lnTo>
                    <a:pt x="7590" y="7075"/>
                  </a:lnTo>
                  <a:lnTo>
                    <a:pt x="7606" y="7093"/>
                  </a:lnTo>
                  <a:lnTo>
                    <a:pt x="7619" y="7109"/>
                  </a:lnTo>
                  <a:lnTo>
                    <a:pt x="7627" y="7118"/>
                  </a:lnTo>
                  <a:lnTo>
                    <a:pt x="7629" y="7123"/>
                  </a:lnTo>
                  <a:lnTo>
                    <a:pt x="7632" y="7126"/>
                  </a:lnTo>
                  <a:lnTo>
                    <a:pt x="7640" y="7136"/>
                  </a:lnTo>
                  <a:lnTo>
                    <a:pt x="7652" y="7152"/>
                  </a:lnTo>
                  <a:lnTo>
                    <a:pt x="7666" y="7171"/>
                  </a:lnTo>
                  <a:lnTo>
                    <a:pt x="7683" y="7196"/>
                  </a:lnTo>
                  <a:lnTo>
                    <a:pt x="7701" y="7224"/>
                  </a:lnTo>
                  <a:lnTo>
                    <a:pt x="7720" y="7254"/>
                  </a:lnTo>
                  <a:lnTo>
                    <a:pt x="7738" y="7286"/>
                  </a:lnTo>
                  <a:lnTo>
                    <a:pt x="7755" y="7318"/>
                  </a:lnTo>
                  <a:lnTo>
                    <a:pt x="7771" y="7350"/>
                  </a:lnTo>
                  <a:lnTo>
                    <a:pt x="7784" y="7380"/>
                  </a:lnTo>
                  <a:lnTo>
                    <a:pt x="7796" y="7407"/>
                  </a:lnTo>
                  <a:lnTo>
                    <a:pt x="7806" y="7430"/>
                  </a:lnTo>
                  <a:lnTo>
                    <a:pt x="7814" y="7449"/>
                  </a:lnTo>
                  <a:lnTo>
                    <a:pt x="7818" y="7460"/>
                  </a:lnTo>
                  <a:lnTo>
                    <a:pt x="7819" y="7464"/>
                  </a:lnTo>
                  <a:lnTo>
                    <a:pt x="7820" y="7468"/>
                  </a:lnTo>
                  <a:lnTo>
                    <a:pt x="7824" y="7480"/>
                  </a:lnTo>
                  <a:lnTo>
                    <a:pt x="7831" y="7498"/>
                  </a:lnTo>
                  <a:lnTo>
                    <a:pt x="7838" y="7522"/>
                  </a:lnTo>
                  <a:lnTo>
                    <a:pt x="7847" y="7550"/>
                  </a:lnTo>
                  <a:lnTo>
                    <a:pt x="7856" y="7583"/>
                  </a:lnTo>
                  <a:lnTo>
                    <a:pt x="7863" y="7616"/>
                  </a:lnTo>
                  <a:lnTo>
                    <a:pt x="7871" y="7653"/>
                  </a:lnTo>
                  <a:lnTo>
                    <a:pt x="7877" y="7689"/>
                  </a:lnTo>
                  <a:lnTo>
                    <a:pt x="7883" y="7723"/>
                  </a:lnTo>
                  <a:lnTo>
                    <a:pt x="7887" y="7757"/>
                  </a:lnTo>
                  <a:lnTo>
                    <a:pt x="7889" y="7786"/>
                  </a:lnTo>
                  <a:lnTo>
                    <a:pt x="7891" y="7812"/>
                  </a:lnTo>
                  <a:lnTo>
                    <a:pt x="7892" y="7831"/>
                  </a:lnTo>
                  <a:lnTo>
                    <a:pt x="7893" y="7843"/>
                  </a:lnTo>
                  <a:lnTo>
                    <a:pt x="7893" y="7847"/>
                  </a:lnTo>
                  <a:lnTo>
                    <a:pt x="7893" y="7853"/>
                  </a:lnTo>
                  <a:lnTo>
                    <a:pt x="7893" y="7865"/>
                  </a:lnTo>
                  <a:lnTo>
                    <a:pt x="7895" y="7884"/>
                  </a:lnTo>
                  <a:lnTo>
                    <a:pt x="7895" y="7910"/>
                  </a:lnTo>
                  <a:lnTo>
                    <a:pt x="7893" y="7940"/>
                  </a:lnTo>
                  <a:lnTo>
                    <a:pt x="7891" y="7974"/>
                  </a:lnTo>
                  <a:lnTo>
                    <a:pt x="7889" y="8008"/>
                  </a:lnTo>
                  <a:lnTo>
                    <a:pt x="7885" y="8045"/>
                  </a:lnTo>
                  <a:lnTo>
                    <a:pt x="7881" y="8082"/>
                  </a:lnTo>
                  <a:lnTo>
                    <a:pt x="7874" y="8116"/>
                  </a:lnTo>
                  <a:lnTo>
                    <a:pt x="7869" y="8149"/>
                  </a:lnTo>
                  <a:lnTo>
                    <a:pt x="7862" y="8178"/>
                  </a:lnTo>
                  <a:lnTo>
                    <a:pt x="7856" y="8203"/>
                  </a:lnTo>
                  <a:lnTo>
                    <a:pt x="7851" y="8221"/>
                  </a:lnTo>
                  <a:lnTo>
                    <a:pt x="7848" y="8233"/>
                  </a:lnTo>
                  <a:lnTo>
                    <a:pt x="7847" y="8237"/>
                  </a:lnTo>
                  <a:lnTo>
                    <a:pt x="7846" y="8241"/>
                  </a:lnTo>
                  <a:lnTo>
                    <a:pt x="7842" y="8253"/>
                  </a:lnTo>
                  <a:lnTo>
                    <a:pt x="7836" y="8272"/>
                  </a:lnTo>
                  <a:lnTo>
                    <a:pt x="7829" y="8295"/>
                  </a:lnTo>
                  <a:lnTo>
                    <a:pt x="7819" y="8324"/>
                  </a:lnTo>
                  <a:lnTo>
                    <a:pt x="7807" y="8354"/>
                  </a:lnTo>
                  <a:lnTo>
                    <a:pt x="7793" y="8387"/>
                  </a:lnTo>
                  <a:lnTo>
                    <a:pt x="7779" y="8421"/>
                  </a:lnTo>
                  <a:lnTo>
                    <a:pt x="7763" y="8453"/>
                  </a:lnTo>
                  <a:lnTo>
                    <a:pt x="7747" y="8484"/>
                  </a:lnTo>
                  <a:lnTo>
                    <a:pt x="7730" y="8514"/>
                  </a:lnTo>
                  <a:lnTo>
                    <a:pt x="7715" y="8540"/>
                  </a:lnTo>
                  <a:lnTo>
                    <a:pt x="7702" y="8561"/>
                  </a:lnTo>
                  <a:lnTo>
                    <a:pt x="7691" y="8577"/>
                  </a:lnTo>
                  <a:lnTo>
                    <a:pt x="7685" y="8587"/>
                  </a:lnTo>
                  <a:lnTo>
                    <a:pt x="7682" y="8591"/>
                  </a:lnTo>
                  <a:lnTo>
                    <a:pt x="7680" y="8595"/>
                  </a:lnTo>
                  <a:lnTo>
                    <a:pt x="7673" y="8605"/>
                  </a:lnTo>
                  <a:lnTo>
                    <a:pt x="7661" y="8621"/>
                  </a:lnTo>
                  <a:lnTo>
                    <a:pt x="7647" y="8641"/>
                  </a:lnTo>
                  <a:lnTo>
                    <a:pt x="7629" y="8665"/>
                  </a:lnTo>
                  <a:lnTo>
                    <a:pt x="7607" y="8691"/>
                  </a:lnTo>
                  <a:lnTo>
                    <a:pt x="7585" y="8718"/>
                  </a:lnTo>
                  <a:lnTo>
                    <a:pt x="7560" y="8745"/>
                  </a:lnTo>
                  <a:lnTo>
                    <a:pt x="7535" y="8772"/>
                  </a:lnTo>
                  <a:lnTo>
                    <a:pt x="7509" y="8797"/>
                  </a:lnTo>
                  <a:lnTo>
                    <a:pt x="7485" y="8819"/>
                  </a:lnTo>
                  <a:lnTo>
                    <a:pt x="7463" y="8840"/>
                  </a:lnTo>
                  <a:lnTo>
                    <a:pt x="7444" y="8856"/>
                  </a:lnTo>
                  <a:lnTo>
                    <a:pt x="7429" y="8868"/>
                  </a:lnTo>
                  <a:lnTo>
                    <a:pt x="7419" y="8877"/>
                  </a:lnTo>
                  <a:lnTo>
                    <a:pt x="7415" y="8879"/>
                  </a:lnTo>
                  <a:lnTo>
                    <a:pt x="7412" y="8882"/>
                  </a:lnTo>
                  <a:lnTo>
                    <a:pt x="7402" y="8889"/>
                  </a:lnTo>
                  <a:lnTo>
                    <a:pt x="7387" y="8901"/>
                  </a:lnTo>
                  <a:lnTo>
                    <a:pt x="7366" y="8915"/>
                  </a:lnTo>
                  <a:lnTo>
                    <a:pt x="7342" y="8933"/>
                  </a:lnTo>
                  <a:lnTo>
                    <a:pt x="7313" y="8951"/>
                  </a:lnTo>
                  <a:lnTo>
                    <a:pt x="7284" y="8969"/>
                  </a:lnTo>
                  <a:lnTo>
                    <a:pt x="7252" y="8988"/>
                  </a:lnTo>
                  <a:lnTo>
                    <a:pt x="7219" y="9005"/>
                  </a:lnTo>
                  <a:lnTo>
                    <a:pt x="7188" y="9021"/>
                  </a:lnTo>
                  <a:lnTo>
                    <a:pt x="7158" y="9035"/>
                  </a:lnTo>
                  <a:lnTo>
                    <a:pt x="7131" y="9047"/>
                  </a:lnTo>
                  <a:lnTo>
                    <a:pt x="7108" y="9057"/>
                  </a:lnTo>
                  <a:lnTo>
                    <a:pt x="7090" y="9064"/>
                  </a:lnTo>
                  <a:lnTo>
                    <a:pt x="7078" y="9069"/>
                  </a:lnTo>
                  <a:lnTo>
                    <a:pt x="7075" y="9070"/>
                  </a:lnTo>
                  <a:lnTo>
                    <a:pt x="7070" y="9072"/>
                  </a:lnTo>
                  <a:lnTo>
                    <a:pt x="7059" y="9076"/>
                  </a:lnTo>
                  <a:lnTo>
                    <a:pt x="7040" y="9082"/>
                  </a:lnTo>
                  <a:lnTo>
                    <a:pt x="7016" y="9089"/>
                  </a:lnTo>
                  <a:lnTo>
                    <a:pt x="6988" y="9098"/>
                  </a:lnTo>
                  <a:lnTo>
                    <a:pt x="6956" y="9107"/>
                  </a:lnTo>
                  <a:lnTo>
                    <a:pt x="6922" y="9115"/>
                  </a:lnTo>
                  <a:lnTo>
                    <a:pt x="6887" y="9123"/>
                  </a:lnTo>
                  <a:lnTo>
                    <a:pt x="6850" y="9130"/>
                  </a:lnTo>
                  <a:lnTo>
                    <a:pt x="6816" y="9135"/>
                  </a:lnTo>
                  <a:lnTo>
                    <a:pt x="6782" y="9139"/>
                  </a:lnTo>
                  <a:lnTo>
                    <a:pt x="6753" y="9142"/>
                  </a:lnTo>
                  <a:lnTo>
                    <a:pt x="6728" y="9144"/>
                  </a:lnTo>
                  <a:lnTo>
                    <a:pt x="6709" y="9145"/>
                  </a:lnTo>
                  <a:lnTo>
                    <a:pt x="6696" y="9145"/>
                  </a:lnTo>
                  <a:lnTo>
                    <a:pt x="6691" y="9147"/>
                  </a:lnTo>
                  <a:lnTo>
                    <a:pt x="6687" y="9147"/>
                  </a:lnTo>
                  <a:lnTo>
                    <a:pt x="6674" y="9147"/>
                  </a:lnTo>
                  <a:lnTo>
                    <a:pt x="6662" y="9147"/>
                  </a:lnTo>
                  <a:lnTo>
                    <a:pt x="6649" y="9147"/>
                  </a:lnTo>
                  <a:lnTo>
                    <a:pt x="6634" y="9148"/>
                  </a:lnTo>
                  <a:lnTo>
                    <a:pt x="6617" y="9148"/>
                  </a:lnTo>
                  <a:lnTo>
                    <a:pt x="6587" y="9148"/>
                  </a:lnTo>
                  <a:lnTo>
                    <a:pt x="6553" y="9149"/>
                  </a:lnTo>
                  <a:lnTo>
                    <a:pt x="6518" y="9150"/>
                  </a:lnTo>
                  <a:lnTo>
                    <a:pt x="6483" y="9152"/>
                  </a:lnTo>
                  <a:lnTo>
                    <a:pt x="6445" y="9154"/>
                  </a:lnTo>
                  <a:lnTo>
                    <a:pt x="6406" y="9157"/>
                  </a:lnTo>
                  <a:lnTo>
                    <a:pt x="6367" y="9161"/>
                  </a:lnTo>
                  <a:lnTo>
                    <a:pt x="6328" y="9165"/>
                  </a:lnTo>
                  <a:lnTo>
                    <a:pt x="6290" y="9170"/>
                  </a:lnTo>
                  <a:lnTo>
                    <a:pt x="6251" y="9176"/>
                  </a:lnTo>
                  <a:lnTo>
                    <a:pt x="6212" y="9181"/>
                  </a:lnTo>
                  <a:lnTo>
                    <a:pt x="6175" y="9188"/>
                  </a:lnTo>
                  <a:lnTo>
                    <a:pt x="6139" y="9194"/>
                  </a:lnTo>
                  <a:lnTo>
                    <a:pt x="6105" y="9201"/>
                  </a:lnTo>
                  <a:lnTo>
                    <a:pt x="6072" y="9207"/>
                  </a:lnTo>
                  <a:lnTo>
                    <a:pt x="6042" y="9213"/>
                  </a:lnTo>
                  <a:lnTo>
                    <a:pt x="5990" y="9226"/>
                  </a:lnTo>
                  <a:lnTo>
                    <a:pt x="5949" y="9236"/>
                  </a:lnTo>
                  <a:lnTo>
                    <a:pt x="5923" y="9244"/>
                  </a:lnTo>
                  <a:lnTo>
                    <a:pt x="5915" y="9246"/>
                  </a:lnTo>
                  <a:lnTo>
                    <a:pt x="5905" y="9249"/>
                  </a:lnTo>
                  <a:lnTo>
                    <a:pt x="5879" y="9257"/>
                  </a:lnTo>
                  <a:lnTo>
                    <a:pt x="5839" y="9269"/>
                  </a:lnTo>
                  <a:lnTo>
                    <a:pt x="5788" y="9285"/>
                  </a:lnTo>
                  <a:lnTo>
                    <a:pt x="5759" y="9294"/>
                  </a:lnTo>
                  <a:lnTo>
                    <a:pt x="5728" y="9306"/>
                  </a:lnTo>
                  <a:lnTo>
                    <a:pt x="5694" y="9318"/>
                  </a:lnTo>
                  <a:lnTo>
                    <a:pt x="5661" y="9331"/>
                  </a:lnTo>
                  <a:lnTo>
                    <a:pt x="5625" y="9345"/>
                  </a:lnTo>
                  <a:lnTo>
                    <a:pt x="5590" y="9359"/>
                  </a:lnTo>
                  <a:lnTo>
                    <a:pt x="5554" y="9375"/>
                  </a:lnTo>
                  <a:lnTo>
                    <a:pt x="5518" y="9392"/>
                  </a:lnTo>
                  <a:lnTo>
                    <a:pt x="5482" y="9408"/>
                  </a:lnTo>
                  <a:lnTo>
                    <a:pt x="5447" y="9425"/>
                  </a:lnTo>
                  <a:lnTo>
                    <a:pt x="5412" y="9442"/>
                  </a:lnTo>
                  <a:lnTo>
                    <a:pt x="5379" y="9460"/>
                  </a:lnTo>
                  <a:lnTo>
                    <a:pt x="5347" y="9477"/>
                  </a:lnTo>
                  <a:lnTo>
                    <a:pt x="5316" y="9494"/>
                  </a:lnTo>
                  <a:lnTo>
                    <a:pt x="5288" y="9510"/>
                  </a:lnTo>
                  <a:lnTo>
                    <a:pt x="5261" y="9527"/>
                  </a:lnTo>
                  <a:lnTo>
                    <a:pt x="5215" y="9555"/>
                  </a:lnTo>
                  <a:lnTo>
                    <a:pt x="5180" y="9577"/>
                  </a:lnTo>
                  <a:lnTo>
                    <a:pt x="5158" y="9591"/>
                  </a:lnTo>
                  <a:lnTo>
                    <a:pt x="5150" y="9597"/>
                  </a:lnTo>
                  <a:lnTo>
                    <a:pt x="5141" y="9602"/>
                  </a:lnTo>
                  <a:lnTo>
                    <a:pt x="5120" y="9617"/>
                  </a:lnTo>
                  <a:lnTo>
                    <a:pt x="5085" y="9641"/>
                  </a:lnTo>
                  <a:lnTo>
                    <a:pt x="5042" y="9672"/>
                  </a:lnTo>
                  <a:lnTo>
                    <a:pt x="5017" y="9691"/>
                  </a:lnTo>
                  <a:lnTo>
                    <a:pt x="4991" y="9711"/>
                  </a:lnTo>
                  <a:lnTo>
                    <a:pt x="4963" y="9733"/>
                  </a:lnTo>
                  <a:lnTo>
                    <a:pt x="4935" y="9756"/>
                  </a:lnTo>
                  <a:lnTo>
                    <a:pt x="4906" y="9779"/>
                  </a:lnTo>
                  <a:lnTo>
                    <a:pt x="4877" y="9804"/>
                  </a:lnTo>
                  <a:lnTo>
                    <a:pt x="4848" y="9830"/>
                  </a:lnTo>
                  <a:lnTo>
                    <a:pt x="4818" y="9856"/>
                  </a:lnTo>
                  <a:lnTo>
                    <a:pt x="4789" y="9883"/>
                  </a:lnTo>
                  <a:lnTo>
                    <a:pt x="4761" y="9910"/>
                  </a:lnTo>
                  <a:lnTo>
                    <a:pt x="4734" y="9938"/>
                  </a:lnTo>
                  <a:lnTo>
                    <a:pt x="4708" y="9964"/>
                  </a:lnTo>
                  <a:lnTo>
                    <a:pt x="4682" y="9991"/>
                  </a:lnTo>
                  <a:lnTo>
                    <a:pt x="4659" y="10016"/>
                  </a:lnTo>
                  <a:lnTo>
                    <a:pt x="4637" y="10041"/>
                  </a:lnTo>
                  <a:lnTo>
                    <a:pt x="4616" y="10063"/>
                  </a:lnTo>
                  <a:lnTo>
                    <a:pt x="4581" y="10104"/>
                  </a:lnTo>
                  <a:lnTo>
                    <a:pt x="4555" y="10136"/>
                  </a:lnTo>
                  <a:lnTo>
                    <a:pt x="4538" y="10157"/>
                  </a:lnTo>
                  <a:lnTo>
                    <a:pt x="4532" y="10165"/>
                  </a:lnTo>
                  <a:lnTo>
                    <a:pt x="4526" y="10171"/>
                  </a:lnTo>
                  <a:lnTo>
                    <a:pt x="4509" y="10193"/>
                  </a:lnTo>
                  <a:lnTo>
                    <a:pt x="4485" y="10227"/>
                  </a:lnTo>
                  <a:lnTo>
                    <a:pt x="4452" y="10270"/>
                  </a:lnTo>
                  <a:lnTo>
                    <a:pt x="4435" y="10295"/>
                  </a:lnTo>
                  <a:lnTo>
                    <a:pt x="4416" y="10322"/>
                  </a:lnTo>
                  <a:lnTo>
                    <a:pt x="4396" y="10351"/>
                  </a:lnTo>
                  <a:lnTo>
                    <a:pt x="4377" y="10381"/>
                  </a:lnTo>
                  <a:lnTo>
                    <a:pt x="4356" y="10412"/>
                  </a:lnTo>
                  <a:lnTo>
                    <a:pt x="4336" y="10446"/>
                  </a:lnTo>
                  <a:lnTo>
                    <a:pt x="4316" y="10479"/>
                  </a:lnTo>
                  <a:lnTo>
                    <a:pt x="4296" y="10514"/>
                  </a:lnTo>
                  <a:lnTo>
                    <a:pt x="4277" y="10548"/>
                  </a:lnTo>
                  <a:lnTo>
                    <a:pt x="4258" y="10583"/>
                  </a:lnTo>
                  <a:lnTo>
                    <a:pt x="4241" y="10616"/>
                  </a:lnTo>
                  <a:lnTo>
                    <a:pt x="4223" y="10651"/>
                  </a:lnTo>
                  <a:lnTo>
                    <a:pt x="4208" y="10683"/>
                  </a:lnTo>
                  <a:lnTo>
                    <a:pt x="4193" y="10715"/>
                  </a:lnTo>
                  <a:lnTo>
                    <a:pt x="4179" y="10745"/>
                  </a:lnTo>
                  <a:lnTo>
                    <a:pt x="4167" y="10773"/>
                  </a:lnTo>
                  <a:lnTo>
                    <a:pt x="4145" y="10823"/>
                  </a:lnTo>
                  <a:lnTo>
                    <a:pt x="4130" y="10862"/>
                  </a:lnTo>
                  <a:lnTo>
                    <a:pt x="4121" y="10886"/>
                  </a:lnTo>
                  <a:lnTo>
                    <a:pt x="4117" y="10896"/>
                  </a:lnTo>
                  <a:lnTo>
                    <a:pt x="4114" y="10905"/>
                  </a:lnTo>
                  <a:lnTo>
                    <a:pt x="4104" y="10930"/>
                  </a:lnTo>
                  <a:lnTo>
                    <a:pt x="4091" y="10970"/>
                  </a:lnTo>
                  <a:lnTo>
                    <a:pt x="4074" y="11020"/>
                  </a:lnTo>
                  <a:lnTo>
                    <a:pt x="4064" y="11051"/>
                  </a:lnTo>
                  <a:lnTo>
                    <a:pt x="4056" y="11082"/>
                  </a:lnTo>
                  <a:lnTo>
                    <a:pt x="4046" y="11115"/>
                  </a:lnTo>
                  <a:lnTo>
                    <a:pt x="4036" y="11151"/>
                  </a:lnTo>
                  <a:lnTo>
                    <a:pt x="4027" y="11187"/>
                  </a:lnTo>
                  <a:lnTo>
                    <a:pt x="4018" y="11224"/>
                  </a:lnTo>
                  <a:lnTo>
                    <a:pt x="4009" y="11263"/>
                  </a:lnTo>
                  <a:lnTo>
                    <a:pt x="4001" y="11301"/>
                  </a:lnTo>
                  <a:lnTo>
                    <a:pt x="3993" y="11340"/>
                  </a:lnTo>
                  <a:lnTo>
                    <a:pt x="3987" y="11379"/>
                  </a:lnTo>
                  <a:lnTo>
                    <a:pt x="3980" y="11417"/>
                  </a:lnTo>
                  <a:lnTo>
                    <a:pt x="3975" y="11454"/>
                  </a:lnTo>
                  <a:lnTo>
                    <a:pt x="3969" y="11490"/>
                  </a:lnTo>
                  <a:lnTo>
                    <a:pt x="3965" y="11525"/>
                  </a:lnTo>
                  <a:lnTo>
                    <a:pt x="3962" y="11558"/>
                  </a:lnTo>
                  <a:lnTo>
                    <a:pt x="3959" y="11588"/>
                  </a:lnTo>
                  <a:lnTo>
                    <a:pt x="3954" y="11642"/>
                  </a:lnTo>
                  <a:lnTo>
                    <a:pt x="3951" y="11683"/>
                  </a:lnTo>
                  <a:lnTo>
                    <a:pt x="3950" y="11710"/>
                  </a:lnTo>
                  <a:lnTo>
                    <a:pt x="3950" y="11719"/>
                  </a:lnTo>
                  <a:lnTo>
                    <a:pt x="3949" y="11729"/>
                  </a:lnTo>
                  <a:lnTo>
                    <a:pt x="3949" y="11756"/>
                  </a:lnTo>
                  <a:lnTo>
                    <a:pt x="3948" y="11797"/>
                  </a:lnTo>
                  <a:lnTo>
                    <a:pt x="3947" y="11851"/>
                  </a:lnTo>
                  <a:lnTo>
                    <a:pt x="3948" y="11881"/>
                  </a:lnTo>
                  <a:lnTo>
                    <a:pt x="3948" y="11915"/>
                  </a:lnTo>
                  <a:lnTo>
                    <a:pt x="3949" y="11949"/>
                  </a:lnTo>
                  <a:lnTo>
                    <a:pt x="3951" y="11985"/>
                  </a:lnTo>
                  <a:lnTo>
                    <a:pt x="3953" y="12023"/>
                  </a:lnTo>
                  <a:lnTo>
                    <a:pt x="3956" y="12061"/>
                  </a:lnTo>
                  <a:lnTo>
                    <a:pt x="3960" y="12100"/>
                  </a:lnTo>
                  <a:lnTo>
                    <a:pt x="3964" y="12139"/>
                  </a:lnTo>
                  <a:lnTo>
                    <a:pt x="3968" y="12178"/>
                  </a:lnTo>
                  <a:lnTo>
                    <a:pt x="3974" y="12217"/>
                  </a:lnTo>
                  <a:lnTo>
                    <a:pt x="3979" y="12256"/>
                  </a:lnTo>
                  <a:lnTo>
                    <a:pt x="3986" y="12293"/>
                  </a:lnTo>
                  <a:lnTo>
                    <a:pt x="3991" y="12328"/>
                  </a:lnTo>
                  <a:lnTo>
                    <a:pt x="3999" y="12363"/>
                  </a:lnTo>
                  <a:lnTo>
                    <a:pt x="4005" y="12395"/>
                  </a:lnTo>
                  <a:lnTo>
                    <a:pt x="4012" y="12425"/>
                  </a:lnTo>
                  <a:lnTo>
                    <a:pt x="4023" y="12478"/>
                  </a:lnTo>
                  <a:lnTo>
                    <a:pt x="4033" y="12518"/>
                  </a:lnTo>
                  <a:lnTo>
                    <a:pt x="4041" y="12544"/>
                  </a:lnTo>
                  <a:lnTo>
                    <a:pt x="4043" y="12554"/>
                  </a:lnTo>
                  <a:lnTo>
                    <a:pt x="4045" y="12563"/>
                  </a:lnTo>
                  <a:lnTo>
                    <a:pt x="4053" y="12588"/>
                  </a:lnTo>
                  <a:lnTo>
                    <a:pt x="4064" y="12628"/>
                  </a:lnTo>
                  <a:lnTo>
                    <a:pt x="4081" y="12680"/>
                  </a:lnTo>
                  <a:lnTo>
                    <a:pt x="4090" y="12709"/>
                  </a:lnTo>
                  <a:lnTo>
                    <a:pt x="4102" y="12741"/>
                  </a:lnTo>
                  <a:lnTo>
                    <a:pt x="4114" y="12773"/>
                  </a:lnTo>
                  <a:lnTo>
                    <a:pt x="4127" y="12808"/>
                  </a:lnTo>
                  <a:lnTo>
                    <a:pt x="4140" y="12842"/>
                  </a:lnTo>
                  <a:lnTo>
                    <a:pt x="4155" y="12878"/>
                  </a:lnTo>
                  <a:lnTo>
                    <a:pt x="4170" y="12915"/>
                  </a:lnTo>
                  <a:lnTo>
                    <a:pt x="4187" y="12950"/>
                  </a:lnTo>
                  <a:lnTo>
                    <a:pt x="4203" y="12987"/>
                  </a:lnTo>
                  <a:lnTo>
                    <a:pt x="4220" y="13022"/>
                  </a:lnTo>
                  <a:lnTo>
                    <a:pt x="4237" y="13056"/>
                  </a:lnTo>
                  <a:lnTo>
                    <a:pt x="4255" y="13090"/>
                  </a:lnTo>
                  <a:lnTo>
                    <a:pt x="4272" y="13122"/>
                  </a:lnTo>
                  <a:lnTo>
                    <a:pt x="4288" y="13152"/>
                  </a:lnTo>
                  <a:lnTo>
                    <a:pt x="4305" y="13181"/>
                  </a:lnTo>
                  <a:lnTo>
                    <a:pt x="4320" y="13208"/>
                  </a:lnTo>
                  <a:lnTo>
                    <a:pt x="4349" y="13254"/>
                  </a:lnTo>
                  <a:lnTo>
                    <a:pt x="4370" y="13289"/>
                  </a:lnTo>
                  <a:lnTo>
                    <a:pt x="4385" y="13312"/>
                  </a:lnTo>
                  <a:lnTo>
                    <a:pt x="4391" y="13320"/>
                  </a:lnTo>
                  <a:lnTo>
                    <a:pt x="4395" y="13327"/>
                  </a:lnTo>
                  <a:lnTo>
                    <a:pt x="4410" y="13350"/>
                  </a:lnTo>
                  <a:lnTo>
                    <a:pt x="4434" y="13384"/>
                  </a:lnTo>
                  <a:lnTo>
                    <a:pt x="4465" y="13428"/>
                  </a:lnTo>
                  <a:lnTo>
                    <a:pt x="4484" y="13452"/>
                  </a:lnTo>
                  <a:lnTo>
                    <a:pt x="4504" y="13479"/>
                  </a:lnTo>
                  <a:lnTo>
                    <a:pt x="4525" y="13506"/>
                  </a:lnTo>
                  <a:lnTo>
                    <a:pt x="4547" y="13535"/>
                  </a:lnTo>
                  <a:lnTo>
                    <a:pt x="4572" y="13564"/>
                  </a:lnTo>
                  <a:lnTo>
                    <a:pt x="4597" y="13593"/>
                  </a:lnTo>
                  <a:lnTo>
                    <a:pt x="4622" y="13623"/>
                  </a:lnTo>
                  <a:lnTo>
                    <a:pt x="4649" y="13652"/>
                  </a:lnTo>
                  <a:lnTo>
                    <a:pt x="4675" y="13681"/>
                  </a:lnTo>
                  <a:lnTo>
                    <a:pt x="4702" y="13710"/>
                  </a:lnTo>
                  <a:lnTo>
                    <a:pt x="4729" y="13737"/>
                  </a:lnTo>
                  <a:lnTo>
                    <a:pt x="4756" y="13764"/>
                  </a:lnTo>
                  <a:lnTo>
                    <a:pt x="4782" y="13788"/>
                  </a:lnTo>
                  <a:lnTo>
                    <a:pt x="4808" y="13812"/>
                  </a:lnTo>
                  <a:lnTo>
                    <a:pt x="4831" y="13835"/>
                  </a:lnTo>
                  <a:lnTo>
                    <a:pt x="4854" y="13855"/>
                  </a:lnTo>
                  <a:lnTo>
                    <a:pt x="4895" y="13891"/>
                  </a:lnTo>
                  <a:lnTo>
                    <a:pt x="4927" y="13917"/>
                  </a:lnTo>
                  <a:lnTo>
                    <a:pt x="4948" y="13934"/>
                  </a:lnTo>
                  <a:lnTo>
                    <a:pt x="4956" y="13941"/>
                  </a:lnTo>
                  <a:lnTo>
                    <a:pt x="4962" y="13946"/>
                  </a:lnTo>
                  <a:lnTo>
                    <a:pt x="4984" y="13962"/>
                  </a:lnTo>
                  <a:lnTo>
                    <a:pt x="5016" y="13988"/>
                  </a:lnTo>
                  <a:lnTo>
                    <a:pt x="5059" y="14021"/>
                  </a:lnTo>
                  <a:lnTo>
                    <a:pt x="5085" y="14038"/>
                  </a:lnTo>
                  <a:lnTo>
                    <a:pt x="5112" y="14057"/>
                  </a:lnTo>
                  <a:lnTo>
                    <a:pt x="5140" y="14077"/>
                  </a:lnTo>
                  <a:lnTo>
                    <a:pt x="5171" y="14096"/>
                  </a:lnTo>
                  <a:lnTo>
                    <a:pt x="5203" y="14117"/>
                  </a:lnTo>
                  <a:lnTo>
                    <a:pt x="5235" y="14137"/>
                  </a:lnTo>
                  <a:lnTo>
                    <a:pt x="5269" y="14158"/>
                  </a:lnTo>
                  <a:lnTo>
                    <a:pt x="5303" y="14177"/>
                  </a:lnTo>
                  <a:lnTo>
                    <a:pt x="5338" y="14197"/>
                  </a:lnTo>
                  <a:lnTo>
                    <a:pt x="5372" y="14216"/>
                  </a:lnTo>
                  <a:lnTo>
                    <a:pt x="5406" y="14233"/>
                  </a:lnTo>
                  <a:lnTo>
                    <a:pt x="5439" y="14251"/>
                  </a:lnTo>
                  <a:lnTo>
                    <a:pt x="5473" y="14267"/>
                  </a:lnTo>
                  <a:lnTo>
                    <a:pt x="5504" y="14282"/>
                  </a:lnTo>
                  <a:lnTo>
                    <a:pt x="5535" y="14295"/>
                  </a:lnTo>
                  <a:lnTo>
                    <a:pt x="5563" y="14308"/>
                  </a:lnTo>
                  <a:lnTo>
                    <a:pt x="5612" y="14329"/>
                  </a:lnTo>
                  <a:lnTo>
                    <a:pt x="5651" y="14345"/>
                  </a:lnTo>
                  <a:lnTo>
                    <a:pt x="5676" y="14354"/>
                  </a:lnTo>
                  <a:lnTo>
                    <a:pt x="5685" y="14358"/>
                  </a:lnTo>
                  <a:lnTo>
                    <a:pt x="5693" y="14361"/>
                  </a:lnTo>
                  <a:lnTo>
                    <a:pt x="5718" y="14370"/>
                  </a:lnTo>
                  <a:lnTo>
                    <a:pt x="5758" y="14385"/>
                  </a:lnTo>
                  <a:lnTo>
                    <a:pt x="5809" y="14402"/>
                  </a:lnTo>
                  <a:lnTo>
                    <a:pt x="5839" y="14410"/>
                  </a:lnTo>
                  <a:lnTo>
                    <a:pt x="5870" y="14420"/>
                  </a:lnTo>
                  <a:lnTo>
                    <a:pt x="5904" y="14430"/>
                  </a:lnTo>
                  <a:lnTo>
                    <a:pt x="5940" y="14440"/>
                  </a:lnTo>
                  <a:lnTo>
                    <a:pt x="5975" y="14449"/>
                  </a:lnTo>
                  <a:lnTo>
                    <a:pt x="6013" y="14459"/>
                  </a:lnTo>
                  <a:lnTo>
                    <a:pt x="6051" y="14468"/>
                  </a:lnTo>
                  <a:lnTo>
                    <a:pt x="6090" y="14476"/>
                  </a:lnTo>
                  <a:lnTo>
                    <a:pt x="6129" y="14484"/>
                  </a:lnTo>
                  <a:lnTo>
                    <a:pt x="6167" y="14490"/>
                  </a:lnTo>
                  <a:lnTo>
                    <a:pt x="6205" y="14497"/>
                  </a:lnTo>
                  <a:lnTo>
                    <a:pt x="6243" y="14503"/>
                  </a:lnTo>
                  <a:lnTo>
                    <a:pt x="6279" y="14508"/>
                  </a:lnTo>
                  <a:lnTo>
                    <a:pt x="6313" y="14513"/>
                  </a:lnTo>
                  <a:lnTo>
                    <a:pt x="6346" y="14516"/>
                  </a:lnTo>
                  <a:lnTo>
                    <a:pt x="6377" y="14520"/>
                  </a:lnTo>
                  <a:lnTo>
                    <a:pt x="6430" y="14524"/>
                  </a:lnTo>
                  <a:lnTo>
                    <a:pt x="6472" y="14527"/>
                  </a:lnTo>
                  <a:lnTo>
                    <a:pt x="6498" y="14528"/>
                  </a:lnTo>
                  <a:lnTo>
                    <a:pt x="6508" y="14529"/>
                  </a:lnTo>
                  <a:lnTo>
                    <a:pt x="6517" y="14529"/>
                  </a:lnTo>
                  <a:lnTo>
                    <a:pt x="6544" y="14530"/>
                  </a:lnTo>
                  <a:lnTo>
                    <a:pt x="6585" y="14531"/>
                  </a:lnTo>
                  <a:lnTo>
                    <a:pt x="6639" y="14532"/>
                  </a:lnTo>
                  <a:lnTo>
                    <a:pt x="6670" y="14532"/>
                  </a:lnTo>
                  <a:lnTo>
                    <a:pt x="6702" y="14531"/>
                  </a:lnTo>
                  <a:lnTo>
                    <a:pt x="6738" y="14530"/>
                  </a:lnTo>
                  <a:lnTo>
                    <a:pt x="6773" y="14529"/>
                  </a:lnTo>
                  <a:lnTo>
                    <a:pt x="6811" y="14527"/>
                  </a:lnTo>
                  <a:lnTo>
                    <a:pt x="6849" y="14524"/>
                  </a:lnTo>
                  <a:lnTo>
                    <a:pt x="6888" y="14521"/>
                  </a:lnTo>
                  <a:lnTo>
                    <a:pt x="6928" y="14517"/>
                  </a:lnTo>
                  <a:lnTo>
                    <a:pt x="6967" y="14513"/>
                  </a:lnTo>
                  <a:lnTo>
                    <a:pt x="7006" y="14508"/>
                  </a:lnTo>
                  <a:lnTo>
                    <a:pt x="7043" y="14502"/>
                  </a:lnTo>
                  <a:lnTo>
                    <a:pt x="7081" y="14496"/>
                  </a:lnTo>
                  <a:lnTo>
                    <a:pt x="7117" y="14490"/>
                  </a:lnTo>
                  <a:lnTo>
                    <a:pt x="7151" y="14484"/>
                  </a:lnTo>
                  <a:lnTo>
                    <a:pt x="7184" y="14477"/>
                  </a:lnTo>
                  <a:lnTo>
                    <a:pt x="7214" y="14471"/>
                  </a:lnTo>
                  <a:lnTo>
                    <a:pt x="7267" y="14459"/>
                  </a:lnTo>
                  <a:lnTo>
                    <a:pt x="7307" y="14449"/>
                  </a:lnTo>
                  <a:lnTo>
                    <a:pt x="7333" y="14442"/>
                  </a:lnTo>
                  <a:lnTo>
                    <a:pt x="7343" y="14440"/>
                  </a:lnTo>
                  <a:lnTo>
                    <a:pt x="7351" y="14437"/>
                  </a:lnTo>
                  <a:lnTo>
                    <a:pt x="7377" y="14430"/>
                  </a:lnTo>
                  <a:lnTo>
                    <a:pt x="7417" y="14418"/>
                  </a:lnTo>
                  <a:lnTo>
                    <a:pt x="7469" y="14402"/>
                  </a:lnTo>
                  <a:lnTo>
                    <a:pt x="7498" y="14392"/>
                  </a:lnTo>
                  <a:lnTo>
                    <a:pt x="7529" y="14381"/>
                  </a:lnTo>
                  <a:lnTo>
                    <a:pt x="7563" y="14369"/>
                  </a:lnTo>
                  <a:lnTo>
                    <a:pt x="7596" y="14358"/>
                  </a:lnTo>
                  <a:lnTo>
                    <a:pt x="7632" y="14343"/>
                  </a:lnTo>
                  <a:lnTo>
                    <a:pt x="7668" y="14329"/>
                  </a:lnTo>
                  <a:lnTo>
                    <a:pt x="7703" y="14314"/>
                  </a:lnTo>
                  <a:lnTo>
                    <a:pt x="7740" y="14298"/>
                  </a:lnTo>
                  <a:lnTo>
                    <a:pt x="7776" y="14282"/>
                  </a:lnTo>
                  <a:lnTo>
                    <a:pt x="7811" y="14265"/>
                  </a:lnTo>
                  <a:lnTo>
                    <a:pt x="7846" y="14247"/>
                  </a:lnTo>
                  <a:lnTo>
                    <a:pt x="7879" y="14230"/>
                  </a:lnTo>
                  <a:lnTo>
                    <a:pt x="7912" y="14214"/>
                  </a:lnTo>
                  <a:lnTo>
                    <a:pt x="7942" y="14197"/>
                  </a:lnTo>
                  <a:lnTo>
                    <a:pt x="7971" y="14180"/>
                  </a:lnTo>
                  <a:lnTo>
                    <a:pt x="7998" y="14165"/>
                  </a:lnTo>
                  <a:lnTo>
                    <a:pt x="8045" y="14137"/>
                  </a:lnTo>
                  <a:lnTo>
                    <a:pt x="8079" y="14116"/>
                  </a:lnTo>
                  <a:lnTo>
                    <a:pt x="8102" y="14102"/>
                  </a:lnTo>
                  <a:lnTo>
                    <a:pt x="8111" y="14096"/>
                  </a:lnTo>
                  <a:lnTo>
                    <a:pt x="8118" y="14091"/>
                  </a:lnTo>
                  <a:lnTo>
                    <a:pt x="8141" y="14076"/>
                  </a:lnTo>
                  <a:lnTo>
                    <a:pt x="8174" y="14052"/>
                  </a:lnTo>
                  <a:lnTo>
                    <a:pt x="8219" y="14022"/>
                  </a:lnTo>
                  <a:lnTo>
                    <a:pt x="8243" y="14003"/>
                  </a:lnTo>
                  <a:lnTo>
                    <a:pt x="8270" y="13983"/>
                  </a:lnTo>
                  <a:lnTo>
                    <a:pt x="8297" y="13962"/>
                  </a:lnTo>
                  <a:lnTo>
                    <a:pt x="8326" y="13940"/>
                  </a:lnTo>
                  <a:lnTo>
                    <a:pt x="8355" y="13916"/>
                  </a:lnTo>
                  <a:lnTo>
                    <a:pt x="8385" y="13891"/>
                  </a:lnTo>
                  <a:lnTo>
                    <a:pt x="8414" y="13865"/>
                  </a:lnTo>
                  <a:lnTo>
                    <a:pt x="8443" y="13839"/>
                  </a:lnTo>
                  <a:lnTo>
                    <a:pt x="8472" y="13812"/>
                  </a:lnTo>
                  <a:lnTo>
                    <a:pt x="8502" y="13785"/>
                  </a:lnTo>
                  <a:lnTo>
                    <a:pt x="8529" y="13759"/>
                  </a:lnTo>
                  <a:lnTo>
                    <a:pt x="8556" y="13732"/>
                  </a:lnTo>
                  <a:lnTo>
                    <a:pt x="8580" y="13706"/>
                  </a:lnTo>
                  <a:lnTo>
                    <a:pt x="8605" y="13681"/>
                  </a:lnTo>
                  <a:lnTo>
                    <a:pt x="8627" y="13657"/>
                  </a:lnTo>
                  <a:lnTo>
                    <a:pt x="8647" y="13634"/>
                  </a:lnTo>
                  <a:lnTo>
                    <a:pt x="8683" y="13594"/>
                  </a:lnTo>
                  <a:lnTo>
                    <a:pt x="8710" y="13562"/>
                  </a:lnTo>
                  <a:lnTo>
                    <a:pt x="8727" y="13541"/>
                  </a:lnTo>
                  <a:lnTo>
                    <a:pt x="8733" y="13533"/>
                  </a:lnTo>
                  <a:lnTo>
                    <a:pt x="8739" y="13526"/>
                  </a:lnTo>
                  <a:lnTo>
                    <a:pt x="8755" y="13505"/>
                  </a:lnTo>
                  <a:lnTo>
                    <a:pt x="8781" y="13473"/>
                  </a:lnTo>
                  <a:lnTo>
                    <a:pt x="8814" y="13430"/>
                  </a:lnTo>
                  <a:lnTo>
                    <a:pt x="8832" y="13405"/>
                  </a:lnTo>
                  <a:lnTo>
                    <a:pt x="8850" y="13378"/>
                  </a:lnTo>
                  <a:lnTo>
                    <a:pt x="8870" y="13349"/>
                  </a:lnTo>
                  <a:lnTo>
                    <a:pt x="8890" y="13319"/>
                  </a:lnTo>
                  <a:lnTo>
                    <a:pt x="8911" y="13287"/>
                  </a:lnTo>
                  <a:lnTo>
                    <a:pt x="8931" y="13255"/>
                  </a:lnTo>
                  <a:lnTo>
                    <a:pt x="8952" y="13221"/>
                  </a:lnTo>
                  <a:lnTo>
                    <a:pt x="8973" y="13187"/>
                  </a:lnTo>
                  <a:lnTo>
                    <a:pt x="8992" y="13152"/>
                  </a:lnTo>
                  <a:lnTo>
                    <a:pt x="9010" y="13118"/>
                  </a:lnTo>
                  <a:lnTo>
                    <a:pt x="9029" y="13084"/>
                  </a:lnTo>
                  <a:lnTo>
                    <a:pt x="9046" y="13051"/>
                  </a:lnTo>
                  <a:lnTo>
                    <a:pt x="9062" y="13018"/>
                  </a:lnTo>
                  <a:lnTo>
                    <a:pt x="9077" y="12986"/>
                  </a:lnTo>
                  <a:lnTo>
                    <a:pt x="9091" y="12957"/>
                  </a:lnTo>
                  <a:lnTo>
                    <a:pt x="9103" y="12929"/>
                  </a:lnTo>
                  <a:lnTo>
                    <a:pt x="9125" y="12879"/>
                  </a:lnTo>
                  <a:lnTo>
                    <a:pt x="9141" y="12840"/>
                  </a:lnTo>
                  <a:lnTo>
                    <a:pt x="9151" y="12815"/>
                  </a:lnTo>
                  <a:lnTo>
                    <a:pt x="9154" y="12807"/>
                  </a:lnTo>
                  <a:lnTo>
                    <a:pt x="9157" y="12797"/>
                  </a:lnTo>
                  <a:lnTo>
                    <a:pt x="9167" y="12772"/>
                  </a:lnTo>
                  <a:lnTo>
                    <a:pt x="9181" y="12733"/>
                  </a:lnTo>
                  <a:lnTo>
                    <a:pt x="9198" y="12681"/>
                  </a:lnTo>
                  <a:lnTo>
                    <a:pt x="9208" y="12652"/>
                  </a:lnTo>
                  <a:lnTo>
                    <a:pt x="9218" y="12621"/>
                  </a:lnTo>
                  <a:lnTo>
                    <a:pt x="9227" y="12587"/>
                  </a:lnTo>
                  <a:lnTo>
                    <a:pt x="9237" y="12552"/>
                  </a:lnTo>
                  <a:lnTo>
                    <a:pt x="9247" y="12516"/>
                  </a:lnTo>
                  <a:lnTo>
                    <a:pt x="9257" y="12478"/>
                  </a:lnTo>
                  <a:lnTo>
                    <a:pt x="9265" y="12441"/>
                  </a:lnTo>
                  <a:lnTo>
                    <a:pt x="9274" y="12402"/>
                  </a:lnTo>
                  <a:lnTo>
                    <a:pt x="9282" y="12363"/>
                  </a:lnTo>
                  <a:lnTo>
                    <a:pt x="9289" y="12324"/>
                  </a:lnTo>
                  <a:lnTo>
                    <a:pt x="9295" y="12286"/>
                  </a:lnTo>
                  <a:lnTo>
                    <a:pt x="9302" y="12249"/>
                  </a:lnTo>
                  <a:lnTo>
                    <a:pt x="9307" y="12213"/>
                  </a:lnTo>
                  <a:lnTo>
                    <a:pt x="9312" y="12178"/>
                  </a:lnTo>
                  <a:lnTo>
                    <a:pt x="9316" y="12146"/>
                  </a:lnTo>
                  <a:lnTo>
                    <a:pt x="9319" y="12115"/>
                  </a:lnTo>
                  <a:lnTo>
                    <a:pt x="9324" y="12061"/>
                  </a:lnTo>
                  <a:lnTo>
                    <a:pt x="9327" y="12020"/>
                  </a:lnTo>
                  <a:lnTo>
                    <a:pt x="9329" y="11993"/>
                  </a:lnTo>
                  <a:lnTo>
                    <a:pt x="9329" y="11984"/>
                  </a:lnTo>
                  <a:lnTo>
                    <a:pt x="9330" y="11974"/>
                  </a:lnTo>
                  <a:lnTo>
                    <a:pt x="9331" y="11948"/>
                  </a:lnTo>
                  <a:lnTo>
                    <a:pt x="9332" y="11906"/>
                  </a:lnTo>
                  <a:lnTo>
                    <a:pt x="9333" y="11853"/>
                  </a:lnTo>
                  <a:lnTo>
                    <a:pt x="9333" y="11844"/>
                  </a:lnTo>
                  <a:lnTo>
                    <a:pt x="9333" y="11835"/>
                  </a:lnTo>
                  <a:lnTo>
                    <a:pt x="9333" y="11825"/>
                  </a:lnTo>
                  <a:lnTo>
                    <a:pt x="9333" y="11816"/>
                  </a:lnTo>
                  <a:lnTo>
                    <a:pt x="9333" y="11808"/>
                  </a:lnTo>
                  <a:lnTo>
                    <a:pt x="9333" y="11799"/>
                  </a:lnTo>
                  <a:lnTo>
                    <a:pt x="9334" y="11791"/>
                  </a:lnTo>
                  <a:lnTo>
                    <a:pt x="9334" y="11783"/>
                  </a:lnTo>
                  <a:lnTo>
                    <a:pt x="9335" y="11764"/>
                  </a:lnTo>
                  <a:lnTo>
                    <a:pt x="9337" y="11747"/>
                  </a:lnTo>
                  <a:lnTo>
                    <a:pt x="9338" y="11729"/>
                  </a:lnTo>
                  <a:lnTo>
                    <a:pt x="9340" y="11710"/>
                  </a:lnTo>
                  <a:lnTo>
                    <a:pt x="9344" y="11674"/>
                  </a:lnTo>
                  <a:lnTo>
                    <a:pt x="9348" y="11638"/>
                  </a:lnTo>
                  <a:lnTo>
                    <a:pt x="9355" y="11606"/>
                  </a:lnTo>
                  <a:lnTo>
                    <a:pt x="9360" y="11577"/>
                  </a:lnTo>
                  <a:lnTo>
                    <a:pt x="9366" y="11553"/>
                  </a:lnTo>
                  <a:lnTo>
                    <a:pt x="9370" y="11533"/>
                  </a:lnTo>
                  <a:lnTo>
                    <a:pt x="9373" y="11521"/>
                  </a:lnTo>
                  <a:lnTo>
                    <a:pt x="9374" y="11517"/>
                  </a:lnTo>
                  <a:lnTo>
                    <a:pt x="9375" y="11513"/>
                  </a:lnTo>
                  <a:lnTo>
                    <a:pt x="9379" y="11501"/>
                  </a:lnTo>
                  <a:lnTo>
                    <a:pt x="9384" y="11483"/>
                  </a:lnTo>
                  <a:lnTo>
                    <a:pt x="9392" y="11459"/>
                  </a:lnTo>
                  <a:lnTo>
                    <a:pt x="9401" y="11431"/>
                  </a:lnTo>
                  <a:lnTo>
                    <a:pt x="9412" y="11399"/>
                  </a:lnTo>
                  <a:lnTo>
                    <a:pt x="9425" y="11367"/>
                  </a:lnTo>
                  <a:lnTo>
                    <a:pt x="9439" y="11334"/>
                  </a:lnTo>
                  <a:lnTo>
                    <a:pt x="9454" y="11300"/>
                  </a:lnTo>
                  <a:lnTo>
                    <a:pt x="9470" y="11268"/>
                  </a:lnTo>
                  <a:lnTo>
                    <a:pt x="9486" y="11238"/>
                  </a:lnTo>
                  <a:lnTo>
                    <a:pt x="9501" y="11213"/>
                  </a:lnTo>
                  <a:lnTo>
                    <a:pt x="9514" y="11191"/>
                  </a:lnTo>
                  <a:lnTo>
                    <a:pt x="9523" y="11175"/>
                  </a:lnTo>
                  <a:lnTo>
                    <a:pt x="9530" y="11164"/>
                  </a:lnTo>
                  <a:lnTo>
                    <a:pt x="9532" y="11161"/>
                  </a:lnTo>
                  <a:lnTo>
                    <a:pt x="9535" y="11156"/>
                  </a:lnTo>
                  <a:lnTo>
                    <a:pt x="9542" y="11147"/>
                  </a:lnTo>
                  <a:lnTo>
                    <a:pt x="9553" y="11130"/>
                  </a:lnTo>
                  <a:lnTo>
                    <a:pt x="9568" y="11110"/>
                  </a:lnTo>
                  <a:lnTo>
                    <a:pt x="9585" y="11086"/>
                  </a:lnTo>
                  <a:lnTo>
                    <a:pt x="9605" y="11059"/>
                  </a:lnTo>
                  <a:lnTo>
                    <a:pt x="9628" y="11032"/>
                  </a:lnTo>
                  <a:lnTo>
                    <a:pt x="9652" y="11004"/>
                  </a:lnTo>
                  <a:lnTo>
                    <a:pt x="9677" y="10977"/>
                  </a:lnTo>
                  <a:lnTo>
                    <a:pt x="9702" y="10951"/>
                  </a:lnTo>
                  <a:lnTo>
                    <a:pt x="9725" y="10929"/>
                  </a:lnTo>
                  <a:lnTo>
                    <a:pt x="9747" y="10908"/>
                  </a:lnTo>
                  <a:lnTo>
                    <a:pt x="9766" y="10892"/>
                  </a:lnTo>
                  <a:lnTo>
                    <a:pt x="9782" y="10879"/>
                  </a:lnTo>
                  <a:lnTo>
                    <a:pt x="9791" y="10871"/>
                  </a:lnTo>
                  <a:lnTo>
                    <a:pt x="9794" y="10868"/>
                  </a:lnTo>
                  <a:lnTo>
                    <a:pt x="9798" y="10865"/>
                  </a:lnTo>
                  <a:lnTo>
                    <a:pt x="9807" y="10857"/>
                  </a:lnTo>
                  <a:lnTo>
                    <a:pt x="9823" y="10845"/>
                  </a:lnTo>
                  <a:lnTo>
                    <a:pt x="9843" y="10830"/>
                  </a:lnTo>
                  <a:lnTo>
                    <a:pt x="9867" y="10813"/>
                  </a:lnTo>
                  <a:lnTo>
                    <a:pt x="9894" y="10795"/>
                  </a:lnTo>
                  <a:lnTo>
                    <a:pt x="9924" y="10775"/>
                  </a:lnTo>
                  <a:lnTo>
                    <a:pt x="9955" y="10756"/>
                  </a:lnTo>
                  <a:lnTo>
                    <a:pt x="9988" y="10738"/>
                  </a:lnTo>
                  <a:lnTo>
                    <a:pt x="10019" y="10721"/>
                  </a:lnTo>
                  <a:lnTo>
                    <a:pt x="10048" y="10707"/>
                  </a:lnTo>
                  <a:lnTo>
                    <a:pt x="10075" y="10694"/>
                  </a:lnTo>
                  <a:lnTo>
                    <a:pt x="10098" y="10684"/>
                  </a:lnTo>
                  <a:lnTo>
                    <a:pt x="10116" y="10677"/>
                  </a:lnTo>
                  <a:lnTo>
                    <a:pt x="10127" y="10673"/>
                  </a:lnTo>
                  <a:lnTo>
                    <a:pt x="10131" y="10670"/>
                  </a:lnTo>
                  <a:lnTo>
                    <a:pt x="10136" y="10669"/>
                  </a:lnTo>
                  <a:lnTo>
                    <a:pt x="10148" y="10665"/>
                  </a:lnTo>
                  <a:lnTo>
                    <a:pt x="10166" y="10659"/>
                  </a:lnTo>
                  <a:lnTo>
                    <a:pt x="10189" y="10650"/>
                  </a:lnTo>
                  <a:lnTo>
                    <a:pt x="10218" y="10641"/>
                  </a:lnTo>
                  <a:lnTo>
                    <a:pt x="10249" y="10632"/>
                  </a:lnTo>
                  <a:lnTo>
                    <a:pt x="10284" y="10623"/>
                  </a:lnTo>
                  <a:lnTo>
                    <a:pt x="10318" y="10614"/>
                  </a:lnTo>
                  <a:lnTo>
                    <a:pt x="10355" y="10607"/>
                  </a:lnTo>
                  <a:lnTo>
                    <a:pt x="10390" y="10601"/>
                  </a:lnTo>
                  <a:lnTo>
                    <a:pt x="10422" y="10596"/>
                  </a:lnTo>
                  <a:lnTo>
                    <a:pt x="10452" y="10593"/>
                  </a:lnTo>
                  <a:lnTo>
                    <a:pt x="10477" y="10590"/>
                  </a:lnTo>
                  <a:lnTo>
                    <a:pt x="10497" y="10589"/>
                  </a:lnTo>
                  <a:lnTo>
                    <a:pt x="10508" y="10588"/>
                  </a:lnTo>
                  <a:lnTo>
                    <a:pt x="10514" y="10588"/>
                  </a:lnTo>
                  <a:lnTo>
                    <a:pt x="10518" y="10587"/>
                  </a:lnTo>
                  <a:lnTo>
                    <a:pt x="10530" y="10587"/>
                  </a:lnTo>
                  <a:lnTo>
                    <a:pt x="10549" y="10586"/>
                  </a:lnTo>
                  <a:lnTo>
                    <a:pt x="10575" y="10586"/>
                  </a:lnTo>
                  <a:lnTo>
                    <a:pt x="10606" y="10586"/>
                  </a:lnTo>
                  <a:lnTo>
                    <a:pt x="10639" y="10587"/>
                  </a:lnTo>
                  <a:lnTo>
                    <a:pt x="10675" y="10588"/>
                  </a:lnTo>
                  <a:lnTo>
                    <a:pt x="10711" y="10592"/>
                  </a:lnTo>
                  <a:lnTo>
                    <a:pt x="10747" y="10596"/>
                  </a:lnTo>
                  <a:lnTo>
                    <a:pt x="10783" y="10601"/>
                  </a:lnTo>
                  <a:lnTo>
                    <a:pt x="10815" y="10607"/>
                  </a:lnTo>
                  <a:lnTo>
                    <a:pt x="10844" y="10612"/>
                  </a:lnTo>
                  <a:lnTo>
                    <a:pt x="10869" y="10617"/>
                  </a:lnTo>
                  <a:lnTo>
                    <a:pt x="10888" y="10622"/>
                  </a:lnTo>
                  <a:lnTo>
                    <a:pt x="10899" y="10625"/>
                  </a:lnTo>
                  <a:lnTo>
                    <a:pt x="10904" y="10626"/>
                  </a:lnTo>
                  <a:lnTo>
                    <a:pt x="10908" y="10627"/>
                  </a:lnTo>
                  <a:lnTo>
                    <a:pt x="10920" y="10630"/>
                  </a:lnTo>
                  <a:lnTo>
                    <a:pt x="10938" y="10636"/>
                  </a:lnTo>
                  <a:lnTo>
                    <a:pt x="10963" y="10642"/>
                  </a:lnTo>
                  <a:lnTo>
                    <a:pt x="10991" y="10652"/>
                  </a:lnTo>
                  <a:lnTo>
                    <a:pt x="11023" y="10663"/>
                  </a:lnTo>
                  <a:lnTo>
                    <a:pt x="11055" y="10676"/>
                  </a:lnTo>
                  <a:lnTo>
                    <a:pt x="11088" y="10690"/>
                  </a:lnTo>
                  <a:lnTo>
                    <a:pt x="11122" y="10705"/>
                  </a:lnTo>
                  <a:lnTo>
                    <a:pt x="11153" y="10720"/>
                  </a:lnTo>
                  <a:lnTo>
                    <a:pt x="11183" y="10736"/>
                  </a:lnTo>
                  <a:lnTo>
                    <a:pt x="11209" y="10750"/>
                  </a:lnTo>
                  <a:lnTo>
                    <a:pt x="11231" y="10763"/>
                  </a:lnTo>
                  <a:lnTo>
                    <a:pt x="11247" y="10773"/>
                  </a:lnTo>
                  <a:lnTo>
                    <a:pt x="11258" y="10779"/>
                  </a:lnTo>
                  <a:lnTo>
                    <a:pt x="11261" y="10783"/>
                  </a:lnTo>
                  <a:lnTo>
                    <a:pt x="11266" y="10785"/>
                  </a:lnTo>
                  <a:lnTo>
                    <a:pt x="11275" y="10791"/>
                  </a:lnTo>
                  <a:lnTo>
                    <a:pt x="11292" y="10802"/>
                  </a:lnTo>
                  <a:lnTo>
                    <a:pt x="11312" y="10816"/>
                  </a:lnTo>
                  <a:lnTo>
                    <a:pt x="11337" y="10835"/>
                  </a:lnTo>
                  <a:lnTo>
                    <a:pt x="11363" y="10854"/>
                  </a:lnTo>
                  <a:lnTo>
                    <a:pt x="11391" y="10877"/>
                  </a:lnTo>
                  <a:lnTo>
                    <a:pt x="11419" y="10900"/>
                  </a:lnTo>
                  <a:lnTo>
                    <a:pt x="11446" y="10925"/>
                  </a:lnTo>
                  <a:lnTo>
                    <a:pt x="11471" y="10950"/>
                  </a:lnTo>
                  <a:lnTo>
                    <a:pt x="11495" y="10974"/>
                  </a:lnTo>
                  <a:lnTo>
                    <a:pt x="11515" y="10995"/>
                  </a:lnTo>
                  <a:lnTo>
                    <a:pt x="11531" y="11015"/>
                  </a:lnTo>
                  <a:lnTo>
                    <a:pt x="11544" y="11029"/>
                  </a:lnTo>
                  <a:lnTo>
                    <a:pt x="11553" y="11039"/>
                  </a:lnTo>
                  <a:lnTo>
                    <a:pt x="11555" y="11043"/>
                  </a:lnTo>
                  <a:lnTo>
                    <a:pt x="11558" y="11046"/>
                  </a:lnTo>
                  <a:lnTo>
                    <a:pt x="11566" y="11056"/>
                  </a:lnTo>
                  <a:lnTo>
                    <a:pt x="11578" y="11071"/>
                  </a:lnTo>
                  <a:lnTo>
                    <a:pt x="11593" y="11091"/>
                  </a:lnTo>
                  <a:lnTo>
                    <a:pt x="11611" y="11115"/>
                  </a:lnTo>
                  <a:lnTo>
                    <a:pt x="11630" y="11142"/>
                  </a:lnTo>
                  <a:lnTo>
                    <a:pt x="11649" y="11173"/>
                  </a:lnTo>
                  <a:lnTo>
                    <a:pt x="11668" y="11203"/>
                  </a:lnTo>
                  <a:lnTo>
                    <a:pt x="11686" y="11235"/>
                  </a:lnTo>
                  <a:lnTo>
                    <a:pt x="11703" y="11267"/>
                  </a:lnTo>
                  <a:lnTo>
                    <a:pt x="11718" y="11296"/>
                  </a:lnTo>
                  <a:lnTo>
                    <a:pt x="11730" y="11323"/>
                  </a:lnTo>
                  <a:lnTo>
                    <a:pt x="11741" y="11345"/>
                  </a:lnTo>
                  <a:lnTo>
                    <a:pt x="11748" y="11364"/>
                  </a:lnTo>
                  <a:lnTo>
                    <a:pt x="11753" y="11376"/>
                  </a:lnTo>
                  <a:lnTo>
                    <a:pt x="11754" y="11379"/>
                  </a:lnTo>
                  <a:lnTo>
                    <a:pt x="11756" y="11383"/>
                  </a:lnTo>
                  <a:lnTo>
                    <a:pt x="11760" y="11395"/>
                  </a:lnTo>
                  <a:lnTo>
                    <a:pt x="11767" y="11413"/>
                  </a:lnTo>
                  <a:lnTo>
                    <a:pt x="11775" y="11436"/>
                  </a:lnTo>
                  <a:lnTo>
                    <a:pt x="11784" y="11464"/>
                  </a:lnTo>
                  <a:lnTo>
                    <a:pt x="11794" y="11497"/>
                  </a:lnTo>
                  <a:lnTo>
                    <a:pt x="11803" y="11530"/>
                  </a:lnTo>
                  <a:lnTo>
                    <a:pt x="11811" y="11566"/>
                  </a:lnTo>
                  <a:lnTo>
                    <a:pt x="11819" y="11601"/>
                  </a:lnTo>
                  <a:lnTo>
                    <a:pt x="11825" y="11637"/>
                  </a:lnTo>
                  <a:lnTo>
                    <a:pt x="11829" y="11669"/>
                  </a:lnTo>
                  <a:lnTo>
                    <a:pt x="11834" y="11699"/>
                  </a:lnTo>
                  <a:lnTo>
                    <a:pt x="11836" y="11724"/>
                  </a:lnTo>
                  <a:lnTo>
                    <a:pt x="11838" y="11744"/>
                  </a:lnTo>
                  <a:lnTo>
                    <a:pt x="11838" y="11756"/>
                  </a:lnTo>
                  <a:lnTo>
                    <a:pt x="11839" y="11760"/>
                  </a:lnTo>
                  <a:lnTo>
                    <a:pt x="11839" y="11764"/>
                  </a:lnTo>
                  <a:lnTo>
                    <a:pt x="11840" y="11777"/>
                  </a:lnTo>
                  <a:lnTo>
                    <a:pt x="11840" y="11797"/>
                  </a:lnTo>
                  <a:lnTo>
                    <a:pt x="11841" y="11822"/>
                  </a:lnTo>
                  <a:lnTo>
                    <a:pt x="11841" y="11843"/>
                  </a:lnTo>
                  <a:lnTo>
                    <a:pt x="11841" y="11867"/>
                  </a:lnTo>
                  <a:lnTo>
                    <a:pt x="11841" y="11891"/>
                  </a:lnTo>
                  <a:lnTo>
                    <a:pt x="11841" y="11917"/>
                  </a:lnTo>
                  <a:lnTo>
                    <a:pt x="11841" y="11943"/>
                  </a:lnTo>
                  <a:lnTo>
                    <a:pt x="11841" y="11970"/>
                  </a:lnTo>
                  <a:lnTo>
                    <a:pt x="11841" y="11998"/>
                  </a:lnTo>
                  <a:lnTo>
                    <a:pt x="11841" y="12025"/>
                  </a:lnTo>
                  <a:lnTo>
                    <a:pt x="11841" y="12083"/>
                  </a:lnTo>
                  <a:lnTo>
                    <a:pt x="11841" y="12138"/>
                  </a:lnTo>
                  <a:lnTo>
                    <a:pt x="11841" y="12191"/>
                  </a:lnTo>
                  <a:lnTo>
                    <a:pt x="11841" y="12237"/>
                  </a:lnTo>
                  <a:lnTo>
                    <a:pt x="11841" y="12277"/>
                  </a:lnTo>
                  <a:lnTo>
                    <a:pt x="11841" y="12308"/>
                  </a:lnTo>
                  <a:lnTo>
                    <a:pt x="11841" y="12327"/>
                  </a:lnTo>
                  <a:lnTo>
                    <a:pt x="11841" y="12334"/>
                  </a:lnTo>
                  <a:lnTo>
                    <a:pt x="11841" y="12952"/>
                  </a:lnTo>
                  <a:lnTo>
                    <a:pt x="11841" y="13570"/>
                  </a:lnTo>
                  <a:lnTo>
                    <a:pt x="11841" y="14189"/>
                  </a:lnTo>
                  <a:lnTo>
                    <a:pt x="11841" y="14807"/>
                  </a:lnTo>
                  <a:lnTo>
                    <a:pt x="11841" y="15426"/>
                  </a:lnTo>
                  <a:lnTo>
                    <a:pt x="11841" y="16043"/>
                  </a:lnTo>
                  <a:lnTo>
                    <a:pt x="11841" y="16662"/>
                  </a:lnTo>
                  <a:lnTo>
                    <a:pt x="11841" y="17280"/>
                  </a:lnTo>
                  <a:lnTo>
                    <a:pt x="13280" y="17280"/>
                  </a:lnTo>
                  <a:lnTo>
                    <a:pt x="13280" y="16662"/>
                  </a:lnTo>
                  <a:lnTo>
                    <a:pt x="13280" y="16043"/>
                  </a:lnTo>
                  <a:lnTo>
                    <a:pt x="13280" y="15426"/>
                  </a:lnTo>
                  <a:lnTo>
                    <a:pt x="13280" y="14807"/>
                  </a:lnTo>
                  <a:lnTo>
                    <a:pt x="13280" y="14189"/>
                  </a:lnTo>
                  <a:lnTo>
                    <a:pt x="13280" y="13570"/>
                  </a:lnTo>
                  <a:lnTo>
                    <a:pt x="13280" y="12952"/>
                  </a:lnTo>
                  <a:lnTo>
                    <a:pt x="13280" y="12334"/>
                  </a:lnTo>
                  <a:lnTo>
                    <a:pt x="13280" y="12327"/>
                  </a:lnTo>
                  <a:lnTo>
                    <a:pt x="13280" y="12308"/>
                  </a:lnTo>
                  <a:lnTo>
                    <a:pt x="13280" y="12277"/>
                  </a:lnTo>
                  <a:lnTo>
                    <a:pt x="13280" y="12237"/>
                  </a:lnTo>
                  <a:lnTo>
                    <a:pt x="13280" y="12191"/>
                  </a:lnTo>
                  <a:lnTo>
                    <a:pt x="13280" y="12138"/>
                  </a:lnTo>
                  <a:lnTo>
                    <a:pt x="13280" y="12083"/>
                  </a:lnTo>
                  <a:lnTo>
                    <a:pt x="13280" y="12025"/>
                  </a:lnTo>
                  <a:lnTo>
                    <a:pt x="13280" y="11994"/>
                  </a:lnTo>
                  <a:lnTo>
                    <a:pt x="13280" y="11964"/>
                  </a:lnTo>
                  <a:lnTo>
                    <a:pt x="13280" y="11935"/>
                  </a:lnTo>
                  <a:lnTo>
                    <a:pt x="13280" y="11906"/>
                  </a:lnTo>
                  <a:lnTo>
                    <a:pt x="13280" y="11879"/>
                  </a:lnTo>
                  <a:lnTo>
                    <a:pt x="13280" y="11852"/>
                  </a:lnTo>
                  <a:lnTo>
                    <a:pt x="13280" y="11826"/>
                  </a:lnTo>
                  <a:lnTo>
                    <a:pt x="13280" y="11802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3" name="Rectangle 6">
              <a:extLst>
                <a:ext uri="{FF2B5EF4-FFF2-40B4-BE49-F238E27FC236}">
                  <a16:creationId xmlns:a16="http://schemas.microsoft.com/office/drawing/2014/main" id="{61547D49-A8D3-4C69-B0D8-05DCC8C24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6351" y="6651625"/>
              <a:ext cx="41275" cy="166688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4" name="Freeform 7">
              <a:extLst>
                <a:ext uri="{FF2B5EF4-FFF2-40B4-BE49-F238E27FC236}">
                  <a16:creationId xmlns:a16="http://schemas.microsoft.com/office/drawing/2014/main" id="{D38CFBEF-073E-4E38-BF3E-8F7CE19F9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7351" y="38100"/>
              <a:ext cx="68263" cy="171450"/>
            </a:xfrm>
            <a:custGeom>
              <a:avLst/>
              <a:gdLst>
                <a:gd name="T0" fmla="*/ 66 w 168"/>
                <a:gd name="T1" fmla="*/ 432 h 432"/>
                <a:gd name="T2" fmla="*/ 168 w 168"/>
                <a:gd name="T3" fmla="*/ 404 h 432"/>
                <a:gd name="T4" fmla="*/ 167 w 168"/>
                <a:gd name="T5" fmla="*/ 400 h 432"/>
                <a:gd name="T6" fmla="*/ 164 w 168"/>
                <a:gd name="T7" fmla="*/ 387 h 432"/>
                <a:gd name="T8" fmla="*/ 158 w 168"/>
                <a:gd name="T9" fmla="*/ 367 h 432"/>
                <a:gd name="T10" fmla="*/ 152 w 168"/>
                <a:gd name="T11" fmla="*/ 342 h 432"/>
                <a:gd name="T12" fmla="*/ 145 w 168"/>
                <a:gd name="T13" fmla="*/ 312 h 432"/>
                <a:gd name="T14" fmla="*/ 139 w 168"/>
                <a:gd name="T15" fmla="*/ 278 h 432"/>
                <a:gd name="T16" fmla="*/ 131 w 168"/>
                <a:gd name="T17" fmla="*/ 241 h 432"/>
                <a:gd name="T18" fmla="*/ 125 w 168"/>
                <a:gd name="T19" fmla="*/ 204 h 432"/>
                <a:gd name="T20" fmla="*/ 120 w 168"/>
                <a:gd name="T21" fmla="*/ 165 h 432"/>
                <a:gd name="T22" fmla="*/ 115 w 168"/>
                <a:gd name="T23" fmla="*/ 129 h 432"/>
                <a:gd name="T24" fmla="*/ 112 w 168"/>
                <a:gd name="T25" fmla="*/ 95 h 432"/>
                <a:gd name="T26" fmla="*/ 109 w 168"/>
                <a:gd name="T27" fmla="*/ 64 h 432"/>
                <a:gd name="T28" fmla="*/ 107 w 168"/>
                <a:gd name="T29" fmla="*/ 38 h 432"/>
                <a:gd name="T30" fmla="*/ 106 w 168"/>
                <a:gd name="T31" fmla="*/ 17 h 432"/>
                <a:gd name="T32" fmla="*/ 104 w 168"/>
                <a:gd name="T33" fmla="*/ 4 h 432"/>
                <a:gd name="T34" fmla="*/ 104 w 168"/>
                <a:gd name="T35" fmla="*/ 0 h 432"/>
                <a:gd name="T36" fmla="*/ 0 w 168"/>
                <a:gd name="T37" fmla="*/ 4 h 432"/>
                <a:gd name="T38" fmla="*/ 0 w 168"/>
                <a:gd name="T39" fmla="*/ 10 h 432"/>
                <a:gd name="T40" fmla="*/ 0 w 168"/>
                <a:gd name="T41" fmla="*/ 24 h 432"/>
                <a:gd name="T42" fmla="*/ 2 w 168"/>
                <a:gd name="T43" fmla="*/ 44 h 432"/>
                <a:gd name="T44" fmla="*/ 4 w 168"/>
                <a:gd name="T45" fmla="*/ 72 h 432"/>
                <a:gd name="T46" fmla="*/ 6 w 168"/>
                <a:gd name="T47" fmla="*/ 105 h 432"/>
                <a:gd name="T48" fmla="*/ 10 w 168"/>
                <a:gd name="T49" fmla="*/ 142 h 432"/>
                <a:gd name="T50" fmla="*/ 15 w 168"/>
                <a:gd name="T51" fmla="*/ 180 h 432"/>
                <a:gd name="T52" fmla="*/ 21 w 168"/>
                <a:gd name="T53" fmla="*/ 220 h 432"/>
                <a:gd name="T54" fmla="*/ 28 w 168"/>
                <a:gd name="T55" fmla="*/ 260 h 432"/>
                <a:gd name="T56" fmla="*/ 35 w 168"/>
                <a:gd name="T57" fmla="*/ 298 h 432"/>
                <a:gd name="T58" fmla="*/ 43 w 168"/>
                <a:gd name="T59" fmla="*/ 334 h 432"/>
                <a:gd name="T60" fmla="*/ 49 w 168"/>
                <a:gd name="T61" fmla="*/ 366 h 432"/>
                <a:gd name="T62" fmla="*/ 56 w 168"/>
                <a:gd name="T63" fmla="*/ 393 h 432"/>
                <a:gd name="T64" fmla="*/ 61 w 168"/>
                <a:gd name="T65" fmla="*/ 414 h 432"/>
                <a:gd name="T66" fmla="*/ 64 w 168"/>
                <a:gd name="T67" fmla="*/ 427 h 432"/>
                <a:gd name="T68" fmla="*/ 66 w 168"/>
                <a:gd name="T69" fmla="*/ 432 h 432"/>
                <a:gd name="T70" fmla="*/ 66 w 168"/>
                <a:gd name="T71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8" h="432">
                  <a:moveTo>
                    <a:pt x="66" y="432"/>
                  </a:moveTo>
                  <a:lnTo>
                    <a:pt x="168" y="404"/>
                  </a:lnTo>
                  <a:lnTo>
                    <a:pt x="167" y="400"/>
                  </a:lnTo>
                  <a:lnTo>
                    <a:pt x="164" y="387"/>
                  </a:lnTo>
                  <a:lnTo>
                    <a:pt x="158" y="367"/>
                  </a:lnTo>
                  <a:lnTo>
                    <a:pt x="152" y="342"/>
                  </a:lnTo>
                  <a:lnTo>
                    <a:pt x="145" y="312"/>
                  </a:lnTo>
                  <a:lnTo>
                    <a:pt x="139" y="278"/>
                  </a:lnTo>
                  <a:lnTo>
                    <a:pt x="131" y="241"/>
                  </a:lnTo>
                  <a:lnTo>
                    <a:pt x="125" y="204"/>
                  </a:lnTo>
                  <a:lnTo>
                    <a:pt x="120" y="165"/>
                  </a:lnTo>
                  <a:lnTo>
                    <a:pt x="115" y="129"/>
                  </a:lnTo>
                  <a:lnTo>
                    <a:pt x="112" y="95"/>
                  </a:lnTo>
                  <a:lnTo>
                    <a:pt x="109" y="64"/>
                  </a:lnTo>
                  <a:lnTo>
                    <a:pt x="107" y="38"/>
                  </a:lnTo>
                  <a:lnTo>
                    <a:pt x="106" y="17"/>
                  </a:lnTo>
                  <a:lnTo>
                    <a:pt x="104" y="4"/>
                  </a:lnTo>
                  <a:lnTo>
                    <a:pt x="104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0" y="24"/>
                  </a:lnTo>
                  <a:lnTo>
                    <a:pt x="2" y="44"/>
                  </a:lnTo>
                  <a:lnTo>
                    <a:pt x="4" y="72"/>
                  </a:lnTo>
                  <a:lnTo>
                    <a:pt x="6" y="105"/>
                  </a:lnTo>
                  <a:lnTo>
                    <a:pt x="10" y="142"/>
                  </a:lnTo>
                  <a:lnTo>
                    <a:pt x="15" y="180"/>
                  </a:lnTo>
                  <a:lnTo>
                    <a:pt x="21" y="220"/>
                  </a:lnTo>
                  <a:lnTo>
                    <a:pt x="28" y="260"/>
                  </a:lnTo>
                  <a:lnTo>
                    <a:pt x="35" y="298"/>
                  </a:lnTo>
                  <a:lnTo>
                    <a:pt x="43" y="334"/>
                  </a:lnTo>
                  <a:lnTo>
                    <a:pt x="49" y="366"/>
                  </a:lnTo>
                  <a:lnTo>
                    <a:pt x="56" y="393"/>
                  </a:lnTo>
                  <a:lnTo>
                    <a:pt x="61" y="414"/>
                  </a:lnTo>
                  <a:lnTo>
                    <a:pt x="64" y="427"/>
                  </a:lnTo>
                  <a:lnTo>
                    <a:pt x="66" y="432"/>
                  </a:lnTo>
                  <a:lnTo>
                    <a:pt x="66" y="432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5" name="Freeform 8">
              <a:extLst>
                <a:ext uri="{FF2B5EF4-FFF2-40B4-BE49-F238E27FC236}">
                  <a16:creationId xmlns:a16="http://schemas.microsoft.com/office/drawing/2014/main" id="{366A50D0-3975-410D-AB52-A8832CD85C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9738" y="271463"/>
              <a:ext cx="112713" cy="166688"/>
            </a:xfrm>
            <a:custGeom>
              <a:avLst/>
              <a:gdLst>
                <a:gd name="T0" fmla="*/ 88 w 284"/>
                <a:gd name="T1" fmla="*/ 235 h 422"/>
                <a:gd name="T2" fmla="*/ 106 w 284"/>
                <a:gd name="T3" fmla="*/ 271 h 422"/>
                <a:gd name="T4" fmla="*/ 125 w 284"/>
                <a:gd name="T5" fmla="*/ 304 h 422"/>
                <a:gd name="T6" fmla="*/ 144 w 284"/>
                <a:gd name="T7" fmla="*/ 337 h 422"/>
                <a:gd name="T8" fmla="*/ 160 w 284"/>
                <a:gd name="T9" fmla="*/ 365 h 422"/>
                <a:gd name="T10" fmla="*/ 175 w 284"/>
                <a:gd name="T11" fmla="*/ 388 h 422"/>
                <a:gd name="T12" fmla="*/ 186 w 284"/>
                <a:gd name="T13" fmla="*/ 406 h 422"/>
                <a:gd name="T14" fmla="*/ 194 w 284"/>
                <a:gd name="T15" fmla="*/ 418 h 422"/>
                <a:gd name="T16" fmla="*/ 196 w 284"/>
                <a:gd name="T17" fmla="*/ 422 h 422"/>
                <a:gd name="T18" fmla="*/ 284 w 284"/>
                <a:gd name="T19" fmla="*/ 365 h 422"/>
                <a:gd name="T20" fmla="*/ 282 w 284"/>
                <a:gd name="T21" fmla="*/ 360 h 422"/>
                <a:gd name="T22" fmla="*/ 275 w 284"/>
                <a:gd name="T23" fmla="*/ 349 h 422"/>
                <a:gd name="T24" fmla="*/ 264 w 284"/>
                <a:gd name="T25" fmla="*/ 332 h 422"/>
                <a:gd name="T26" fmla="*/ 251 w 284"/>
                <a:gd name="T27" fmla="*/ 310 h 422"/>
                <a:gd name="T28" fmla="*/ 235 w 284"/>
                <a:gd name="T29" fmla="*/ 284 h 422"/>
                <a:gd name="T30" fmla="*/ 217 w 284"/>
                <a:gd name="T31" fmla="*/ 253 h 422"/>
                <a:gd name="T32" fmla="*/ 200 w 284"/>
                <a:gd name="T33" fmla="*/ 221 h 422"/>
                <a:gd name="T34" fmla="*/ 182 w 284"/>
                <a:gd name="T35" fmla="*/ 186 h 422"/>
                <a:gd name="T36" fmla="*/ 164 w 284"/>
                <a:gd name="T37" fmla="*/ 153 h 422"/>
                <a:gd name="T38" fmla="*/ 149 w 284"/>
                <a:gd name="T39" fmla="*/ 119 h 422"/>
                <a:gd name="T40" fmla="*/ 135 w 284"/>
                <a:gd name="T41" fmla="*/ 87 h 422"/>
                <a:gd name="T42" fmla="*/ 122 w 284"/>
                <a:gd name="T43" fmla="*/ 59 h 422"/>
                <a:gd name="T44" fmla="*/ 113 w 284"/>
                <a:gd name="T45" fmla="*/ 34 h 422"/>
                <a:gd name="T46" fmla="*/ 105 w 284"/>
                <a:gd name="T47" fmla="*/ 16 h 422"/>
                <a:gd name="T48" fmla="*/ 101 w 284"/>
                <a:gd name="T49" fmla="*/ 4 h 422"/>
                <a:gd name="T50" fmla="*/ 98 w 284"/>
                <a:gd name="T51" fmla="*/ 0 h 422"/>
                <a:gd name="T52" fmla="*/ 0 w 284"/>
                <a:gd name="T53" fmla="*/ 36 h 422"/>
                <a:gd name="T54" fmla="*/ 2 w 284"/>
                <a:gd name="T55" fmla="*/ 42 h 422"/>
                <a:gd name="T56" fmla="*/ 7 w 284"/>
                <a:gd name="T57" fmla="*/ 55 h 422"/>
                <a:gd name="T58" fmla="*/ 15 w 284"/>
                <a:gd name="T59" fmla="*/ 74 h 422"/>
                <a:gd name="T60" fmla="*/ 25 w 284"/>
                <a:gd name="T61" fmla="*/ 100 h 422"/>
                <a:gd name="T62" fmla="*/ 38 w 284"/>
                <a:gd name="T63" fmla="*/ 130 h 422"/>
                <a:gd name="T64" fmla="*/ 53 w 284"/>
                <a:gd name="T65" fmla="*/ 163 h 422"/>
                <a:gd name="T66" fmla="*/ 70 w 284"/>
                <a:gd name="T67" fmla="*/ 198 h 422"/>
                <a:gd name="T68" fmla="*/ 88 w 284"/>
                <a:gd name="T69" fmla="*/ 235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4" h="422">
                  <a:moveTo>
                    <a:pt x="88" y="235"/>
                  </a:moveTo>
                  <a:lnTo>
                    <a:pt x="106" y="271"/>
                  </a:lnTo>
                  <a:lnTo>
                    <a:pt x="125" y="304"/>
                  </a:lnTo>
                  <a:lnTo>
                    <a:pt x="144" y="337"/>
                  </a:lnTo>
                  <a:lnTo>
                    <a:pt x="160" y="365"/>
                  </a:lnTo>
                  <a:lnTo>
                    <a:pt x="175" y="388"/>
                  </a:lnTo>
                  <a:lnTo>
                    <a:pt x="186" y="406"/>
                  </a:lnTo>
                  <a:lnTo>
                    <a:pt x="194" y="418"/>
                  </a:lnTo>
                  <a:lnTo>
                    <a:pt x="196" y="422"/>
                  </a:lnTo>
                  <a:lnTo>
                    <a:pt x="284" y="365"/>
                  </a:lnTo>
                  <a:lnTo>
                    <a:pt x="282" y="360"/>
                  </a:lnTo>
                  <a:lnTo>
                    <a:pt x="275" y="349"/>
                  </a:lnTo>
                  <a:lnTo>
                    <a:pt x="264" y="332"/>
                  </a:lnTo>
                  <a:lnTo>
                    <a:pt x="251" y="310"/>
                  </a:lnTo>
                  <a:lnTo>
                    <a:pt x="235" y="284"/>
                  </a:lnTo>
                  <a:lnTo>
                    <a:pt x="217" y="253"/>
                  </a:lnTo>
                  <a:lnTo>
                    <a:pt x="200" y="221"/>
                  </a:lnTo>
                  <a:lnTo>
                    <a:pt x="182" y="186"/>
                  </a:lnTo>
                  <a:lnTo>
                    <a:pt x="164" y="153"/>
                  </a:lnTo>
                  <a:lnTo>
                    <a:pt x="149" y="119"/>
                  </a:lnTo>
                  <a:lnTo>
                    <a:pt x="135" y="87"/>
                  </a:lnTo>
                  <a:lnTo>
                    <a:pt x="122" y="59"/>
                  </a:lnTo>
                  <a:lnTo>
                    <a:pt x="113" y="34"/>
                  </a:lnTo>
                  <a:lnTo>
                    <a:pt x="105" y="16"/>
                  </a:lnTo>
                  <a:lnTo>
                    <a:pt x="101" y="4"/>
                  </a:lnTo>
                  <a:lnTo>
                    <a:pt x="98" y="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7" y="55"/>
                  </a:lnTo>
                  <a:lnTo>
                    <a:pt x="15" y="74"/>
                  </a:lnTo>
                  <a:lnTo>
                    <a:pt x="25" y="100"/>
                  </a:lnTo>
                  <a:lnTo>
                    <a:pt x="38" y="130"/>
                  </a:lnTo>
                  <a:lnTo>
                    <a:pt x="53" y="163"/>
                  </a:lnTo>
                  <a:lnTo>
                    <a:pt x="70" y="198"/>
                  </a:lnTo>
                  <a:lnTo>
                    <a:pt x="88" y="23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6" name="Freeform 9">
              <a:extLst>
                <a:ext uri="{FF2B5EF4-FFF2-40B4-BE49-F238E27FC236}">
                  <a16:creationId xmlns:a16="http://schemas.microsoft.com/office/drawing/2014/main" id="{7104595F-8B58-486E-A7F2-BF11634AC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3563" y="477838"/>
              <a:ext cx="147638" cy="147638"/>
            </a:xfrm>
            <a:custGeom>
              <a:avLst/>
              <a:gdLst>
                <a:gd name="T0" fmla="*/ 304 w 371"/>
                <a:gd name="T1" fmla="*/ 373 h 373"/>
                <a:gd name="T2" fmla="*/ 371 w 371"/>
                <a:gd name="T3" fmla="*/ 291 h 373"/>
                <a:gd name="T4" fmla="*/ 357 w 371"/>
                <a:gd name="T5" fmla="*/ 279 h 373"/>
                <a:gd name="T6" fmla="*/ 321 w 371"/>
                <a:gd name="T7" fmla="*/ 250 h 373"/>
                <a:gd name="T8" fmla="*/ 299 w 371"/>
                <a:gd name="T9" fmla="*/ 229 h 373"/>
                <a:gd name="T10" fmla="*/ 273 w 371"/>
                <a:gd name="T11" fmla="*/ 205 h 373"/>
                <a:gd name="T12" fmla="*/ 246 w 371"/>
                <a:gd name="T13" fmla="*/ 180 h 373"/>
                <a:gd name="T14" fmla="*/ 219 w 371"/>
                <a:gd name="T15" fmla="*/ 153 h 373"/>
                <a:gd name="T16" fmla="*/ 192 w 371"/>
                <a:gd name="T17" fmla="*/ 125 h 373"/>
                <a:gd name="T18" fmla="*/ 167 w 371"/>
                <a:gd name="T19" fmla="*/ 98 h 373"/>
                <a:gd name="T20" fmla="*/ 143 w 371"/>
                <a:gd name="T21" fmla="*/ 72 h 373"/>
                <a:gd name="T22" fmla="*/ 123 w 371"/>
                <a:gd name="T23" fmla="*/ 50 h 373"/>
                <a:gd name="T24" fmla="*/ 93 w 371"/>
                <a:gd name="T25" fmla="*/ 14 h 373"/>
                <a:gd name="T26" fmla="*/ 82 w 371"/>
                <a:gd name="T27" fmla="*/ 0 h 373"/>
                <a:gd name="T28" fmla="*/ 0 w 371"/>
                <a:gd name="T29" fmla="*/ 66 h 373"/>
                <a:gd name="T30" fmla="*/ 11 w 371"/>
                <a:gd name="T31" fmla="*/ 81 h 373"/>
                <a:gd name="T32" fmla="*/ 43 w 371"/>
                <a:gd name="T33" fmla="*/ 118 h 373"/>
                <a:gd name="T34" fmla="*/ 64 w 371"/>
                <a:gd name="T35" fmla="*/ 143 h 373"/>
                <a:gd name="T36" fmla="*/ 89 w 371"/>
                <a:gd name="T37" fmla="*/ 170 h 373"/>
                <a:gd name="T38" fmla="*/ 116 w 371"/>
                <a:gd name="T39" fmla="*/ 199 h 373"/>
                <a:gd name="T40" fmla="*/ 144 w 371"/>
                <a:gd name="T41" fmla="*/ 228 h 373"/>
                <a:gd name="T42" fmla="*/ 172 w 371"/>
                <a:gd name="T43" fmla="*/ 256 h 373"/>
                <a:gd name="T44" fmla="*/ 201 w 371"/>
                <a:gd name="T45" fmla="*/ 283 h 373"/>
                <a:gd name="T46" fmla="*/ 229 w 371"/>
                <a:gd name="T47" fmla="*/ 307 h 373"/>
                <a:gd name="T48" fmla="*/ 252 w 371"/>
                <a:gd name="T49" fmla="*/ 328 h 373"/>
                <a:gd name="T50" fmla="*/ 290 w 371"/>
                <a:gd name="T51" fmla="*/ 361 h 373"/>
                <a:gd name="T52" fmla="*/ 304 w 371"/>
                <a:gd name="T53" fmla="*/ 37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71" h="373">
                  <a:moveTo>
                    <a:pt x="304" y="373"/>
                  </a:moveTo>
                  <a:lnTo>
                    <a:pt x="371" y="291"/>
                  </a:lnTo>
                  <a:lnTo>
                    <a:pt x="357" y="279"/>
                  </a:lnTo>
                  <a:lnTo>
                    <a:pt x="321" y="250"/>
                  </a:lnTo>
                  <a:lnTo>
                    <a:pt x="299" y="229"/>
                  </a:lnTo>
                  <a:lnTo>
                    <a:pt x="273" y="205"/>
                  </a:lnTo>
                  <a:lnTo>
                    <a:pt x="246" y="180"/>
                  </a:lnTo>
                  <a:lnTo>
                    <a:pt x="219" y="153"/>
                  </a:lnTo>
                  <a:lnTo>
                    <a:pt x="192" y="125"/>
                  </a:lnTo>
                  <a:lnTo>
                    <a:pt x="167" y="98"/>
                  </a:lnTo>
                  <a:lnTo>
                    <a:pt x="143" y="72"/>
                  </a:lnTo>
                  <a:lnTo>
                    <a:pt x="123" y="50"/>
                  </a:lnTo>
                  <a:lnTo>
                    <a:pt x="93" y="14"/>
                  </a:lnTo>
                  <a:lnTo>
                    <a:pt x="82" y="0"/>
                  </a:lnTo>
                  <a:lnTo>
                    <a:pt x="0" y="66"/>
                  </a:lnTo>
                  <a:lnTo>
                    <a:pt x="11" y="81"/>
                  </a:lnTo>
                  <a:lnTo>
                    <a:pt x="43" y="118"/>
                  </a:lnTo>
                  <a:lnTo>
                    <a:pt x="64" y="143"/>
                  </a:lnTo>
                  <a:lnTo>
                    <a:pt x="89" y="170"/>
                  </a:lnTo>
                  <a:lnTo>
                    <a:pt x="116" y="199"/>
                  </a:lnTo>
                  <a:lnTo>
                    <a:pt x="144" y="228"/>
                  </a:lnTo>
                  <a:lnTo>
                    <a:pt x="172" y="256"/>
                  </a:lnTo>
                  <a:lnTo>
                    <a:pt x="201" y="283"/>
                  </a:lnTo>
                  <a:lnTo>
                    <a:pt x="229" y="307"/>
                  </a:lnTo>
                  <a:lnTo>
                    <a:pt x="252" y="328"/>
                  </a:lnTo>
                  <a:lnTo>
                    <a:pt x="290" y="361"/>
                  </a:lnTo>
                  <a:lnTo>
                    <a:pt x="304" y="373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7" name="Freeform 10">
              <a:extLst>
                <a:ext uri="{FF2B5EF4-FFF2-40B4-BE49-F238E27FC236}">
                  <a16:creationId xmlns:a16="http://schemas.microsoft.com/office/drawing/2014/main" id="{C6A1C93E-6008-480E-8675-40FD6D2E4A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9301" y="636588"/>
              <a:ext cx="168275" cy="114300"/>
            </a:xfrm>
            <a:custGeom>
              <a:avLst/>
              <a:gdLst>
                <a:gd name="T0" fmla="*/ 385 w 423"/>
                <a:gd name="T1" fmla="*/ 285 h 285"/>
                <a:gd name="T2" fmla="*/ 423 w 423"/>
                <a:gd name="T3" fmla="*/ 187 h 285"/>
                <a:gd name="T4" fmla="*/ 418 w 423"/>
                <a:gd name="T5" fmla="*/ 185 h 285"/>
                <a:gd name="T6" fmla="*/ 406 w 423"/>
                <a:gd name="T7" fmla="*/ 180 h 285"/>
                <a:gd name="T8" fmla="*/ 387 w 423"/>
                <a:gd name="T9" fmla="*/ 173 h 285"/>
                <a:gd name="T10" fmla="*/ 363 w 423"/>
                <a:gd name="T11" fmla="*/ 163 h 285"/>
                <a:gd name="T12" fmla="*/ 335 w 423"/>
                <a:gd name="T13" fmla="*/ 150 h 285"/>
                <a:gd name="T14" fmla="*/ 303 w 423"/>
                <a:gd name="T15" fmla="*/ 136 h 285"/>
                <a:gd name="T16" fmla="*/ 269 w 423"/>
                <a:gd name="T17" fmla="*/ 120 h 285"/>
                <a:gd name="T18" fmla="*/ 236 w 423"/>
                <a:gd name="T19" fmla="*/ 103 h 285"/>
                <a:gd name="T20" fmla="*/ 201 w 423"/>
                <a:gd name="T21" fmla="*/ 85 h 285"/>
                <a:gd name="T22" fmla="*/ 169 w 423"/>
                <a:gd name="T23" fmla="*/ 67 h 285"/>
                <a:gd name="T24" fmla="*/ 140 w 423"/>
                <a:gd name="T25" fmla="*/ 50 h 285"/>
                <a:gd name="T26" fmla="*/ 113 w 423"/>
                <a:gd name="T27" fmla="*/ 33 h 285"/>
                <a:gd name="T28" fmla="*/ 90 w 423"/>
                <a:gd name="T29" fmla="*/ 19 h 285"/>
                <a:gd name="T30" fmla="*/ 74 w 423"/>
                <a:gd name="T31" fmla="*/ 9 h 285"/>
                <a:gd name="T32" fmla="*/ 62 w 423"/>
                <a:gd name="T33" fmla="*/ 2 h 285"/>
                <a:gd name="T34" fmla="*/ 59 w 423"/>
                <a:gd name="T35" fmla="*/ 0 h 285"/>
                <a:gd name="T36" fmla="*/ 0 w 423"/>
                <a:gd name="T37" fmla="*/ 87 h 285"/>
                <a:gd name="T38" fmla="*/ 5 w 423"/>
                <a:gd name="T39" fmla="*/ 91 h 285"/>
                <a:gd name="T40" fmla="*/ 16 w 423"/>
                <a:gd name="T41" fmla="*/ 98 h 285"/>
                <a:gd name="T42" fmla="*/ 34 w 423"/>
                <a:gd name="T43" fmla="*/ 109 h 285"/>
                <a:gd name="T44" fmla="*/ 57 w 423"/>
                <a:gd name="T45" fmla="*/ 124 h 285"/>
                <a:gd name="T46" fmla="*/ 86 w 423"/>
                <a:gd name="T47" fmla="*/ 140 h 285"/>
                <a:gd name="T48" fmla="*/ 117 w 423"/>
                <a:gd name="T49" fmla="*/ 159 h 285"/>
                <a:gd name="T50" fmla="*/ 151 w 423"/>
                <a:gd name="T51" fmla="*/ 178 h 285"/>
                <a:gd name="T52" fmla="*/ 187 w 423"/>
                <a:gd name="T53" fmla="*/ 197 h 285"/>
                <a:gd name="T54" fmla="*/ 223 w 423"/>
                <a:gd name="T55" fmla="*/ 215 h 285"/>
                <a:gd name="T56" fmla="*/ 258 w 423"/>
                <a:gd name="T57" fmla="*/ 232 h 285"/>
                <a:gd name="T58" fmla="*/ 292 w 423"/>
                <a:gd name="T59" fmla="*/ 246 h 285"/>
                <a:gd name="T60" fmla="*/ 322 w 423"/>
                <a:gd name="T61" fmla="*/ 259 h 285"/>
                <a:gd name="T62" fmla="*/ 347 w 423"/>
                <a:gd name="T63" fmla="*/ 270 h 285"/>
                <a:gd name="T64" fmla="*/ 367 w 423"/>
                <a:gd name="T65" fmla="*/ 279 h 285"/>
                <a:gd name="T66" fmla="*/ 380 w 423"/>
                <a:gd name="T67" fmla="*/ 283 h 285"/>
                <a:gd name="T68" fmla="*/ 385 w 423"/>
                <a:gd name="T6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3" h="285">
                  <a:moveTo>
                    <a:pt x="385" y="285"/>
                  </a:moveTo>
                  <a:lnTo>
                    <a:pt x="423" y="187"/>
                  </a:lnTo>
                  <a:lnTo>
                    <a:pt x="418" y="185"/>
                  </a:lnTo>
                  <a:lnTo>
                    <a:pt x="406" y="180"/>
                  </a:lnTo>
                  <a:lnTo>
                    <a:pt x="387" y="173"/>
                  </a:lnTo>
                  <a:lnTo>
                    <a:pt x="363" y="163"/>
                  </a:lnTo>
                  <a:lnTo>
                    <a:pt x="335" y="150"/>
                  </a:lnTo>
                  <a:lnTo>
                    <a:pt x="303" y="136"/>
                  </a:lnTo>
                  <a:lnTo>
                    <a:pt x="269" y="120"/>
                  </a:lnTo>
                  <a:lnTo>
                    <a:pt x="236" y="103"/>
                  </a:lnTo>
                  <a:lnTo>
                    <a:pt x="201" y="85"/>
                  </a:lnTo>
                  <a:lnTo>
                    <a:pt x="169" y="67"/>
                  </a:lnTo>
                  <a:lnTo>
                    <a:pt x="140" y="50"/>
                  </a:lnTo>
                  <a:lnTo>
                    <a:pt x="113" y="33"/>
                  </a:lnTo>
                  <a:lnTo>
                    <a:pt x="90" y="19"/>
                  </a:lnTo>
                  <a:lnTo>
                    <a:pt x="74" y="9"/>
                  </a:lnTo>
                  <a:lnTo>
                    <a:pt x="62" y="2"/>
                  </a:lnTo>
                  <a:lnTo>
                    <a:pt x="59" y="0"/>
                  </a:lnTo>
                  <a:lnTo>
                    <a:pt x="0" y="87"/>
                  </a:lnTo>
                  <a:lnTo>
                    <a:pt x="5" y="91"/>
                  </a:lnTo>
                  <a:lnTo>
                    <a:pt x="16" y="98"/>
                  </a:lnTo>
                  <a:lnTo>
                    <a:pt x="34" y="109"/>
                  </a:lnTo>
                  <a:lnTo>
                    <a:pt x="57" y="124"/>
                  </a:lnTo>
                  <a:lnTo>
                    <a:pt x="86" y="140"/>
                  </a:lnTo>
                  <a:lnTo>
                    <a:pt x="117" y="159"/>
                  </a:lnTo>
                  <a:lnTo>
                    <a:pt x="151" y="178"/>
                  </a:lnTo>
                  <a:lnTo>
                    <a:pt x="187" y="197"/>
                  </a:lnTo>
                  <a:lnTo>
                    <a:pt x="223" y="215"/>
                  </a:lnTo>
                  <a:lnTo>
                    <a:pt x="258" y="232"/>
                  </a:lnTo>
                  <a:lnTo>
                    <a:pt x="292" y="246"/>
                  </a:lnTo>
                  <a:lnTo>
                    <a:pt x="322" y="259"/>
                  </a:lnTo>
                  <a:lnTo>
                    <a:pt x="347" y="270"/>
                  </a:lnTo>
                  <a:lnTo>
                    <a:pt x="367" y="279"/>
                  </a:lnTo>
                  <a:lnTo>
                    <a:pt x="380" y="283"/>
                  </a:lnTo>
                  <a:lnTo>
                    <a:pt x="385" y="28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8" name="Freeform 11">
              <a:extLst>
                <a:ext uri="{FF2B5EF4-FFF2-40B4-BE49-F238E27FC236}">
                  <a16:creationId xmlns:a16="http://schemas.microsoft.com/office/drawing/2014/main" id="{80C37583-0B61-465F-A6FE-97B89F17F5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7901" y="735013"/>
              <a:ext cx="171450" cy="68263"/>
            </a:xfrm>
            <a:custGeom>
              <a:avLst/>
              <a:gdLst>
                <a:gd name="T0" fmla="*/ 426 w 432"/>
                <a:gd name="T1" fmla="*/ 171 h 171"/>
                <a:gd name="T2" fmla="*/ 432 w 432"/>
                <a:gd name="T3" fmla="*/ 66 h 171"/>
                <a:gd name="T4" fmla="*/ 427 w 432"/>
                <a:gd name="T5" fmla="*/ 65 h 171"/>
                <a:gd name="T6" fmla="*/ 414 w 432"/>
                <a:gd name="T7" fmla="*/ 65 h 171"/>
                <a:gd name="T8" fmla="*/ 394 w 432"/>
                <a:gd name="T9" fmla="*/ 63 h 171"/>
                <a:gd name="T10" fmla="*/ 367 w 432"/>
                <a:gd name="T11" fmla="*/ 61 h 171"/>
                <a:gd name="T12" fmla="*/ 337 w 432"/>
                <a:gd name="T13" fmla="*/ 59 h 171"/>
                <a:gd name="T14" fmla="*/ 302 w 432"/>
                <a:gd name="T15" fmla="*/ 54 h 171"/>
                <a:gd name="T16" fmla="*/ 266 w 432"/>
                <a:gd name="T17" fmla="*/ 50 h 171"/>
                <a:gd name="T18" fmla="*/ 228 w 432"/>
                <a:gd name="T19" fmla="*/ 43 h 171"/>
                <a:gd name="T20" fmla="*/ 190 w 432"/>
                <a:gd name="T21" fmla="*/ 38 h 171"/>
                <a:gd name="T22" fmla="*/ 153 w 432"/>
                <a:gd name="T23" fmla="*/ 30 h 171"/>
                <a:gd name="T24" fmla="*/ 120 w 432"/>
                <a:gd name="T25" fmla="*/ 23 h 171"/>
                <a:gd name="T26" fmla="*/ 90 w 432"/>
                <a:gd name="T27" fmla="*/ 16 h 171"/>
                <a:gd name="T28" fmla="*/ 64 w 432"/>
                <a:gd name="T29" fmla="*/ 10 h 171"/>
                <a:gd name="T30" fmla="*/ 44 w 432"/>
                <a:gd name="T31" fmla="*/ 5 h 171"/>
                <a:gd name="T32" fmla="*/ 31 w 432"/>
                <a:gd name="T33" fmla="*/ 1 h 171"/>
                <a:gd name="T34" fmla="*/ 27 w 432"/>
                <a:gd name="T35" fmla="*/ 0 h 171"/>
                <a:gd name="T36" fmla="*/ 0 w 432"/>
                <a:gd name="T37" fmla="*/ 102 h 171"/>
                <a:gd name="T38" fmla="*/ 4 w 432"/>
                <a:gd name="T39" fmla="*/ 104 h 171"/>
                <a:gd name="T40" fmla="*/ 17 w 432"/>
                <a:gd name="T41" fmla="*/ 107 h 171"/>
                <a:gd name="T42" fmla="*/ 38 w 432"/>
                <a:gd name="T43" fmla="*/ 113 h 171"/>
                <a:gd name="T44" fmla="*/ 65 w 432"/>
                <a:gd name="T45" fmla="*/ 119 h 171"/>
                <a:gd name="T46" fmla="*/ 97 w 432"/>
                <a:gd name="T47" fmla="*/ 127 h 171"/>
                <a:gd name="T48" fmla="*/ 133 w 432"/>
                <a:gd name="T49" fmla="*/ 134 h 171"/>
                <a:gd name="T50" fmla="*/ 171 w 432"/>
                <a:gd name="T51" fmla="*/ 142 h 171"/>
                <a:gd name="T52" fmla="*/ 211 w 432"/>
                <a:gd name="T53" fmla="*/ 148 h 171"/>
                <a:gd name="T54" fmla="*/ 251 w 432"/>
                <a:gd name="T55" fmla="*/ 155 h 171"/>
                <a:gd name="T56" fmla="*/ 289 w 432"/>
                <a:gd name="T57" fmla="*/ 159 h 171"/>
                <a:gd name="T58" fmla="*/ 326 w 432"/>
                <a:gd name="T59" fmla="*/ 163 h 171"/>
                <a:gd name="T60" fmla="*/ 359 w 432"/>
                <a:gd name="T61" fmla="*/ 167 h 171"/>
                <a:gd name="T62" fmla="*/ 386 w 432"/>
                <a:gd name="T63" fmla="*/ 169 h 171"/>
                <a:gd name="T64" fmla="*/ 407 w 432"/>
                <a:gd name="T65" fmla="*/ 170 h 171"/>
                <a:gd name="T66" fmla="*/ 421 w 432"/>
                <a:gd name="T67" fmla="*/ 171 h 171"/>
                <a:gd name="T68" fmla="*/ 426 w 432"/>
                <a:gd name="T69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2" h="171">
                  <a:moveTo>
                    <a:pt x="426" y="171"/>
                  </a:moveTo>
                  <a:lnTo>
                    <a:pt x="432" y="66"/>
                  </a:lnTo>
                  <a:lnTo>
                    <a:pt x="427" y="65"/>
                  </a:lnTo>
                  <a:lnTo>
                    <a:pt x="414" y="65"/>
                  </a:lnTo>
                  <a:lnTo>
                    <a:pt x="394" y="63"/>
                  </a:lnTo>
                  <a:lnTo>
                    <a:pt x="367" y="61"/>
                  </a:lnTo>
                  <a:lnTo>
                    <a:pt x="337" y="59"/>
                  </a:lnTo>
                  <a:lnTo>
                    <a:pt x="302" y="54"/>
                  </a:lnTo>
                  <a:lnTo>
                    <a:pt x="266" y="50"/>
                  </a:lnTo>
                  <a:lnTo>
                    <a:pt x="228" y="43"/>
                  </a:lnTo>
                  <a:lnTo>
                    <a:pt x="190" y="38"/>
                  </a:lnTo>
                  <a:lnTo>
                    <a:pt x="153" y="30"/>
                  </a:lnTo>
                  <a:lnTo>
                    <a:pt x="120" y="23"/>
                  </a:lnTo>
                  <a:lnTo>
                    <a:pt x="90" y="16"/>
                  </a:lnTo>
                  <a:lnTo>
                    <a:pt x="64" y="10"/>
                  </a:lnTo>
                  <a:lnTo>
                    <a:pt x="44" y="5"/>
                  </a:lnTo>
                  <a:lnTo>
                    <a:pt x="31" y="1"/>
                  </a:lnTo>
                  <a:lnTo>
                    <a:pt x="27" y="0"/>
                  </a:lnTo>
                  <a:lnTo>
                    <a:pt x="0" y="102"/>
                  </a:lnTo>
                  <a:lnTo>
                    <a:pt x="4" y="104"/>
                  </a:lnTo>
                  <a:lnTo>
                    <a:pt x="17" y="107"/>
                  </a:lnTo>
                  <a:lnTo>
                    <a:pt x="38" y="113"/>
                  </a:lnTo>
                  <a:lnTo>
                    <a:pt x="65" y="119"/>
                  </a:lnTo>
                  <a:lnTo>
                    <a:pt x="97" y="127"/>
                  </a:lnTo>
                  <a:lnTo>
                    <a:pt x="133" y="134"/>
                  </a:lnTo>
                  <a:lnTo>
                    <a:pt x="171" y="142"/>
                  </a:lnTo>
                  <a:lnTo>
                    <a:pt x="211" y="148"/>
                  </a:lnTo>
                  <a:lnTo>
                    <a:pt x="251" y="155"/>
                  </a:lnTo>
                  <a:lnTo>
                    <a:pt x="289" y="159"/>
                  </a:lnTo>
                  <a:lnTo>
                    <a:pt x="326" y="163"/>
                  </a:lnTo>
                  <a:lnTo>
                    <a:pt x="359" y="167"/>
                  </a:lnTo>
                  <a:lnTo>
                    <a:pt x="386" y="169"/>
                  </a:lnTo>
                  <a:lnTo>
                    <a:pt x="407" y="170"/>
                  </a:lnTo>
                  <a:lnTo>
                    <a:pt x="421" y="171"/>
                  </a:lnTo>
                  <a:lnTo>
                    <a:pt x="426" y="17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9" name="Freeform 12">
              <a:extLst>
                <a:ext uri="{FF2B5EF4-FFF2-40B4-BE49-F238E27FC236}">
                  <a16:creationId xmlns:a16="http://schemas.microsoft.com/office/drawing/2014/main" id="{511787EF-CB7E-43B0-A7EB-A69A4D627AB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5551" y="763588"/>
              <a:ext cx="171450" cy="65088"/>
            </a:xfrm>
            <a:custGeom>
              <a:avLst/>
              <a:gdLst>
                <a:gd name="T0" fmla="*/ 405 w 432"/>
                <a:gd name="T1" fmla="*/ 168 h 168"/>
                <a:gd name="T2" fmla="*/ 432 w 432"/>
                <a:gd name="T3" fmla="*/ 65 h 168"/>
                <a:gd name="T4" fmla="*/ 427 w 432"/>
                <a:gd name="T5" fmla="*/ 64 h 168"/>
                <a:gd name="T6" fmla="*/ 414 w 432"/>
                <a:gd name="T7" fmla="*/ 61 h 168"/>
                <a:gd name="T8" fmla="*/ 393 w 432"/>
                <a:gd name="T9" fmla="*/ 55 h 168"/>
                <a:gd name="T10" fmla="*/ 366 w 432"/>
                <a:gd name="T11" fmla="*/ 49 h 168"/>
                <a:gd name="T12" fmla="*/ 334 w 432"/>
                <a:gd name="T13" fmla="*/ 43 h 168"/>
                <a:gd name="T14" fmla="*/ 298 w 432"/>
                <a:gd name="T15" fmla="*/ 35 h 168"/>
                <a:gd name="T16" fmla="*/ 259 w 432"/>
                <a:gd name="T17" fmla="*/ 28 h 168"/>
                <a:gd name="T18" fmla="*/ 221 w 432"/>
                <a:gd name="T19" fmla="*/ 22 h 168"/>
                <a:gd name="T20" fmla="*/ 181 w 432"/>
                <a:gd name="T21" fmla="*/ 16 h 168"/>
                <a:gd name="T22" fmla="*/ 142 w 432"/>
                <a:gd name="T23" fmla="*/ 11 h 168"/>
                <a:gd name="T24" fmla="*/ 105 w 432"/>
                <a:gd name="T25" fmla="*/ 8 h 168"/>
                <a:gd name="T26" fmla="*/ 73 w 432"/>
                <a:gd name="T27" fmla="*/ 5 h 168"/>
                <a:gd name="T28" fmla="*/ 44 w 432"/>
                <a:gd name="T29" fmla="*/ 3 h 168"/>
                <a:gd name="T30" fmla="*/ 23 w 432"/>
                <a:gd name="T31" fmla="*/ 1 h 168"/>
                <a:gd name="T32" fmla="*/ 10 w 432"/>
                <a:gd name="T33" fmla="*/ 0 h 168"/>
                <a:gd name="T34" fmla="*/ 5 w 432"/>
                <a:gd name="T35" fmla="*/ 0 h 168"/>
                <a:gd name="T36" fmla="*/ 0 w 432"/>
                <a:gd name="T37" fmla="*/ 106 h 168"/>
                <a:gd name="T38" fmla="*/ 5 w 432"/>
                <a:gd name="T39" fmla="*/ 106 h 168"/>
                <a:gd name="T40" fmla="*/ 17 w 432"/>
                <a:gd name="T41" fmla="*/ 107 h 168"/>
                <a:gd name="T42" fmla="*/ 38 w 432"/>
                <a:gd name="T43" fmla="*/ 108 h 168"/>
                <a:gd name="T44" fmla="*/ 64 w 432"/>
                <a:gd name="T45" fmla="*/ 109 h 168"/>
                <a:gd name="T46" fmla="*/ 95 w 432"/>
                <a:gd name="T47" fmla="*/ 113 h 168"/>
                <a:gd name="T48" fmla="*/ 130 w 432"/>
                <a:gd name="T49" fmla="*/ 116 h 168"/>
                <a:gd name="T50" fmla="*/ 167 w 432"/>
                <a:gd name="T51" fmla="*/ 120 h 168"/>
                <a:gd name="T52" fmla="*/ 204 w 432"/>
                <a:gd name="T53" fmla="*/ 126 h 168"/>
                <a:gd name="T54" fmla="*/ 242 w 432"/>
                <a:gd name="T55" fmla="*/ 132 h 168"/>
                <a:gd name="T56" fmla="*/ 279 w 432"/>
                <a:gd name="T57" fmla="*/ 139 h 168"/>
                <a:gd name="T58" fmla="*/ 312 w 432"/>
                <a:gd name="T59" fmla="*/ 146 h 168"/>
                <a:gd name="T60" fmla="*/ 343 w 432"/>
                <a:gd name="T61" fmla="*/ 153 h 168"/>
                <a:gd name="T62" fmla="*/ 369 w 432"/>
                <a:gd name="T63" fmla="*/ 158 h 168"/>
                <a:gd name="T64" fmla="*/ 388 w 432"/>
                <a:gd name="T65" fmla="*/ 163 h 168"/>
                <a:gd name="T66" fmla="*/ 401 w 432"/>
                <a:gd name="T67" fmla="*/ 167 h 168"/>
                <a:gd name="T68" fmla="*/ 405 w 432"/>
                <a:gd name="T69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2" h="168">
                  <a:moveTo>
                    <a:pt x="405" y="168"/>
                  </a:moveTo>
                  <a:lnTo>
                    <a:pt x="432" y="65"/>
                  </a:lnTo>
                  <a:lnTo>
                    <a:pt x="427" y="64"/>
                  </a:lnTo>
                  <a:lnTo>
                    <a:pt x="414" y="61"/>
                  </a:lnTo>
                  <a:lnTo>
                    <a:pt x="393" y="55"/>
                  </a:lnTo>
                  <a:lnTo>
                    <a:pt x="366" y="49"/>
                  </a:lnTo>
                  <a:lnTo>
                    <a:pt x="334" y="43"/>
                  </a:lnTo>
                  <a:lnTo>
                    <a:pt x="298" y="35"/>
                  </a:lnTo>
                  <a:lnTo>
                    <a:pt x="259" y="28"/>
                  </a:lnTo>
                  <a:lnTo>
                    <a:pt x="221" y="22"/>
                  </a:lnTo>
                  <a:lnTo>
                    <a:pt x="181" y="16"/>
                  </a:lnTo>
                  <a:lnTo>
                    <a:pt x="142" y="11"/>
                  </a:lnTo>
                  <a:lnTo>
                    <a:pt x="105" y="8"/>
                  </a:lnTo>
                  <a:lnTo>
                    <a:pt x="73" y="5"/>
                  </a:lnTo>
                  <a:lnTo>
                    <a:pt x="44" y="3"/>
                  </a:lnTo>
                  <a:lnTo>
                    <a:pt x="23" y="1"/>
                  </a:lnTo>
                  <a:lnTo>
                    <a:pt x="10" y="0"/>
                  </a:lnTo>
                  <a:lnTo>
                    <a:pt x="5" y="0"/>
                  </a:lnTo>
                  <a:lnTo>
                    <a:pt x="0" y="106"/>
                  </a:lnTo>
                  <a:lnTo>
                    <a:pt x="5" y="106"/>
                  </a:lnTo>
                  <a:lnTo>
                    <a:pt x="17" y="107"/>
                  </a:lnTo>
                  <a:lnTo>
                    <a:pt x="38" y="108"/>
                  </a:lnTo>
                  <a:lnTo>
                    <a:pt x="64" y="109"/>
                  </a:lnTo>
                  <a:lnTo>
                    <a:pt x="95" y="113"/>
                  </a:lnTo>
                  <a:lnTo>
                    <a:pt x="130" y="116"/>
                  </a:lnTo>
                  <a:lnTo>
                    <a:pt x="167" y="120"/>
                  </a:lnTo>
                  <a:lnTo>
                    <a:pt x="204" y="126"/>
                  </a:lnTo>
                  <a:lnTo>
                    <a:pt x="242" y="132"/>
                  </a:lnTo>
                  <a:lnTo>
                    <a:pt x="279" y="139"/>
                  </a:lnTo>
                  <a:lnTo>
                    <a:pt x="312" y="146"/>
                  </a:lnTo>
                  <a:lnTo>
                    <a:pt x="343" y="153"/>
                  </a:lnTo>
                  <a:lnTo>
                    <a:pt x="369" y="158"/>
                  </a:lnTo>
                  <a:lnTo>
                    <a:pt x="388" y="163"/>
                  </a:lnTo>
                  <a:lnTo>
                    <a:pt x="401" y="167"/>
                  </a:lnTo>
                  <a:lnTo>
                    <a:pt x="405" y="168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30" name="Freeform 13">
              <a:extLst>
                <a:ext uri="{FF2B5EF4-FFF2-40B4-BE49-F238E27FC236}">
                  <a16:creationId xmlns:a16="http://schemas.microsoft.com/office/drawing/2014/main" id="{D314903A-68AE-4F6A-820E-322F8F753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8913" y="812800"/>
              <a:ext cx="168275" cy="112713"/>
            </a:xfrm>
            <a:custGeom>
              <a:avLst/>
              <a:gdLst>
                <a:gd name="T0" fmla="*/ 365 w 422"/>
                <a:gd name="T1" fmla="*/ 283 h 283"/>
                <a:gd name="T2" fmla="*/ 422 w 422"/>
                <a:gd name="T3" fmla="*/ 194 h 283"/>
                <a:gd name="T4" fmla="*/ 418 w 422"/>
                <a:gd name="T5" fmla="*/ 191 h 283"/>
                <a:gd name="T6" fmla="*/ 407 w 422"/>
                <a:gd name="T7" fmla="*/ 184 h 283"/>
                <a:gd name="T8" fmla="*/ 389 w 422"/>
                <a:gd name="T9" fmla="*/ 173 h 283"/>
                <a:gd name="T10" fmla="*/ 365 w 422"/>
                <a:gd name="T11" fmla="*/ 159 h 283"/>
                <a:gd name="T12" fmla="*/ 337 w 422"/>
                <a:gd name="T13" fmla="*/ 142 h 283"/>
                <a:gd name="T14" fmla="*/ 304 w 422"/>
                <a:gd name="T15" fmla="*/ 124 h 283"/>
                <a:gd name="T16" fmla="*/ 271 w 422"/>
                <a:gd name="T17" fmla="*/ 106 h 283"/>
                <a:gd name="T18" fmla="*/ 234 w 422"/>
                <a:gd name="T19" fmla="*/ 86 h 283"/>
                <a:gd name="T20" fmla="*/ 199 w 422"/>
                <a:gd name="T21" fmla="*/ 69 h 283"/>
                <a:gd name="T22" fmla="*/ 163 w 422"/>
                <a:gd name="T23" fmla="*/ 53 h 283"/>
                <a:gd name="T24" fmla="*/ 129 w 422"/>
                <a:gd name="T25" fmla="*/ 38 h 283"/>
                <a:gd name="T26" fmla="*/ 99 w 422"/>
                <a:gd name="T27" fmla="*/ 25 h 283"/>
                <a:gd name="T28" fmla="*/ 73 w 422"/>
                <a:gd name="T29" fmla="*/ 15 h 283"/>
                <a:gd name="T30" fmla="*/ 54 w 422"/>
                <a:gd name="T31" fmla="*/ 6 h 283"/>
                <a:gd name="T32" fmla="*/ 41 w 422"/>
                <a:gd name="T33" fmla="*/ 2 h 283"/>
                <a:gd name="T34" fmla="*/ 37 w 422"/>
                <a:gd name="T35" fmla="*/ 0 h 283"/>
                <a:gd name="T36" fmla="*/ 0 w 422"/>
                <a:gd name="T37" fmla="*/ 99 h 283"/>
                <a:gd name="T38" fmla="*/ 4 w 422"/>
                <a:gd name="T39" fmla="*/ 100 h 283"/>
                <a:gd name="T40" fmla="*/ 16 w 422"/>
                <a:gd name="T41" fmla="*/ 105 h 283"/>
                <a:gd name="T42" fmla="*/ 34 w 422"/>
                <a:gd name="T43" fmla="*/ 112 h 283"/>
                <a:gd name="T44" fmla="*/ 59 w 422"/>
                <a:gd name="T45" fmla="*/ 122 h 283"/>
                <a:gd name="T46" fmla="*/ 87 w 422"/>
                <a:gd name="T47" fmla="*/ 135 h 283"/>
                <a:gd name="T48" fmla="*/ 120 w 422"/>
                <a:gd name="T49" fmla="*/ 149 h 283"/>
                <a:gd name="T50" fmla="*/ 153 w 422"/>
                <a:gd name="T51" fmla="*/ 164 h 283"/>
                <a:gd name="T52" fmla="*/ 187 w 422"/>
                <a:gd name="T53" fmla="*/ 181 h 283"/>
                <a:gd name="T54" fmla="*/ 221 w 422"/>
                <a:gd name="T55" fmla="*/ 198 h 283"/>
                <a:gd name="T56" fmla="*/ 254 w 422"/>
                <a:gd name="T57" fmla="*/ 216 h 283"/>
                <a:gd name="T58" fmla="*/ 284 w 422"/>
                <a:gd name="T59" fmla="*/ 233 h 283"/>
                <a:gd name="T60" fmla="*/ 311 w 422"/>
                <a:gd name="T61" fmla="*/ 249 h 283"/>
                <a:gd name="T62" fmla="*/ 332 w 422"/>
                <a:gd name="T63" fmla="*/ 262 h 283"/>
                <a:gd name="T64" fmla="*/ 350 w 422"/>
                <a:gd name="T65" fmla="*/ 273 h 283"/>
                <a:gd name="T66" fmla="*/ 362 w 422"/>
                <a:gd name="T67" fmla="*/ 281 h 283"/>
                <a:gd name="T68" fmla="*/ 365 w 422"/>
                <a:gd name="T69" fmla="*/ 28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2" h="283">
                  <a:moveTo>
                    <a:pt x="365" y="283"/>
                  </a:moveTo>
                  <a:lnTo>
                    <a:pt x="422" y="194"/>
                  </a:lnTo>
                  <a:lnTo>
                    <a:pt x="418" y="191"/>
                  </a:lnTo>
                  <a:lnTo>
                    <a:pt x="407" y="184"/>
                  </a:lnTo>
                  <a:lnTo>
                    <a:pt x="389" y="173"/>
                  </a:lnTo>
                  <a:lnTo>
                    <a:pt x="365" y="159"/>
                  </a:lnTo>
                  <a:lnTo>
                    <a:pt x="337" y="142"/>
                  </a:lnTo>
                  <a:lnTo>
                    <a:pt x="304" y="124"/>
                  </a:lnTo>
                  <a:lnTo>
                    <a:pt x="271" y="106"/>
                  </a:lnTo>
                  <a:lnTo>
                    <a:pt x="234" y="86"/>
                  </a:lnTo>
                  <a:lnTo>
                    <a:pt x="199" y="69"/>
                  </a:lnTo>
                  <a:lnTo>
                    <a:pt x="163" y="53"/>
                  </a:lnTo>
                  <a:lnTo>
                    <a:pt x="129" y="38"/>
                  </a:lnTo>
                  <a:lnTo>
                    <a:pt x="99" y="25"/>
                  </a:lnTo>
                  <a:lnTo>
                    <a:pt x="73" y="15"/>
                  </a:lnTo>
                  <a:lnTo>
                    <a:pt x="54" y="6"/>
                  </a:lnTo>
                  <a:lnTo>
                    <a:pt x="41" y="2"/>
                  </a:lnTo>
                  <a:lnTo>
                    <a:pt x="37" y="0"/>
                  </a:lnTo>
                  <a:lnTo>
                    <a:pt x="0" y="99"/>
                  </a:lnTo>
                  <a:lnTo>
                    <a:pt x="4" y="100"/>
                  </a:lnTo>
                  <a:lnTo>
                    <a:pt x="16" y="105"/>
                  </a:lnTo>
                  <a:lnTo>
                    <a:pt x="34" y="112"/>
                  </a:lnTo>
                  <a:lnTo>
                    <a:pt x="59" y="122"/>
                  </a:lnTo>
                  <a:lnTo>
                    <a:pt x="87" y="135"/>
                  </a:lnTo>
                  <a:lnTo>
                    <a:pt x="120" y="149"/>
                  </a:lnTo>
                  <a:lnTo>
                    <a:pt x="153" y="164"/>
                  </a:lnTo>
                  <a:lnTo>
                    <a:pt x="187" y="181"/>
                  </a:lnTo>
                  <a:lnTo>
                    <a:pt x="221" y="198"/>
                  </a:lnTo>
                  <a:lnTo>
                    <a:pt x="254" y="216"/>
                  </a:lnTo>
                  <a:lnTo>
                    <a:pt x="284" y="233"/>
                  </a:lnTo>
                  <a:lnTo>
                    <a:pt x="311" y="249"/>
                  </a:lnTo>
                  <a:lnTo>
                    <a:pt x="332" y="262"/>
                  </a:lnTo>
                  <a:lnTo>
                    <a:pt x="350" y="273"/>
                  </a:lnTo>
                  <a:lnTo>
                    <a:pt x="362" y="281"/>
                  </a:lnTo>
                  <a:lnTo>
                    <a:pt x="365" y="283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31" name="Freeform 14">
              <a:extLst>
                <a:ext uri="{FF2B5EF4-FFF2-40B4-BE49-F238E27FC236}">
                  <a16:creationId xmlns:a16="http://schemas.microsoft.com/office/drawing/2014/main" id="{9EA64F39-41BE-44D5-A689-36B7E18D8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5288" y="936625"/>
              <a:ext cx="149225" cy="147638"/>
            </a:xfrm>
            <a:custGeom>
              <a:avLst/>
              <a:gdLst>
                <a:gd name="T0" fmla="*/ 228 w 374"/>
                <a:gd name="T1" fmla="*/ 144 h 370"/>
                <a:gd name="T2" fmla="*/ 199 w 374"/>
                <a:gd name="T3" fmla="*/ 115 h 370"/>
                <a:gd name="T4" fmla="*/ 170 w 374"/>
                <a:gd name="T5" fmla="*/ 88 h 370"/>
                <a:gd name="T6" fmla="*/ 143 w 374"/>
                <a:gd name="T7" fmla="*/ 65 h 370"/>
                <a:gd name="T8" fmla="*/ 118 w 374"/>
                <a:gd name="T9" fmla="*/ 43 h 370"/>
                <a:gd name="T10" fmla="*/ 98 w 374"/>
                <a:gd name="T11" fmla="*/ 25 h 370"/>
                <a:gd name="T12" fmla="*/ 80 w 374"/>
                <a:gd name="T13" fmla="*/ 12 h 370"/>
                <a:gd name="T14" fmla="*/ 71 w 374"/>
                <a:gd name="T15" fmla="*/ 3 h 370"/>
                <a:gd name="T16" fmla="*/ 66 w 374"/>
                <a:gd name="T17" fmla="*/ 0 h 370"/>
                <a:gd name="T18" fmla="*/ 0 w 374"/>
                <a:gd name="T19" fmla="*/ 82 h 370"/>
                <a:gd name="T20" fmla="*/ 14 w 374"/>
                <a:gd name="T21" fmla="*/ 94 h 370"/>
                <a:gd name="T22" fmla="*/ 50 w 374"/>
                <a:gd name="T23" fmla="*/ 123 h 370"/>
                <a:gd name="T24" fmla="*/ 74 w 374"/>
                <a:gd name="T25" fmla="*/ 144 h 370"/>
                <a:gd name="T26" fmla="*/ 100 w 374"/>
                <a:gd name="T27" fmla="*/ 166 h 370"/>
                <a:gd name="T28" fmla="*/ 127 w 374"/>
                <a:gd name="T29" fmla="*/ 192 h 370"/>
                <a:gd name="T30" fmla="*/ 154 w 374"/>
                <a:gd name="T31" fmla="*/ 218 h 370"/>
                <a:gd name="T32" fmla="*/ 181 w 374"/>
                <a:gd name="T33" fmla="*/ 245 h 370"/>
                <a:gd name="T34" fmla="*/ 207 w 374"/>
                <a:gd name="T35" fmla="*/ 272 h 370"/>
                <a:gd name="T36" fmla="*/ 230 w 374"/>
                <a:gd name="T37" fmla="*/ 298 h 370"/>
                <a:gd name="T38" fmla="*/ 251 w 374"/>
                <a:gd name="T39" fmla="*/ 321 h 370"/>
                <a:gd name="T40" fmla="*/ 281 w 374"/>
                <a:gd name="T41" fmla="*/ 356 h 370"/>
                <a:gd name="T42" fmla="*/ 292 w 374"/>
                <a:gd name="T43" fmla="*/ 370 h 370"/>
                <a:gd name="T44" fmla="*/ 374 w 374"/>
                <a:gd name="T45" fmla="*/ 303 h 370"/>
                <a:gd name="T46" fmla="*/ 362 w 374"/>
                <a:gd name="T47" fmla="*/ 289 h 370"/>
                <a:gd name="T48" fmla="*/ 330 w 374"/>
                <a:gd name="T49" fmla="*/ 252 h 370"/>
                <a:gd name="T50" fmla="*/ 308 w 374"/>
                <a:gd name="T51" fmla="*/ 227 h 370"/>
                <a:gd name="T52" fmla="*/ 283 w 374"/>
                <a:gd name="T53" fmla="*/ 201 h 370"/>
                <a:gd name="T54" fmla="*/ 256 w 374"/>
                <a:gd name="T55" fmla="*/ 172 h 370"/>
                <a:gd name="T56" fmla="*/ 228 w 374"/>
                <a:gd name="T57" fmla="*/ 144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74" h="370">
                  <a:moveTo>
                    <a:pt x="228" y="144"/>
                  </a:moveTo>
                  <a:lnTo>
                    <a:pt x="199" y="115"/>
                  </a:lnTo>
                  <a:lnTo>
                    <a:pt x="170" y="88"/>
                  </a:lnTo>
                  <a:lnTo>
                    <a:pt x="143" y="65"/>
                  </a:lnTo>
                  <a:lnTo>
                    <a:pt x="118" y="43"/>
                  </a:lnTo>
                  <a:lnTo>
                    <a:pt x="98" y="25"/>
                  </a:lnTo>
                  <a:lnTo>
                    <a:pt x="80" y="12"/>
                  </a:lnTo>
                  <a:lnTo>
                    <a:pt x="71" y="3"/>
                  </a:lnTo>
                  <a:lnTo>
                    <a:pt x="66" y="0"/>
                  </a:lnTo>
                  <a:lnTo>
                    <a:pt x="0" y="82"/>
                  </a:lnTo>
                  <a:lnTo>
                    <a:pt x="14" y="94"/>
                  </a:lnTo>
                  <a:lnTo>
                    <a:pt x="50" y="123"/>
                  </a:lnTo>
                  <a:lnTo>
                    <a:pt x="74" y="144"/>
                  </a:lnTo>
                  <a:lnTo>
                    <a:pt x="100" y="166"/>
                  </a:lnTo>
                  <a:lnTo>
                    <a:pt x="127" y="192"/>
                  </a:lnTo>
                  <a:lnTo>
                    <a:pt x="154" y="218"/>
                  </a:lnTo>
                  <a:lnTo>
                    <a:pt x="181" y="245"/>
                  </a:lnTo>
                  <a:lnTo>
                    <a:pt x="207" y="272"/>
                  </a:lnTo>
                  <a:lnTo>
                    <a:pt x="230" y="298"/>
                  </a:lnTo>
                  <a:lnTo>
                    <a:pt x="251" y="321"/>
                  </a:lnTo>
                  <a:lnTo>
                    <a:pt x="281" y="356"/>
                  </a:lnTo>
                  <a:lnTo>
                    <a:pt x="292" y="370"/>
                  </a:lnTo>
                  <a:lnTo>
                    <a:pt x="374" y="303"/>
                  </a:lnTo>
                  <a:lnTo>
                    <a:pt x="362" y="289"/>
                  </a:lnTo>
                  <a:lnTo>
                    <a:pt x="330" y="252"/>
                  </a:lnTo>
                  <a:lnTo>
                    <a:pt x="308" y="227"/>
                  </a:lnTo>
                  <a:lnTo>
                    <a:pt x="283" y="201"/>
                  </a:lnTo>
                  <a:lnTo>
                    <a:pt x="256" y="172"/>
                  </a:lnTo>
                  <a:lnTo>
                    <a:pt x="228" y="14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32" name="Freeform 15">
              <a:extLst>
                <a:ext uri="{FF2B5EF4-FFF2-40B4-BE49-F238E27FC236}">
                  <a16:creationId xmlns:a16="http://schemas.microsoft.com/office/drawing/2014/main" id="{4D3735B6-F279-45EA-BC4B-AA2E367AD70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5626" y="1122363"/>
              <a:ext cx="114300" cy="166688"/>
            </a:xfrm>
            <a:custGeom>
              <a:avLst/>
              <a:gdLst>
                <a:gd name="T0" fmla="*/ 89 w 288"/>
                <a:gd name="T1" fmla="*/ 0 h 423"/>
                <a:gd name="T2" fmla="*/ 0 w 288"/>
                <a:gd name="T3" fmla="*/ 59 h 423"/>
                <a:gd name="T4" fmla="*/ 4 w 288"/>
                <a:gd name="T5" fmla="*/ 63 h 423"/>
                <a:gd name="T6" fmla="*/ 10 w 288"/>
                <a:gd name="T7" fmla="*/ 74 h 423"/>
                <a:gd name="T8" fmla="*/ 21 w 288"/>
                <a:gd name="T9" fmla="*/ 91 h 423"/>
                <a:gd name="T10" fmla="*/ 35 w 288"/>
                <a:gd name="T11" fmla="*/ 113 h 423"/>
                <a:gd name="T12" fmla="*/ 51 w 288"/>
                <a:gd name="T13" fmla="*/ 140 h 423"/>
                <a:gd name="T14" fmla="*/ 68 w 288"/>
                <a:gd name="T15" fmla="*/ 170 h 423"/>
                <a:gd name="T16" fmla="*/ 87 w 288"/>
                <a:gd name="T17" fmla="*/ 201 h 423"/>
                <a:gd name="T18" fmla="*/ 105 w 288"/>
                <a:gd name="T19" fmla="*/ 236 h 423"/>
                <a:gd name="T20" fmla="*/ 123 w 288"/>
                <a:gd name="T21" fmla="*/ 269 h 423"/>
                <a:gd name="T22" fmla="*/ 139 w 288"/>
                <a:gd name="T23" fmla="*/ 303 h 423"/>
                <a:gd name="T24" fmla="*/ 153 w 288"/>
                <a:gd name="T25" fmla="*/ 334 h 423"/>
                <a:gd name="T26" fmla="*/ 166 w 288"/>
                <a:gd name="T27" fmla="*/ 363 h 423"/>
                <a:gd name="T28" fmla="*/ 175 w 288"/>
                <a:gd name="T29" fmla="*/ 387 h 423"/>
                <a:gd name="T30" fmla="*/ 183 w 288"/>
                <a:gd name="T31" fmla="*/ 405 h 423"/>
                <a:gd name="T32" fmla="*/ 188 w 288"/>
                <a:gd name="T33" fmla="*/ 418 h 423"/>
                <a:gd name="T34" fmla="*/ 189 w 288"/>
                <a:gd name="T35" fmla="*/ 423 h 423"/>
                <a:gd name="T36" fmla="*/ 288 w 288"/>
                <a:gd name="T37" fmla="*/ 384 h 423"/>
                <a:gd name="T38" fmla="*/ 287 w 288"/>
                <a:gd name="T39" fmla="*/ 379 h 423"/>
                <a:gd name="T40" fmla="*/ 281 w 288"/>
                <a:gd name="T41" fmla="*/ 366 h 423"/>
                <a:gd name="T42" fmla="*/ 273 w 288"/>
                <a:gd name="T43" fmla="*/ 347 h 423"/>
                <a:gd name="T44" fmla="*/ 262 w 288"/>
                <a:gd name="T45" fmla="*/ 321 h 423"/>
                <a:gd name="T46" fmla="*/ 249 w 288"/>
                <a:gd name="T47" fmla="*/ 291 h 423"/>
                <a:gd name="T48" fmla="*/ 234 w 288"/>
                <a:gd name="T49" fmla="*/ 258 h 423"/>
                <a:gd name="T50" fmla="*/ 216 w 288"/>
                <a:gd name="T51" fmla="*/ 223 h 423"/>
                <a:gd name="T52" fmla="*/ 198 w 288"/>
                <a:gd name="T53" fmla="*/ 187 h 423"/>
                <a:gd name="T54" fmla="*/ 180 w 288"/>
                <a:gd name="T55" fmla="*/ 152 h 423"/>
                <a:gd name="T56" fmla="*/ 160 w 288"/>
                <a:gd name="T57" fmla="*/ 117 h 423"/>
                <a:gd name="T58" fmla="*/ 142 w 288"/>
                <a:gd name="T59" fmla="*/ 86 h 423"/>
                <a:gd name="T60" fmla="*/ 125 w 288"/>
                <a:gd name="T61" fmla="*/ 58 h 423"/>
                <a:gd name="T62" fmla="*/ 111 w 288"/>
                <a:gd name="T63" fmla="*/ 34 h 423"/>
                <a:gd name="T64" fmla="*/ 99 w 288"/>
                <a:gd name="T65" fmla="*/ 17 h 423"/>
                <a:gd name="T66" fmla="*/ 91 w 288"/>
                <a:gd name="T67" fmla="*/ 5 h 423"/>
                <a:gd name="T68" fmla="*/ 89 w 288"/>
                <a:gd name="T69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8" h="423">
                  <a:moveTo>
                    <a:pt x="89" y="0"/>
                  </a:moveTo>
                  <a:lnTo>
                    <a:pt x="0" y="59"/>
                  </a:lnTo>
                  <a:lnTo>
                    <a:pt x="4" y="63"/>
                  </a:lnTo>
                  <a:lnTo>
                    <a:pt x="10" y="74"/>
                  </a:lnTo>
                  <a:lnTo>
                    <a:pt x="21" y="91"/>
                  </a:lnTo>
                  <a:lnTo>
                    <a:pt x="35" y="113"/>
                  </a:lnTo>
                  <a:lnTo>
                    <a:pt x="51" y="140"/>
                  </a:lnTo>
                  <a:lnTo>
                    <a:pt x="68" y="170"/>
                  </a:lnTo>
                  <a:lnTo>
                    <a:pt x="87" y="201"/>
                  </a:lnTo>
                  <a:lnTo>
                    <a:pt x="105" y="236"/>
                  </a:lnTo>
                  <a:lnTo>
                    <a:pt x="123" y="269"/>
                  </a:lnTo>
                  <a:lnTo>
                    <a:pt x="139" y="303"/>
                  </a:lnTo>
                  <a:lnTo>
                    <a:pt x="153" y="334"/>
                  </a:lnTo>
                  <a:lnTo>
                    <a:pt x="166" y="363"/>
                  </a:lnTo>
                  <a:lnTo>
                    <a:pt x="175" y="387"/>
                  </a:lnTo>
                  <a:lnTo>
                    <a:pt x="183" y="405"/>
                  </a:lnTo>
                  <a:lnTo>
                    <a:pt x="188" y="418"/>
                  </a:lnTo>
                  <a:lnTo>
                    <a:pt x="189" y="423"/>
                  </a:lnTo>
                  <a:lnTo>
                    <a:pt x="288" y="384"/>
                  </a:lnTo>
                  <a:lnTo>
                    <a:pt x="287" y="379"/>
                  </a:lnTo>
                  <a:lnTo>
                    <a:pt x="281" y="366"/>
                  </a:lnTo>
                  <a:lnTo>
                    <a:pt x="273" y="347"/>
                  </a:lnTo>
                  <a:lnTo>
                    <a:pt x="262" y="321"/>
                  </a:lnTo>
                  <a:lnTo>
                    <a:pt x="249" y="291"/>
                  </a:lnTo>
                  <a:lnTo>
                    <a:pt x="234" y="258"/>
                  </a:lnTo>
                  <a:lnTo>
                    <a:pt x="216" y="223"/>
                  </a:lnTo>
                  <a:lnTo>
                    <a:pt x="198" y="187"/>
                  </a:lnTo>
                  <a:lnTo>
                    <a:pt x="180" y="152"/>
                  </a:lnTo>
                  <a:lnTo>
                    <a:pt x="160" y="117"/>
                  </a:lnTo>
                  <a:lnTo>
                    <a:pt x="142" y="86"/>
                  </a:lnTo>
                  <a:lnTo>
                    <a:pt x="125" y="58"/>
                  </a:lnTo>
                  <a:lnTo>
                    <a:pt x="111" y="34"/>
                  </a:lnTo>
                  <a:lnTo>
                    <a:pt x="99" y="17"/>
                  </a:lnTo>
                  <a:lnTo>
                    <a:pt x="91" y="5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33" name="Freeform 16">
              <a:extLst>
                <a:ext uri="{FF2B5EF4-FFF2-40B4-BE49-F238E27FC236}">
                  <a16:creationId xmlns:a16="http://schemas.microsoft.com/office/drawing/2014/main" id="{12957392-6A61-4F01-918A-A82F43E28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5638" y="1349375"/>
              <a:ext cx="68263" cy="173038"/>
            </a:xfrm>
            <a:custGeom>
              <a:avLst/>
              <a:gdLst>
                <a:gd name="T0" fmla="*/ 119 w 173"/>
                <a:gd name="T1" fmla="*/ 66 h 433"/>
                <a:gd name="T2" fmla="*/ 112 w 173"/>
                <a:gd name="T3" fmla="*/ 39 h 433"/>
                <a:gd name="T4" fmla="*/ 107 w 173"/>
                <a:gd name="T5" fmla="*/ 18 h 433"/>
                <a:gd name="T6" fmla="*/ 104 w 173"/>
                <a:gd name="T7" fmla="*/ 5 h 433"/>
                <a:gd name="T8" fmla="*/ 101 w 173"/>
                <a:gd name="T9" fmla="*/ 0 h 433"/>
                <a:gd name="T10" fmla="*/ 0 w 173"/>
                <a:gd name="T11" fmla="*/ 29 h 433"/>
                <a:gd name="T12" fmla="*/ 2 w 173"/>
                <a:gd name="T13" fmla="*/ 33 h 433"/>
                <a:gd name="T14" fmla="*/ 5 w 173"/>
                <a:gd name="T15" fmla="*/ 45 h 433"/>
                <a:gd name="T16" fmla="*/ 10 w 173"/>
                <a:gd name="T17" fmla="*/ 66 h 433"/>
                <a:gd name="T18" fmla="*/ 16 w 173"/>
                <a:gd name="T19" fmla="*/ 91 h 433"/>
                <a:gd name="T20" fmla="*/ 24 w 173"/>
                <a:gd name="T21" fmla="*/ 121 h 433"/>
                <a:gd name="T22" fmla="*/ 31 w 173"/>
                <a:gd name="T23" fmla="*/ 154 h 433"/>
                <a:gd name="T24" fmla="*/ 38 w 173"/>
                <a:gd name="T25" fmla="*/ 191 h 433"/>
                <a:gd name="T26" fmla="*/ 44 w 173"/>
                <a:gd name="T27" fmla="*/ 229 h 433"/>
                <a:gd name="T28" fmla="*/ 51 w 173"/>
                <a:gd name="T29" fmla="*/ 267 h 433"/>
                <a:gd name="T30" fmla="*/ 56 w 173"/>
                <a:gd name="T31" fmla="*/ 303 h 433"/>
                <a:gd name="T32" fmla="*/ 59 w 173"/>
                <a:gd name="T33" fmla="*/ 338 h 433"/>
                <a:gd name="T34" fmla="*/ 63 w 173"/>
                <a:gd name="T35" fmla="*/ 368 h 433"/>
                <a:gd name="T36" fmla="*/ 65 w 173"/>
                <a:gd name="T37" fmla="*/ 395 h 433"/>
                <a:gd name="T38" fmla="*/ 66 w 173"/>
                <a:gd name="T39" fmla="*/ 415 h 433"/>
                <a:gd name="T40" fmla="*/ 67 w 173"/>
                <a:gd name="T41" fmla="*/ 428 h 433"/>
                <a:gd name="T42" fmla="*/ 67 w 173"/>
                <a:gd name="T43" fmla="*/ 433 h 433"/>
                <a:gd name="T44" fmla="*/ 173 w 173"/>
                <a:gd name="T45" fmla="*/ 427 h 433"/>
                <a:gd name="T46" fmla="*/ 173 w 173"/>
                <a:gd name="T47" fmla="*/ 421 h 433"/>
                <a:gd name="T48" fmla="*/ 172 w 173"/>
                <a:gd name="T49" fmla="*/ 408 h 433"/>
                <a:gd name="T50" fmla="*/ 170 w 173"/>
                <a:gd name="T51" fmla="*/ 387 h 433"/>
                <a:gd name="T52" fmla="*/ 167 w 173"/>
                <a:gd name="T53" fmla="*/ 360 h 433"/>
                <a:gd name="T54" fmla="*/ 164 w 173"/>
                <a:gd name="T55" fmla="*/ 326 h 433"/>
                <a:gd name="T56" fmla="*/ 160 w 173"/>
                <a:gd name="T57" fmla="*/ 290 h 433"/>
                <a:gd name="T58" fmla="*/ 155 w 173"/>
                <a:gd name="T59" fmla="*/ 252 h 433"/>
                <a:gd name="T60" fmla="*/ 149 w 173"/>
                <a:gd name="T61" fmla="*/ 212 h 433"/>
                <a:gd name="T62" fmla="*/ 141 w 173"/>
                <a:gd name="T63" fmla="*/ 172 h 433"/>
                <a:gd name="T64" fmla="*/ 134 w 173"/>
                <a:gd name="T65" fmla="*/ 134 h 433"/>
                <a:gd name="T66" fmla="*/ 126 w 173"/>
                <a:gd name="T67" fmla="*/ 98 h 433"/>
                <a:gd name="T68" fmla="*/ 119 w 173"/>
                <a:gd name="T69" fmla="*/ 66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3" h="433">
                  <a:moveTo>
                    <a:pt x="119" y="66"/>
                  </a:moveTo>
                  <a:lnTo>
                    <a:pt x="112" y="39"/>
                  </a:lnTo>
                  <a:lnTo>
                    <a:pt x="107" y="18"/>
                  </a:lnTo>
                  <a:lnTo>
                    <a:pt x="104" y="5"/>
                  </a:lnTo>
                  <a:lnTo>
                    <a:pt x="101" y="0"/>
                  </a:lnTo>
                  <a:lnTo>
                    <a:pt x="0" y="29"/>
                  </a:lnTo>
                  <a:lnTo>
                    <a:pt x="2" y="33"/>
                  </a:lnTo>
                  <a:lnTo>
                    <a:pt x="5" y="45"/>
                  </a:lnTo>
                  <a:lnTo>
                    <a:pt x="10" y="66"/>
                  </a:lnTo>
                  <a:lnTo>
                    <a:pt x="16" y="91"/>
                  </a:lnTo>
                  <a:lnTo>
                    <a:pt x="24" y="121"/>
                  </a:lnTo>
                  <a:lnTo>
                    <a:pt x="31" y="154"/>
                  </a:lnTo>
                  <a:lnTo>
                    <a:pt x="38" y="191"/>
                  </a:lnTo>
                  <a:lnTo>
                    <a:pt x="44" y="229"/>
                  </a:lnTo>
                  <a:lnTo>
                    <a:pt x="51" y="267"/>
                  </a:lnTo>
                  <a:lnTo>
                    <a:pt x="56" y="303"/>
                  </a:lnTo>
                  <a:lnTo>
                    <a:pt x="59" y="338"/>
                  </a:lnTo>
                  <a:lnTo>
                    <a:pt x="63" y="368"/>
                  </a:lnTo>
                  <a:lnTo>
                    <a:pt x="65" y="395"/>
                  </a:lnTo>
                  <a:lnTo>
                    <a:pt x="66" y="415"/>
                  </a:lnTo>
                  <a:lnTo>
                    <a:pt x="67" y="428"/>
                  </a:lnTo>
                  <a:lnTo>
                    <a:pt x="67" y="433"/>
                  </a:lnTo>
                  <a:lnTo>
                    <a:pt x="173" y="427"/>
                  </a:lnTo>
                  <a:lnTo>
                    <a:pt x="173" y="421"/>
                  </a:lnTo>
                  <a:lnTo>
                    <a:pt x="172" y="408"/>
                  </a:lnTo>
                  <a:lnTo>
                    <a:pt x="170" y="387"/>
                  </a:lnTo>
                  <a:lnTo>
                    <a:pt x="167" y="360"/>
                  </a:lnTo>
                  <a:lnTo>
                    <a:pt x="164" y="326"/>
                  </a:lnTo>
                  <a:lnTo>
                    <a:pt x="160" y="290"/>
                  </a:lnTo>
                  <a:lnTo>
                    <a:pt x="155" y="252"/>
                  </a:lnTo>
                  <a:lnTo>
                    <a:pt x="149" y="212"/>
                  </a:lnTo>
                  <a:lnTo>
                    <a:pt x="141" y="172"/>
                  </a:lnTo>
                  <a:lnTo>
                    <a:pt x="134" y="134"/>
                  </a:lnTo>
                  <a:lnTo>
                    <a:pt x="126" y="98"/>
                  </a:lnTo>
                  <a:lnTo>
                    <a:pt x="119" y="6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34" name="Freeform 17">
              <a:extLst>
                <a:ext uri="{FF2B5EF4-FFF2-40B4-BE49-F238E27FC236}">
                  <a16:creationId xmlns:a16="http://schemas.microsoft.com/office/drawing/2014/main" id="{ED24406B-7986-4FC1-BD61-ECBD9BB162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8813" y="1597025"/>
              <a:ext cx="65088" cy="171450"/>
            </a:xfrm>
            <a:custGeom>
              <a:avLst/>
              <a:gdLst>
                <a:gd name="T0" fmla="*/ 144 w 165"/>
                <a:gd name="T1" fmla="*/ 219 h 431"/>
                <a:gd name="T2" fmla="*/ 150 w 165"/>
                <a:gd name="T3" fmla="*/ 179 h 431"/>
                <a:gd name="T4" fmla="*/ 154 w 165"/>
                <a:gd name="T5" fmla="*/ 141 h 431"/>
                <a:gd name="T6" fmla="*/ 158 w 165"/>
                <a:gd name="T7" fmla="*/ 105 h 431"/>
                <a:gd name="T8" fmla="*/ 161 w 165"/>
                <a:gd name="T9" fmla="*/ 71 h 431"/>
                <a:gd name="T10" fmla="*/ 163 w 165"/>
                <a:gd name="T11" fmla="*/ 44 h 431"/>
                <a:gd name="T12" fmla="*/ 164 w 165"/>
                <a:gd name="T13" fmla="*/ 23 h 431"/>
                <a:gd name="T14" fmla="*/ 164 w 165"/>
                <a:gd name="T15" fmla="*/ 9 h 431"/>
                <a:gd name="T16" fmla="*/ 165 w 165"/>
                <a:gd name="T17" fmla="*/ 4 h 431"/>
                <a:gd name="T18" fmla="*/ 59 w 165"/>
                <a:gd name="T19" fmla="*/ 0 h 431"/>
                <a:gd name="T20" fmla="*/ 59 w 165"/>
                <a:gd name="T21" fmla="*/ 4 h 431"/>
                <a:gd name="T22" fmla="*/ 58 w 165"/>
                <a:gd name="T23" fmla="*/ 17 h 431"/>
                <a:gd name="T24" fmla="*/ 57 w 165"/>
                <a:gd name="T25" fmla="*/ 38 h 431"/>
                <a:gd name="T26" fmla="*/ 56 w 165"/>
                <a:gd name="T27" fmla="*/ 64 h 431"/>
                <a:gd name="T28" fmla="*/ 53 w 165"/>
                <a:gd name="T29" fmla="*/ 95 h 431"/>
                <a:gd name="T30" fmla="*/ 49 w 165"/>
                <a:gd name="T31" fmla="*/ 130 h 431"/>
                <a:gd name="T32" fmla="*/ 45 w 165"/>
                <a:gd name="T33" fmla="*/ 166 h 431"/>
                <a:gd name="T34" fmla="*/ 40 w 165"/>
                <a:gd name="T35" fmla="*/ 204 h 431"/>
                <a:gd name="T36" fmla="*/ 34 w 165"/>
                <a:gd name="T37" fmla="*/ 242 h 431"/>
                <a:gd name="T38" fmla="*/ 28 w 165"/>
                <a:gd name="T39" fmla="*/ 279 h 431"/>
                <a:gd name="T40" fmla="*/ 21 w 165"/>
                <a:gd name="T41" fmla="*/ 312 h 431"/>
                <a:gd name="T42" fmla="*/ 15 w 165"/>
                <a:gd name="T43" fmla="*/ 343 h 431"/>
                <a:gd name="T44" fmla="*/ 8 w 165"/>
                <a:gd name="T45" fmla="*/ 368 h 431"/>
                <a:gd name="T46" fmla="*/ 4 w 165"/>
                <a:gd name="T47" fmla="*/ 388 h 431"/>
                <a:gd name="T48" fmla="*/ 1 w 165"/>
                <a:gd name="T49" fmla="*/ 401 h 431"/>
                <a:gd name="T50" fmla="*/ 0 w 165"/>
                <a:gd name="T51" fmla="*/ 405 h 431"/>
                <a:gd name="T52" fmla="*/ 101 w 165"/>
                <a:gd name="T53" fmla="*/ 431 h 431"/>
                <a:gd name="T54" fmla="*/ 102 w 165"/>
                <a:gd name="T55" fmla="*/ 427 h 431"/>
                <a:gd name="T56" fmla="*/ 106 w 165"/>
                <a:gd name="T57" fmla="*/ 414 h 431"/>
                <a:gd name="T58" fmla="*/ 111 w 165"/>
                <a:gd name="T59" fmla="*/ 393 h 431"/>
                <a:gd name="T60" fmla="*/ 117 w 165"/>
                <a:gd name="T61" fmla="*/ 366 h 431"/>
                <a:gd name="T62" fmla="*/ 124 w 165"/>
                <a:gd name="T63" fmla="*/ 334 h 431"/>
                <a:gd name="T64" fmla="*/ 131 w 165"/>
                <a:gd name="T65" fmla="*/ 298 h 431"/>
                <a:gd name="T66" fmla="*/ 138 w 165"/>
                <a:gd name="T67" fmla="*/ 259 h 431"/>
                <a:gd name="T68" fmla="*/ 144 w 165"/>
                <a:gd name="T69" fmla="*/ 219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5" h="431">
                  <a:moveTo>
                    <a:pt x="144" y="219"/>
                  </a:moveTo>
                  <a:lnTo>
                    <a:pt x="150" y="179"/>
                  </a:lnTo>
                  <a:lnTo>
                    <a:pt x="154" y="141"/>
                  </a:lnTo>
                  <a:lnTo>
                    <a:pt x="158" y="105"/>
                  </a:lnTo>
                  <a:lnTo>
                    <a:pt x="161" y="71"/>
                  </a:lnTo>
                  <a:lnTo>
                    <a:pt x="163" y="44"/>
                  </a:lnTo>
                  <a:lnTo>
                    <a:pt x="164" y="23"/>
                  </a:lnTo>
                  <a:lnTo>
                    <a:pt x="164" y="9"/>
                  </a:lnTo>
                  <a:lnTo>
                    <a:pt x="165" y="4"/>
                  </a:lnTo>
                  <a:lnTo>
                    <a:pt x="59" y="0"/>
                  </a:lnTo>
                  <a:lnTo>
                    <a:pt x="59" y="4"/>
                  </a:lnTo>
                  <a:lnTo>
                    <a:pt x="58" y="17"/>
                  </a:lnTo>
                  <a:lnTo>
                    <a:pt x="57" y="38"/>
                  </a:lnTo>
                  <a:lnTo>
                    <a:pt x="56" y="64"/>
                  </a:lnTo>
                  <a:lnTo>
                    <a:pt x="53" y="95"/>
                  </a:lnTo>
                  <a:lnTo>
                    <a:pt x="49" y="130"/>
                  </a:lnTo>
                  <a:lnTo>
                    <a:pt x="45" y="166"/>
                  </a:lnTo>
                  <a:lnTo>
                    <a:pt x="40" y="204"/>
                  </a:lnTo>
                  <a:lnTo>
                    <a:pt x="34" y="242"/>
                  </a:lnTo>
                  <a:lnTo>
                    <a:pt x="28" y="279"/>
                  </a:lnTo>
                  <a:lnTo>
                    <a:pt x="21" y="312"/>
                  </a:lnTo>
                  <a:lnTo>
                    <a:pt x="15" y="343"/>
                  </a:lnTo>
                  <a:lnTo>
                    <a:pt x="8" y="368"/>
                  </a:lnTo>
                  <a:lnTo>
                    <a:pt x="4" y="388"/>
                  </a:lnTo>
                  <a:lnTo>
                    <a:pt x="1" y="401"/>
                  </a:lnTo>
                  <a:lnTo>
                    <a:pt x="0" y="405"/>
                  </a:lnTo>
                  <a:lnTo>
                    <a:pt x="101" y="431"/>
                  </a:lnTo>
                  <a:lnTo>
                    <a:pt x="102" y="427"/>
                  </a:lnTo>
                  <a:lnTo>
                    <a:pt x="106" y="414"/>
                  </a:lnTo>
                  <a:lnTo>
                    <a:pt x="111" y="393"/>
                  </a:lnTo>
                  <a:lnTo>
                    <a:pt x="117" y="366"/>
                  </a:lnTo>
                  <a:lnTo>
                    <a:pt x="124" y="334"/>
                  </a:lnTo>
                  <a:lnTo>
                    <a:pt x="131" y="298"/>
                  </a:lnTo>
                  <a:lnTo>
                    <a:pt x="138" y="259"/>
                  </a:lnTo>
                  <a:lnTo>
                    <a:pt x="144" y="21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35" name="Freeform 18">
              <a:extLst>
                <a:ext uri="{FF2B5EF4-FFF2-40B4-BE49-F238E27FC236}">
                  <a16:creationId xmlns:a16="http://schemas.microsoft.com/office/drawing/2014/main" id="{9382393D-A1B4-4FC6-90ED-E51BE9C68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3563" y="1830388"/>
              <a:ext cx="111125" cy="168275"/>
            </a:xfrm>
            <a:custGeom>
              <a:avLst/>
              <a:gdLst>
                <a:gd name="T0" fmla="*/ 159 w 281"/>
                <a:gd name="T1" fmla="*/ 59 h 423"/>
                <a:gd name="T2" fmla="*/ 147 w 281"/>
                <a:gd name="T3" fmla="*/ 88 h 423"/>
                <a:gd name="T4" fmla="*/ 133 w 281"/>
                <a:gd name="T5" fmla="*/ 120 h 423"/>
                <a:gd name="T6" fmla="*/ 118 w 281"/>
                <a:gd name="T7" fmla="*/ 153 h 423"/>
                <a:gd name="T8" fmla="*/ 100 w 281"/>
                <a:gd name="T9" fmla="*/ 188 h 423"/>
                <a:gd name="T10" fmla="*/ 83 w 281"/>
                <a:gd name="T11" fmla="*/ 222 h 423"/>
                <a:gd name="T12" fmla="*/ 66 w 281"/>
                <a:gd name="T13" fmla="*/ 255 h 423"/>
                <a:gd name="T14" fmla="*/ 48 w 281"/>
                <a:gd name="T15" fmla="*/ 285 h 423"/>
                <a:gd name="T16" fmla="*/ 33 w 281"/>
                <a:gd name="T17" fmla="*/ 312 h 423"/>
                <a:gd name="T18" fmla="*/ 19 w 281"/>
                <a:gd name="T19" fmla="*/ 334 h 423"/>
                <a:gd name="T20" fmla="*/ 10 w 281"/>
                <a:gd name="T21" fmla="*/ 352 h 423"/>
                <a:gd name="T22" fmla="*/ 2 w 281"/>
                <a:gd name="T23" fmla="*/ 363 h 423"/>
                <a:gd name="T24" fmla="*/ 0 w 281"/>
                <a:gd name="T25" fmla="*/ 366 h 423"/>
                <a:gd name="T26" fmla="*/ 88 w 281"/>
                <a:gd name="T27" fmla="*/ 423 h 423"/>
                <a:gd name="T28" fmla="*/ 92 w 281"/>
                <a:gd name="T29" fmla="*/ 419 h 423"/>
                <a:gd name="T30" fmla="*/ 98 w 281"/>
                <a:gd name="T31" fmla="*/ 407 h 423"/>
                <a:gd name="T32" fmla="*/ 110 w 281"/>
                <a:gd name="T33" fmla="*/ 390 h 423"/>
                <a:gd name="T34" fmla="*/ 124 w 281"/>
                <a:gd name="T35" fmla="*/ 366 h 423"/>
                <a:gd name="T36" fmla="*/ 140 w 281"/>
                <a:gd name="T37" fmla="*/ 337 h 423"/>
                <a:gd name="T38" fmla="*/ 159 w 281"/>
                <a:gd name="T39" fmla="*/ 305 h 423"/>
                <a:gd name="T40" fmla="*/ 177 w 281"/>
                <a:gd name="T41" fmla="*/ 271 h 423"/>
                <a:gd name="T42" fmla="*/ 195 w 281"/>
                <a:gd name="T43" fmla="*/ 235 h 423"/>
                <a:gd name="T44" fmla="*/ 213 w 281"/>
                <a:gd name="T45" fmla="*/ 198 h 423"/>
                <a:gd name="T46" fmla="*/ 229 w 281"/>
                <a:gd name="T47" fmla="*/ 163 h 423"/>
                <a:gd name="T48" fmla="*/ 244 w 281"/>
                <a:gd name="T49" fmla="*/ 129 h 423"/>
                <a:gd name="T50" fmla="*/ 257 w 281"/>
                <a:gd name="T51" fmla="*/ 99 h 423"/>
                <a:gd name="T52" fmla="*/ 267 w 281"/>
                <a:gd name="T53" fmla="*/ 74 h 423"/>
                <a:gd name="T54" fmla="*/ 274 w 281"/>
                <a:gd name="T55" fmla="*/ 54 h 423"/>
                <a:gd name="T56" fmla="*/ 280 w 281"/>
                <a:gd name="T57" fmla="*/ 41 h 423"/>
                <a:gd name="T58" fmla="*/ 281 w 281"/>
                <a:gd name="T59" fmla="*/ 36 h 423"/>
                <a:gd name="T60" fmla="*/ 182 w 281"/>
                <a:gd name="T61" fmla="*/ 0 h 423"/>
                <a:gd name="T62" fmla="*/ 180 w 281"/>
                <a:gd name="T63" fmla="*/ 4 h 423"/>
                <a:gd name="T64" fmla="*/ 176 w 281"/>
                <a:gd name="T65" fmla="*/ 16 h 423"/>
                <a:gd name="T66" fmla="*/ 168 w 281"/>
                <a:gd name="T67" fmla="*/ 35 h 423"/>
                <a:gd name="T68" fmla="*/ 159 w 281"/>
                <a:gd name="T69" fmla="*/ 59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1" h="423">
                  <a:moveTo>
                    <a:pt x="159" y="59"/>
                  </a:moveTo>
                  <a:lnTo>
                    <a:pt x="147" y="88"/>
                  </a:lnTo>
                  <a:lnTo>
                    <a:pt x="133" y="120"/>
                  </a:lnTo>
                  <a:lnTo>
                    <a:pt x="118" y="153"/>
                  </a:lnTo>
                  <a:lnTo>
                    <a:pt x="100" y="188"/>
                  </a:lnTo>
                  <a:lnTo>
                    <a:pt x="83" y="222"/>
                  </a:lnTo>
                  <a:lnTo>
                    <a:pt x="66" y="255"/>
                  </a:lnTo>
                  <a:lnTo>
                    <a:pt x="48" y="285"/>
                  </a:lnTo>
                  <a:lnTo>
                    <a:pt x="33" y="312"/>
                  </a:lnTo>
                  <a:lnTo>
                    <a:pt x="19" y="334"/>
                  </a:lnTo>
                  <a:lnTo>
                    <a:pt x="10" y="352"/>
                  </a:lnTo>
                  <a:lnTo>
                    <a:pt x="2" y="363"/>
                  </a:lnTo>
                  <a:lnTo>
                    <a:pt x="0" y="366"/>
                  </a:lnTo>
                  <a:lnTo>
                    <a:pt x="88" y="423"/>
                  </a:lnTo>
                  <a:lnTo>
                    <a:pt x="92" y="419"/>
                  </a:lnTo>
                  <a:lnTo>
                    <a:pt x="98" y="407"/>
                  </a:lnTo>
                  <a:lnTo>
                    <a:pt x="110" y="390"/>
                  </a:lnTo>
                  <a:lnTo>
                    <a:pt x="124" y="366"/>
                  </a:lnTo>
                  <a:lnTo>
                    <a:pt x="140" y="337"/>
                  </a:lnTo>
                  <a:lnTo>
                    <a:pt x="159" y="305"/>
                  </a:lnTo>
                  <a:lnTo>
                    <a:pt x="177" y="271"/>
                  </a:lnTo>
                  <a:lnTo>
                    <a:pt x="195" y="235"/>
                  </a:lnTo>
                  <a:lnTo>
                    <a:pt x="213" y="198"/>
                  </a:lnTo>
                  <a:lnTo>
                    <a:pt x="229" y="163"/>
                  </a:lnTo>
                  <a:lnTo>
                    <a:pt x="244" y="129"/>
                  </a:lnTo>
                  <a:lnTo>
                    <a:pt x="257" y="99"/>
                  </a:lnTo>
                  <a:lnTo>
                    <a:pt x="267" y="74"/>
                  </a:lnTo>
                  <a:lnTo>
                    <a:pt x="274" y="54"/>
                  </a:lnTo>
                  <a:lnTo>
                    <a:pt x="280" y="41"/>
                  </a:lnTo>
                  <a:lnTo>
                    <a:pt x="281" y="36"/>
                  </a:lnTo>
                  <a:lnTo>
                    <a:pt x="182" y="0"/>
                  </a:lnTo>
                  <a:lnTo>
                    <a:pt x="180" y="4"/>
                  </a:lnTo>
                  <a:lnTo>
                    <a:pt x="176" y="16"/>
                  </a:lnTo>
                  <a:lnTo>
                    <a:pt x="168" y="35"/>
                  </a:lnTo>
                  <a:lnTo>
                    <a:pt x="159" y="5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36" name="Freeform 19">
              <a:extLst>
                <a:ext uri="{FF2B5EF4-FFF2-40B4-BE49-F238E27FC236}">
                  <a16:creationId xmlns:a16="http://schemas.microsoft.com/office/drawing/2014/main" id="{F4175723-1C14-4E80-8192-33CE529FA75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6401" y="2038350"/>
              <a:ext cx="146050" cy="147638"/>
            </a:xfrm>
            <a:custGeom>
              <a:avLst/>
              <a:gdLst>
                <a:gd name="T0" fmla="*/ 0 w 370"/>
                <a:gd name="T1" fmla="*/ 293 h 374"/>
                <a:gd name="T2" fmla="*/ 67 w 370"/>
                <a:gd name="T3" fmla="*/ 374 h 374"/>
                <a:gd name="T4" fmla="*/ 81 w 370"/>
                <a:gd name="T5" fmla="*/ 362 h 374"/>
                <a:gd name="T6" fmla="*/ 119 w 370"/>
                <a:gd name="T7" fmla="*/ 331 h 374"/>
                <a:gd name="T8" fmla="*/ 143 w 370"/>
                <a:gd name="T9" fmla="*/ 308 h 374"/>
                <a:gd name="T10" fmla="*/ 170 w 370"/>
                <a:gd name="T11" fmla="*/ 283 h 374"/>
                <a:gd name="T12" fmla="*/ 198 w 370"/>
                <a:gd name="T13" fmla="*/ 256 h 374"/>
                <a:gd name="T14" fmla="*/ 227 w 370"/>
                <a:gd name="T15" fmla="*/ 228 h 374"/>
                <a:gd name="T16" fmla="*/ 254 w 370"/>
                <a:gd name="T17" fmla="*/ 199 h 374"/>
                <a:gd name="T18" fmla="*/ 281 w 370"/>
                <a:gd name="T19" fmla="*/ 170 h 374"/>
                <a:gd name="T20" fmla="*/ 305 w 370"/>
                <a:gd name="T21" fmla="*/ 143 h 374"/>
                <a:gd name="T22" fmla="*/ 327 w 370"/>
                <a:gd name="T23" fmla="*/ 118 h 374"/>
                <a:gd name="T24" fmla="*/ 344 w 370"/>
                <a:gd name="T25" fmla="*/ 97 h 374"/>
                <a:gd name="T26" fmla="*/ 358 w 370"/>
                <a:gd name="T27" fmla="*/ 80 h 374"/>
                <a:gd name="T28" fmla="*/ 367 w 370"/>
                <a:gd name="T29" fmla="*/ 70 h 374"/>
                <a:gd name="T30" fmla="*/ 370 w 370"/>
                <a:gd name="T31" fmla="*/ 65 h 374"/>
                <a:gd name="T32" fmla="*/ 287 w 370"/>
                <a:gd name="T33" fmla="*/ 0 h 374"/>
                <a:gd name="T34" fmla="*/ 276 w 370"/>
                <a:gd name="T35" fmla="*/ 14 h 374"/>
                <a:gd name="T36" fmla="*/ 246 w 370"/>
                <a:gd name="T37" fmla="*/ 50 h 374"/>
                <a:gd name="T38" fmla="*/ 226 w 370"/>
                <a:gd name="T39" fmla="*/ 74 h 374"/>
                <a:gd name="T40" fmla="*/ 202 w 370"/>
                <a:gd name="T41" fmla="*/ 100 h 374"/>
                <a:gd name="T42" fmla="*/ 178 w 370"/>
                <a:gd name="T43" fmla="*/ 127 h 374"/>
                <a:gd name="T44" fmla="*/ 152 w 370"/>
                <a:gd name="T45" fmla="*/ 154 h 374"/>
                <a:gd name="T46" fmla="*/ 125 w 370"/>
                <a:gd name="T47" fmla="*/ 182 h 374"/>
                <a:gd name="T48" fmla="*/ 98 w 370"/>
                <a:gd name="T49" fmla="*/ 207 h 374"/>
                <a:gd name="T50" fmla="*/ 72 w 370"/>
                <a:gd name="T51" fmla="*/ 230 h 374"/>
                <a:gd name="T52" fmla="*/ 49 w 370"/>
                <a:gd name="T53" fmla="*/ 251 h 374"/>
                <a:gd name="T54" fmla="*/ 13 w 370"/>
                <a:gd name="T55" fmla="*/ 281 h 374"/>
                <a:gd name="T56" fmla="*/ 0 w 370"/>
                <a:gd name="T57" fmla="*/ 293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70" h="374">
                  <a:moveTo>
                    <a:pt x="0" y="293"/>
                  </a:moveTo>
                  <a:lnTo>
                    <a:pt x="67" y="374"/>
                  </a:lnTo>
                  <a:lnTo>
                    <a:pt x="81" y="362"/>
                  </a:lnTo>
                  <a:lnTo>
                    <a:pt x="119" y="331"/>
                  </a:lnTo>
                  <a:lnTo>
                    <a:pt x="143" y="308"/>
                  </a:lnTo>
                  <a:lnTo>
                    <a:pt x="170" y="283"/>
                  </a:lnTo>
                  <a:lnTo>
                    <a:pt x="198" y="256"/>
                  </a:lnTo>
                  <a:lnTo>
                    <a:pt x="227" y="228"/>
                  </a:lnTo>
                  <a:lnTo>
                    <a:pt x="254" y="199"/>
                  </a:lnTo>
                  <a:lnTo>
                    <a:pt x="281" y="170"/>
                  </a:lnTo>
                  <a:lnTo>
                    <a:pt x="305" y="143"/>
                  </a:lnTo>
                  <a:lnTo>
                    <a:pt x="327" y="118"/>
                  </a:lnTo>
                  <a:lnTo>
                    <a:pt x="344" y="97"/>
                  </a:lnTo>
                  <a:lnTo>
                    <a:pt x="358" y="80"/>
                  </a:lnTo>
                  <a:lnTo>
                    <a:pt x="367" y="70"/>
                  </a:lnTo>
                  <a:lnTo>
                    <a:pt x="370" y="65"/>
                  </a:lnTo>
                  <a:lnTo>
                    <a:pt x="287" y="0"/>
                  </a:lnTo>
                  <a:lnTo>
                    <a:pt x="276" y="14"/>
                  </a:lnTo>
                  <a:lnTo>
                    <a:pt x="246" y="50"/>
                  </a:lnTo>
                  <a:lnTo>
                    <a:pt x="226" y="74"/>
                  </a:lnTo>
                  <a:lnTo>
                    <a:pt x="202" y="100"/>
                  </a:lnTo>
                  <a:lnTo>
                    <a:pt x="178" y="127"/>
                  </a:lnTo>
                  <a:lnTo>
                    <a:pt x="152" y="154"/>
                  </a:lnTo>
                  <a:lnTo>
                    <a:pt x="125" y="182"/>
                  </a:lnTo>
                  <a:lnTo>
                    <a:pt x="98" y="207"/>
                  </a:lnTo>
                  <a:lnTo>
                    <a:pt x="72" y="230"/>
                  </a:lnTo>
                  <a:lnTo>
                    <a:pt x="49" y="251"/>
                  </a:lnTo>
                  <a:lnTo>
                    <a:pt x="13" y="281"/>
                  </a:lnTo>
                  <a:lnTo>
                    <a:pt x="0" y="293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37" name="Freeform 20">
              <a:extLst>
                <a:ext uri="{FF2B5EF4-FFF2-40B4-BE49-F238E27FC236}">
                  <a16:creationId xmlns:a16="http://schemas.microsoft.com/office/drawing/2014/main" id="{F30F746B-32CF-4707-9986-75D05E480B7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1613" y="2200275"/>
              <a:ext cx="166688" cy="114300"/>
            </a:xfrm>
            <a:custGeom>
              <a:avLst/>
              <a:gdLst>
                <a:gd name="T0" fmla="*/ 187 w 421"/>
                <a:gd name="T1" fmla="*/ 104 h 288"/>
                <a:gd name="T2" fmla="*/ 152 w 421"/>
                <a:gd name="T3" fmla="*/ 122 h 288"/>
                <a:gd name="T4" fmla="*/ 119 w 421"/>
                <a:gd name="T5" fmla="*/ 138 h 288"/>
                <a:gd name="T6" fmla="*/ 88 w 421"/>
                <a:gd name="T7" fmla="*/ 153 h 288"/>
                <a:gd name="T8" fmla="*/ 60 w 421"/>
                <a:gd name="T9" fmla="*/ 165 h 288"/>
                <a:gd name="T10" fmla="*/ 36 w 421"/>
                <a:gd name="T11" fmla="*/ 176 h 288"/>
                <a:gd name="T12" fmla="*/ 16 w 421"/>
                <a:gd name="T13" fmla="*/ 183 h 288"/>
                <a:gd name="T14" fmla="*/ 4 w 421"/>
                <a:gd name="T15" fmla="*/ 189 h 288"/>
                <a:gd name="T16" fmla="*/ 0 w 421"/>
                <a:gd name="T17" fmla="*/ 190 h 288"/>
                <a:gd name="T18" fmla="*/ 39 w 421"/>
                <a:gd name="T19" fmla="*/ 288 h 288"/>
                <a:gd name="T20" fmla="*/ 43 w 421"/>
                <a:gd name="T21" fmla="*/ 287 h 288"/>
                <a:gd name="T22" fmla="*/ 56 w 421"/>
                <a:gd name="T23" fmla="*/ 281 h 288"/>
                <a:gd name="T24" fmla="*/ 76 w 421"/>
                <a:gd name="T25" fmla="*/ 273 h 288"/>
                <a:gd name="T26" fmla="*/ 102 w 421"/>
                <a:gd name="T27" fmla="*/ 262 h 288"/>
                <a:gd name="T28" fmla="*/ 132 w 421"/>
                <a:gd name="T29" fmla="*/ 249 h 288"/>
                <a:gd name="T30" fmla="*/ 164 w 421"/>
                <a:gd name="T31" fmla="*/ 234 h 288"/>
                <a:gd name="T32" fmla="*/ 200 w 421"/>
                <a:gd name="T33" fmla="*/ 217 h 288"/>
                <a:gd name="T34" fmla="*/ 236 w 421"/>
                <a:gd name="T35" fmla="*/ 198 h 288"/>
                <a:gd name="T36" fmla="*/ 271 w 421"/>
                <a:gd name="T37" fmla="*/ 179 h 288"/>
                <a:gd name="T38" fmla="*/ 306 w 421"/>
                <a:gd name="T39" fmla="*/ 159 h 288"/>
                <a:gd name="T40" fmla="*/ 337 w 421"/>
                <a:gd name="T41" fmla="*/ 141 h 288"/>
                <a:gd name="T42" fmla="*/ 365 w 421"/>
                <a:gd name="T43" fmla="*/ 124 h 288"/>
                <a:gd name="T44" fmla="*/ 388 w 421"/>
                <a:gd name="T45" fmla="*/ 109 h 288"/>
                <a:gd name="T46" fmla="*/ 406 w 421"/>
                <a:gd name="T47" fmla="*/ 98 h 288"/>
                <a:gd name="T48" fmla="*/ 417 w 421"/>
                <a:gd name="T49" fmla="*/ 90 h 288"/>
                <a:gd name="T50" fmla="*/ 421 w 421"/>
                <a:gd name="T51" fmla="*/ 87 h 288"/>
                <a:gd name="T52" fmla="*/ 363 w 421"/>
                <a:gd name="T53" fmla="*/ 0 h 288"/>
                <a:gd name="T54" fmla="*/ 359 w 421"/>
                <a:gd name="T55" fmla="*/ 2 h 288"/>
                <a:gd name="T56" fmla="*/ 348 w 421"/>
                <a:gd name="T57" fmla="*/ 9 h 288"/>
                <a:gd name="T58" fmla="*/ 331 w 421"/>
                <a:gd name="T59" fmla="*/ 20 h 288"/>
                <a:gd name="T60" fmla="*/ 309 w 421"/>
                <a:gd name="T61" fmla="*/ 34 h 288"/>
                <a:gd name="T62" fmla="*/ 282 w 421"/>
                <a:gd name="T63" fmla="*/ 50 h 288"/>
                <a:gd name="T64" fmla="*/ 253 w 421"/>
                <a:gd name="T65" fmla="*/ 68 h 288"/>
                <a:gd name="T66" fmla="*/ 220 w 421"/>
                <a:gd name="T67" fmla="*/ 86 h 288"/>
                <a:gd name="T68" fmla="*/ 187 w 421"/>
                <a:gd name="T69" fmla="*/ 10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1" h="288">
                  <a:moveTo>
                    <a:pt x="187" y="104"/>
                  </a:moveTo>
                  <a:lnTo>
                    <a:pt x="152" y="122"/>
                  </a:lnTo>
                  <a:lnTo>
                    <a:pt x="119" y="138"/>
                  </a:lnTo>
                  <a:lnTo>
                    <a:pt x="88" y="153"/>
                  </a:lnTo>
                  <a:lnTo>
                    <a:pt x="60" y="165"/>
                  </a:lnTo>
                  <a:lnTo>
                    <a:pt x="36" y="176"/>
                  </a:lnTo>
                  <a:lnTo>
                    <a:pt x="16" y="183"/>
                  </a:lnTo>
                  <a:lnTo>
                    <a:pt x="4" y="189"/>
                  </a:lnTo>
                  <a:lnTo>
                    <a:pt x="0" y="190"/>
                  </a:lnTo>
                  <a:lnTo>
                    <a:pt x="39" y="288"/>
                  </a:lnTo>
                  <a:lnTo>
                    <a:pt x="43" y="287"/>
                  </a:lnTo>
                  <a:lnTo>
                    <a:pt x="56" y="281"/>
                  </a:lnTo>
                  <a:lnTo>
                    <a:pt x="76" y="273"/>
                  </a:lnTo>
                  <a:lnTo>
                    <a:pt x="102" y="262"/>
                  </a:lnTo>
                  <a:lnTo>
                    <a:pt x="132" y="249"/>
                  </a:lnTo>
                  <a:lnTo>
                    <a:pt x="164" y="234"/>
                  </a:lnTo>
                  <a:lnTo>
                    <a:pt x="200" y="217"/>
                  </a:lnTo>
                  <a:lnTo>
                    <a:pt x="236" y="198"/>
                  </a:lnTo>
                  <a:lnTo>
                    <a:pt x="271" y="179"/>
                  </a:lnTo>
                  <a:lnTo>
                    <a:pt x="306" y="159"/>
                  </a:lnTo>
                  <a:lnTo>
                    <a:pt x="337" y="141"/>
                  </a:lnTo>
                  <a:lnTo>
                    <a:pt x="365" y="124"/>
                  </a:lnTo>
                  <a:lnTo>
                    <a:pt x="388" y="109"/>
                  </a:lnTo>
                  <a:lnTo>
                    <a:pt x="406" y="98"/>
                  </a:lnTo>
                  <a:lnTo>
                    <a:pt x="417" y="90"/>
                  </a:lnTo>
                  <a:lnTo>
                    <a:pt x="421" y="87"/>
                  </a:lnTo>
                  <a:lnTo>
                    <a:pt x="363" y="0"/>
                  </a:lnTo>
                  <a:lnTo>
                    <a:pt x="359" y="2"/>
                  </a:lnTo>
                  <a:lnTo>
                    <a:pt x="348" y="9"/>
                  </a:lnTo>
                  <a:lnTo>
                    <a:pt x="331" y="20"/>
                  </a:lnTo>
                  <a:lnTo>
                    <a:pt x="309" y="34"/>
                  </a:lnTo>
                  <a:lnTo>
                    <a:pt x="282" y="50"/>
                  </a:lnTo>
                  <a:lnTo>
                    <a:pt x="253" y="68"/>
                  </a:lnTo>
                  <a:lnTo>
                    <a:pt x="220" y="86"/>
                  </a:lnTo>
                  <a:lnTo>
                    <a:pt x="187" y="10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38" name="Freeform 21">
              <a:extLst>
                <a:ext uri="{FF2B5EF4-FFF2-40B4-BE49-F238E27FC236}">
                  <a16:creationId xmlns:a16="http://schemas.microsoft.com/office/drawing/2014/main" id="{DDCB2B77-65F6-4354-A954-8C9D9A631F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9838" y="2300288"/>
              <a:ext cx="171450" cy="68263"/>
            </a:xfrm>
            <a:custGeom>
              <a:avLst/>
              <a:gdLst>
                <a:gd name="T0" fmla="*/ 0 w 432"/>
                <a:gd name="T1" fmla="*/ 69 h 174"/>
                <a:gd name="T2" fmla="*/ 6 w 432"/>
                <a:gd name="T3" fmla="*/ 174 h 174"/>
                <a:gd name="T4" fmla="*/ 11 w 432"/>
                <a:gd name="T5" fmla="*/ 174 h 174"/>
                <a:gd name="T6" fmla="*/ 25 w 432"/>
                <a:gd name="T7" fmla="*/ 173 h 174"/>
                <a:gd name="T8" fmla="*/ 46 w 432"/>
                <a:gd name="T9" fmla="*/ 172 h 174"/>
                <a:gd name="T10" fmla="*/ 73 w 432"/>
                <a:gd name="T11" fmla="*/ 169 h 174"/>
                <a:gd name="T12" fmla="*/ 106 w 432"/>
                <a:gd name="T13" fmla="*/ 165 h 174"/>
                <a:gd name="T14" fmla="*/ 142 w 432"/>
                <a:gd name="T15" fmla="*/ 161 h 174"/>
                <a:gd name="T16" fmla="*/ 181 w 432"/>
                <a:gd name="T17" fmla="*/ 156 h 174"/>
                <a:gd name="T18" fmla="*/ 221 w 432"/>
                <a:gd name="T19" fmla="*/ 149 h 174"/>
                <a:gd name="T20" fmla="*/ 261 w 432"/>
                <a:gd name="T21" fmla="*/ 143 h 174"/>
                <a:gd name="T22" fmla="*/ 299 w 432"/>
                <a:gd name="T23" fmla="*/ 135 h 174"/>
                <a:gd name="T24" fmla="*/ 335 w 432"/>
                <a:gd name="T25" fmla="*/ 127 h 174"/>
                <a:gd name="T26" fmla="*/ 367 w 432"/>
                <a:gd name="T27" fmla="*/ 119 h 174"/>
                <a:gd name="T28" fmla="*/ 393 w 432"/>
                <a:gd name="T29" fmla="*/ 113 h 174"/>
                <a:gd name="T30" fmla="*/ 413 w 432"/>
                <a:gd name="T31" fmla="*/ 107 h 174"/>
                <a:gd name="T32" fmla="*/ 428 w 432"/>
                <a:gd name="T33" fmla="*/ 103 h 174"/>
                <a:gd name="T34" fmla="*/ 432 w 432"/>
                <a:gd name="T35" fmla="*/ 102 h 174"/>
                <a:gd name="T36" fmla="*/ 403 w 432"/>
                <a:gd name="T37" fmla="*/ 0 h 174"/>
                <a:gd name="T38" fmla="*/ 398 w 432"/>
                <a:gd name="T39" fmla="*/ 1 h 174"/>
                <a:gd name="T40" fmla="*/ 386 w 432"/>
                <a:gd name="T41" fmla="*/ 6 h 174"/>
                <a:gd name="T42" fmla="*/ 367 w 432"/>
                <a:gd name="T43" fmla="*/ 10 h 174"/>
                <a:gd name="T44" fmla="*/ 341 w 432"/>
                <a:gd name="T45" fmla="*/ 16 h 174"/>
                <a:gd name="T46" fmla="*/ 311 w 432"/>
                <a:gd name="T47" fmla="*/ 24 h 174"/>
                <a:gd name="T48" fmla="*/ 277 w 432"/>
                <a:gd name="T49" fmla="*/ 32 h 174"/>
                <a:gd name="T50" fmla="*/ 241 w 432"/>
                <a:gd name="T51" fmla="*/ 39 h 174"/>
                <a:gd name="T52" fmla="*/ 203 w 432"/>
                <a:gd name="T53" fmla="*/ 46 h 174"/>
                <a:gd name="T54" fmla="*/ 165 w 432"/>
                <a:gd name="T55" fmla="*/ 52 h 174"/>
                <a:gd name="T56" fmla="*/ 128 w 432"/>
                <a:gd name="T57" fmla="*/ 56 h 174"/>
                <a:gd name="T58" fmla="*/ 95 w 432"/>
                <a:gd name="T59" fmla="*/ 61 h 174"/>
                <a:gd name="T60" fmla="*/ 64 w 432"/>
                <a:gd name="T61" fmla="*/ 64 h 174"/>
                <a:gd name="T62" fmla="*/ 38 w 432"/>
                <a:gd name="T63" fmla="*/ 66 h 174"/>
                <a:gd name="T64" fmla="*/ 17 w 432"/>
                <a:gd name="T65" fmla="*/ 68 h 174"/>
                <a:gd name="T66" fmla="*/ 4 w 432"/>
                <a:gd name="T67" fmla="*/ 69 h 174"/>
                <a:gd name="T68" fmla="*/ 0 w 432"/>
                <a:gd name="T69" fmla="*/ 6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2" h="174">
                  <a:moveTo>
                    <a:pt x="0" y="69"/>
                  </a:moveTo>
                  <a:lnTo>
                    <a:pt x="6" y="174"/>
                  </a:lnTo>
                  <a:lnTo>
                    <a:pt x="11" y="174"/>
                  </a:lnTo>
                  <a:lnTo>
                    <a:pt x="25" y="173"/>
                  </a:lnTo>
                  <a:lnTo>
                    <a:pt x="46" y="172"/>
                  </a:lnTo>
                  <a:lnTo>
                    <a:pt x="73" y="169"/>
                  </a:lnTo>
                  <a:lnTo>
                    <a:pt x="106" y="165"/>
                  </a:lnTo>
                  <a:lnTo>
                    <a:pt x="142" y="161"/>
                  </a:lnTo>
                  <a:lnTo>
                    <a:pt x="181" y="156"/>
                  </a:lnTo>
                  <a:lnTo>
                    <a:pt x="221" y="149"/>
                  </a:lnTo>
                  <a:lnTo>
                    <a:pt x="261" y="143"/>
                  </a:lnTo>
                  <a:lnTo>
                    <a:pt x="299" y="135"/>
                  </a:lnTo>
                  <a:lnTo>
                    <a:pt x="335" y="127"/>
                  </a:lnTo>
                  <a:lnTo>
                    <a:pt x="367" y="119"/>
                  </a:lnTo>
                  <a:lnTo>
                    <a:pt x="393" y="113"/>
                  </a:lnTo>
                  <a:lnTo>
                    <a:pt x="413" y="107"/>
                  </a:lnTo>
                  <a:lnTo>
                    <a:pt x="428" y="103"/>
                  </a:lnTo>
                  <a:lnTo>
                    <a:pt x="432" y="102"/>
                  </a:lnTo>
                  <a:lnTo>
                    <a:pt x="403" y="0"/>
                  </a:lnTo>
                  <a:lnTo>
                    <a:pt x="398" y="1"/>
                  </a:lnTo>
                  <a:lnTo>
                    <a:pt x="386" y="6"/>
                  </a:lnTo>
                  <a:lnTo>
                    <a:pt x="367" y="10"/>
                  </a:lnTo>
                  <a:lnTo>
                    <a:pt x="341" y="16"/>
                  </a:lnTo>
                  <a:lnTo>
                    <a:pt x="311" y="24"/>
                  </a:lnTo>
                  <a:lnTo>
                    <a:pt x="277" y="32"/>
                  </a:lnTo>
                  <a:lnTo>
                    <a:pt x="241" y="39"/>
                  </a:lnTo>
                  <a:lnTo>
                    <a:pt x="203" y="46"/>
                  </a:lnTo>
                  <a:lnTo>
                    <a:pt x="165" y="52"/>
                  </a:lnTo>
                  <a:lnTo>
                    <a:pt x="128" y="56"/>
                  </a:lnTo>
                  <a:lnTo>
                    <a:pt x="95" y="61"/>
                  </a:lnTo>
                  <a:lnTo>
                    <a:pt x="64" y="64"/>
                  </a:lnTo>
                  <a:lnTo>
                    <a:pt x="38" y="66"/>
                  </a:lnTo>
                  <a:lnTo>
                    <a:pt x="17" y="68"/>
                  </a:lnTo>
                  <a:lnTo>
                    <a:pt x="4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39" name="Freeform 22">
              <a:extLst>
                <a:ext uri="{FF2B5EF4-FFF2-40B4-BE49-F238E27FC236}">
                  <a16:creationId xmlns:a16="http://schemas.microsoft.com/office/drawing/2014/main" id="{666EFF8E-456B-49E7-BADF-16A5E6550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2188" y="2328863"/>
              <a:ext cx="171450" cy="65088"/>
            </a:xfrm>
            <a:custGeom>
              <a:avLst/>
              <a:gdLst>
                <a:gd name="T0" fmla="*/ 65 w 431"/>
                <a:gd name="T1" fmla="*/ 45 h 163"/>
                <a:gd name="T2" fmla="*/ 38 w 431"/>
                <a:gd name="T3" fmla="*/ 52 h 163"/>
                <a:gd name="T4" fmla="*/ 18 w 431"/>
                <a:gd name="T5" fmla="*/ 56 h 163"/>
                <a:gd name="T6" fmla="*/ 4 w 431"/>
                <a:gd name="T7" fmla="*/ 59 h 163"/>
                <a:gd name="T8" fmla="*/ 0 w 431"/>
                <a:gd name="T9" fmla="*/ 60 h 163"/>
                <a:gd name="T10" fmla="*/ 25 w 431"/>
                <a:gd name="T11" fmla="*/ 163 h 163"/>
                <a:gd name="T12" fmla="*/ 30 w 431"/>
                <a:gd name="T13" fmla="*/ 162 h 163"/>
                <a:gd name="T14" fmla="*/ 43 w 431"/>
                <a:gd name="T15" fmla="*/ 158 h 163"/>
                <a:gd name="T16" fmla="*/ 62 w 431"/>
                <a:gd name="T17" fmla="*/ 154 h 163"/>
                <a:gd name="T18" fmla="*/ 88 w 431"/>
                <a:gd name="T19" fmla="*/ 148 h 163"/>
                <a:gd name="T20" fmla="*/ 118 w 431"/>
                <a:gd name="T21" fmla="*/ 142 h 163"/>
                <a:gd name="T22" fmla="*/ 153 w 431"/>
                <a:gd name="T23" fmla="*/ 135 h 163"/>
                <a:gd name="T24" fmla="*/ 189 w 431"/>
                <a:gd name="T25" fmla="*/ 128 h 163"/>
                <a:gd name="T26" fmla="*/ 226 w 431"/>
                <a:gd name="T27" fmla="*/ 123 h 163"/>
                <a:gd name="T28" fmla="*/ 264 w 431"/>
                <a:gd name="T29" fmla="*/ 117 h 163"/>
                <a:gd name="T30" fmla="*/ 302 w 431"/>
                <a:gd name="T31" fmla="*/ 114 h 163"/>
                <a:gd name="T32" fmla="*/ 335 w 431"/>
                <a:gd name="T33" fmla="*/ 111 h 163"/>
                <a:gd name="T34" fmla="*/ 367 w 431"/>
                <a:gd name="T35" fmla="*/ 109 h 163"/>
                <a:gd name="T36" fmla="*/ 393 w 431"/>
                <a:gd name="T37" fmla="*/ 107 h 163"/>
                <a:gd name="T38" fmla="*/ 413 w 431"/>
                <a:gd name="T39" fmla="*/ 106 h 163"/>
                <a:gd name="T40" fmla="*/ 426 w 431"/>
                <a:gd name="T41" fmla="*/ 106 h 163"/>
                <a:gd name="T42" fmla="*/ 431 w 431"/>
                <a:gd name="T43" fmla="*/ 104 h 163"/>
                <a:gd name="T44" fmla="*/ 427 w 431"/>
                <a:gd name="T45" fmla="*/ 0 h 163"/>
                <a:gd name="T46" fmla="*/ 422 w 431"/>
                <a:gd name="T47" fmla="*/ 0 h 163"/>
                <a:gd name="T48" fmla="*/ 409 w 431"/>
                <a:gd name="T49" fmla="*/ 0 h 163"/>
                <a:gd name="T50" fmla="*/ 387 w 431"/>
                <a:gd name="T51" fmla="*/ 1 h 163"/>
                <a:gd name="T52" fmla="*/ 359 w 431"/>
                <a:gd name="T53" fmla="*/ 3 h 163"/>
                <a:gd name="T54" fmla="*/ 327 w 431"/>
                <a:gd name="T55" fmla="*/ 5 h 163"/>
                <a:gd name="T56" fmla="*/ 291 w 431"/>
                <a:gd name="T57" fmla="*/ 8 h 163"/>
                <a:gd name="T58" fmla="*/ 252 w 431"/>
                <a:gd name="T59" fmla="*/ 13 h 163"/>
                <a:gd name="T60" fmla="*/ 212 w 431"/>
                <a:gd name="T61" fmla="*/ 18 h 163"/>
                <a:gd name="T62" fmla="*/ 172 w 431"/>
                <a:gd name="T63" fmla="*/ 25 h 163"/>
                <a:gd name="T64" fmla="*/ 133 w 431"/>
                <a:gd name="T65" fmla="*/ 31 h 163"/>
                <a:gd name="T66" fmla="*/ 98 w 431"/>
                <a:gd name="T67" fmla="*/ 39 h 163"/>
                <a:gd name="T68" fmla="*/ 65 w 431"/>
                <a:gd name="T69" fmla="*/ 4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1" h="163">
                  <a:moveTo>
                    <a:pt x="65" y="45"/>
                  </a:moveTo>
                  <a:lnTo>
                    <a:pt x="38" y="52"/>
                  </a:lnTo>
                  <a:lnTo>
                    <a:pt x="18" y="56"/>
                  </a:lnTo>
                  <a:lnTo>
                    <a:pt x="4" y="59"/>
                  </a:lnTo>
                  <a:lnTo>
                    <a:pt x="0" y="60"/>
                  </a:lnTo>
                  <a:lnTo>
                    <a:pt x="25" y="163"/>
                  </a:lnTo>
                  <a:lnTo>
                    <a:pt x="30" y="162"/>
                  </a:lnTo>
                  <a:lnTo>
                    <a:pt x="43" y="158"/>
                  </a:lnTo>
                  <a:lnTo>
                    <a:pt x="62" y="154"/>
                  </a:lnTo>
                  <a:lnTo>
                    <a:pt x="88" y="148"/>
                  </a:lnTo>
                  <a:lnTo>
                    <a:pt x="118" y="142"/>
                  </a:lnTo>
                  <a:lnTo>
                    <a:pt x="153" y="135"/>
                  </a:lnTo>
                  <a:lnTo>
                    <a:pt x="189" y="128"/>
                  </a:lnTo>
                  <a:lnTo>
                    <a:pt x="226" y="123"/>
                  </a:lnTo>
                  <a:lnTo>
                    <a:pt x="264" y="117"/>
                  </a:lnTo>
                  <a:lnTo>
                    <a:pt x="302" y="114"/>
                  </a:lnTo>
                  <a:lnTo>
                    <a:pt x="335" y="111"/>
                  </a:lnTo>
                  <a:lnTo>
                    <a:pt x="367" y="109"/>
                  </a:lnTo>
                  <a:lnTo>
                    <a:pt x="393" y="107"/>
                  </a:lnTo>
                  <a:lnTo>
                    <a:pt x="413" y="106"/>
                  </a:lnTo>
                  <a:lnTo>
                    <a:pt x="426" y="106"/>
                  </a:lnTo>
                  <a:lnTo>
                    <a:pt x="431" y="104"/>
                  </a:lnTo>
                  <a:lnTo>
                    <a:pt x="427" y="0"/>
                  </a:lnTo>
                  <a:lnTo>
                    <a:pt x="422" y="0"/>
                  </a:lnTo>
                  <a:lnTo>
                    <a:pt x="409" y="0"/>
                  </a:lnTo>
                  <a:lnTo>
                    <a:pt x="387" y="1"/>
                  </a:lnTo>
                  <a:lnTo>
                    <a:pt x="359" y="3"/>
                  </a:lnTo>
                  <a:lnTo>
                    <a:pt x="327" y="5"/>
                  </a:lnTo>
                  <a:lnTo>
                    <a:pt x="291" y="8"/>
                  </a:lnTo>
                  <a:lnTo>
                    <a:pt x="252" y="13"/>
                  </a:lnTo>
                  <a:lnTo>
                    <a:pt x="212" y="18"/>
                  </a:lnTo>
                  <a:lnTo>
                    <a:pt x="172" y="25"/>
                  </a:lnTo>
                  <a:lnTo>
                    <a:pt x="133" y="31"/>
                  </a:lnTo>
                  <a:lnTo>
                    <a:pt x="98" y="39"/>
                  </a:lnTo>
                  <a:lnTo>
                    <a:pt x="65" y="4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0" name="Freeform 23">
              <a:extLst>
                <a:ext uri="{FF2B5EF4-FFF2-40B4-BE49-F238E27FC236}">
                  <a16:creationId xmlns:a16="http://schemas.microsoft.com/office/drawing/2014/main" id="{8AA43C11-EC17-4B5B-AD76-AE93B864C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2001" y="2376488"/>
              <a:ext cx="168275" cy="111125"/>
            </a:xfrm>
            <a:custGeom>
              <a:avLst/>
              <a:gdLst>
                <a:gd name="T0" fmla="*/ 0 w 425"/>
                <a:gd name="T1" fmla="*/ 190 h 279"/>
                <a:gd name="T2" fmla="*/ 58 w 425"/>
                <a:gd name="T3" fmla="*/ 279 h 279"/>
                <a:gd name="T4" fmla="*/ 61 w 425"/>
                <a:gd name="T5" fmla="*/ 276 h 279"/>
                <a:gd name="T6" fmla="*/ 73 w 425"/>
                <a:gd name="T7" fmla="*/ 270 h 279"/>
                <a:gd name="T8" fmla="*/ 90 w 425"/>
                <a:gd name="T9" fmla="*/ 259 h 279"/>
                <a:gd name="T10" fmla="*/ 112 w 425"/>
                <a:gd name="T11" fmla="*/ 246 h 279"/>
                <a:gd name="T12" fmla="*/ 139 w 425"/>
                <a:gd name="T13" fmla="*/ 230 h 279"/>
                <a:gd name="T14" fmla="*/ 169 w 425"/>
                <a:gd name="T15" fmla="*/ 214 h 279"/>
                <a:gd name="T16" fmla="*/ 202 w 425"/>
                <a:gd name="T17" fmla="*/ 196 h 279"/>
                <a:gd name="T18" fmla="*/ 236 w 425"/>
                <a:gd name="T19" fmla="*/ 179 h 279"/>
                <a:gd name="T20" fmla="*/ 270 w 425"/>
                <a:gd name="T21" fmla="*/ 162 h 279"/>
                <a:gd name="T22" fmla="*/ 304 w 425"/>
                <a:gd name="T23" fmla="*/ 147 h 279"/>
                <a:gd name="T24" fmla="*/ 336 w 425"/>
                <a:gd name="T25" fmla="*/ 134 h 279"/>
                <a:gd name="T26" fmla="*/ 364 w 425"/>
                <a:gd name="T27" fmla="*/ 122 h 279"/>
                <a:gd name="T28" fmla="*/ 389 w 425"/>
                <a:gd name="T29" fmla="*/ 112 h 279"/>
                <a:gd name="T30" fmla="*/ 408 w 425"/>
                <a:gd name="T31" fmla="*/ 104 h 279"/>
                <a:gd name="T32" fmla="*/ 421 w 425"/>
                <a:gd name="T33" fmla="*/ 100 h 279"/>
                <a:gd name="T34" fmla="*/ 425 w 425"/>
                <a:gd name="T35" fmla="*/ 98 h 279"/>
                <a:gd name="T36" fmla="*/ 388 w 425"/>
                <a:gd name="T37" fmla="*/ 0 h 279"/>
                <a:gd name="T38" fmla="*/ 384 w 425"/>
                <a:gd name="T39" fmla="*/ 1 h 279"/>
                <a:gd name="T40" fmla="*/ 371 w 425"/>
                <a:gd name="T41" fmla="*/ 6 h 279"/>
                <a:gd name="T42" fmla="*/ 351 w 425"/>
                <a:gd name="T43" fmla="*/ 14 h 279"/>
                <a:gd name="T44" fmla="*/ 326 w 425"/>
                <a:gd name="T45" fmla="*/ 23 h 279"/>
                <a:gd name="T46" fmla="*/ 295 w 425"/>
                <a:gd name="T47" fmla="*/ 36 h 279"/>
                <a:gd name="T48" fmla="*/ 262 w 425"/>
                <a:gd name="T49" fmla="*/ 50 h 279"/>
                <a:gd name="T50" fmla="*/ 226 w 425"/>
                <a:gd name="T51" fmla="*/ 67 h 279"/>
                <a:gd name="T52" fmla="*/ 189 w 425"/>
                <a:gd name="T53" fmla="*/ 84 h 279"/>
                <a:gd name="T54" fmla="*/ 154 w 425"/>
                <a:gd name="T55" fmla="*/ 102 h 279"/>
                <a:gd name="T56" fmla="*/ 119 w 425"/>
                <a:gd name="T57" fmla="*/ 121 h 279"/>
                <a:gd name="T58" fmla="*/ 87 w 425"/>
                <a:gd name="T59" fmla="*/ 138 h 279"/>
                <a:gd name="T60" fmla="*/ 59 w 425"/>
                <a:gd name="T61" fmla="*/ 155 h 279"/>
                <a:gd name="T62" fmla="*/ 35 w 425"/>
                <a:gd name="T63" fmla="*/ 169 h 279"/>
                <a:gd name="T64" fmla="*/ 17 w 425"/>
                <a:gd name="T65" fmla="*/ 180 h 279"/>
                <a:gd name="T66" fmla="*/ 5 w 425"/>
                <a:gd name="T67" fmla="*/ 188 h 279"/>
                <a:gd name="T68" fmla="*/ 0 w 425"/>
                <a:gd name="T69" fmla="*/ 19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5" h="279">
                  <a:moveTo>
                    <a:pt x="0" y="190"/>
                  </a:moveTo>
                  <a:lnTo>
                    <a:pt x="58" y="279"/>
                  </a:lnTo>
                  <a:lnTo>
                    <a:pt x="61" y="276"/>
                  </a:lnTo>
                  <a:lnTo>
                    <a:pt x="73" y="270"/>
                  </a:lnTo>
                  <a:lnTo>
                    <a:pt x="90" y="259"/>
                  </a:lnTo>
                  <a:lnTo>
                    <a:pt x="112" y="246"/>
                  </a:lnTo>
                  <a:lnTo>
                    <a:pt x="139" y="230"/>
                  </a:lnTo>
                  <a:lnTo>
                    <a:pt x="169" y="214"/>
                  </a:lnTo>
                  <a:lnTo>
                    <a:pt x="202" y="196"/>
                  </a:lnTo>
                  <a:lnTo>
                    <a:pt x="236" y="179"/>
                  </a:lnTo>
                  <a:lnTo>
                    <a:pt x="270" y="162"/>
                  </a:lnTo>
                  <a:lnTo>
                    <a:pt x="304" y="147"/>
                  </a:lnTo>
                  <a:lnTo>
                    <a:pt x="336" y="134"/>
                  </a:lnTo>
                  <a:lnTo>
                    <a:pt x="364" y="122"/>
                  </a:lnTo>
                  <a:lnTo>
                    <a:pt x="389" y="112"/>
                  </a:lnTo>
                  <a:lnTo>
                    <a:pt x="408" y="104"/>
                  </a:lnTo>
                  <a:lnTo>
                    <a:pt x="421" y="100"/>
                  </a:lnTo>
                  <a:lnTo>
                    <a:pt x="425" y="98"/>
                  </a:lnTo>
                  <a:lnTo>
                    <a:pt x="388" y="0"/>
                  </a:lnTo>
                  <a:lnTo>
                    <a:pt x="384" y="1"/>
                  </a:lnTo>
                  <a:lnTo>
                    <a:pt x="371" y="6"/>
                  </a:lnTo>
                  <a:lnTo>
                    <a:pt x="351" y="14"/>
                  </a:lnTo>
                  <a:lnTo>
                    <a:pt x="326" y="23"/>
                  </a:lnTo>
                  <a:lnTo>
                    <a:pt x="295" y="36"/>
                  </a:lnTo>
                  <a:lnTo>
                    <a:pt x="262" y="50"/>
                  </a:lnTo>
                  <a:lnTo>
                    <a:pt x="226" y="67"/>
                  </a:lnTo>
                  <a:lnTo>
                    <a:pt x="189" y="84"/>
                  </a:lnTo>
                  <a:lnTo>
                    <a:pt x="154" y="102"/>
                  </a:lnTo>
                  <a:lnTo>
                    <a:pt x="119" y="121"/>
                  </a:lnTo>
                  <a:lnTo>
                    <a:pt x="87" y="138"/>
                  </a:lnTo>
                  <a:lnTo>
                    <a:pt x="59" y="155"/>
                  </a:lnTo>
                  <a:lnTo>
                    <a:pt x="35" y="169"/>
                  </a:lnTo>
                  <a:lnTo>
                    <a:pt x="17" y="180"/>
                  </a:lnTo>
                  <a:lnTo>
                    <a:pt x="5" y="188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1" name="Freeform 24">
              <a:extLst>
                <a:ext uri="{FF2B5EF4-FFF2-40B4-BE49-F238E27FC236}">
                  <a16:creationId xmlns:a16="http://schemas.microsoft.com/office/drawing/2014/main" id="{84902840-EB1F-4D83-8E95-A9618E598B5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3088" y="2498725"/>
              <a:ext cx="149225" cy="146050"/>
            </a:xfrm>
            <a:custGeom>
              <a:avLst/>
              <a:gdLst>
                <a:gd name="T0" fmla="*/ 311 w 376"/>
                <a:gd name="T1" fmla="*/ 0 h 369"/>
                <a:gd name="T2" fmla="*/ 307 w 376"/>
                <a:gd name="T3" fmla="*/ 4 h 369"/>
                <a:gd name="T4" fmla="*/ 296 w 376"/>
                <a:gd name="T5" fmla="*/ 11 h 369"/>
                <a:gd name="T6" fmla="*/ 280 w 376"/>
                <a:gd name="T7" fmla="*/ 25 h 369"/>
                <a:gd name="T8" fmla="*/ 258 w 376"/>
                <a:gd name="T9" fmla="*/ 43 h 369"/>
                <a:gd name="T10" fmla="*/ 234 w 376"/>
                <a:gd name="T11" fmla="*/ 64 h 369"/>
                <a:gd name="T12" fmla="*/ 205 w 376"/>
                <a:gd name="T13" fmla="*/ 88 h 369"/>
                <a:gd name="T14" fmla="*/ 177 w 376"/>
                <a:gd name="T15" fmla="*/ 115 h 369"/>
                <a:gd name="T16" fmla="*/ 148 w 376"/>
                <a:gd name="T17" fmla="*/ 142 h 369"/>
                <a:gd name="T18" fmla="*/ 119 w 376"/>
                <a:gd name="T19" fmla="*/ 171 h 369"/>
                <a:gd name="T20" fmla="*/ 92 w 376"/>
                <a:gd name="T21" fmla="*/ 198 h 369"/>
                <a:gd name="T22" fmla="*/ 67 w 376"/>
                <a:gd name="T23" fmla="*/ 225 h 369"/>
                <a:gd name="T24" fmla="*/ 44 w 376"/>
                <a:gd name="T25" fmla="*/ 250 h 369"/>
                <a:gd name="T26" fmla="*/ 13 w 376"/>
                <a:gd name="T27" fmla="*/ 287 h 369"/>
                <a:gd name="T28" fmla="*/ 0 w 376"/>
                <a:gd name="T29" fmla="*/ 301 h 369"/>
                <a:gd name="T30" fmla="*/ 82 w 376"/>
                <a:gd name="T31" fmla="*/ 369 h 369"/>
                <a:gd name="T32" fmla="*/ 93 w 376"/>
                <a:gd name="T33" fmla="*/ 355 h 369"/>
                <a:gd name="T34" fmla="*/ 123 w 376"/>
                <a:gd name="T35" fmla="*/ 320 h 369"/>
                <a:gd name="T36" fmla="*/ 145 w 376"/>
                <a:gd name="T37" fmla="*/ 296 h 369"/>
                <a:gd name="T38" fmla="*/ 169 w 376"/>
                <a:gd name="T39" fmla="*/ 271 h 369"/>
                <a:gd name="T40" fmla="*/ 194 w 376"/>
                <a:gd name="T41" fmla="*/ 244 h 369"/>
                <a:gd name="T42" fmla="*/ 222 w 376"/>
                <a:gd name="T43" fmla="*/ 217 h 369"/>
                <a:gd name="T44" fmla="*/ 249 w 376"/>
                <a:gd name="T45" fmla="*/ 192 h 369"/>
                <a:gd name="T46" fmla="*/ 277 w 376"/>
                <a:gd name="T47" fmla="*/ 167 h 369"/>
                <a:gd name="T48" fmla="*/ 303 w 376"/>
                <a:gd name="T49" fmla="*/ 144 h 369"/>
                <a:gd name="T50" fmla="*/ 326 w 376"/>
                <a:gd name="T51" fmla="*/ 124 h 369"/>
                <a:gd name="T52" fmla="*/ 362 w 376"/>
                <a:gd name="T53" fmla="*/ 94 h 369"/>
                <a:gd name="T54" fmla="*/ 376 w 376"/>
                <a:gd name="T55" fmla="*/ 84 h 369"/>
                <a:gd name="T56" fmla="*/ 311 w 376"/>
                <a:gd name="T57" fmla="*/ 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76" h="369">
                  <a:moveTo>
                    <a:pt x="311" y="0"/>
                  </a:moveTo>
                  <a:lnTo>
                    <a:pt x="307" y="4"/>
                  </a:lnTo>
                  <a:lnTo>
                    <a:pt x="296" y="11"/>
                  </a:lnTo>
                  <a:lnTo>
                    <a:pt x="280" y="25"/>
                  </a:lnTo>
                  <a:lnTo>
                    <a:pt x="258" y="43"/>
                  </a:lnTo>
                  <a:lnTo>
                    <a:pt x="234" y="64"/>
                  </a:lnTo>
                  <a:lnTo>
                    <a:pt x="205" y="88"/>
                  </a:lnTo>
                  <a:lnTo>
                    <a:pt x="177" y="115"/>
                  </a:lnTo>
                  <a:lnTo>
                    <a:pt x="148" y="142"/>
                  </a:lnTo>
                  <a:lnTo>
                    <a:pt x="119" y="171"/>
                  </a:lnTo>
                  <a:lnTo>
                    <a:pt x="92" y="198"/>
                  </a:lnTo>
                  <a:lnTo>
                    <a:pt x="67" y="225"/>
                  </a:lnTo>
                  <a:lnTo>
                    <a:pt x="44" y="250"/>
                  </a:lnTo>
                  <a:lnTo>
                    <a:pt x="13" y="287"/>
                  </a:lnTo>
                  <a:lnTo>
                    <a:pt x="0" y="301"/>
                  </a:lnTo>
                  <a:lnTo>
                    <a:pt x="82" y="369"/>
                  </a:lnTo>
                  <a:lnTo>
                    <a:pt x="93" y="355"/>
                  </a:lnTo>
                  <a:lnTo>
                    <a:pt x="123" y="320"/>
                  </a:lnTo>
                  <a:lnTo>
                    <a:pt x="145" y="296"/>
                  </a:lnTo>
                  <a:lnTo>
                    <a:pt x="169" y="271"/>
                  </a:lnTo>
                  <a:lnTo>
                    <a:pt x="194" y="244"/>
                  </a:lnTo>
                  <a:lnTo>
                    <a:pt x="222" y="217"/>
                  </a:lnTo>
                  <a:lnTo>
                    <a:pt x="249" y="192"/>
                  </a:lnTo>
                  <a:lnTo>
                    <a:pt x="277" y="167"/>
                  </a:lnTo>
                  <a:lnTo>
                    <a:pt x="303" y="144"/>
                  </a:lnTo>
                  <a:lnTo>
                    <a:pt x="326" y="124"/>
                  </a:lnTo>
                  <a:lnTo>
                    <a:pt x="362" y="94"/>
                  </a:lnTo>
                  <a:lnTo>
                    <a:pt x="376" y="84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2" name="Freeform 25">
              <a:extLst>
                <a:ext uri="{FF2B5EF4-FFF2-40B4-BE49-F238E27FC236}">
                  <a16:creationId xmlns:a16="http://schemas.microsoft.com/office/drawing/2014/main" id="{5027DE64-F515-4A5A-BC95-2E2E87806A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2681288"/>
              <a:ext cx="114300" cy="168275"/>
            </a:xfrm>
            <a:custGeom>
              <a:avLst/>
              <a:gdLst>
                <a:gd name="T0" fmla="*/ 203 w 291"/>
                <a:gd name="T1" fmla="*/ 0 h 421"/>
                <a:gd name="T2" fmla="*/ 201 w 291"/>
                <a:gd name="T3" fmla="*/ 4 h 421"/>
                <a:gd name="T4" fmla="*/ 192 w 291"/>
                <a:gd name="T5" fmla="*/ 16 h 421"/>
                <a:gd name="T6" fmla="*/ 182 w 291"/>
                <a:gd name="T7" fmla="*/ 33 h 421"/>
                <a:gd name="T8" fmla="*/ 167 w 291"/>
                <a:gd name="T9" fmla="*/ 57 h 421"/>
                <a:gd name="T10" fmla="*/ 149 w 291"/>
                <a:gd name="T11" fmla="*/ 85 h 421"/>
                <a:gd name="T12" fmla="*/ 131 w 291"/>
                <a:gd name="T13" fmla="*/ 116 h 421"/>
                <a:gd name="T14" fmla="*/ 111 w 291"/>
                <a:gd name="T15" fmla="*/ 150 h 421"/>
                <a:gd name="T16" fmla="*/ 92 w 291"/>
                <a:gd name="T17" fmla="*/ 185 h 421"/>
                <a:gd name="T18" fmla="*/ 73 w 291"/>
                <a:gd name="T19" fmla="*/ 221 h 421"/>
                <a:gd name="T20" fmla="*/ 55 w 291"/>
                <a:gd name="T21" fmla="*/ 257 h 421"/>
                <a:gd name="T22" fmla="*/ 40 w 291"/>
                <a:gd name="T23" fmla="*/ 289 h 421"/>
                <a:gd name="T24" fmla="*/ 27 w 291"/>
                <a:gd name="T25" fmla="*/ 319 h 421"/>
                <a:gd name="T26" fmla="*/ 15 w 291"/>
                <a:gd name="T27" fmla="*/ 344 h 421"/>
                <a:gd name="T28" fmla="*/ 8 w 291"/>
                <a:gd name="T29" fmla="*/ 365 h 421"/>
                <a:gd name="T30" fmla="*/ 2 w 291"/>
                <a:gd name="T31" fmla="*/ 376 h 421"/>
                <a:gd name="T32" fmla="*/ 0 w 291"/>
                <a:gd name="T33" fmla="*/ 382 h 421"/>
                <a:gd name="T34" fmla="*/ 98 w 291"/>
                <a:gd name="T35" fmla="*/ 421 h 421"/>
                <a:gd name="T36" fmla="*/ 101 w 291"/>
                <a:gd name="T37" fmla="*/ 416 h 421"/>
                <a:gd name="T38" fmla="*/ 105 w 291"/>
                <a:gd name="T39" fmla="*/ 405 h 421"/>
                <a:gd name="T40" fmla="*/ 112 w 291"/>
                <a:gd name="T41" fmla="*/ 386 h 421"/>
                <a:gd name="T42" fmla="*/ 123 w 291"/>
                <a:gd name="T43" fmla="*/ 361 h 421"/>
                <a:gd name="T44" fmla="*/ 136 w 291"/>
                <a:gd name="T45" fmla="*/ 333 h 421"/>
                <a:gd name="T46" fmla="*/ 150 w 291"/>
                <a:gd name="T47" fmla="*/ 302 h 421"/>
                <a:gd name="T48" fmla="*/ 168 w 291"/>
                <a:gd name="T49" fmla="*/ 268 h 421"/>
                <a:gd name="T50" fmla="*/ 185 w 291"/>
                <a:gd name="T51" fmla="*/ 235 h 421"/>
                <a:gd name="T52" fmla="*/ 203 w 291"/>
                <a:gd name="T53" fmla="*/ 202 h 421"/>
                <a:gd name="T54" fmla="*/ 222 w 291"/>
                <a:gd name="T55" fmla="*/ 169 h 421"/>
                <a:gd name="T56" fmla="*/ 239 w 291"/>
                <a:gd name="T57" fmla="*/ 139 h 421"/>
                <a:gd name="T58" fmla="*/ 256 w 291"/>
                <a:gd name="T59" fmla="*/ 113 h 421"/>
                <a:gd name="T60" fmla="*/ 270 w 291"/>
                <a:gd name="T61" fmla="*/ 91 h 421"/>
                <a:gd name="T62" fmla="*/ 281 w 291"/>
                <a:gd name="T63" fmla="*/ 74 h 421"/>
                <a:gd name="T64" fmla="*/ 289 w 291"/>
                <a:gd name="T65" fmla="*/ 63 h 421"/>
                <a:gd name="T66" fmla="*/ 291 w 291"/>
                <a:gd name="T67" fmla="*/ 59 h 421"/>
                <a:gd name="T68" fmla="*/ 203 w 291"/>
                <a:gd name="T6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91" h="421">
                  <a:moveTo>
                    <a:pt x="203" y="0"/>
                  </a:moveTo>
                  <a:lnTo>
                    <a:pt x="201" y="4"/>
                  </a:lnTo>
                  <a:lnTo>
                    <a:pt x="192" y="16"/>
                  </a:lnTo>
                  <a:lnTo>
                    <a:pt x="182" y="33"/>
                  </a:lnTo>
                  <a:lnTo>
                    <a:pt x="167" y="57"/>
                  </a:lnTo>
                  <a:lnTo>
                    <a:pt x="149" y="85"/>
                  </a:lnTo>
                  <a:lnTo>
                    <a:pt x="131" y="116"/>
                  </a:lnTo>
                  <a:lnTo>
                    <a:pt x="111" y="150"/>
                  </a:lnTo>
                  <a:lnTo>
                    <a:pt x="92" y="185"/>
                  </a:lnTo>
                  <a:lnTo>
                    <a:pt x="73" y="221"/>
                  </a:lnTo>
                  <a:lnTo>
                    <a:pt x="55" y="257"/>
                  </a:lnTo>
                  <a:lnTo>
                    <a:pt x="40" y="289"/>
                  </a:lnTo>
                  <a:lnTo>
                    <a:pt x="27" y="319"/>
                  </a:lnTo>
                  <a:lnTo>
                    <a:pt x="15" y="344"/>
                  </a:lnTo>
                  <a:lnTo>
                    <a:pt x="8" y="365"/>
                  </a:lnTo>
                  <a:lnTo>
                    <a:pt x="2" y="376"/>
                  </a:lnTo>
                  <a:lnTo>
                    <a:pt x="0" y="382"/>
                  </a:lnTo>
                  <a:lnTo>
                    <a:pt x="98" y="421"/>
                  </a:lnTo>
                  <a:lnTo>
                    <a:pt x="101" y="416"/>
                  </a:lnTo>
                  <a:lnTo>
                    <a:pt x="105" y="405"/>
                  </a:lnTo>
                  <a:lnTo>
                    <a:pt x="112" y="386"/>
                  </a:lnTo>
                  <a:lnTo>
                    <a:pt x="123" y="361"/>
                  </a:lnTo>
                  <a:lnTo>
                    <a:pt x="136" y="333"/>
                  </a:lnTo>
                  <a:lnTo>
                    <a:pt x="150" y="302"/>
                  </a:lnTo>
                  <a:lnTo>
                    <a:pt x="168" y="268"/>
                  </a:lnTo>
                  <a:lnTo>
                    <a:pt x="185" y="235"/>
                  </a:lnTo>
                  <a:lnTo>
                    <a:pt x="203" y="202"/>
                  </a:lnTo>
                  <a:lnTo>
                    <a:pt x="222" y="169"/>
                  </a:lnTo>
                  <a:lnTo>
                    <a:pt x="239" y="139"/>
                  </a:lnTo>
                  <a:lnTo>
                    <a:pt x="256" y="113"/>
                  </a:lnTo>
                  <a:lnTo>
                    <a:pt x="270" y="91"/>
                  </a:lnTo>
                  <a:lnTo>
                    <a:pt x="281" y="74"/>
                  </a:lnTo>
                  <a:lnTo>
                    <a:pt x="289" y="63"/>
                  </a:lnTo>
                  <a:lnTo>
                    <a:pt x="291" y="59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3" name="Freeform 26">
              <a:extLst>
                <a:ext uri="{FF2B5EF4-FFF2-40B4-BE49-F238E27FC236}">
                  <a16:creationId xmlns:a16="http://schemas.microsoft.com/office/drawing/2014/main" id="{5B19A22F-54EE-4337-AD55-E531BE885F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8938" y="2908300"/>
              <a:ext cx="69850" cy="173038"/>
            </a:xfrm>
            <a:custGeom>
              <a:avLst/>
              <a:gdLst>
                <a:gd name="T0" fmla="*/ 111 w 176"/>
                <a:gd name="T1" fmla="*/ 369 h 433"/>
                <a:gd name="T2" fmla="*/ 114 w 176"/>
                <a:gd name="T3" fmla="*/ 338 h 433"/>
                <a:gd name="T4" fmla="*/ 119 w 176"/>
                <a:gd name="T5" fmla="*/ 303 h 433"/>
                <a:gd name="T6" fmla="*/ 124 w 176"/>
                <a:gd name="T7" fmla="*/ 267 h 433"/>
                <a:gd name="T8" fmla="*/ 130 w 176"/>
                <a:gd name="T9" fmla="*/ 229 h 433"/>
                <a:gd name="T10" fmla="*/ 137 w 176"/>
                <a:gd name="T11" fmla="*/ 192 h 433"/>
                <a:gd name="T12" fmla="*/ 144 w 176"/>
                <a:gd name="T13" fmla="*/ 155 h 433"/>
                <a:gd name="T14" fmla="*/ 152 w 176"/>
                <a:gd name="T15" fmla="*/ 122 h 433"/>
                <a:gd name="T16" fmla="*/ 160 w 176"/>
                <a:gd name="T17" fmla="*/ 92 h 433"/>
                <a:gd name="T18" fmla="*/ 166 w 176"/>
                <a:gd name="T19" fmla="*/ 66 h 433"/>
                <a:gd name="T20" fmla="*/ 171 w 176"/>
                <a:gd name="T21" fmla="*/ 46 h 433"/>
                <a:gd name="T22" fmla="*/ 175 w 176"/>
                <a:gd name="T23" fmla="*/ 35 h 433"/>
                <a:gd name="T24" fmla="*/ 176 w 176"/>
                <a:gd name="T25" fmla="*/ 30 h 433"/>
                <a:gd name="T26" fmla="*/ 75 w 176"/>
                <a:gd name="T27" fmla="*/ 0 h 433"/>
                <a:gd name="T28" fmla="*/ 73 w 176"/>
                <a:gd name="T29" fmla="*/ 5 h 433"/>
                <a:gd name="T30" fmla="*/ 70 w 176"/>
                <a:gd name="T31" fmla="*/ 18 h 433"/>
                <a:gd name="T32" fmla="*/ 65 w 176"/>
                <a:gd name="T33" fmla="*/ 39 h 433"/>
                <a:gd name="T34" fmla="*/ 57 w 176"/>
                <a:gd name="T35" fmla="*/ 66 h 433"/>
                <a:gd name="T36" fmla="*/ 49 w 176"/>
                <a:gd name="T37" fmla="*/ 97 h 433"/>
                <a:gd name="T38" fmla="*/ 42 w 176"/>
                <a:gd name="T39" fmla="*/ 133 h 433"/>
                <a:gd name="T40" fmla="*/ 33 w 176"/>
                <a:gd name="T41" fmla="*/ 172 h 433"/>
                <a:gd name="T42" fmla="*/ 26 w 176"/>
                <a:gd name="T43" fmla="*/ 212 h 433"/>
                <a:gd name="T44" fmla="*/ 19 w 176"/>
                <a:gd name="T45" fmla="*/ 251 h 433"/>
                <a:gd name="T46" fmla="*/ 14 w 176"/>
                <a:gd name="T47" fmla="*/ 289 h 433"/>
                <a:gd name="T48" fmla="*/ 9 w 176"/>
                <a:gd name="T49" fmla="*/ 326 h 433"/>
                <a:gd name="T50" fmla="*/ 6 w 176"/>
                <a:gd name="T51" fmla="*/ 359 h 433"/>
                <a:gd name="T52" fmla="*/ 3 w 176"/>
                <a:gd name="T53" fmla="*/ 387 h 433"/>
                <a:gd name="T54" fmla="*/ 2 w 176"/>
                <a:gd name="T55" fmla="*/ 407 h 433"/>
                <a:gd name="T56" fmla="*/ 1 w 176"/>
                <a:gd name="T57" fmla="*/ 421 h 433"/>
                <a:gd name="T58" fmla="*/ 0 w 176"/>
                <a:gd name="T59" fmla="*/ 425 h 433"/>
                <a:gd name="T60" fmla="*/ 106 w 176"/>
                <a:gd name="T61" fmla="*/ 433 h 433"/>
                <a:gd name="T62" fmla="*/ 106 w 176"/>
                <a:gd name="T63" fmla="*/ 429 h 433"/>
                <a:gd name="T64" fmla="*/ 107 w 176"/>
                <a:gd name="T65" fmla="*/ 416 h 433"/>
                <a:gd name="T66" fmla="*/ 109 w 176"/>
                <a:gd name="T67" fmla="*/ 395 h 433"/>
                <a:gd name="T68" fmla="*/ 111 w 176"/>
                <a:gd name="T69" fmla="*/ 369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6" h="433">
                  <a:moveTo>
                    <a:pt x="111" y="369"/>
                  </a:moveTo>
                  <a:lnTo>
                    <a:pt x="114" y="338"/>
                  </a:lnTo>
                  <a:lnTo>
                    <a:pt x="119" y="303"/>
                  </a:lnTo>
                  <a:lnTo>
                    <a:pt x="124" y="267"/>
                  </a:lnTo>
                  <a:lnTo>
                    <a:pt x="130" y="229"/>
                  </a:lnTo>
                  <a:lnTo>
                    <a:pt x="137" y="192"/>
                  </a:lnTo>
                  <a:lnTo>
                    <a:pt x="144" y="155"/>
                  </a:lnTo>
                  <a:lnTo>
                    <a:pt x="152" y="122"/>
                  </a:lnTo>
                  <a:lnTo>
                    <a:pt x="160" y="92"/>
                  </a:lnTo>
                  <a:lnTo>
                    <a:pt x="166" y="66"/>
                  </a:lnTo>
                  <a:lnTo>
                    <a:pt x="171" y="46"/>
                  </a:lnTo>
                  <a:lnTo>
                    <a:pt x="175" y="35"/>
                  </a:lnTo>
                  <a:lnTo>
                    <a:pt x="176" y="30"/>
                  </a:lnTo>
                  <a:lnTo>
                    <a:pt x="75" y="0"/>
                  </a:lnTo>
                  <a:lnTo>
                    <a:pt x="73" y="5"/>
                  </a:lnTo>
                  <a:lnTo>
                    <a:pt x="70" y="18"/>
                  </a:lnTo>
                  <a:lnTo>
                    <a:pt x="65" y="39"/>
                  </a:lnTo>
                  <a:lnTo>
                    <a:pt x="57" y="66"/>
                  </a:lnTo>
                  <a:lnTo>
                    <a:pt x="49" y="97"/>
                  </a:lnTo>
                  <a:lnTo>
                    <a:pt x="42" y="133"/>
                  </a:lnTo>
                  <a:lnTo>
                    <a:pt x="33" y="172"/>
                  </a:lnTo>
                  <a:lnTo>
                    <a:pt x="26" y="212"/>
                  </a:lnTo>
                  <a:lnTo>
                    <a:pt x="19" y="251"/>
                  </a:lnTo>
                  <a:lnTo>
                    <a:pt x="14" y="289"/>
                  </a:lnTo>
                  <a:lnTo>
                    <a:pt x="9" y="326"/>
                  </a:lnTo>
                  <a:lnTo>
                    <a:pt x="6" y="359"/>
                  </a:lnTo>
                  <a:lnTo>
                    <a:pt x="3" y="387"/>
                  </a:lnTo>
                  <a:lnTo>
                    <a:pt x="2" y="407"/>
                  </a:lnTo>
                  <a:lnTo>
                    <a:pt x="1" y="421"/>
                  </a:lnTo>
                  <a:lnTo>
                    <a:pt x="0" y="425"/>
                  </a:lnTo>
                  <a:lnTo>
                    <a:pt x="106" y="433"/>
                  </a:lnTo>
                  <a:lnTo>
                    <a:pt x="106" y="429"/>
                  </a:lnTo>
                  <a:lnTo>
                    <a:pt x="107" y="416"/>
                  </a:lnTo>
                  <a:lnTo>
                    <a:pt x="109" y="395"/>
                  </a:lnTo>
                  <a:lnTo>
                    <a:pt x="111" y="36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4" name="Freeform 27">
              <a:extLst>
                <a:ext uri="{FF2B5EF4-FFF2-40B4-BE49-F238E27FC236}">
                  <a16:creationId xmlns:a16="http://schemas.microsoft.com/office/drawing/2014/main" id="{1CEAC3E5-D8D9-4A76-B35F-851CD79E9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7351" y="3157538"/>
              <a:ext cx="63500" cy="169863"/>
            </a:xfrm>
            <a:custGeom>
              <a:avLst/>
              <a:gdLst>
                <a:gd name="T0" fmla="*/ 18 w 162"/>
                <a:gd name="T1" fmla="*/ 219 h 431"/>
                <a:gd name="T2" fmla="*/ 23 w 162"/>
                <a:gd name="T3" fmla="*/ 259 h 431"/>
                <a:gd name="T4" fmla="*/ 30 w 162"/>
                <a:gd name="T5" fmla="*/ 297 h 431"/>
                <a:gd name="T6" fmla="*/ 37 w 162"/>
                <a:gd name="T7" fmla="*/ 334 h 431"/>
                <a:gd name="T8" fmla="*/ 44 w 162"/>
                <a:gd name="T9" fmla="*/ 365 h 431"/>
                <a:gd name="T10" fmla="*/ 49 w 162"/>
                <a:gd name="T11" fmla="*/ 392 h 431"/>
                <a:gd name="T12" fmla="*/ 55 w 162"/>
                <a:gd name="T13" fmla="*/ 414 h 431"/>
                <a:gd name="T14" fmla="*/ 58 w 162"/>
                <a:gd name="T15" fmla="*/ 427 h 431"/>
                <a:gd name="T16" fmla="*/ 59 w 162"/>
                <a:gd name="T17" fmla="*/ 431 h 431"/>
                <a:gd name="T18" fmla="*/ 162 w 162"/>
                <a:gd name="T19" fmla="*/ 406 h 431"/>
                <a:gd name="T20" fmla="*/ 160 w 162"/>
                <a:gd name="T21" fmla="*/ 402 h 431"/>
                <a:gd name="T22" fmla="*/ 157 w 162"/>
                <a:gd name="T23" fmla="*/ 389 h 431"/>
                <a:gd name="T24" fmla="*/ 153 w 162"/>
                <a:gd name="T25" fmla="*/ 370 h 431"/>
                <a:gd name="T26" fmla="*/ 146 w 162"/>
                <a:gd name="T27" fmla="*/ 344 h 431"/>
                <a:gd name="T28" fmla="*/ 141 w 162"/>
                <a:gd name="T29" fmla="*/ 313 h 431"/>
                <a:gd name="T30" fmla="*/ 135 w 162"/>
                <a:gd name="T31" fmla="*/ 279 h 431"/>
                <a:gd name="T32" fmla="*/ 128 w 162"/>
                <a:gd name="T33" fmla="*/ 242 h 431"/>
                <a:gd name="T34" fmla="*/ 123 w 162"/>
                <a:gd name="T35" fmla="*/ 204 h 431"/>
                <a:gd name="T36" fmla="*/ 117 w 162"/>
                <a:gd name="T37" fmla="*/ 167 h 431"/>
                <a:gd name="T38" fmla="*/ 114 w 162"/>
                <a:gd name="T39" fmla="*/ 130 h 431"/>
                <a:gd name="T40" fmla="*/ 111 w 162"/>
                <a:gd name="T41" fmla="*/ 95 h 431"/>
                <a:gd name="T42" fmla="*/ 109 w 162"/>
                <a:gd name="T43" fmla="*/ 65 h 431"/>
                <a:gd name="T44" fmla="*/ 106 w 162"/>
                <a:gd name="T45" fmla="*/ 38 h 431"/>
                <a:gd name="T46" fmla="*/ 105 w 162"/>
                <a:gd name="T47" fmla="*/ 19 h 431"/>
                <a:gd name="T48" fmla="*/ 105 w 162"/>
                <a:gd name="T49" fmla="*/ 6 h 431"/>
                <a:gd name="T50" fmla="*/ 105 w 162"/>
                <a:gd name="T51" fmla="*/ 0 h 431"/>
                <a:gd name="T52" fmla="*/ 0 w 162"/>
                <a:gd name="T53" fmla="*/ 3 h 431"/>
                <a:gd name="T54" fmla="*/ 0 w 162"/>
                <a:gd name="T55" fmla="*/ 9 h 431"/>
                <a:gd name="T56" fmla="*/ 1 w 162"/>
                <a:gd name="T57" fmla="*/ 23 h 431"/>
                <a:gd name="T58" fmla="*/ 2 w 162"/>
                <a:gd name="T59" fmla="*/ 43 h 431"/>
                <a:gd name="T60" fmla="*/ 3 w 162"/>
                <a:gd name="T61" fmla="*/ 71 h 431"/>
                <a:gd name="T62" fmla="*/ 5 w 162"/>
                <a:gd name="T63" fmla="*/ 104 h 431"/>
                <a:gd name="T64" fmla="*/ 8 w 162"/>
                <a:gd name="T65" fmla="*/ 141 h 431"/>
                <a:gd name="T66" fmla="*/ 12 w 162"/>
                <a:gd name="T67" fmla="*/ 179 h 431"/>
                <a:gd name="T68" fmla="*/ 18 w 162"/>
                <a:gd name="T69" fmla="*/ 219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2" h="431">
                  <a:moveTo>
                    <a:pt x="18" y="219"/>
                  </a:moveTo>
                  <a:lnTo>
                    <a:pt x="23" y="259"/>
                  </a:lnTo>
                  <a:lnTo>
                    <a:pt x="30" y="297"/>
                  </a:lnTo>
                  <a:lnTo>
                    <a:pt x="37" y="334"/>
                  </a:lnTo>
                  <a:lnTo>
                    <a:pt x="44" y="365"/>
                  </a:lnTo>
                  <a:lnTo>
                    <a:pt x="49" y="392"/>
                  </a:lnTo>
                  <a:lnTo>
                    <a:pt x="55" y="414"/>
                  </a:lnTo>
                  <a:lnTo>
                    <a:pt x="58" y="427"/>
                  </a:lnTo>
                  <a:lnTo>
                    <a:pt x="59" y="431"/>
                  </a:lnTo>
                  <a:lnTo>
                    <a:pt x="162" y="406"/>
                  </a:lnTo>
                  <a:lnTo>
                    <a:pt x="160" y="402"/>
                  </a:lnTo>
                  <a:lnTo>
                    <a:pt x="157" y="389"/>
                  </a:lnTo>
                  <a:lnTo>
                    <a:pt x="153" y="370"/>
                  </a:lnTo>
                  <a:lnTo>
                    <a:pt x="146" y="344"/>
                  </a:lnTo>
                  <a:lnTo>
                    <a:pt x="141" y="313"/>
                  </a:lnTo>
                  <a:lnTo>
                    <a:pt x="135" y="279"/>
                  </a:lnTo>
                  <a:lnTo>
                    <a:pt x="128" y="242"/>
                  </a:lnTo>
                  <a:lnTo>
                    <a:pt x="123" y="204"/>
                  </a:lnTo>
                  <a:lnTo>
                    <a:pt x="117" y="167"/>
                  </a:lnTo>
                  <a:lnTo>
                    <a:pt x="114" y="130"/>
                  </a:lnTo>
                  <a:lnTo>
                    <a:pt x="111" y="95"/>
                  </a:lnTo>
                  <a:lnTo>
                    <a:pt x="109" y="65"/>
                  </a:lnTo>
                  <a:lnTo>
                    <a:pt x="106" y="38"/>
                  </a:lnTo>
                  <a:lnTo>
                    <a:pt x="105" y="19"/>
                  </a:lnTo>
                  <a:lnTo>
                    <a:pt x="105" y="6"/>
                  </a:lnTo>
                  <a:lnTo>
                    <a:pt x="105" y="0"/>
                  </a:lnTo>
                  <a:lnTo>
                    <a:pt x="0" y="3"/>
                  </a:lnTo>
                  <a:lnTo>
                    <a:pt x="0" y="9"/>
                  </a:lnTo>
                  <a:lnTo>
                    <a:pt x="1" y="23"/>
                  </a:lnTo>
                  <a:lnTo>
                    <a:pt x="2" y="43"/>
                  </a:lnTo>
                  <a:lnTo>
                    <a:pt x="3" y="71"/>
                  </a:lnTo>
                  <a:lnTo>
                    <a:pt x="5" y="104"/>
                  </a:lnTo>
                  <a:lnTo>
                    <a:pt x="8" y="141"/>
                  </a:lnTo>
                  <a:lnTo>
                    <a:pt x="12" y="179"/>
                  </a:lnTo>
                  <a:lnTo>
                    <a:pt x="18" y="21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5" name="Freeform 28">
              <a:extLst>
                <a:ext uri="{FF2B5EF4-FFF2-40B4-BE49-F238E27FC236}">
                  <a16:creationId xmlns:a16="http://schemas.microsoft.com/office/drawing/2014/main" id="{30F7B314-E3F2-4CB2-B07A-F82EB0F3A5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3388" y="3390900"/>
              <a:ext cx="111125" cy="168275"/>
            </a:xfrm>
            <a:custGeom>
              <a:avLst/>
              <a:gdLst>
                <a:gd name="T0" fmla="*/ 189 w 279"/>
                <a:gd name="T1" fmla="*/ 424 h 424"/>
                <a:gd name="T2" fmla="*/ 279 w 279"/>
                <a:gd name="T3" fmla="*/ 368 h 424"/>
                <a:gd name="T4" fmla="*/ 277 w 279"/>
                <a:gd name="T5" fmla="*/ 365 h 424"/>
                <a:gd name="T6" fmla="*/ 269 w 279"/>
                <a:gd name="T7" fmla="*/ 353 h 424"/>
                <a:gd name="T8" fmla="*/ 259 w 279"/>
                <a:gd name="T9" fmla="*/ 336 h 424"/>
                <a:gd name="T10" fmla="*/ 245 w 279"/>
                <a:gd name="T11" fmla="*/ 313 h 424"/>
                <a:gd name="T12" fmla="*/ 230 w 279"/>
                <a:gd name="T13" fmla="*/ 286 h 424"/>
                <a:gd name="T14" fmla="*/ 214 w 279"/>
                <a:gd name="T15" fmla="*/ 256 h 424"/>
                <a:gd name="T16" fmla="*/ 197 w 279"/>
                <a:gd name="T17" fmla="*/ 223 h 424"/>
                <a:gd name="T18" fmla="*/ 180 w 279"/>
                <a:gd name="T19" fmla="*/ 189 h 424"/>
                <a:gd name="T20" fmla="*/ 163 w 279"/>
                <a:gd name="T21" fmla="*/ 154 h 424"/>
                <a:gd name="T22" fmla="*/ 148 w 279"/>
                <a:gd name="T23" fmla="*/ 121 h 424"/>
                <a:gd name="T24" fmla="*/ 134 w 279"/>
                <a:gd name="T25" fmla="*/ 88 h 424"/>
                <a:gd name="T26" fmla="*/ 122 w 279"/>
                <a:gd name="T27" fmla="*/ 60 h 424"/>
                <a:gd name="T28" fmla="*/ 114 w 279"/>
                <a:gd name="T29" fmla="*/ 35 h 424"/>
                <a:gd name="T30" fmla="*/ 106 w 279"/>
                <a:gd name="T31" fmla="*/ 17 h 424"/>
                <a:gd name="T32" fmla="*/ 102 w 279"/>
                <a:gd name="T33" fmla="*/ 4 h 424"/>
                <a:gd name="T34" fmla="*/ 100 w 279"/>
                <a:gd name="T35" fmla="*/ 0 h 424"/>
                <a:gd name="T36" fmla="*/ 0 w 279"/>
                <a:gd name="T37" fmla="*/ 35 h 424"/>
                <a:gd name="T38" fmla="*/ 2 w 279"/>
                <a:gd name="T39" fmla="*/ 41 h 424"/>
                <a:gd name="T40" fmla="*/ 7 w 279"/>
                <a:gd name="T41" fmla="*/ 54 h 424"/>
                <a:gd name="T42" fmla="*/ 14 w 279"/>
                <a:gd name="T43" fmla="*/ 73 h 424"/>
                <a:gd name="T44" fmla="*/ 25 w 279"/>
                <a:gd name="T45" fmla="*/ 99 h 424"/>
                <a:gd name="T46" fmla="*/ 37 w 279"/>
                <a:gd name="T47" fmla="*/ 129 h 424"/>
                <a:gd name="T48" fmla="*/ 51 w 279"/>
                <a:gd name="T49" fmla="*/ 163 h 424"/>
                <a:gd name="T50" fmla="*/ 67 w 279"/>
                <a:gd name="T51" fmla="*/ 199 h 424"/>
                <a:gd name="T52" fmla="*/ 84 w 279"/>
                <a:gd name="T53" fmla="*/ 235 h 424"/>
                <a:gd name="T54" fmla="*/ 103 w 279"/>
                <a:gd name="T55" fmla="*/ 271 h 424"/>
                <a:gd name="T56" fmla="*/ 121 w 279"/>
                <a:gd name="T57" fmla="*/ 305 h 424"/>
                <a:gd name="T58" fmla="*/ 138 w 279"/>
                <a:gd name="T59" fmla="*/ 338 h 424"/>
                <a:gd name="T60" fmla="*/ 155 w 279"/>
                <a:gd name="T61" fmla="*/ 366 h 424"/>
                <a:gd name="T62" fmla="*/ 169 w 279"/>
                <a:gd name="T63" fmla="*/ 390 h 424"/>
                <a:gd name="T64" fmla="*/ 180 w 279"/>
                <a:gd name="T65" fmla="*/ 408 h 424"/>
                <a:gd name="T66" fmla="*/ 187 w 279"/>
                <a:gd name="T67" fmla="*/ 420 h 424"/>
                <a:gd name="T68" fmla="*/ 189 w 279"/>
                <a:gd name="T69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9" h="424">
                  <a:moveTo>
                    <a:pt x="189" y="424"/>
                  </a:moveTo>
                  <a:lnTo>
                    <a:pt x="279" y="368"/>
                  </a:lnTo>
                  <a:lnTo>
                    <a:pt x="277" y="365"/>
                  </a:lnTo>
                  <a:lnTo>
                    <a:pt x="269" y="353"/>
                  </a:lnTo>
                  <a:lnTo>
                    <a:pt x="259" y="336"/>
                  </a:lnTo>
                  <a:lnTo>
                    <a:pt x="245" y="313"/>
                  </a:lnTo>
                  <a:lnTo>
                    <a:pt x="230" y="286"/>
                  </a:lnTo>
                  <a:lnTo>
                    <a:pt x="214" y="256"/>
                  </a:lnTo>
                  <a:lnTo>
                    <a:pt x="197" y="223"/>
                  </a:lnTo>
                  <a:lnTo>
                    <a:pt x="180" y="189"/>
                  </a:lnTo>
                  <a:lnTo>
                    <a:pt x="163" y="154"/>
                  </a:lnTo>
                  <a:lnTo>
                    <a:pt x="148" y="121"/>
                  </a:lnTo>
                  <a:lnTo>
                    <a:pt x="134" y="88"/>
                  </a:lnTo>
                  <a:lnTo>
                    <a:pt x="122" y="60"/>
                  </a:lnTo>
                  <a:lnTo>
                    <a:pt x="114" y="35"/>
                  </a:lnTo>
                  <a:lnTo>
                    <a:pt x="106" y="17"/>
                  </a:lnTo>
                  <a:lnTo>
                    <a:pt x="102" y="4"/>
                  </a:lnTo>
                  <a:lnTo>
                    <a:pt x="100" y="0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7" y="54"/>
                  </a:lnTo>
                  <a:lnTo>
                    <a:pt x="14" y="73"/>
                  </a:lnTo>
                  <a:lnTo>
                    <a:pt x="25" y="99"/>
                  </a:lnTo>
                  <a:lnTo>
                    <a:pt x="37" y="129"/>
                  </a:lnTo>
                  <a:lnTo>
                    <a:pt x="51" y="163"/>
                  </a:lnTo>
                  <a:lnTo>
                    <a:pt x="67" y="199"/>
                  </a:lnTo>
                  <a:lnTo>
                    <a:pt x="84" y="235"/>
                  </a:lnTo>
                  <a:lnTo>
                    <a:pt x="103" y="271"/>
                  </a:lnTo>
                  <a:lnTo>
                    <a:pt x="121" y="305"/>
                  </a:lnTo>
                  <a:lnTo>
                    <a:pt x="138" y="338"/>
                  </a:lnTo>
                  <a:lnTo>
                    <a:pt x="155" y="366"/>
                  </a:lnTo>
                  <a:lnTo>
                    <a:pt x="169" y="390"/>
                  </a:lnTo>
                  <a:lnTo>
                    <a:pt x="180" y="408"/>
                  </a:lnTo>
                  <a:lnTo>
                    <a:pt x="187" y="420"/>
                  </a:lnTo>
                  <a:lnTo>
                    <a:pt x="189" y="42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6" name="Freeform 29">
              <a:extLst>
                <a:ext uri="{FF2B5EF4-FFF2-40B4-BE49-F238E27FC236}">
                  <a16:creationId xmlns:a16="http://schemas.microsoft.com/office/drawing/2014/main" id="{3C54ABA2-C2FC-4062-A90C-95DCDA624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4038" y="3598863"/>
              <a:ext cx="146050" cy="149225"/>
            </a:xfrm>
            <a:custGeom>
              <a:avLst/>
              <a:gdLst>
                <a:gd name="T0" fmla="*/ 299 w 367"/>
                <a:gd name="T1" fmla="*/ 376 h 376"/>
                <a:gd name="T2" fmla="*/ 367 w 367"/>
                <a:gd name="T3" fmla="*/ 295 h 376"/>
                <a:gd name="T4" fmla="*/ 354 w 367"/>
                <a:gd name="T5" fmla="*/ 283 h 376"/>
                <a:gd name="T6" fmla="*/ 320 w 367"/>
                <a:gd name="T7" fmla="*/ 252 h 376"/>
                <a:gd name="T8" fmla="*/ 296 w 367"/>
                <a:gd name="T9" fmla="*/ 232 h 376"/>
                <a:gd name="T10" fmla="*/ 271 w 367"/>
                <a:gd name="T11" fmla="*/ 208 h 376"/>
                <a:gd name="T12" fmla="*/ 244 w 367"/>
                <a:gd name="T13" fmla="*/ 182 h 376"/>
                <a:gd name="T14" fmla="*/ 218 w 367"/>
                <a:gd name="T15" fmla="*/ 154 h 376"/>
                <a:gd name="T16" fmla="*/ 191 w 367"/>
                <a:gd name="T17" fmla="*/ 126 h 376"/>
                <a:gd name="T18" fmla="*/ 166 w 367"/>
                <a:gd name="T19" fmla="*/ 99 h 376"/>
                <a:gd name="T20" fmla="*/ 143 w 367"/>
                <a:gd name="T21" fmla="*/ 73 h 376"/>
                <a:gd name="T22" fmla="*/ 124 w 367"/>
                <a:gd name="T23" fmla="*/ 49 h 376"/>
                <a:gd name="T24" fmla="*/ 95 w 367"/>
                <a:gd name="T25" fmla="*/ 13 h 376"/>
                <a:gd name="T26" fmla="*/ 84 w 367"/>
                <a:gd name="T27" fmla="*/ 0 h 376"/>
                <a:gd name="T28" fmla="*/ 0 w 367"/>
                <a:gd name="T29" fmla="*/ 63 h 376"/>
                <a:gd name="T30" fmla="*/ 3 w 367"/>
                <a:gd name="T31" fmla="*/ 68 h 376"/>
                <a:gd name="T32" fmla="*/ 12 w 367"/>
                <a:gd name="T33" fmla="*/ 79 h 376"/>
                <a:gd name="T34" fmla="*/ 25 w 367"/>
                <a:gd name="T35" fmla="*/ 95 h 376"/>
                <a:gd name="T36" fmla="*/ 43 w 367"/>
                <a:gd name="T37" fmla="*/ 116 h 376"/>
                <a:gd name="T38" fmla="*/ 64 w 367"/>
                <a:gd name="T39" fmla="*/ 141 h 376"/>
                <a:gd name="T40" fmla="*/ 87 w 367"/>
                <a:gd name="T41" fmla="*/ 169 h 376"/>
                <a:gd name="T42" fmla="*/ 114 w 367"/>
                <a:gd name="T43" fmla="*/ 198 h 376"/>
                <a:gd name="T44" fmla="*/ 141 w 367"/>
                <a:gd name="T45" fmla="*/ 228 h 376"/>
                <a:gd name="T46" fmla="*/ 169 w 367"/>
                <a:gd name="T47" fmla="*/ 257 h 376"/>
                <a:gd name="T48" fmla="*/ 197 w 367"/>
                <a:gd name="T49" fmla="*/ 284 h 376"/>
                <a:gd name="T50" fmla="*/ 224 w 367"/>
                <a:gd name="T51" fmla="*/ 309 h 376"/>
                <a:gd name="T52" fmla="*/ 248 w 367"/>
                <a:gd name="T53" fmla="*/ 331 h 376"/>
                <a:gd name="T54" fmla="*/ 285 w 367"/>
                <a:gd name="T55" fmla="*/ 364 h 376"/>
                <a:gd name="T56" fmla="*/ 299 w 367"/>
                <a:gd name="T57" fmla="*/ 376 h 376"/>
                <a:gd name="T58" fmla="*/ 299 w 367"/>
                <a:gd name="T59" fmla="*/ 37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7" h="376">
                  <a:moveTo>
                    <a:pt x="299" y="376"/>
                  </a:moveTo>
                  <a:lnTo>
                    <a:pt x="367" y="295"/>
                  </a:lnTo>
                  <a:lnTo>
                    <a:pt x="354" y="283"/>
                  </a:lnTo>
                  <a:lnTo>
                    <a:pt x="320" y="252"/>
                  </a:lnTo>
                  <a:lnTo>
                    <a:pt x="296" y="232"/>
                  </a:lnTo>
                  <a:lnTo>
                    <a:pt x="271" y="208"/>
                  </a:lnTo>
                  <a:lnTo>
                    <a:pt x="244" y="182"/>
                  </a:lnTo>
                  <a:lnTo>
                    <a:pt x="218" y="154"/>
                  </a:lnTo>
                  <a:lnTo>
                    <a:pt x="191" y="126"/>
                  </a:lnTo>
                  <a:lnTo>
                    <a:pt x="166" y="99"/>
                  </a:lnTo>
                  <a:lnTo>
                    <a:pt x="143" y="73"/>
                  </a:lnTo>
                  <a:lnTo>
                    <a:pt x="124" y="49"/>
                  </a:lnTo>
                  <a:lnTo>
                    <a:pt x="95" y="13"/>
                  </a:lnTo>
                  <a:lnTo>
                    <a:pt x="84" y="0"/>
                  </a:lnTo>
                  <a:lnTo>
                    <a:pt x="0" y="63"/>
                  </a:lnTo>
                  <a:lnTo>
                    <a:pt x="3" y="68"/>
                  </a:lnTo>
                  <a:lnTo>
                    <a:pt x="12" y="79"/>
                  </a:lnTo>
                  <a:lnTo>
                    <a:pt x="25" y="95"/>
                  </a:lnTo>
                  <a:lnTo>
                    <a:pt x="43" y="116"/>
                  </a:lnTo>
                  <a:lnTo>
                    <a:pt x="64" y="141"/>
                  </a:lnTo>
                  <a:lnTo>
                    <a:pt x="87" y="169"/>
                  </a:lnTo>
                  <a:lnTo>
                    <a:pt x="114" y="198"/>
                  </a:lnTo>
                  <a:lnTo>
                    <a:pt x="141" y="228"/>
                  </a:lnTo>
                  <a:lnTo>
                    <a:pt x="169" y="257"/>
                  </a:lnTo>
                  <a:lnTo>
                    <a:pt x="197" y="284"/>
                  </a:lnTo>
                  <a:lnTo>
                    <a:pt x="224" y="309"/>
                  </a:lnTo>
                  <a:lnTo>
                    <a:pt x="248" y="331"/>
                  </a:lnTo>
                  <a:lnTo>
                    <a:pt x="285" y="364"/>
                  </a:lnTo>
                  <a:lnTo>
                    <a:pt x="299" y="376"/>
                  </a:lnTo>
                  <a:lnTo>
                    <a:pt x="299" y="37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7" name="Freeform 30">
              <a:extLst>
                <a:ext uri="{FF2B5EF4-FFF2-40B4-BE49-F238E27FC236}">
                  <a16:creationId xmlns:a16="http://schemas.microsoft.com/office/drawing/2014/main" id="{C2B2180B-7F60-4709-87B5-B575C70E06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6601" y="3762375"/>
              <a:ext cx="168275" cy="115888"/>
            </a:xfrm>
            <a:custGeom>
              <a:avLst/>
              <a:gdLst>
                <a:gd name="T0" fmla="*/ 381 w 420"/>
                <a:gd name="T1" fmla="*/ 292 h 292"/>
                <a:gd name="T2" fmla="*/ 420 w 420"/>
                <a:gd name="T3" fmla="*/ 195 h 292"/>
                <a:gd name="T4" fmla="*/ 416 w 420"/>
                <a:gd name="T5" fmla="*/ 192 h 292"/>
                <a:gd name="T6" fmla="*/ 404 w 420"/>
                <a:gd name="T7" fmla="*/ 187 h 292"/>
                <a:gd name="T8" fmla="*/ 386 w 420"/>
                <a:gd name="T9" fmla="*/ 179 h 292"/>
                <a:gd name="T10" fmla="*/ 362 w 420"/>
                <a:gd name="T11" fmla="*/ 169 h 292"/>
                <a:gd name="T12" fmla="*/ 334 w 420"/>
                <a:gd name="T13" fmla="*/ 156 h 292"/>
                <a:gd name="T14" fmla="*/ 302 w 420"/>
                <a:gd name="T15" fmla="*/ 142 h 292"/>
                <a:gd name="T16" fmla="*/ 269 w 420"/>
                <a:gd name="T17" fmla="*/ 124 h 292"/>
                <a:gd name="T18" fmla="*/ 235 w 420"/>
                <a:gd name="T19" fmla="*/ 107 h 292"/>
                <a:gd name="T20" fmla="*/ 202 w 420"/>
                <a:gd name="T21" fmla="*/ 89 h 292"/>
                <a:gd name="T22" fmla="*/ 170 w 420"/>
                <a:gd name="T23" fmla="*/ 70 h 292"/>
                <a:gd name="T24" fmla="*/ 139 w 420"/>
                <a:gd name="T25" fmla="*/ 52 h 292"/>
                <a:gd name="T26" fmla="*/ 113 w 420"/>
                <a:gd name="T27" fmla="*/ 36 h 292"/>
                <a:gd name="T28" fmla="*/ 92 w 420"/>
                <a:gd name="T29" fmla="*/ 22 h 292"/>
                <a:gd name="T30" fmla="*/ 74 w 420"/>
                <a:gd name="T31" fmla="*/ 10 h 292"/>
                <a:gd name="T32" fmla="*/ 64 w 420"/>
                <a:gd name="T33" fmla="*/ 3 h 292"/>
                <a:gd name="T34" fmla="*/ 59 w 420"/>
                <a:gd name="T35" fmla="*/ 0 h 292"/>
                <a:gd name="T36" fmla="*/ 0 w 420"/>
                <a:gd name="T37" fmla="*/ 88 h 292"/>
                <a:gd name="T38" fmla="*/ 4 w 420"/>
                <a:gd name="T39" fmla="*/ 90 h 292"/>
                <a:gd name="T40" fmla="*/ 16 w 420"/>
                <a:gd name="T41" fmla="*/ 97 h 292"/>
                <a:gd name="T42" fmla="*/ 33 w 420"/>
                <a:gd name="T43" fmla="*/ 109 h 292"/>
                <a:gd name="T44" fmla="*/ 57 w 420"/>
                <a:gd name="T45" fmla="*/ 124 h 292"/>
                <a:gd name="T46" fmla="*/ 84 w 420"/>
                <a:gd name="T47" fmla="*/ 142 h 292"/>
                <a:gd name="T48" fmla="*/ 116 w 420"/>
                <a:gd name="T49" fmla="*/ 161 h 292"/>
                <a:gd name="T50" fmla="*/ 150 w 420"/>
                <a:gd name="T51" fmla="*/ 181 h 292"/>
                <a:gd name="T52" fmla="*/ 185 w 420"/>
                <a:gd name="T53" fmla="*/ 200 h 292"/>
                <a:gd name="T54" fmla="*/ 220 w 420"/>
                <a:gd name="T55" fmla="*/ 218 h 292"/>
                <a:gd name="T56" fmla="*/ 256 w 420"/>
                <a:gd name="T57" fmla="*/ 236 h 292"/>
                <a:gd name="T58" fmla="*/ 288 w 420"/>
                <a:gd name="T59" fmla="*/ 252 h 292"/>
                <a:gd name="T60" fmla="*/ 319 w 420"/>
                <a:gd name="T61" fmla="*/ 265 h 292"/>
                <a:gd name="T62" fmla="*/ 343 w 420"/>
                <a:gd name="T63" fmla="*/ 277 h 292"/>
                <a:gd name="T64" fmla="*/ 364 w 420"/>
                <a:gd name="T65" fmla="*/ 285 h 292"/>
                <a:gd name="T66" fmla="*/ 376 w 420"/>
                <a:gd name="T67" fmla="*/ 290 h 292"/>
                <a:gd name="T68" fmla="*/ 381 w 420"/>
                <a:gd name="T69" fmla="*/ 292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0" h="292">
                  <a:moveTo>
                    <a:pt x="381" y="292"/>
                  </a:moveTo>
                  <a:lnTo>
                    <a:pt x="420" y="195"/>
                  </a:lnTo>
                  <a:lnTo>
                    <a:pt x="416" y="192"/>
                  </a:lnTo>
                  <a:lnTo>
                    <a:pt x="404" y="187"/>
                  </a:lnTo>
                  <a:lnTo>
                    <a:pt x="386" y="179"/>
                  </a:lnTo>
                  <a:lnTo>
                    <a:pt x="362" y="169"/>
                  </a:lnTo>
                  <a:lnTo>
                    <a:pt x="334" y="156"/>
                  </a:lnTo>
                  <a:lnTo>
                    <a:pt x="302" y="142"/>
                  </a:lnTo>
                  <a:lnTo>
                    <a:pt x="269" y="124"/>
                  </a:lnTo>
                  <a:lnTo>
                    <a:pt x="235" y="107"/>
                  </a:lnTo>
                  <a:lnTo>
                    <a:pt x="202" y="89"/>
                  </a:lnTo>
                  <a:lnTo>
                    <a:pt x="170" y="70"/>
                  </a:lnTo>
                  <a:lnTo>
                    <a:pt x="139" y="52"/>
                  </a:lnTo>
                  <a:lnTo>
                    <a:pt x="113" y="36"/>
                  </a:lnTo>
                  <a:lnTo>
                    <a:pt x="92" y="22"/>
                  </a:lnTo>
                  <a:lnTo>
                    <a:pt x="74" y="10"/>
                  </a:lnTo>
                  <a:lnTo>
                    <a:pt x="64" y="3"/>
                  </a:lnTo>
                  <a:lnTo>
                    <a:pt x="59" y="0"/>
                  </a:lnTo>
                  <a:lnTo>
                    <a:pt x="0" y="88"/>
                  </a:lnTo>
                  <a:lnTo>
                    <a:pt x="4" y="90"/>
                  </a:lnTo>
                  <a:lnTo>
                    <a:pt x="16" y="97"/>
                  </a:lnTo>
                  <a:lnTo>
                    <a:pt x="33" y="109"/>
                  </a:lnTo>
                  <a:lnTo>
                    <a:pt x="57" y="124"/>
                  </a:lnTo>
                  <a:lnTo>
                    <a:pt x="84" y="142"/>
                  </a:lnTo>
                  <a:lnTo>
                    <a:pt x="116" y="161"/>
                  </a:lnTo>
                  <a:lnTo>
                    <a:pt x="150" y="181"/>
                  </a:lnTo>
                  <a:lnTo>
                    <a:pt x="185" y="200"/>
                  </a:lnTo>
                  <a:lnTo>
                    <a:pt x="220" y="218"/>
                  </a:lnTo>
                  <a:lnTo>
                    <a:pt x="256" y="236"/>
                  </a:lnTo>
                  <a:lnTo>
                    <a:pt x="288" y="252"/>
                  </a:lnTo>
                  <a:lnTo>
                    <a:pt x="319" y="265"/>
                  </a:lnTo>
                  <a:lnTo>
                    <a:pt x="343" y="277"/>
                  </a:lnTo>
                  <a:lnTo>
                    <a:pt x="364" y="285"/>
                  </a:lnTo>
                  <a:lnTo>
                    <a:pt x="376" y="290"/>
                  </a:lnTo>
                  <a:lnTo>
                    <a:pt x="381" y="292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8" name="Freeform 31">
              <a:extLst>
                <a:ext uri="{FF2B5EF4-FFF2-40B4-BE49-F238E27FC236}">
                  <a16:creationId xmlns:a16="http://schemas.microsoft.com/office/drawing/2014/main" id="{6C9DC8D6-9448-4B37-AF2A-C5D3791ACB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3613" y="3863975"/>
              <a:ext cx="173038" cy="71438"/>
            </a:xfrm>
            <a:custGeom>
              <a:avLst/>
              <a:gdLst>
                <a:gd name="T0" fmla="*/ 426 w 433"/>
                <a:gd name="T1" fmla="*/ 178 h 178"/>
                <a:gd name="T2" fmla="*/ 433 w 433"/>
                <a:gd name="T3" fmla="*/ 73 h 178"/>
                <a:gd name="T4" fmla="*/ 428 w 433"/>
                <a:gd name="T5" fmla="*/ 73 h 178"/>
                <a:gd name="T6" fmla="*/ 415 w 433"/>
                <a:gd name="T7" fmla="*/ 71 h 178"/>
                <a:gd name="T8" fmla="*/ 396 w 433"/>
                <a:gd name="T9" fmla="*/ 69 h 178"/>
                <a:gd name="T10" fmla="*/ 370 w 433"/>
                <a:gd name="T11" fmla="*/ 67 h 178"/>
                <a:gd name="T12" fmla="*/ 338 w 433"/>
                <a:gd name="T13" fmla="*/ 64 h 178"/>
                <a:gd name="T14" fmla="*/ 304 w 433"/>
                <a:gd name="T15" fmla="*/ 60 h 178"/>
                <a:gd name="T16" fmla="*/ 267 w 433"/>
                <a:gd name="T17" fmla="*/ 54 h 178"/>
                <a:gd name="T18" fmla="*/ 229 w 433"/>
                <a:gd name="T19" fmla="*/ 48 h 178"/>
                <a:gd name="T20" fmla="*/ 193 w 433"/>
                <a:gd name="T21" fmla="*/ 40 h 178"/>
                <a:gd name="T22" fmla="*/ 156 w 433"/>
                <a:gd name="T23" fmla="*/ 33 h 178"/>
                <a:gd name="T24" fmla="*/ 122 w 433"/>
                <a:gd name="T25" fmla="*/ 25 h 178"/>
                <a:gd name="T26" fmla="*/ 92 w 433"/>
                <a:gd name="T27" fmla="*/ 17 h 178"/>
                <a:gd name="T28" fmla="*/ 66 w 433"/>
                <a:gd name="T29" fmla="*/ 11 h 178"/>
                <a:gd name="T30" fmla="*/ 47 w 433"/>
                <a:gd name="T31" fmla="*/ 6 h 178"/>
                <a:gd name="T32" fmla="*/ 35 w 433"/>
                <a:gd name="T33" fmla="*/ 1 h 178"/>
                <a:gd name="T34" fmla="*/ 31 w 433"/>
                <a:gd name="T35" fmla="*/ 0 h 178"/>
                <a:gd name="T36" fmla="*/ 0 w 433"/>
                <a:gd name="T37" fmla="*/ 102 h 178"/>
                <a:gd name="T38" fmla="*/ 5 w 433"/>
                <a:gd name="T39" fmla="*/ 103 h 178"/>
                <a:gd name="T40" fmla="*/ 19 w 433"/>
                <a:gd name="T41" fmla="*/ 107 h 178"/>
                <a:gd name="T42" fmla="*/ 39 w 433"/>
                <a:gd name="T43" fmla="*/ 113 h 178"/>
                <a:gd name="T44" fmla="*/ 66 w 433"/>
                <a:gd name="T45" fmla="*/ 119 h 178"/>
                <a:gd name="T46" fmla="*/ 98 w 433"/>
                <a:gd name="T47" fmla="*/ 128 h 178"/>
                <a:gd name="T48" fmla="*/ 133 w 433"/>
                <a:gd name="T49" fmla="*/ 135 h 178"/>
                <a:gd name="T50" fmla="*/ 171 w 433"/>
                <a:gd name="T51" fmla="*/ 144 h 178"/>
                <a:gd name="T52" fmla="*/ 211 w 433"/>
                <a:gd name="T53" fmla="*/ 151 h 178"/>
                <a:gd name="T54" fmla="*/ 251 w 433"/>
                <a:gd name="T55" fmla="*/ 158 h 178"/>
                <a:gd name="T56" fmla="*/ 290 w 433"/>
                <a:gd name="T57" fmla="*/ 163 h 178"/>
                <a:gd name="T58" fmla="*/ 325 w 433"/>
                <a:gd name="T59" fmla="*/ 169 h 178"/>
                <a:gd name="T60" fmla="*/ 358 w 433"/>
                <a:gd name="T61" fmla="*/ 172 h 178"/>
                <a:gd name="T62" fmla="*/ 386 w 433"/>
                <a:gd name="T63" fmla="*/ 175 h 178"/>
                <a:gd name="T64" fmla="*/ 408 w 433"/>
                <a:gd name="T65" fmla="*/ 176 h 178"/>
                <a:gd name="T66" fmla="*/ 421 w 433"/>
                <a:gd name="T67" fmla="*/ 177 h 178"/>
                <a:gd name="T68" fmla="*/ 426 w 433"/>
                <a:gd name="T69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3" h="178">
                  <a:moveTo>
                    <a:pt x="426" y="178"/>
                  </a:moveTo>
                  <a:lnTo>
                    <a:pt x="433" y="73"/>
                  </a:lnTo>
                  <a:lnTo>
                    <a:pt x="428" y="73"/>
                  </a:lnTo>
                  <a:lnTo>
                    <a:pt x="415" y="71"/>
                  </a:lnTo>
                  <a:lnTo>
                    <a:pt x="396" y="69"/>
                  </a:lnTo>
                  <a:lnTo>
                    <a:pt x="370" y="67"/>
                  </a:lnTo>
                  <a:lnTo>
                    <a:pt x="338" y="64"/>
                  </a:lnTo>
                  <a:lnTo>
                    <a:pt x="304" y="60"/>
                  </a:lnTo>
                  <a:lnTo>
                    <a:pt x="267" y="54"/>
                  </a:lnTo>
                  <a:lnTo>
                    <a:pt x="229" y="48"/>
                  </a:lnTo>
                  <a:lnTo>
                    <a:pt x="193" y="40"/>
                  </a:lnTo>
                  <a:lnTo>
                    <a:pt x="156" y="33"/>
                  </a:lnTo>
                  <a:lnTo>
                    <a:pt x="122" y="25"/>
                  </a:lnTo>
                  <a:lnTo>
                    <a:pt x="92" y="17"/>
                  </a:lnTo>
                  <a:lnTo>
                    <a:pt x="66" y="11"/>
                  </a:lnTo>
                  <a:lnTo>
                    <a:pt x="47" y="6"/>
                  </a:lnTo>
                  <a:lnTo>
                    <a:pt x="35" y="1"/>
                  </a:lnTo>
                  <a:lnTo>
                    <a:pt x="31" y="0"/>
                  </a:lnTo>
                  <a:lnTo>
                    <a:pt x="0" y="102"/>
                  </a:lnTo>
                  <a:lnTo>
                    <a:pt x="5" y="103"/>
                  </a:lnTo>
                  <a:lnTo>
                    <a:pt x="19" y="107"/>
                  </a:lnTo>
                  <a:lnTo>
                    <a:pt x="39" y="113"/>
                  </a:lnTo>
                  <a:lnTo>
                    <a:pt x="66" y="119"/>
                  </a:lnTo>
                  <a:lnTo>
                    <a:pt x="98" y="128"/>
                  </a:lnTo>
                  <a:lnTo>
                    <a:pt x="133" y="135"/>
                  </a:lnTo>
                  <a:lnTo>
                    <a:pt x="171" y="144"/>
                  </a:lnTo>
                  <a:lnTo>
                    <a:pt x="211" y="151"/>
                  </a:lnTo>
                  <a:lnTo>
                    <a:pt x="251" y="158"/>
                  </a:lnTo>
                  <a:lnTo>
                    <a:pt x="290" y="163"/>
                  </a:lnTo>
                  <a:lnTo>
                    <a:pt x="325" y="169"/>
                  </a:lnTo>
                  <a:lnTo>
                    <a:pt x="358" y="172"/>
                  </a:lnTo>
                  <a:lnTo>
                    <a:pt x="386" y="175"/>
                  </a:lnTo>
                  <a:lnTo>
                    <a:pt x="408" y="176"/>
                  </a:lnTo>
                  <a:lnTo>
                    <a:pt x="421" y="177"/>
                  </a:lnTo>
                  <a:lnTo>
                    <a:pt x="426" y="178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9" name="Freeform 32">
              <a:extLst>
                <a:ext uri="{FF2B5EF4-FFF2-40B4-BE49-F238E27FC236}">
                  <a16:creationId xmlns:a16="http://schemas.microsoft.com/office/drawing/2014/main" id="{1E45DC64-0332-43D2-A009-2091362DF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263" y="3873500"/>
              <a:ext cx="171450" cy="63500"/>
            </a:xfrm>
            <a:custGeom>
              <a:avLst/>
              <a:gdLst>
                <a:gd name="T0" fmla="*/ 431 w 431"/>
                <a:gd name="T1" fmla="*/ 102 h 160"/>
                <a:gd name="T2" fmla="*/ 406 w 431"/>
                <a:gd name="T3" fmla="*/ 0 h 160"/>
                <a:gd name="T4" fmla="*/ 401 w 431"/>
                <a:gd name="T5" fmla="*/ 1 h 160"/>
                <a:gd name="T6" fmla="*/ 388 w 431"/>
                <a:gd name="T7" fmla="*/ 4 h 160"/>
                <a:gd name="T8" fmla="*/ 369 w 431"/>
                <a:gd name="T9" fmla="*/ 9 h 160"/>
                <a:gd name="T10" fmla="*/ 343 w 431"/>
                <a:gd name="T11" fmla="*/ 14 h 160"/>
                <a:gd name="T12" fmla="*/ 313 w 431"/>
                <a:gd name="T13" fmla="*/ 19 h 160"/>
                <a:gd name="T14" fmla="*/ 278 w 431"/>
                <a:gd name="T15" fmla="*/ 26 h 160"/>
                <a:gd name="T16" fmla="*/ 242 w 431"/>
                <a:gd name="T17" fmla="*/ 32 h 160"/>
                <a:gd name="T18" fmla="*/ 204 w 431"/>
                <a:gd name="T19" fmla="*/ 38 h 160"/>
                <a:gd name="T20" fmla="*/ 166 w 431"/>
                <a:gd name="T21" fmla="*/ 42 h 160"/>
                <a:gd name="T22" fmla="*/ 129 w 431"/>
                <a:gd name="T23" fmla="*/ 46 h 160"/>
                <a:gd name="T24" fmla="*/ 95 w 431"/>
                <a:gd name="T25" fmla="*/ 48 h 160"/>
                <a:gd name="T26" fmla="*/ 63 w 431"/>
                <a:gd name="T27" fmla="*/ 51 h 160"/>
                <a:gd name="T28" fmla="*/ 37 w 431"/>
                <a:gd name="T29" fmla="*/ 53 h 160"/>
                <a:gd name="T30" fmla="*/ 17 w 431"/>
                <a:gd name="T31" fmla="*/ 54 h 160"/>
                <a:gd name="T32" fmla="*/ 4 w 431"/>
                <a:gd name="T33" fmla="*/ 54 h 160"/>
                <a:gd name="T34" fmla="*/ 0 w 431"/>
                <a:gd name="T35" fmla="*/ 54 h 160"/>
                <a:gd name="T36" fmla="*/ 3 w 431"/>
                <a:gd name="T37" fmla="*/ 160 h 160"/>
                <a:gd name="T38" fmla="*/ 7 w 431"/>
                <a:gd name="T39" fmla="*/ 160 h 160"/>
                <a:gd name="T40" fmla="*/ 21 w 431"/>
                <a:gd name="T41" fmla="*/ 159 h 160"/>
                <a:gd name="T42" fmla="*/ 43 w 431"/>
                <a:gd name="T43" fmla="*/ 158 h 160"/>
                <a:gd name="T44" fmla="*/ 70 w 431"/>
                <a:gd name="T45" fmla="*/ 156 h 160"/>
                <a:gd name="T46" fmla="*/ 102 w 431"/>
                <a:gd name="T47" fmla="*/ 154 h 160"/>
                <a:gd name="T48" fmla="*/ 139 w 431"/>
                <a:gd name="T49" fmla="*/ 151 h 160"/>
                <a:gd name="T50" fmla="*/ 178 w 431"/>
                <a:gd name="T51" fmla="*/ 147 h 160"/>
                <a:gd name="T52" fmla="*/ 218 w 431"/>
                <a:gd name="T53" fmla="*/ 142 h 160"/>
                <a:gd name="T54" fmla="*/ 258 w 431"/>
                <a:gd name="T55" fmla="*/ 136 h 160"/>
                <a:gd name="T56" fmla="*/ 297 w 431"/>
                <a:gd name="T57" fmla="*/ 131 h 160"/>
                <a:gd name="T58" fmla="*/ 332 w 431"/>
                <a:gd name="T59" fmla="*/ 123 h 160"/>
                <a:gd name="T60" fmla="*/ 365 w 431"/>
                <a:gd name="T61" fmla="*/ 117 h 160"/>
                <a:gd name="T62" fmla="*/ 392 w 431"/>
                <a:gd name="T63" fmla="*/ 111 h 160"/>
                <a:gd name="T64" fmla="*/ 412 w 431"/>
                <a:gd name="T65" fmla="*/ 107 h 160"/>
                <a:gd name="T66" fmla="*/ 426 w 431"/>
                <a:gd name="T67" fmla="*/ 104 h 160"/>
                <a:gd name="T68" fmla="*/ 431 w 431"/>
                <a:gd name="T69" fmla="*/ 10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1" h="160">
                  <a:moveTo>
                    <a:pt x="431" y="102"/>
                  </a:moveTo>
                  <a:lnTo>
                    <a:pt x="406" y="0"/>
                  </a:lnTo>
                  <a:lnTo>
                    <a:pt x="401" y="1"/>
                  </a:lnTo>
                  <a:lnTo>
                    <a:pt x="388" y="4"/>
                  </a:lnTo>
                  <a:lnTo>
                    <a:pt x="369" y="9"/>
                  </a:lnTo>
                  <a:lnTo>
                    <a:pt x="343" y="14"/>
                  </a:lnTo>
                  <a:lnTo>
                    <a:pt x="313" y="19"/>
                  </a:lnTo>
                  <a:lnTo>
                    <a:pt x="278" y="26"/>
                  </a:lnTo>
                  <a:lnTo>
                    <a:pt x="242" y="32"/>
                  </a:lnTo>
                  <a:lnTo>
                    <a:pt x="204" y="38"/>
                  </a:lnTo>
                  <a:lnTo>
                    <a:pt x="166" y="42"/>
                  </a:lnTo>
                  <a:lnTo>
                    <a:pt x="129" y="46"/>
                  </a:lnTo>
                  <a:lnTo>
                    <a:pt x="95" y="48"/>
                  </a:lnTo>
                  <a:lnTo>
                    <a:pt x="63" y="51"/>
                  </a:lnTo>
                  <a:lnTo>
                    <a:pt x="37" y="53"/>
                  </a:lnTo>
                  <a:lnTo>
                    <a:pt x="17" y="54"/>
                  </a:lnTo>
                  <a:lnTo>
                    <a:pt x="4" y="54"/>
                  </a:lnTo>
                  <a:lnTo>
                    <a:pt x="0" y="54"/>
                  </a:lnTo>
                  <a:lnTo>
                    <a:pt x="3" y="160"/>
                  </a:lnTo>
                  <a:lnTo>
                    <a:pt x="7" y="160"/>
                  </a:lnTo>
                  <a:lnTo>
                    <a:pt x="21" y="159"/>
                  </a:lnTo>
                  <a:lnTo>
                    <a:pt x="43" y="158"/>
                  </a:lnTo>
                  <a:lnTo>
                    <a:pt x="70" y="156"/>
                  </a:lnTo>
                  <a:lnTo>
                    <a:pt x="102" y="154"/>
                  </a:lnTo>
                  <a:lnTo>
                    <a:pt x="139" y="151"/>
                  </a:lnTo>
                  <a:lnTo>
                    <a:pt x="178" y="147"/>
                  </a:lnTo>
                  <a:lnTo>
                    <a:pt x="218" y="142"/>
                  </a:lnTo>
                  <a:lnTo>
                    <a:pt x="258" y="136"/>
                  </a:lnTo>
                  <a:lnTo>
                    <a:pt x="297" y="131"/>
                  </a:lnTo>
                  <a:lnTo>
                    <a:pt x="332" y="123"/>
                  </a:lnTo>
                  <a:lnTo>
                    <a:pt x="365" y="117"/>
                  </a:lnTo>
                  <a:lnTo>
                    <a:pt x="392" y="111"/>
                  </a:lnTo>
                  <a:lnTo>
                    <a:pt x="412" y="107"/>
                  </a:lnTo>
                  <a:lnTo>
                    <a:pt x="426" y="104"/>
                  </a:lnTo>
                  <a:lnTo>
                    <a:pt x="431" y="102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0" name="Freeform 33">
              <a:extLst>
                <a:ext uri="{FF2B5EF4-FFF2-40B4-BE49-F238E27FC236}">
                  <a16:creationId xmlns:a16="http://schemas.microsoft.com/office/drawing/2014/main" id="{E0ECAF6F-17C3-4F74-B3CF-2C050034AE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6213" y="3781425"/>
              <a:ext cx="168275" cy="109538"/>
            </a:xfrm>
            <a:custGeom>
              <a:avLst/>
              <a:gdLst>
                <a:gd name="T0" fmla="*/ 367 w 425"/>
                <a:gd name="T1" fmla="*/ 124 h 276"/>
                <a:gd name="T2" fmla="*/ 390 w 425"/>
                <a:gd name="T3" fmla="*/ 110 h 276"/>
                <a:gd name="T4" fmla="*/ 409 w 425"/>
                <a:gd name="T5" fmla="*/ 99 h 276"/>
                <a:gd name="T6" fmla="*/ 421 w 425"/>
                <a:gd name="T7" fmla="*/ 91 h 276"/>
                <a:gd name="T8" fmla="*/ 425 w 425"/>
                <a:gd name="T9" fmla="*/ 89 h 276"/>
                <a:gd name="T10" fmla="*/ 369 w 425"/>
                <a:gd name="T11" fmla="*/ 0 h 276"/>
                <a:gd name="T12" fmla="*/ 365 w 425"/>
                <a:gd name="T13" fmla="*/ 2 h 276"/>
                <a:gd name="T14" fmla="*/ 354 w 425"/>
                <a:gd name="T15" fmla="*/ 8 h 276"/>
                <a:gd name="T16" fmla="*/ 336 w 425"/>
                <a:gd name="T17" fmla="*/ 19 h 276"/>
                <a:gd name="T18" fmla="*/ 314 w 425"/>
                <a:gd name="T19" fmla="*/ 32 h 276"/>
                <a:gd name="T20" fmla="*/ 287 w 425"/>
                <a:gd name="T21" fmla="*/ 47 h 276"/>
                <a:gd name="T22" fmla="*/ 256 w 425"/>
                <a:gd name="T23" fmla="*/ 64 h 276"/>
                <a:gd name="T24" fmla="*/ 224 w 425"/>
                <a:gd name="T25" fmla="*/ 81 h 276"/>
                <a:gd name="T26" fmla="*/ 189 w 425"/>
                <a:gd name="T27" fmla="*/ 98 h 276"/>
                <a:gd name="T28" fmla="*/ 155 w 425"/>
                <a:gd name="T29" fmla="*/ 114 h 276"/>
                <a:gd name="T30" fmla="*/ 120 w 425"/>
                <a:gd name="T31" fmla="*/ 129 h 276"/>
                <a:gd name="T32" fmla="*/ 89 w 425"/>
                <a:gd name="T33" fmla="*/ 142 h 276"/>
                <a:gd name="T34" fmla="*/ 60 w 425"/>
                <a:gd name="T35" fmla="*/ 154 h 276"/>
                <a:gd name="T36" fmla="*/ 36 w 425"/>
                <a:gd name="T37" fmla="*/ 164 h 276"/>
                <a:gd name="T38" fmla="*/ 17 w 425"/>
                <a:gd name="T39" fmla="*/ 170 h 276"/>
                <a:gd name="T40" fmla="*/ 5 w 425"/>
                <a:gd name="T41" fmla="*/ 176 h 276"/>
                <a:gd name="T42" fmla="*/ 0 w 425"/>
                <a:gd name="T43" fmla="*/ 177 h 276"/>
                <a:gd name="T44" fmla="*/ 35 w 425"/>
                <a:gd name="T45" fmla="*/ 276 h 276"/>
                <a:gd name="T46" fmla="*/ 39 w 425"/>
                <a:gd name="T47" fmla="*/ 274 h 276"/>
                <a:gd name="T48" fmla="*/ 52 w 425"/>
                <a:gd name="T49" fmla="*/ 270 h 276"/>
                <a:gd name="T50" fmla="*/ 73 w 425"/>
                <a:gd name="T51" fmla="*/ 262 h 276"/>
                <a:gd name="T52" fmla="*/ 99 w 425"/>
                <a:gd name="T53" fmla="*/ 252 h 276"/>
                <a:gd name="T54" fmla="*/ 129 w 425"/>
                <a:gd name="T55" fmla="*/ 241 h 276"/>
                <a:gd name="T56" fmla="*/ 162 w 425"/>
                <a:gd name="T57" fmla="*/ 226 h 276"/>
                <a:gd name="T58" fmla="*/ 198 w 425"/>
                <a:gd name="T59" fmla="*/ 210 h 276"/>
                <a:gd name="T60" fmla="*/ 235 w 425"/>
                <a:gd name="T61" fmla="*/ 193 h 276"/>
                <a:gd name="T62" fmla="*/ 272 w 425"/>
                <a:gd name="T63" fmla="*/ 175 h 276"/>
                <a:gd name="T64" fmla="*/ 306 w 425"/>
                <a:gd name="T65" fmla="*/ 157 h 276"/>
                <a:gd name="T66" fmla="*/ 338 w 425"/>
                <a:gd name="T67" fmla="*/ 140 h 276"/>
                <a:gd name="T68" fmla="*/ 367 w 425"/>
                <a:gd name="T69" fmla="*/ 12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5" h="276">
                  <a:moveTo>
                    <a:pt x="367" y="124"/>
                  </a:moveTo>
                  <a:lnTo>
                    <a:pt x="390" y="110"/>
                  </a:lnTo>
                  <a:lnTo>
                    <a:pt x="409" y="99"/>
                  </a:lnTo>
                  <a:lnTo>
                    <a:pt x="421" y="91"/>
                  </a:lnTo>
                  <a:lnTo>
                    <a:pt x="425" y="89"/>
                  </a:lnTo>
                  <a:lnTo>
                    <a:pt x="369" y="0"/>
                  </a:lnTo>
                  <a:lnTo>
                    <a:pt x="365" y="2"/>
                  </a:lnTo>
                  <a:lnTo>
                    <a:pt x="354" y="8"/>
                  </a:lnTo>
                  <a:lnTo>
                    <a:pt x="336" y="19"/>
                  </a:lnTo>
                  <a:lnTo>
                    <a:pt x="314" y="32"/>
                  </a:lnTo>
                  <a:lnTo>
                    <a:pt x="287" y="47"/>
                  </a:lnTo>
                  <a:lnTo>
                    <a:pt x="256" y="64"/>
                  </a:lnTo>
                  <a:lnTo>
                    <a:pt x="224" y="81"/>
                  </a:lnTo>
                  <a:lnTo>
                    <a:pt x="189" y="98"/>
                  </a:lnTo>
                  <a:lnTo>
                    <a:pt x="155" y="114"/>
                  </a:lnTo>
                  <a:lnTo>
                    <a:pt x="120" y="129"/>
                  </a:lnTo>
                  <a:lnTo>
                    <a:pt x="89" y="142"/>
                  </a:lnTo>
                  <a:lnTo>
                    <a:pt x="60" y="154"/>
                  </a:lnTo>
                  <a:lnTo>
                    <a:pt x="36" y="164"/>
                  </a:lnTo>
                  <a:lnTo>
                    <a:pt x="17" y="170"/>
                  </a:lnTo>
                  <a:lnTo>
                    <a:pt x="5" y="176"/>
                  </a:lnTo>
                  <a:lnTo>
                    <a:pt x="0" y="177"/>
                  </a:lnTo>
                  <a:lnTo>
                    <a:pt x="35" y="276"/>
                  </a:lnTo>
                  <a:lnTo>
                    <a:pt x="39" y="274"/>
                  </a:lnTo>
                  <a:lnTo>
                    <a:pt x="52" y="270"/>
                  </a:lnTo>
                  <a:lnTo>
                    <a:pt x="73" y="262"/>
                  </a:lnTo>
                  <a:lnTo>
                    <a:pt x="99" y="252"/>
                  </a:lnTo>
                  <a:lnTo>
                    <a:pt x="129" y="241"/>
                  </a:lnTo>
                  <a:lnTo>
                    <a:pt x="162" y="226"/>
                  </a:lnTo>
                  <a:lnTo>
                    <a:pt x="198" y="210"/>
                  </a:lnTo>
                  <a:lnTo>
                    <a:pt x="235" y="193"/>
                  </a:lnTo>
                  <a:lnTo>
                    <a:pt x="272" y="175"/>
                  </a:lnTo>
                  <a:lnTo>
                    <a:pt x="306" y="157"/>
                  </a:lnTo>
                  <a:lnTo>
                    <a:pt x="338" y="140"/>
                  </a:lnTo>
                  <a:lnTo>
                    <a:pt x="367" y="12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1" name="Freeform 34">
              <a:extLst>
                <a:ext uri="{FF2B5EF4-FFF2-40B4-BE49-F238E27FC236}">
                  <a16:creationId xmlns:a16="http://schemas.microsoft.com/office/drawing/2014/main" id="{ED600F7C-7B03-4D6E-9C56-5A650E859B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4176" y="3625850"/>
              <a:ext cx="150813" cy="144463"/>
            </a:xfrm>
            <a:custGeom>
              <a:avLst/>
              <a:gdLst>
                <a:gd name="T0" fmla="*/ 377 w 377"/>
                <a:gd name="T1" fmla="*/ 69 h 366"/>
                <a:gd name="T2" fmla="*/ 297 w 377"/>
                <a:gd name="T3" fmla="*/ 0 h 366"/>
                <a:gd name="T4" fmla="*/ 286 w 377"/>
                <a:gd name="T5" fmla="*/ 14 h 366"/>
                <a:gd name="T6" fmla="*/ 254 w 377"/>
                <a:gd name="T7" fmla="*/ 48 h 366"/>
                <a:gd name="T8" fmla="*/ 234 w 377"/>
                <a:gd name="T9" fmla="*/ 71 h 366"/>
                <a:gd name="T10" fmla="*/ 210 w 377"/>
                <a:gd name="T11" fmla="*/ 96 h 366"/>
                <a:gd name="T12" fmla="*/ 184 w 377"/>
                <a:gd name="T13" fmla="*/ 123 h 366"/>
                <a:gd name="T14" fmla="*/ 156 w 377"/>
                <a:gd name="T15" fmla="*/ 149 h 366"/>
                <a:gd name="T16" fmla="*/ 128 w 377"/>
                <a:gd name="T17" fmla="*/ 176 h 366"/>
                <a:gd name="T18" fmla="*/ 101 w 377"/>
                <a:gd name="T19" fmla="*/ 201 h 366"/>
                <a:gd name="T20" fmla="*/ 75 w 377"/>
                <a:gd name="T21" fmla="*/ 222 h 366"/>
                <a:gd name="T22" fmla="*/ 50 w 377"/>
                <a:gd name="T23" fmla="*/ 243 h 366"/>
                <a:gd name="T24" fmla="*/ 14 w 377"/>
                <a:gd name="T25" fmla="*/ 272 h 366"/>
                <a:gd name="T26" fmla="*/ 0 w 377"/>
                <a:gd name="T27" fmla="*/ 283 h 366"/>
                <a:gd name="T28" fmla="*/ 65 w 377"/>
                <a:gd name="T29" fmla="*/ 366 h 366"/>
                <a:gd name="T30" fmla="*/ 68 w 377"/>
                <a:gd name="T31" fmla="*/ 364 h 366"/>
                <a:gd name="T32" fmla="*/ 79 w 377"/>
                <a:gd name="T33" fmla="*/ 355 h 366"/>
                <a:gd name="T34" fmla="*/ 97 w 377"/>
                <a:gd name="T35" fmla="*/ 342 h 366"/>
                <a:gd name="T36" fmla="*/ 117 w 377"/>
                <a:gd name="T37" fmla="*/ 324 h 366"/>
                <a:gd name="T38" fmla="*/ 143 w 377"/>
                <a:gd name="T39" fmla="*/ 303 h 366"/>
                <a:gd name="T40" fmla="*/ 170 w 377"/>
                <a:gd name="T41" fmla="*/ 279 h 366"/>
                <a:gd name="T42" fmla="*/ 199 w 377"/>
                <a:gd name="T43" fmla="*/ 253 h 366"/>
                <a:gd name="T44" fmla="*/ 229 w 377"/>
                <a:gd name="T45" fmla="*/ 225 h 366"/>
                <a:gd name="T46" fmla="*/ 257 w 377"/>
                <a:gd name="T47" fmla="*/ 197 h 366"/>
                <a:gd name="T48" fmla="*/ 286 w 377"/>
                <a:gd name="T49" fmla="*/ 169 h 366"/>
                <a:gd name="T50" fmla="*/ 310 w 377"/>
                <a:gd name="T51" fmla="*/ 143 h 366"/>
                <a:gd name="T52" fmla="*/ 333 w 377"/>
                <a:gd name="T53" fmla="*/ 120 h 366"/>
                <a:gd name="T54" fmla="*/ 365 w 377"/>
                <a:gd name="T55" fmla="*/ 83 h 366"/>
                <a:gd name="T56" fmla="*/ 377 w 377"/>
                <a:gd name="T57" fmla="*/ 69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77" h="366">
                  <a:moveTo>
                    <a:pt x="377" y="69"/>
                  </a:moveTo>
                  <a:lnTo>
                    <a:pt x="297" y="0"/>
                  </a:lnTo>
                  <a:lnTo>
                    <a:pt x="286" y="14"/>
                  </a:lnTo>
                  <a:lnTo>
                    <a:pt x="254" y="48"/>
                  </a:lnTo>
                  <a:lnTo>
                    <a:pt x="234" y="71"/>
                  </a:lnTo>
                  <a:lnTo>
                    <a:pt x="210" y="96"/>
                  </a:lnTo>
                  <a:lnTo>
                    <a:pt x="184" y="123"/>
                  </a:lnTo>
                  <a:lnTo>
                    <a:pt x="156" y="149"/>
                  </a:lnTo>
                  <a:lnTo>
                    <a:pt x="128" y="176"/>
                  </a:lnTo>
                  <a:lnTo>
                    <a:pt x="101" y="201"/>
                  </a:lnTo>
                  <a:lnTo>
                    <a:pt x="75" y="222"/>
                  </a:lnTo>
                  <a:lnTo>
                    <a:pt x="50" y="243"/>
                  </a:lnTo>
                  <a:lnTo>
                    <a:pt x="14" y="272"/>
                  </a:lnTo>
                  <a:lnTo>
                    <a:pt x="0" y="283"/>
                  </a:lnTo>
                  <a:lnTo>
                    <a:pt x="65" y="366"/>
                  </a:lnTo>
                  <a:lnTo>
                    <a:pt x="68" y="364"/>
                  </a:lnTo>
                  <a:lnTo>
                    <a:pt x="79" y="355"/>
                  </a:lnTo>
                  <a:lnTo>
                    <a:pt x="97" y="342"/>
                  </a:lnTo>
                  <a:lnTo>
                    <a:pt x="117" y="324"/>
                  </a:lnTo>
                  <a:lnTo>
                    <a:pt x="143" y="303"/>
                  </a:lnTo>
                  <a:lnTo>
                    <a:pt x="170" y="279"/>
                  </a:lnTo>
                  <a:lnTo>
                    <a:pt x="199" y="253"/>
                  </a:lnTo>
                  <a:lnTo>
                    <a:pt x="229" y="225"/>
                  </a:lnTo>
                  <a:lnTo>
                    <a:pt x="257" y="197"/>
                  </a:lnTo>
                  <a:lnTo>
                    <a:pt x="286" y="169"/>
                  </a:lnTo>
                  <a:lnTo>
                    <a:pt x="310" y="143"/>
                  </a:lnTo>
                  <a:lnTo>
                    <a:pt x="333" y="120"/>
                  </a:lnTo>
                  <a:lnTo>
                    <a:pt x="365" y="83"/>
                  </a:lnTo>
                  <a:lnTo>
                    <a:pt x="377" y="6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2" name="Freeform 35">
              <a:extLst>
                <a:ext uri="{FF2B5EF4-FFF2-40B4-BE49-F238E27FC236}">
                  <a16:creationId xmlns:a16="http://schemas.microsoft.com/office/drawing/2014/main" id="{15DF4F5C-57AB-495C-82F1-C838D3A76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9276" y="3422650"/>
              <a:ext cx="115888" cy="166688"/>
            </a:xfrm>
            <a:custGeom>
              <a:avLst/>
              <a:gdLst>
                <a:gd name="T0" fmla="*/ 171 w 294"/>
                <a:gd name="T1" fmla="*/ 58 h 419"/>
                <a:gd name="T2" fmla="*/ 158 w 294"/>
                <a:gd name="T3" fmla="*/ 86 h 419"/>
                <a:gd name="T4" fmla="*/ 143 w 294"/>
                <a:gd name="T5" fmla="*/ 118 h 419"/>
                <a:gd name="T6" fmla="*/ 125 w 294"/>
                <a:gd name="T7" fmla="*/ 151 h 419"/>
                <a:gd name="T8" fmla="*/ 108 w 294"/>
                <a:gd name="T9" fmla="*/ 184 h 419"/>
                <a:gd name="T10" fmla="*/ 90 w 294"/>
                <a:gd name="T11" fmla="*/ 218 h 419"/>
                <a:gd name="T12" fmla="*/ 70 w 294"/>
                <a:gd name="T13" fmla="*/ 250 h 419"/>
                <a:gd name="T14" fmla="*/ 53 w 294"/>
                <a:gd name="T15" fmla="*/ 280 h 419"/>
                <a:gd name="T16" fmla="*/ 36 w 294"/>
                <a:gd name="T17" fmla="*/ 305 h 419"/>
                <a:gd name="T18" fmla="*/ 22 w 294"/>
                <a:gd name="T19" fmla="*/ 328 h 419"/>
                <a:gd name="T20" fmla="*/ 11 w 294"/>
                <a:gd name="T21" fmla="*/ 344 h 419"/>
                <a:gd name="T22" fmla="*/ 3 w 294"/>
                <a:gd name="T23" fmla="*/ 355 h 419"/>
                <a:gd name="T24" fmla="*/ 0 w 294"/>
                <a:gd name="T25" fmla="*/ 359 h 419"/>
                <a:gd name="T26" fmla="*/ 87 w 294"/>
                <a:gd name="T27" fmla="*/ 419 h 419"/>
                <a:gd name="T28" fmla="*/ 90 w 294"/>
                <a:gd name="T29" fmla="*/ 416 h 419"/>
                <a:gd name="T30" fmla="*/ 98 w 294"/>
                <a:gd name="T31" fmla="*/ 404 h 419"/>
                <a:gd name="T32" fmla="*/ 110 w 294"/>
                <a:gd name="T33" fmla="*/ 386 h 419"/>
                <a:gd name="T34" fmla="*/ 125 w 294"/>
                <a:gd name="T35" fmla="*/ 363 h 419"/>
                <a:gd name="T36" fmla="*/ 143 w 294"/>
                <a:gd name="T37" fmla="*/ 335 h 419"/>
                <a:gd name="T38" fmla="*/ 161 w 294"/>
                <a:gd name="T39" fmla="*/ 304 h 419"/>
                <a:gd name="T40" fmla="*/ 181 w 294"/>
                <a:gd name="T41" fmla="*/ 270 h 419"/>
                <a:gd name="T42" fmla="*/ 201 w 294"/>
                <a:gd name="T43" fmla="*/ 235 h 419"/>
                <a:gd name="T44" fmla="*/ 219 w 294"/>
                <a:gd name="T45" fmla="*/ 200 h 419"/>
                <a:gd name="T46" fmla="*/ 238 w 294"/>
                <a:gd name="T47" fmla="*/ 164 h 419"/>
                <a:gd name="T48" fmla="*/ 253 w 294"/>
                <a:gd name="T49" fmla="*/ 132 h 419"/>
                <a:gd name="T50" fmla="*/ 267 w 294"/>
                <a:gd name="T51" fmla="*/ 101 h 419"/>
                <a:gd name="T52" fmla="*/ 278 w 294"/>
                <a:gd name="T53" fmla="*/ 76 h 419"/>
                <a:gd name="T54" fmla="*/ 286 w 294"/>
                <a:gd name="T55" fmla="*/ 57 h 419"/>
                <a:gd name="T56" fmla="*/ 292 w 294"/>
                <a:gd name="T57" fmla="*/ 44 h 419"/>
                <a:gd name="T58" fmla="*/ 294 w 294"/>
                <a:gd name="T59" fmla="*/ 40 h 419"/>
                <a:gd name="T60" fmla="*/ 196 w 294"/>
                <a:gd name="T61" fmla="*/ 0 h 419"/>
                <a:gd name="T62" fmla="*/ 194 w 294"/>
                <a:gd name="T63" fmla="*/ 4 h 419"/>
                <a:gd name="T64" fmla="*/ 189 w 294"/>
                <a:gd name="T65" fmla="*/ 16 h 419"/>
                <a:gd name="T66" fmla="*/ 181 w 294"/>
                <a:gd name="T67" fmla="*/ 34 h 419"/>
                <a:gd name="T68" fmla="*/ 171 w 294"/>
                <a:gd name="T69" fmla="*/ 58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94" h="419">
                  <a:moveTo>
                    <a:pt x="171" y="58"/>
                  </a:moveTo>
                  <a:lnTo>
                    <a:pt x="158" y="86"/>
                  </a:lnTo>
                  <a:lnTo>
                    <a:pt x="143" y="118"/>
                  </a:lnTo>
                  <a:lnTo>
                    <a:pt x="125" y="151"/>
                  </a:lnTo>
                  <a:lnTo>
                    <a:pt x="108" y="184"/>
                  </a:lnTo>
                  <a:lnTo>
                    <a:pt x="90" y="218"/>
                  </a:lnTo>
                  <a:lnTo>
                    <a:pt x="70" y="250"/>
                  </a:lnTo>
                  <a:lnTo>
                    <a:pt x="53" y="280"/>
                  </a:lnTo>
                  <a:lnTo>
                    <a:pt x="36" y="305"/>
                  </a:lnTo>
                  <a:lnTo>
                    <a:pt x="22" y="328"/>
                  </a:lnTo>
                  <a:lnTo>
                    <a:pt x="11" y="344"/>
                  </a:lnTo>
                  <a:lnTo>
                    <a:pt x="3" y="355"/>
                  </a:lnTo>
                  <a:lnTo>
                    <a:pt x="0" y="359"/>
                  </a:lnTo>
                  <a:lnTo>
                    <a:pt x="87" y="419"/>
                  </a:lnTo>
                  <a:lnTo>
                    <a:pt x="90" y="416"/>
                  </a:lnTo>
                  <a:lnTo>
                    <a:pt x="98" y="404"/>
                  </a:lnTo>
                  <a:lnTo>
                    <a:pt x="110" y="386"/>
                  </a:lnTo>
                  <a:lnTo>
                    <a:pt x="125" y="363"/>
                  </a:lnTo>
                  <a:lnTo>
                    <a:pt x="143" y="335"/>
                  </a:lnTo>
                  <a:lnTo>
                    <a:pt x="161" y="304"/>
                  </a:lnTo>
                  <a:lnTo>
                    <a:pt x="181" y="270"/>
                  </a:lnTo>
                  <a:lnTo>
                    <a:pt x="201" y="235"/>
                  </a:lnTo>
                  <a:lnTo>
                    <a:pt x="219" y="200"/>
                  </a:lnTo>
                  <a:lnTo>
                    <a:pt x="238" y="164"/>
                  </a:lnTo>
                  <a:lnTo>
                    <a:pt x="253" y="132"/>
                  </a:lnTo>
                  <a:lnTo>
                    <a:pt x="267" y="101"/>
                  </a:lnTo>
                  <a:lnTo>
                    <a:pt x="278" y="76"/>
                  </a:lnTo>
                  <a:lnTo>
                    <a:pt x="286" y="57"/>
                  </a:lnTo>
                  <a:lnTo>
                    <a:pt x="292" y="44"/>
                  </a:lnTo>
                  <a:lnTo>
                    <a:pt x="294" y="40"/>
                  </a:lnTo>
                  <a:lnTo>
                    <a:pt x="196" y="0"/>
                  </a:lnTo>
                  <a:lnTo>
                    <a:pt x="194" y="4"/>
                  </a:lnTo>
                  <a:lnTo>
                    <a:pt x="189" y="16"/>
                  </a:lnTo>
                  <a:lnTo>
                    <a:pt x="181" y="34"/>
                  </a:lnTo>
                  <a:lnTo>
                    <a:pt x="171" y="58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3" name="Freeform 36">
              <a:extLst>
                <a:ext uri="{FF2B5EF4-FFF2-40B4-BE49-F238E27FC236}">
                  <a16:creationId xmlns:a16="http://schemas.microsoft.com/office/drawing/2014/main" id="{8E18FBDE-485F-46AC-8334-3791D533178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2463" y="3190875"/>
              <a:ext cx="69850" cy="171450"/>
            </a:xfrm>
            <a:custGeom>
              <a:avLst/>
              <a:gdLst>
                <a:gd name="T0" fmla="*/ 48 w 180"/>
                <a:gd name="T1" fmla="*/ 203 h 433"/>
                <a:gd name="T2" fmla="*/ 40 w 180"/>
                <a:gd name="T3" fmla="*/ 240 h 433"/>
                <a:gd name="T4" fmla="*/ 33 w 180"/>
                <a:gd name="T5" fmla="*/ 276 h 433"/>
                <a:gd name="T6" fmla="*/ 25 w 180"/>
                <a:gd name="T7" fmla="*/ 311 h 433"/>
                <a:gd name="T8" fmla="*/ 17 w 180"/>
                <a:gd name="T9" fmla="*/ 340 h 433"/>
                <a:gd name="T10" fmla="*/ 10 w 180"/>
                <a:gd name="T11" fmla="*/ 366 h 433"/>
                <a:gd name="T12" fmla="*/ 5 w 180"/>
                <a:gd name="T13" fmla="*/ 385 h 433"/>
                <a:gd name="T14" fmla="*/ 1 w 180"/>
                <a:gd name="T15" fmla="*/ 398 h 433"/>
                <a:gd name="T16" fmla="*/ 0 w 180"/>
                <a:gd name="T17" fmla="*/ 402 h 433"/>
                <a:gd name="T18" fmla="*/ 101 w 180"/>
                <a:gd name="T19" fmla="*/ 433 h 433"/>
                <a:gd name="T20" fmla="*/ 102 w 180"/>
                <a:gd name="T21" fmla="*/ 427 h 433"/>
                <a:gd name="T22" fmla="*/ 106 w 180"/>
                <a:gd name="T23" fmla="*/ 414 h 433"/>
                <a:gd name="T24" fmla="*/ 112 w 180"/>
                <a:gd name="T25" fmla="*/ 394 h 433"/>
                <a:gd name="T26" fmla="*/ 119 w 180"/>
                <a:gd name="T27" fmla="*/ 367 h 433"/>
                <a:gd name="T28" fmla="*/ 127 w 180"/>
                <a:gd name="T29" fmla="*/ 335 h 433"/>
                <a:gd name="T30" fmla="*/ 135 w 180"/>
                <a:gd name="T31" fmla="*/ 300 h 433"/>
                <a:gd name="T32" fmla="*/ 144 w 180"/>
                <a:gd name="T33" fmla="*/ 262 h 433"/>
                <a:gd name="T34" fmla="*/ 152 w 180"/>
                <a:gd name="T35" fmla="*/ 222 h 433"/>
                <a:gd name="T36" fmla="*/ 158 w 180"/>
                <a:gd name="T37" fmla="*/ 182 h 433"/>
                <a:gd name="T38" fmla="*/ 164 w 180"/>
                <a:gd name="T39" fmla="*/ 143 h 433"/>
                <a:gd name="T40" fmla="*/ 169 w 180"/>
                <a:gd name="T41" fmla="*/ 108 h 433"/>
                <a:gd name="T42" fmla="*/ 173 w 180"/>
                <a:gd name="T43" fmla="*/ 75 h 433"/>
                <a:gd name="T44" fmla="*/ 176 w 180"/>
                <a:gd name="T45" fmla="*/ 47 h 433"/>
                <a:gd name="T46" fmla="*/ 177 w 180"/>
                <a:gd name="T47" fmla="*/ 26 h 433"/>
                <a:gd name="T48" fmla="*/ 179 w 180"/>
                <a:gd name="T49" fmla="*/ 13 h 433"/>
                <a:gd name="T50" fmla="*/ 180 w 180"/>
                <a:gd name="T51" fmla="*/ 7 h 433"/>
                <a:gd name="T52" fmla="*/ 74 w 180"/>
                <a:gd name="T53" fmla="*/ 0 h 433"/>
                <a:gd name="T54" fmla="*/ 74 w 180"/>
                <a:gd name="T55" fmla="*/ 4 h 433"/>
                <a:gd name="T56" fmla="*/ 73 w 180"/>
                <a:gd name="T57" fmla="*/ 17 h 433"/>
                <a:gd name="T58" fmla="*/ 71 w 180"/>
                <a:gd name="T59" fmla="*/ 37 h 433"/>
                <a:gd name="T60" fmla="*/ 68 w 180"/>
                <a:gd name="T61" fmla="*/ 63 h 433"/>
                <a:gd name="T62" fmla="*/ 64 w 180"/>
                <a:gd name="T63" fmla="*/ 95 h 433"/>
                <a:gd name="T64" fmla="*/ 60 w 180"/>
                <a:gd name="T65" fmla="*/ 128 h 433"/>
                <a:gd name="T66" fmla="*/ 54 w 180"/>
                <a:gd name="T67" fmla="*/ 165 h 433"/>
                <a:gd name="T68" fmla="*/ 48 w 180"/>
                <a:gd name="T69" fmla="*/ 203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0" h="433">
                  <a:moveTo>
                    <a:pt x="48" y="203"/>
                  </a:moveTo>
                  <a:lnTo>
                    <a:pt x="40" y="240"/>
                  </a:lnTo>
                  <a:lnTo>
                    <a:pt x="33" y="276"/>
                  </a:lnTo>
                  <a:lnTo>
                    <a:pt x="25" y="311"/>
                  </a:lnTo>
                  <a:lnTo>
                    <a:pt x="17" y="340"/>
                  </a:lnTo>
                  <a:lnTo>
                    <a:pt x="10" y="366"/>
                  </a:lnTo>
                  <a:lnTo>
                    <a:pt x="5" y="385"/>
                  </a:lnTo>
                  <a:lnTo>
                    <a:pt x="1" y="398"/>
                  </a:lnTo>
                  <a:lnTo>
                    <a:pt x="0" y="402"/>
                  </a:lnTo>
                  <a:lnTo>
                    <a:pt x="101" y="433"/>
                  </a:lnTo>
                  <a:lnTo>
                    <a:pt x="102" y="427"/>
                  </a:lnTo>
                  <a:lnTo>
                    <a:pt x="106" y="414"/>
                  </a:lnTo>
                  <a:lnTo>
                    <a:pt x="112" y="394"/>
                  </a:lnTo>
                  <a:lnTo>
                    <a:pt x="119" y="367"/>
                  </a:lnTo>
                  <a:lnTo>
                    <a:pt x="127" y="335"/>
                  </a:lnTo>
                  <a:lnTo>
                    <a:pt x="135" y="300"/>
                  </a:lnTo>
                  <a:lnTo>
                    <a:pt x="144" y="262"/>
                  </a:lnTo>
                  <a:lnTo>
                    <a:pt x="152" y="222"/>
                  </a:lnTo>
                  <a:lnTo>
                    <a:pt x="158" y="182"/>
                  </a:lnTo>
                  <a:lnTo>
                    <a:pt x="164" y="143"/>
                  </a:lnTo>
                  <a:lnTo>
                    <a:pt x="169" y="108"/>
                  </a:lnTo>
                  <a:lnTo>
                    <a:pt x="173" y="75"/>
                  </a:lnTo>
                  <a:lnTo>
                    <a:pt x="176" y="47"/>
                  </a:lnTo>
                  <a:lnTo>
                    <a:pt x="177" y="26"/>
                  </a:lnTo>
                  <a:lnTo>
                    <a:pt x="179" y="13"/>
                  </a:lnTo>
                  <a:lnTo>
                    <a:pt x="180" y="7"/>
                  </a:lnTo>
                  <a:lnTo>
                    <a:pt x="74" y="0"/>
                  </a:lnTo>
                  <a:lnTo>
                    <a:pt x="74" y="4"/>
                  </a:lnTo>
                  <a:lnTo>
                    <a:pt x="73" y="17"/>
                  </a:lnTo>
                  <a:lnTo>
                    <a:pt x="71" y="37"/>
                  </a:lnTo>
                  <a:lnTo>
                    <a:pt x="68" y="63"/>
                  </a:lnTo>
                  <a:lnTo>
                    <a:pt x="64" y="95"/>
                  </a:lnTo>
                  <a:lnTo>
                    <a:pt x="60" y="128"/>
                  </a:lnTo>
                  <a:lnTo>
                    <a:pt x="54" y="165"/>
                  </a:lnTo>
                  <a:lnTo>
                    <a:pt x="48" y="203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4" name="Freeform 37">
              <a:extLst>
                <a:ext uri="{FF2B5EF4-FFF2-40B4-BE49-F238E27FC236}">
                  <a16:creationId xmlns:a16="http://schemas.microsoft.com/office/drawing/2014/main" id="{7704B1D0-5CA9-4A6E-82AE-35EFADCA7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4213" y="2944813"/>
              <a:ext cx="61913" cy="169863"/>
            </a:xfrm>
            <a:custGeom>
              <a:avLst/>
              <a:gdLst>
                <a:gd name="T0" fmla="*/ 41 w 158"/>
                <a:gd name="T1" fmla="*/ 65 h 430"/>
                <a:gd name="T2" fmla="*/ 35 w 158"/>
                <a:gd name="T3" fmla="*/ 98 h 430"/>
                <a:gd name="T4" fmla="*/ 28 w 158"/>
                <a:gd name="T5" fmla="*/ 133 h 430"/>
                <a:gd name="T6" fmla="*/ 22 w 158"/>
                <a:gd name="T7" fmla="*/ 172 h 430"/>
                <a:gd name="T8" fmla="*/ 16 w 158"/>
                <a:gd name="T9" fmla="*/ 212 h 430"/>
                <a:gd name="T10" fmla="*/ 12 w 158"/>
                <a:gd name="T11" fmla="*/ 252 h 430"/>
                <a:gd name="T12" fmla="*/ 8 w 158"/>
                <a:gd name="T13" fmla="*/ 291 h 430"/>
                <a:gd name="T14" fmla="*/ 5 w 158"/>
                <a:gd name="T15" fmla="*/ 328 h 430"/>
                <a:gd name="T16" fmla="*/ 3 w 158"/>
                <a:gd name="T17" fmla="*/ 360 h 430"/>
                <a:gd name="T18" fmla="*/ 1 w 158"/>
                <a:gd name="T19" fmla="*/ 387 h 430"/>
                <a:gd name="T20" fmla="*/ 1 w 158"/>
                <a:gd name="T21" fmla="*/ 409 h 430"/>
                <a:gd name="T22" fmla="*/ 0 w 158"/>
                <a:gd name="T23" fmla="*/ 423 h 430"/>
                <a:gd name="T24" fmla="*/ 0 w 158"/>
                <a:gd name="T25" fmla="*/ 427 h 430"/>
                <a:gd name="T26" fmla="*/ 106 w 158"/>
                <a:gd name="T27" fmla="*/ 430 h 430"/>
                <a:gd name="T28" fmla="*/ 106 w 158"/>
                <a:gd name="T29" fmla="*/ 425 h 430"/>
                <a:gd name="T30" fmla="*/ 106 w 158"/>
                <a:gd name="T31" fmla="*/ 412 h 430"/>
                <a:gd name="T32" fmla="*/ 107 w 158"/>
                <a:gd name="T33" fmla="*/ 393 h 430"/>
                <a:gd name="T34" fmla="*/ 108 w 158"/>
                <a:gd name="T35" fmla="*/ 366 h 430"/>
                <a:gd name="T36" fmla="*/ 110 w 158"/>
                <a:gd name="T37" fmla="*/ 335 h 430"/>
                <a:gd name="T38" fmla="*/ 113 w 158"/>
                <a:gd name="T39" fmla="*/ 301 h 430"/>
                <a:gd name="T40" fmla="*/ 117 w 158"/>
                <a:gd name="T41" fmla="*/ 263 h 430"/>
                <a:gd name="T42" fmla="*/ 121 w 158"/>
                <a:gd name="T43" fmla="*/ 225 h 430"/>
                <a:gd name="T44" fmla="*/ 127 w 158"/>
                <a:gd name="T45" fmla="*/ 187 h 430"/>
                <a:gd name="T46" fmla="*/ 132 w 158"/>
                <a:gd name="T47" fmla="*/ 151 h 430"/>
                <a:gd name="T48" fmla="*/ 139 w 158"/>
                <a:gd name="T49" fmla="*/ 117 h 430"/>
                <a:gd name="T50" fmla="*/ 144 w 158"/>
                <a:gd name="T51" fmla="*/ 87 h 430"/>
                <a:gd name="T52" fmla="*/ 149 w 158"/>
                <a:gd name="T53" fmla="*/ 61 h 430"/>
                <a:gd name="T54" fmla="*/ 155 w 158"/>
                <a:gd name="T55" fmla="*/ 41 h 430"/>
                <a:gd name="T56" fmla="*/ 157 w 158"/>
                <a:gd name="T57" fmla="*/ 29 h 430"/>
                <a:gd name="T58" fmla="*/ 158 w 158"/>
                <a:gd name="T59" fmla="*/ 24 h 430"/>
                <a:gd name="T60" fmla="*/ 55 w 158"/>
                <a:gd name="T61" fmla="*/ 0 h 430"/>
                <a:gd name="T62" fmla="*/ 54 w 158"/>
                <a:gd name="T63" fmla="*/ 4 h 430"/>
                <a:gd name="T64" fmla="*/ 51 w 158"/>
                <a:gd name="T65" fmla="*/ 18 h 430"/>
                <a:gd name="T66" fmla="*/ 47 w 158"/>
                <a:gd name="T67" fmla="*/ 38 h 430"/>
                <a:gd name="T68" fmla="*/ 41 w 158"/>
                <a:gd name="T69" fmla="*/ 65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8" h="430">
                  <a:moveTo>
                    <a:pt x="41" y="65"/>
                  </a:moveTo>
                  <a:lnTo>
                    <a:pt x="35" y="98"/>
                  </a:lnTo>
                  <a:lnTo>
                    <a:pt x="28" y="133"/>
                  </a:lnTo>
                  <a:lnTo>
                    <a:pt x="22" y="172"/>
                  </a:lnTo>
                  <a:lnTo>
                    <a:pt x="16" y="212"/>
                  </a:lnTo>
                  <a:lnTo>
                    <a:pt x="12" y="252"/>
                  </a:lnTo>
                  <a:lnTo>
                    <a:pt x="8" y="291"/>
                  </a:lnTo>
                  <a:lnTo>
                    <a:pt x="5" y="328"/>
                  </a:lnTo>
                  <a:lnTo>
                    <a:pt x="3" y="360"/>
                  </a:lnTo>
                  <a:lnTo>
                    <a:pt x="1" y="387"/>
                  </a:lnTo>
                  <a:lnTo>
                    <a:pt x="1" y="409"/>
                  </a:lnTo>
                  <a:lnTo>
                    <a:pt x="0" y="423"/>
                  </a:lnTo>
                  <a:lnTo>
                    <a:pt x="0" y="427"/>
                  </a:lnTo>
                  <a:lnTo>
                    <a:pt x="106" y="430"/>
                  </a:lnTo>
                  <a:lnTo>
                    <a:pt x="106" y="425"/>
                  </a:lnTo>
                  <a:lnTo>
                    <a:pt x="106" y="412"/>
                  </a:lnTo>
                  <a:lnTo>
                    <a:pt x="107" y="393"/>
                  </a:lnTo>
                  <a:lnTo>
                    <a:pt x="108" y="366"/>
                  </a:lnTo>
                  <a:lnTo>
                    <a:pt x="110" y="335"/>
                  </a:lnTo>
                  <a:lnTo>
                    <a:pt x="113" y="301"/>
                  </a:lnTo>
                  <a:lnTo>
                    <a:pt x="117" y="263"/>
                  </a:lnTo>
                  <a:lnTo>
                    <a:pt x="121" y="225"/>
                  </a:lnTo>
                  <a:lnTo>
                    <a:pt x="127" y="187"/>
                  </a:lnTo>
                  <a:lnTo>
                    <a:pt x="132" y="151"/>
                  </a:lnTo>
                  <a:lnTo>
                    <a:pt x="139" y="117"/>
                  </a:lnTo>
                  <a:lnTo>
                    <a:pt x="144" y="87"/>
                  </a:lnTo>
                  <a:lnTo>
                    <a:pt x="149" y="61"/>
                  </a:lnTo>
                  <a:lnTo>
                    <a:pt x="155" y="41"/>
                  </a:lnTo>
                  <a:lnTo>
                    <a:pt x="157" y="29"/>
                  </a:lnTo>
                  <a:lnTo>
                    <a:pt x="158" y="24"/>
                  </a:lnTo>
                  <a:lnTo>
                    <a:pt x="55" y="0"/>
                  </a:lnTo>
                  <a:lnTo>
                    <a:pt x="54" y="4"/>
                  </a:lnTo>
                  <a:lnTo>
                    <a:pt x="51" y="18"/>
                  </a:lnTo>
                  <a:lnTo>
                    <a:pt x="47" y="38"/>
                  </a:lnTo>
                  <a:lnTo>
                    <a:pt x="41" y="6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5" name="Freeform 38">
              <a:extLst>
                <a:ext uri="{FF2B5EF4-FFF2-40B4-BE49-F238E27FC236}">
                  <a16:creationId xmlns:a16="http://schemas.microsoft.com/office/drawing/2014/main" id="{6EDFD637-EE81-423A-AC8F-FAA19B0CBE3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8663" y="2713038"/>
              <a:ext cx="109538" cy="168275"/>
            </a:xfrm>
            <a:custGeom>
              <a:avLst/>
              <a:gdLst>
                <a:gd name="T0" fmla="*/ 177 w 275"/>
                <a:gd name="T1" fmla="*/ 236 h 426"/>
                <a:gd name="T2" fmla="*/ 194 w 275"/>
                <a:gd name="T3" fmla="*/ 201 h 426"/>
                <a:gd name="T4" fmla="*/ 211 w 275"/>
                <a:gd name="T5" fmla="*/ 169 h 426"/>
                <a:gd name="T6" fmla="*/ 227 w 275"/>
                <a:gd name="T7" fmla="*/ 137 h 426"/>
                <a:gd name="T8" fmla="*/ 243 w 275"/>
                <a:gd name="T9" fmla="*/ 110 h 426"/>
                <a:gd name="T10" fmla="*/ 256 w 275"/>
                <a:gd name="T11" fmla="*/ 88 h 426"/>
                <a:gd name="T12" fmla="*/ 266 w 275"/>
                <a:gd name="T13" fmla="*/ 70 h 426"/>
                <a:gd name="T14" fmla="*/ 273 w 275"/>
                <a:gd name="T15" fmla="*/ 60 h 426"/>
                <a:gd name="T16" fmla="*/ 275 w 275"/>
                <a:gd name="T17" fmla="*/ 55 h 426"/>
                <a:gd name="T18" fmla="*/ 185 w 275"/>
                <a:gd name="T19" fmla="*/ 0 h 426"/>
                <a:gd name="T20" fmla="*/ 182 w 275"/>
                <a:gd name="T21" fmla="*/ 5 h 426"/>
                <a:gd name="T22" fmla="*/ 176 w 275"/>
                <a:gd name="T23" fmla="*/ 16 h 426"/>
                <a:gd name="T24" fmla="*/ 165 w 275"/>
                <a:gd name="T25" fmla="*/ 35 h 426"/>
                <a:gd name="T26" fmla="*/ 151 w 275"/>
                <a:gd name="T27" fmla="*/ 59 h 426"/>
                <a:gd name="T28" fmla="*/ 135 w 275"/>
                <a:gd name="T29" fmla="*/ 88 h 426"/>
                <a:gd name="T30" fmla="*/ 117 w 275"/>
                <a:gd name="T31" fmla="*/ 119 h 426"/>
                <a:gd name="T32" fmla="*/ 100 w 275"/>
                <a:gd name="T33" fmla="*/ 154 h 426"/>
                <a:gd name="T34" fmla="*/ 82 w 275"/>
                <a:gd name="T35" fmla="*/ 190 h 426"/>
                <a:gd name="T36" fmla="*/ 64 w 275"/>
                <a:gd name="T37" fmla="*/ 227 h 426"/>
                <a:gd name="T38" fmla="*/ 49 w 275"/>
                <a:gd name="T39" fmla="*/ 263 h 426"/>
                <a:gd name="T40" fmla="*/ 35 w 275"/>
                <a:gd name="T41" fmla="*/ 296 h 426"/>
                <a:gd name="T42" fmla="*/ 23 w 275"/>
                <a:gd name="T43" fmla="*/ 327 h 426"/>
                <a:gd name="T44" fmla="*/ 14 w 275"/>
                <a:gd name="T45" fmla="*/ 353 h 426"/>
                <a:gd name="T46" fmla="*/ 6 w 275"/>
                <a:gd name="T47" fmla="*/ 373 h 426"/>
                <a:gd name="T48" fmla="*/ 2 w 275"/>
                <a:gd name="T49" fmla="*/ 386 h 426"/>
                <a:gd name="T50" fmla="*/ 0 w 275"/>
                <a:gd name="T51" fmla="*/ 390 h 426"/>
                <a:gd name="T52" fmla="*/ 99 w 275"/>
                <a:gd name="T53" fmla="*/ 426 h 426"/>
                <a:gd name="T54" fmla="*/ 101 w 275"/>
                <a:gd name="T55" fmla="*/ 421 h 426"/>
                <a:gd name="T56" fmla="*/ 105 w 275"/>
                <a:gd name="T57" fmla="*/ 408 h 426"/>
                <a:gd name="T58" fmla="*/ 112 w 275"/>
                <a:gd name="T59" fmla="*/ 390 h 426"/>
                <a:gd name="T60" fmla="*/ 122 w 275"/>
                <a:gd name="T61" fmla="*/ 365 h 426"/>
                <a:gd name="T62" fmla="*/ 132 w 275"/>
                <a:gd name="T63" fmla="*/ 336 h 426"/>
                <a:gd name="T64" fmla="*/ 146 w 275"/>
                <a:gd name="T65" fmla="*/ 305 h 426"/>
                <a:gd name="T66" fmla="*/ 162 w 275"/>
                <a:gd name="T67" fmla="*/ 270 h 426"/>
                <a:gd name="T68" fmla="*/ 177 w 275"/>
                <a:gd name="T69" fmla="*/ 236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5" h="426">
                  <a:moveTo>
                    <a:pt x="177" y="236"/>
                  </a:moveTo>
                  <a:lnTo>
                    <a:pt x="194" y="201"/>
                  </a:lnTo>
                  <a:lnTo>
                    <a:pt x="211" y="169"/>
                  </a:lnTo>
                  <a:lnTo>
                    <a:pt x="227" y="137"/>
                  </a:lnTo>
                  <a:lnTo>
                    <a:pt x="243" y="110"/>
                  </a:lnTo>
                  <a:lnTo>
                    <a:pt x="256" y="88"/>
                  </a:lnTo>
                  <a:lnTo>
                    <a:pt x="266" y="70"/>
                  </a:lnTo>
                  <a:lnTo>
                    <a:pt x="273" y="60"/>
                  </a:lnTo>
                  <a:lnTo>
                    <a:pt x="275" y="55"/>
                  </a:lnTo>
                  <a:lnTo>
                    <a:pt x="185" y="0"/>
                  </a:lnTo>
                  <a:lnTo>
                    <a:pt x="182" y="5"/>
                  </a:lnTo>
                  <a:lnTo>
                    <a:pt x="176" y="16"/>
                  </a:lnTo>
                  <a:lnTo>
                    <a:pt x="165" y="35"/>
                  </a:lnTo>
                  <a:lnTo>
                    <a:pt x="151" y="59"/>
                  </a:lnTo>
                  <a:lnTo>
                    <a:pt x="135" y="88"/>
                  </a:lnTo>
                  <a:lnTo>
                    <a:pt x="117" y="119"/>
                  </a:lnTo>
                  <a:lnTo>
                    <a:pt x="100" y="154"/>
                  </a:lnTo>
                  <a:lnTo>
                    <a:pt x="82" y="190"/>
                  </a:lnTo>
                  <a:lnTo>
                    <a:pt x="64" y="227"/>
                  </a:lnTo>
                  <a:lnTo>
                    <a:pt x="49" y="263"/>
                  </a:lnTo>
                  <a:lnTo>
                    <a:pt x="35" y="296"/>
                  </a:lnTo>
                  <a:lnTo>
                    <a:pt x="23" y="327"/>
                  </a:lnTo>
                  <a:lnTo>
                    <a:pt x="14" y="353"/>
                  </a:lnTo>
                  <a:lnTo>
                    <a:pt x="6" y="373"/>
                  </a:lnTo>
                  <a:lnTo>
                    <a:pt x="2" y="386"/>
                  </a:lnTo>
                  <a:lnTo>
                    <a:pt x="0" y="390"/>
                  </a:lnTo>
                  <a:lnTo>
                    <a:pt x="99" y="426"/>
                  </a:lnTo>
                  <a:lnTo>
                    <a:pt x="101" y="421"/>
                  </a:lnTo>
                  <a:lnTo>
                    <a:pt x="105" y="408"/>
                  </a:lnTo>
                  <a:lnTo>
                    <a:pt x="112" y="390"/>
                  </a:lnTo>
                  <a:lnTo>
                    <a:pt x="122" y="365"/>
                  </a:lnTo>
                  <a:lnTo>
                    <a:pt x="132" y="336"/>
                  </a:lnTo>
                  <a:lnTo>
                    <a:pt x="146" y="305"/>
                  </a:lnTo>
                  <a:lnTo>
                    <a:pt x="162" y="270"/>
                  </a:lnTo>
                  <a:lnTo>
                    <a:pt x="177" y="23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6" name="Freeform 39">
              <a:extLst>
                <a:ext uri="{FF2B5EF4-FFF2-40B4-BE49-F238E27FC236}">
                  <a16:creationId xmlns:a16="http://schemas.microsoft.com/office/drawing/2014/main" id="{36D0F657-3D43-4999-9889-61F22F626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96138" y="2520950"/>
              <a:ext cx="146050" cy="150813"/>
            </a:xfrm>
            <a:custGeom>
              <a:avLst/>
              <a:gdLst>
                <a:gd name="T0" fmla="*/ 365 w 365"/>
                <a:gd name="T1" fmla="*/ 80 h 378"/>
                <a:gd name="T2" fmla="*/ 297 w 365"/>
                <a:gd name="T3" fmla="*/ 0 h 378"/>
                <a:gd name="T4" fmla="*/ 283 w 365"/>
                <a:gd name="T5" fmla="*/ 12 h 378"/>
                <a:gd name="T6" fmla="*/ 246 w 365"/>
                <a:gd name="T7" fmla="*/ 45 h 378"/>
                <a:gd name="T8" fmla="*/ 222 w 365"/>
                <a:gd name="T9" fmla="*/ 67 h 378"/>
                <a:gd name="T10" fmla="*/ 195 w 365"/>
                <a:gd name="T11" fmla="*/ 93 h 378"/>
                <a:gd name="T12" fmla="*/ 168 w 365"/>
                <a:gd name="T13" fmla="*/ 120 h 378"/>
                <a:gd name="T14" fmla="*/ 140 w 365"/>
                <a:gd name="T15" fmla="*/ 149 h 378"/>
                <a:gd name="T16" fmla="*/ 112 w 365"/>
                <a:gd name="T17" fmla="*/ 179 h 378"/>
                <a:gd name="T18" fmla="*/ 86 w 365"/>
                <a:gd name="T19" fmla="*/ 208 h 378"/>
                <a:gd name="T20" fmla="*/ 63 w 365"/>
                <a:gd name="T21" fmla="*/ 235 h 378"/>
                <a:gd name="T22" fmla="*/ 42 w 365"/>
                <a:gd name="T23" fmla="*/ 261 h 378"/>
                <a:gd name="T24" fmla="*/ 25 w 365"/>
                <a:gd name="T25" fmla="*/ 283 h 378"/>
                <a:gd name="T26" fmla="*/ 12 w 365"/>
                <a:gd name="T27" fmla="*/ 299 h 378"/>
                <a:gd name="T28" fmla="*/ 3 w 365"/>
                <a:gd name="T29" fmla="*/ 310 h 378"/>
                <a:gd name="T30" fmla="*/ 0 w 365"/>
                <a:gd name="T31" fmla="*/ 314 h 378"/>
                <a:gd name="T32" fmla="*/ 84 w 365"/>
                <a:gd name="T33" fmla="*/ 378 h 378"/>
                <a:gd name="T34" fmla="*/ 95 w 365"/>
                <a:gd name="T35" fmla="*/ 364 h 378"/>
                <a:gd name="T36" fmla="*/ 124 w 365"/>
                <a:gd name="T37" fmla="*/ 327 h 378"/>
                <a:gd name="T38" fmla="*/ 143 w 365"/>
                <a:gd name="T39" fmla="*/ 303 h 378"/>
                <a:gd name="T40" fmla="*/ 166 w 365"/>
                <a:gd name="T41" fmla="*/ 277 h 378"/>
                <a:gd name="T42" fmla="*/ 191 w 365"/>
                <a:gd name="T43" fmla="*/ 249 h 378"/>
                <a:gd name="T44" fmla="*/ 217 w 365"/>
                <a:gd name="T45" fmla="*/ 221 h 378"/>
                <a:gd name="T46" fmla="*/ 244 w 365"/>
                <a:gd name="T47" fmla="*/ 194 h 378"/>
                <a:gd name="T48" fmla="*/ 270 w 365"/>
                <a:gd name="T49" fmla="*/ 167 h 378"/>
                <a:gd name="T50" fmla="*/ 295 w 365"/>
                <a:gd name="T51" fmla="*/ 143 h 378"/>
                <a:gd name="T52" fmla="*/ 317 w 365"/>
                <a:gd name="T53" fmla="*/ 123 h 378"/>
                <a:gd name="T54" fmla="*/ 352 w 365"/>
                <a:gd name="T55" fmla="*/ 91 h 378"/>
                <a:gd name="T56" fmla="*/ 365 w 365"/>
                <a:gd name="T57" fmla="*/ 8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5" h="378">
                  <a:moveTo>
                    <a:pt x="365" y="80"/>
                  </a:moveTo>
                  <a:lnTo>
                    <a:pt x="297" y="0"/>
                  </a:lnTo>
                  <a:lnTo>
                    <a:pt x="283" y="12"/>
                  </a:lnTo>
                  <a:lnTo>
                    <a:pt x="246" y="45"/>
                  </a:lnTo>
                  <a:lnTo>
                    <a:pt x="222" y="67"/>
                  </a:lnTo>
                  <a:lnTo>
                    <a:pt x="195" y="93"/>
                  </a:lnTo>
                  <a:lnTo>
                    <a:pt x="168" y="120"/>
                  </a:lnTo>
                  <a:lnTo>
                    <a:pt x="140" y="149"/>
                  </a:lnTo>
                  <a:lnTo>
                    <a:pt x="112" y="179"/>
                  </a:lnTo>
                  <a:lnTo>
                    <a:pt x="86" y="208"/>
                  </a:lnTo>
                  <a:lnTo>
                    <a:pt x="63" y="235"/>
                  </a:lnTo>
                  <a:lnTo>
                    <a:pt x="42" y="261"/>
                  </a:lnTo>
                  <a:lnTo>
                    <a:pt x="25" y="283"/>
                  </a:lnTo>
                  <a:lnTo>
                    <a:pt x="12" y="299"/>
                  </a:lnTo>
                  <a:lnTo>
                    <a:pt x="3" y="310"/>
                  </a:lnTo>
                  <a:lnTo>
                    <a:pt x="0" y="314"/>
                  </a:lnTo>
                  <a:lnTo>
                    <a:pt x="84" y="378"/>
                  </a:lnTo>
                  <a:lnTo>
                    <a:pt x="95" y="364"/>
                  </a:lnTo>
                  <a:lnTo>
                    <a:pt x="124" y="327"/>
                  </a:lnTo>
                  <a:lnTo>
                    <a:pt x="143" y="303"/>
                  </a:lnTo>
                  <a:lnTo>
                    <a:pt x="166" y="277"/>
                  </a:lnTo>
                  <a:lnTo>
                    <a:pt x="191" y="249"/>
                  </a:lnTo>
                  <a:lnTo>
                    <a:pt x="217" y="221"/>
                  </a:lnTo>
                  <a:lnTo>
                    <a:pt x="244" y="194"/>
                  </a:lnTo>
                  <a:lnTo>
                    <a:pt x="270" y="167"/>
                  </a:lnTo>
                  <a:lnTo>
                    <a:pt x="295" y="143"/>
                  </a:lnTo>
                  <a:lnTo>
                    <a:pt x="317" y="123"/>
                  </a:lnTo>
                  <a:lnTo>
                    <a:pt x="352" y="91"/>
                  </a:lnTo>
                  <a:lnTo>
                    <a:pt x="365" y="8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7" name="Freeform 40">
              <a:extLst>
                <a:ext uri="{FF2B5EF4-FFF2-40B4-BE49-F238E27FC236}">
                  <a16:creationId xmlns:a16="http://schemas.microsoft.com/office/drawing/2014/main" id="{BD977189-60EF-42D0-8F1B-09AC31802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1" y="2390775"/>
              <a:ext cx="165100" cy="115888"/>
            </a:xfrm>
            <a:custGeom>
              <a:avLst/>
              <a:gdLst>
                <a:gd name="T0" fmla="*/ 234 w 419"/>
                <a:gd name="T1" fmla="*/ 187 h 295"/>
                <a:gd name="T2" fmla="*/ 268 w 419"/>
                <a:gd name="T3" fmla="*/ 169 h 295"/>
                <a:gd name="T4" fmla="*/ 301 w 419"/>
                <a:gd name="T5" fmla="*/ 151 h 295"/>
                <a:gd name="T6" fmla="*/ 331 w 419"/>
                <a:gd name="T7" fmla="*/ 136 h 295"/>
                <a:gd name="T8" fmla="*/ 360 w 419"/>
                <a:gd name="T9" fmla="*/ 123 h 295"/>
                <a:gd name="T10" fmla="*/ 384 w 419"/>
                <a:gd name="T11" fmla="*/ 112 h 295"/>
                <a:gd name="T12" fmla="*/ 403 w 419"/>
                <a:gd name="T13" fmla="*/ 105 h 295"/>
                <a:gd name="T14" fmla="*/ 414 w 419"/>
                <a:gd name="T15" fmla="*/ 99 h 295"/>
                <a:gd name="T16" fmla="*/ 419 w 419"/>
                <a:gd name="T17" fmla="*/ 97 h 295"/>
                <a:gd name="T18" fmla="*/ 378 w 419"/>
                <a:gd name="T19" fmla="*/ 0 h 295"/>
                <a:gd name="T20" fmla="*/ 373 w 419"/>
                <a:gd name="T21" fmla="*/ 2 h 295"/>
                <a:gd name="T22" fmla="*/ 360 w 419"/>
                <a:gd name="T23" fmla="*/ 8 h 295"/>
                <a:gd name="T24" fmla="*/ 341 w 419"/>
                <a:gd name="T25" fmla="*/ 16 h 295"/>
                <a:gd name="T26" fmla="*/ 316 w 419"/>
                <a:gd name="T27" fmla="*/ 27 h 295"/>
                <a:gd name="T28" fmla="*/ 286 w 419"/>
                <a:gd name="T29" fmla="*/ 41 h 295"/>
                <a:gd name="T30" fmla="*/ 253 w 419"/>
                <a:gd name="T31" fmla="*/ 57 h 295"/>
                <a:gd name="T32" fmla="*/ 219 w 419"/>
                <a:gd name="T33" fmla="*/ 75 h 295"/>
                <a:gd name="T34" fmla="*/ 183 w 419"/>
                <a:gd name="T35" fmla="*/ 94 h 295"/>
                <a:gd name="T36" fmla="*/ 148 w 419"/>
                <a:gd name="T37" fmla="*/ 113 h 295"/>
                <a:gd name="T38" fmla="*/ 114 w 419"/>
                <a:gd name="T39" fmla="*/ 134 h 295"/>
                <a:gd name="T40" fmla="*/ 83 w 419"/>
                <a:gd name="T41" fmla="*/ 152 h 295"/>
                <a:gd name="T42" fmla="*/ 56 w 419"/>
                <a:gd name="T43" fmla="*/ 171 h 295"/>
                <a:gd name="T44" fmla="*/ 32 w 419"/>
                <a:gd name="T45" fmla="*/ 186 h 295"/>
                <a:gd name="T46" fmla="*/ 15 w 419"/>
                <a:gd name="T47" fmla="*/ 198 h 295"/>
                <a:gd name="T48" fmla="*/ 3 w 419"/>
                <a:gd name="T49" fmla="*/ 205 h 295"/>
                <a:gd name="T50" fmla="*/ 0 w 419"/>
                <a:gd name="T51" fmla="*/ 209 h 295"/>
                <a:gd name="T52" fmla="*/ 60 w 419"/>
                <a:gd name="T53" fmla="*/ 295 h 295"/>
                <a:gd name="T54" fmla="*/ 63 w 419"/>
                <a:gd name="T55" fmla="*/ 292 h 295"/>
                <a:gd name="T56" fmla="*/ 74 w 419"/>
                <a:gd name="T57" fmla="*/ 284 h 295"/>
                <a:gd name="T58" fmla="*/ 91 w 419"/>
                <a:gd name="T59" fmla="*/ 273 h 295"/>
                <a:gd name="T60" fmla="*/ 113 w 419"/>
                <a:gd name="T61" fmla="*/ 259 h 295"/>
                <a:gd name="T62" fmla="*/ 139 w 419"/>
                <a:gd name="T63" fmla="*/ 242 h 295"/>
                <a:gd name="T64" fmla="*/ 168 w 419"/>
                <a:gd name="T65" fmla="*/ 224 h 295"/>
                <a:gd name="T66" fmla="*/ 201 w 419"/>
                <a:gd name="T67" fmla="*/ 205 h 295"/>
                <a:gd name="T68" fmla="*/ 234 w 419"/>
                <a:gd name="T69" fmla="*/ 187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9" h="295">
                  <a:moveTo>
                    <a:pt x="234" y="187"/>
                  </a:moveTo>
                  <a:lnTo>
                    <a:pt x="268" y="169"/>
                  </a:lnTo>
                  <a:lnTo>
                    <a:pt x="301" y="151"/>
                  </a:lnTo>
                  <a:lnTo>
                    <a:pt x="331" y="136"/>
                  </a:lnTo>
                  <a:lnTo>
                    <a:pt x="360" y="123"/>
                  </a:lnTo>
                  <a:lnTo>
                    <a:pt x="384" y="112"/>
                  </a:lnTo>
                  <a:lnTo>
                    <a:pt x="403" y="105"/>
                  </a:lnTo>
                  <a:lnTo>
                    <a:pt x="414" y="99"/>
                  </a:lnTo>
                  <a:lnTo>
                    <a:pt x="419" y="97"/>
                  </a:lnTo>
                  <a:lnTo>
                    <a:pt x="378" y="0"/>
                  </a:lnTo>
                  <a:lnTo>
                    <a:pt x="373" y="2"/>
                  </a:lnTo>
                  <a:lnTo>
                    <a:pt x="360" y="8"/>
                  </a:lnTo>
                  <a:lnTo>
                    <a:pt x="341" y="16"/>
                  </a:lnTo>
                  <a:lnTo>
                    <a:pt x="316" y="27"/>
                  </a:lnTo>
                  <a:lnTo>
                    <a:pt x="286" y="41"/>
                  </a:lnTo>
                  <a:lnTo>
                    <a:pt x="253" y="57"/>
                  </a:lnTo>
                  <a:lnTo>
                    <a:pt x="219" y="75"/>
                  </a:lnTo>
                  <a:lnTo>
                    <a:pt x="183" y="94"/>
                  </a:lnTo>
                  <a:lnTo>
                    <a:pt x="148" y="113"/>
                  </a:lnTo>
                  <a:lnTo>
                    <a:pt x="114" y="134"/>
                  </a:lnTo>
                  <a:lnTo>
                    <a:pt x="83" y="152"/>
                  </a:lnTo>
                  <a:lnTo>
                    <a:pt x="56" y="171"/>
                  </a:lnTo>
                  <a:lnTo>
                    <a:pt x="32" y="186"/>
                  </a:lnTo>
                  <a:lnTo>
                    <a:pt x="15" y="198"/>
                  </a:lnTo>
                  <a:lnTo>
                    <a:pt x="3" y="205"/>
                  </a:lnTo>
                  <a:lnTo>
                    <a:pt x="0" y="209"/>
                  </a:lnTo>
                  <a:lnTo>
                    <a:pt x="60" y="295"/>
                  </a:lnTo>
                  <a:lnTo>
                    <a:pt x="63" y="292"/>
                  </a:lnTo>
                  <a:lnTo>
                    <a:pt x="74" y="284"/>
                  </a:lnTo>
                  <a:lnTo>
                    <a:pt x="91" y="273"/>
                  </a:lnTo>
                  <a:lnTo>
                    <a:pt x="113" y="259"/>
                  </a:lnTo>
                  <a:lnTo>
                    <a:pt x="139" y="242"/>
                  </a:lnTo>
                  <a:lnTo>
                    <a:pt x="168" y="224"/>
                  </a:lnTo>
                  <a:lnTo>
                    <a:pt x="201" y="205"/>
                  </a:lnTo>
                  <a:lnTo>
                    <a:pt x="234" y="187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8" name="Freeform 41">
              <a:extLst>
                <a:ext uri="{FF2B5EF4-FFF2-40B4-BE49-F238E27FC236}">
                  <a16:creationId xmlns:a16="http://schemas.microsoft.com/office/drawing/2014/main" id="{B80D7BFC-7B64-4B06-82A7-661865E3A7F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4126" y="2332038"/>
              <a:ext cx="171450" cy="71438"/>
            </a:xfrm>
            <a:custGeom>
              <a:avLst/>
              <a:gdLst>
                <a:gd name="T0" fmla="*/ 369 w 433"/>
                <a:gd name="T1" fmla="*/ 111 h 180"/>
                <a:gd name="T2" fmla="*/ 395 w 433"/>
                <a:gd name="T3" fmla="*/ 108 h 180"/>
                <a:gd name="T4" fmla="*/ 416 w 433"/>
                <a:gd name="T5" fmla="*/ 106 h 180"/>
                <a:gd name="T6" fmla="*/ 429 w 433"/>
                <a:gd name="T7" fmla="*/ 105 h 180"/>
                <a:gd name="T8" fmla="*/ 433 w 433"/>
                <a:gd name="T9" fmla="*/ 105 h 180"/>
                <a:gd name="T10" fmla="*/ 424 w 433"/>
                <a:gd name="T11" fmla="*/ 0 h 180"/>
                <a:gd name="T12" fmla="*/ 420 w 433"/>
                <a:gd name="T13" fmla="*/ 0 h 180"/>
                <a:gd name="T14" fmla="*/ 406 w 433"/>
                <a:gd name="T15" fmla="*/ 1 h 180"/>
                <a:gd name="T16" fmla="*/ 385 w 433"/>
                <a:gd name="T17" fmla="*/ 3 h 180"/>
                <a:gd name="T18" fmla="*/ 357 w 433"/>
                <a:gd name="T19" fmla="*/ 7 h 180"/>
                <a:gd name="T20" fmla="*/ 325 w 433"/>
                <a:gd name="T21" fmla="*/ 10 h 180"/>
                <a:gd name="T22" fmla="*/ 288 w 433"/>
                <a:gd name="T23" fmla="*/ 15 h 180"/>
                <a:gd name="T24" fmla="*/ 250 w 433"/>
                <a:gd name="T25" fmla="*/ 22 h 180"/>
                <a:gd name="T26" fmla="*/ 210 w 433"/>
                <a:gd name="T27" fmla="*/ 28 h 180"/>
                <a:gd name="T28" fmla="*/ 170 w 433"/>
                <a:gd name="T29" fmla="*/ 36 h 180"/>
                <a:gd name="T30" fmla="*/ 133 w 433"/>
                <a:gd name="T31" fmla="*/ 44 h 180"/>
                <a:gd name="T32" fmla="*/ 97 w 433"/>
                <a:gd name="T33" fmla="*/ 53 h 180"/>
                <a:gd name="T34" fmla="*/ 66 w 433"/>
                <a:gd name="T35" fmla="*/ 62 h 180"/>
                <a:gd name="T36" fmla="*/ 39 w 433"/>
                <a:gd name="T37" fmla="*/ 69 h 180"/>
                <a:gd name="T38" fmla="*/ 18 w 433"/>
                <a:gd name="T39" fmla="*/ 75 h 180"/>
                <a:gd name="T40" fmla="*/ 5 w 433"/>
                <a:gd name="T41" fmla="*/ 79 h 180"/>
                <a:gd name="T42" fmla="*/ 0 w 433"/>
                <a:gd name="T43" fmla="*/ 80 h 180"/>
                <a:gd name="T44" fmla="*/ 31 w 433"/>
                <a:gd name="T45" fmla="*/ 180 h 180"/>
                <a:gd name="T46" fmla="*/ 35 w 433"/>
                <a:gd name="T47" fmla="*/ 179 h 180"/>
                <a:gd name="T48" fmla="*/ 47 w 433"/>
                <a:gd name="T49" fmla="*/ 176 h 180"/>
                <a:gd name="T50" fmla="*/ 67 w 433"/>
                <a:gd name="T51" fmla="*/ 171 h 180"/>
                <a:gd name="T52" fmla="*/ 93 w 433"/>
                <a:gd name="T53" fmla="*/ 163 h 180"/>
                <a:gd name="T54" fmla="*/ 123 w 433"/>
                <a:gd name="T55" fmla="*/ 156 h 180"/>
                <a:gd name="T56" fmla="*/ 156 w 433"/>
                <a:gd name="T57" fmla="*/ 147 h 180"/>
                <a:gd name="T58" fmla="*/ 192 w 433"/>
                <a:gd name="T59" fmla="*/ 139 h 180"/>
                <a:gd name="T60" fmla="*/ 230 w 433"/>
                <a:gd name="T61" fmla="*/ 132 h 180"/>
                <a:gd name="T62" fmla="*/ 268 w 433"/>
                <a:gd name="T63" fmla="*/ 125 h 180"/>
                <a:gd name="T64" fmla="*/ 304 w 433"/>
                <a:gd name="T65" fmla="*/ 120 h 180"/>
                <a:gd name="T66" fmla="*/ 339 w 433"/>
                <a:gd name="T67" fmla="*/ 115 h 180"/>
                <a:gd name="T68" fmla="*/ 369 w 433"/>
                <a:gd name="T69" fmla="*/ 111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3" h="180">
                  <a:moveTo>
                    <a:pt x="369" y="111"/>
                  </a:moveTo>
                  <a:lnTo>
                    <a:pt x="395" y="108"/>
                  </a:lnTo>
                  <a:lnTo>
                    <a:pt x="416" y="106"/>
                  </a:lnTo>
                  <a:lnTo>
                    <a:pt x="429" y="105"/>
                  </a:lnTo>
                  <a:lnTo>
                    <a:pt x="433" y="105"/>
                  </a:lnTo>
                  <a:lnTo>
                    <a:pt x="424" y="0"/>
                  </a:lnTo>
                  <a:lnTo>
                    <a:pt x="420" y="0"/>
                  </a:lnTo>
                  <a:lnTo>
                    <a:pt x="406" y="1"/>
                  </a:lnTo>
                  <a:lnTo>
                    <a:pt x="385" y="3"/>
                  </a:lnTo>
                  <a:lnTo>
                    <a:pt x="357" y="7"/>
                  </a:lnTo>
                  <a:lnTo>
                    <a:pt x="325" y="10"/>
                  </a:lnTo>
                  <a:lnTo>
                    <a:pt x="288" y="15"/>
                  </a:lnTo>
                  <a:lnTo>
                    <a:pt x="250" y="22"/>
                  </a:lnTo>
                  <a:lnTo>
                    <a:pt x="210" y="28"/>
                  </a:lnTo>
                  <a:lnTo>
                    <a:pt x="170" y="36"/>
                  </a:lnTo>
                  <a:lnTo>
                    <a:pt x="133" y="44"/>
                  </a:lnTo>
                  <a:lnTo>
                    <a:pt x="97" y="53"/>
                  </a:lnTo>
                  <a:lnTo>
                    <a:pt x="66" y="62"/>
                  </a:lnTo>
                  <a:lnTo>
                    <a:pt x="39" y="69"/>
                  </a:lnTo>
                  <a:lnTo>
                    <a:pt x="18" y="75"/>
                  </a:lnTo>
                  <a:lnTo>
                    <a:pt x="5" y="79"/>
                  </a:lnTo>
                  <a:lnTo>
                    <a:pt x="0" y="80"/>
                  </a:lnTo>
                  <a:lnTo>
                    <a:pt x="31" y="180"/>
                  </a:lnTo>
                  <a:lnTo>
                    <a:pt x="35" y="179"/>
                  </a:lnTo>
                  <a:lnTo>
                    <a:pt x="47" y="176"/>
                  </a:lnTo>
                  <a:lnTo>
                    <a:pt x="67" y="171"/>
                  </a:lnTo>
                  <a:lnTo>
                    <a:pt x="93" y="163"/>
                  </a:lnTo>
                  <a:lnTo>
                    <a:pt x="123" y="156"/>
                  </a:lnTo>
                  <a:lnTo>
                    <a:pt x="156" y="147"/>
                  </a:lnTo>
                  <a:lnTo>
                    <a:pt x="192" y="139"/>
                  </a:lnTo>
                  <a:lnTo>
                    <a:pt x="230" y="132"/>
                  </a:lnTo>
                  <a:lnTo>
                    <a:pt x="268" y="125"/>
                  </a:lnTo>
                  <a:lnTo>
                    <a:pt x="304" y="120"/>
                  </a:lnTo>
                  <a:lnTo>
                    <a:pt x="339" y="115"/>
                  </a:lnTo>
                  <a:lnTo>
                    <a:pt x="369" y="11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9" name="Freeform 42">
              <a:extLst>
                <a:ext uri="{FF2B5EF4-FFF2-40B4-BE49-F238E27FC236}">
                  <a16:creationId xmlns:a16="http://schemas.microsoft.com/office/drawing/2014/main" id="{F377FE74-F418-42C5-811D-5467CB3CD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1776" y="2328863"/>
              <a:ext cx="171450" cy="61913"/>
            </a:xfrm>
            <a:custGeom>
              <a:avLst/>
              <a:gdLst>
                <a:gd name="T0" fmla="*/ 407 w 431"/>
                <a:gd name="T1" fmla="*/ 155 h 155"/>
                <a:gd name="T2" fmla="*/ 431 w 431"/>
                <a:gd name="T3" fmla="*/ 53 h 155"/>
                <a:gd name="T4" fmla="*/ 427 w 431"/>
                <a:gd name="T5" fmla="*/ 51 h 155"/>
                <a:gd name="T6" fmla="*/ 413 w 431"/>
                <a:gd name="T7" fmla="*/ 49 h 155"/>
                <a:gd name="T8" fmla="*/ 392 w 431"/>
                <a:gd name="T9" fmla="*/ 44 h 155"/>
                <a:gd name="T10" fmla="*/ 365 w 431"/>
                <a:gd name="T11" fmla="*/ 39 h 155"/>
                <a:gd name="T12" fmla="*/ 333 w 431"/>
                <a:gd name="T13" fmla="*/ 32 h 155"/>
                <a:gd name="T14" fmla="*/ 297 w 431"/>
                <a:gd name="T15" fmla="*/ 27 h 155"/>
                <a:gd name="T16" fmla="*/ 258 w 431"/>
                <a:gd name="T17" fmla="*/ 20 h 155"/>
                <a:gd name="T18" fmla="*/ 218 w 431"/>
                <a:gd name="T19" fmla="*/ 15 h 155"/>
                <a:gd name="T20" fmla="*/ 178 w 431"/>
                <a:gd name="T21" fmla="*/ 10 h 155"/>
                <a:gd name="T22" fmla="*/ 139 w 431"/>
                <a:gd name="T23" fmla="*/ 6 h 155"/>
                <a:gd name="T24" fmla="*/ 103 w 431"/>
                <a:gd name="T25" fmla="*/ 4 h 155"/>
                <a:gd name="T26" fmla="*/ 70 w 431"/>
                <a:gd name="T27" fmla="*/ 2 h 155"/>
                <a:gd name="T28" fmla="*/ 42 w 431"/>
                <a:gd name="T29" fmla="*/ 1 h 155"/>
                <a:gd name="T30" fmla="*/ 21 w 431"/>
                <a:gd name="T31" fmla="*/ 0 h 155"/>
                <a:gd name="T32" fmla="*/ 8 w 431"/>
                <a:gd name="T33" fmla="*/ 0 h 155"/>
                <a:gd name="T34" fmla="*/ 2 w 431"/>
                <a:gd name="T35" fmla="*/ 0 h 155"/>
                <a:gd name="T36" fmla="*/ 0 w 431"/>
                <a:gd name="T37" fmla="*/ 105 h 155"/>
                <a:gd name="T38" fmla="*/ 6 w 431"/>
                <a:gd name="T39" fmla="*/ 105 h 155"/>
                <a:gd name="T40" fmla="*/ 18 w 431"/>
                <a:gd name="T41" fmla="*/ 105 h 155"/>
                <a:gd name="T42" fmla="*/ 38 w 431"/>
                <a:gd name="T43" fmla="*/ 105 h 155"/>
                <a:gd name="T44" fmla="*/ 65 w 431"/>
                <a:gd name="T45" fmla="*/ 108 h 155"/>
                <a:gd name="T46" fmla="*/ 95 w 431"/>
                <a:gd name="T47" fmla="*/ 109 h 155"/>
                <a:gd name="T48" fmla="*/ 130 w 431"/>
                <a:gd name="T49" fmla="*/ 112 h 155"/>
                <a:gd name="T50" fmla="*/ 168 w 431"/>
                <a:gd name="T51" fmla="*/ 115 h 155"/>
                <a:gd name="T52" fmla="*/ 205 w 431"/>
                <a:gd name="T53" fmla="*/ 120 h 155"/>
                <a:gd name="T54" fmla="*/ 243 w 431"/>
                <a:gd name="T55" fmla="*/ 125 h 155"/>
                <a:gd name="T56" fmla="*/ 280 w 431"/>
                <a:gd name="T57" fmla="*/ 130 h 155"/>
                <a:gd name="T58" fmla="*/ 313 w 431"/>
                <a:gd name="T59" fmla="*/ 136 h 155"/>
                <a:gd name="T60" fmla="*/ 345 w 431"/>
                <a:gd name="T61" fmla="*/ 142 h 155"/>
                <a:gd name="T62" fmla="*/ 370 w 431"/>
                <a:gd name="T63" fmla="*/ 148 h 155"/>
                <a:gd name="T64" fmla="*/ 390 w 431"/>
                <a:gd name="T65" fmla="*/ 152 h 155"/>
                <a:gd name="T66" fmla="*/ 402 w 431"/>
                <a:gd name="T67" fmla="*/ 155 h 155"/>
                <a:gd name="T68" fmla="*/ 407 w 431"/>
                <a:gd name="T69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1" h="155">
                  <a:moveTo>
                    <a:pt x="407" y="155"/>
                  </a:moveTo>
                  <a:lnTo>
                    <a:pt x="431" y="53"/>
                  </a:lnTo>
                  <a:lnTo>
                    <a:pt x="427" y="51"/>
                  </a:lnTo>
                  <a:lnTo>
                    <a:pt x="413" y="49"/>
                  </a:lnTo>
                  <a:lnTo>
                    <a:pt x="392" y="44"/>
                  </a:lnTo>
                  <a:lnTo>
                    <a:pt x="365" y="39"/>
                  </a:lnTo>
                  <a:lnTo>
                    <a:pt x="333" y="32"/>
                  </a:lnTo>
                  <a:lnTo>
                    <a:pt x="297" y="27"/>
                  </a:lnTo>
                  <a:lnTo>
                    <a:pt x="258" y="20"/>
                  </a:lnTo>
                  <a:lnTo>
                    <a:pt x="218" y="15"/>
                  </a:lnTo>
                  <a:lnTo>
                    <a:pt x="178" y="10"/>
                  </a:lnTo>
                  <a:lnTo>
                    <a:pt x="139" y="6"/>
                  </a:lnTo>
                  <a:lnTo>
                    <a:pt x="103" y="4"/>
                  </a:lnTo>
                  <a:lnTo>
                    <a:pt x="70" y="2"/>
                  </a:lnTo>
                  <a:lnTo>
                    <a:pt x="42" y="1"/>
                  </a:lnTo>
                  <a:lnTo>
                    <a:pt x="21" y="0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105"/>
                  </a:lnTo>
                  <a:lnTo>
                    <a:pt x="6" y="105"/>
                  </a:lnTo>
                  <a:lnTo>
                    <a:pt x="18" y="105"/>
                  </a:lnTo>
                  <a:lnTo>
                    <a:pt x="38" y="105"/>
                  </a:lnTo>
                  <a:lnTo>
                    <a:pt x="65" y="108"/>
                  </a:lnTo>
                  <a:lnTo>
                    <a:pt x="95" y="109"/>
                  </a:lnTo>
                  <a:lnTo>
                    <a:pt x="130" y="112"/>
                  </a:lnTo>
                  <a:lnTo>
                    <a:pt x="168" y="115"/>
                  </a:lnTo>
                  <a:lnTo>
                    <a:pt x="205" y="120"/>
                  </a:lnTo>
                  <a:lnTo>
                    <a:pt x="243" y="125"/>
                  </a:lnTo>
                  <a:lnTo>
                    <a:pt x="280" y="130"/>
                  </a:lnTo>
                  <a:lnTo>
                    <a:pt x="313" y="136"/>
                  </a:lnTo>
                  <a:lnTo>
                    <a:pt x="345" y="142"/>
                  </a:lnTo>
                  <a:lnTo>
                    <a:pt x="370" y="148"/>
                  </a:lnTo>
                  <a:lnTo>
                    <a:pt x="390" y="152"/>
                  </a:lnTo>
                  <a:lnTo>
                    <a:pt x="402" y="155"/>
                  </a:lnTo>
                  <a:lnTo>
                    <a:pt x="407" y="15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0" name="Freeform 43">
              <a:extLst>
                <a:ext uri="{FF2B5EF4-FFF2-40B4-BE49-F238E27FC236}">
                  <a16:creationId xmlns:a16="http://schemas.microsoft.com/office/drawing/2014/main" id="{0DDB02DA-E1DA-4CAD-8545-1630C25513C6}"/>
                </a:ext>
              </a:extLst>
            </p:cNvPr>
            <p:cNvSpPr>
              <a:spLocks/>
            </p:cNvSpPr>
            <p:nvPr/>
          </p:nvSpPr>
          <p:spPr bwMode="auto">
            <a:xfrm>
              <a:off x="8085138" y="2371725"/>
              <a:ext cx="169863" cy="109538"/>
            </a:xfrm>
            <a:custGeom>
              <a:avLst/>
              <a:gdLst>
                <a:gd name="T0" fmla="*/ 370 w 425"/>
                <a:gd name="T1" fmla="*/ 274 h 274"/>
                <a:gd name="T2" fmla="*/ 425 w 425"/>
                <a:gd name="T3" fmla="*/ 183 h 274"/>
                <a:gd name="T4" fmla="*/ 421 w 425"/>
                <a:gd name="T5" fmla="*/ 181 h 274"/>
                <a:gd name="T6" fmla="*/ 409 w 425"/>
                <a:gd name="T7" fmla="*/ 174 h 274"/>
                <a:gd name="T8" fmla="*/ 391 w 425"/>
                <a:gd name="T9" fmla="*/ 164 h 274"/>
                <a:gd name="T10" fmla="*/ 367 w 425"/>
                <a:gd name="T11" fmla="*/ 150 h 274"/>
                <a:gd name="T12" fmla="*/ 338 w 425"/>
                <a:gd name="T13" fmla="*/ 134 h 274"/>
                <a:gd name="T14" fmla="*/ 306 w 425"/>
                <a:gd name="T15" fmla="*/ 116 h 274"/>
                <a:gd name="T16" fmla="*/ 271 w 425"/>
                <a:gd name="T17" fmla="*/ 99 h 274"/>
                <a:gd name="T18" fmla="*/ 234 w 425"/>
                <a:gd name="T19" fmla="*/ 82 h 274"/>
                <a:gd name="T20" fmla="*/ 198 w 425"/>
                <a:gd name="T21" fmla="*/ 65 h 274"/>
                <a:gd name="T22" fmla="*/ 162 w 425"/>
                <a:gd name="T23" fmla="*/ 49 h 274"/>
                <a:gd name="T24" fmla="*/ 128 w 425"/>
                <a:gd name="T25" fmla="*/ 35 h 274"/>
                <a:gd name="T26" fmla="*/ 98 w 425"/>
                <a:gd name="T27" fmla="*/ 23 h 274"/>
                <a:gd name="T28" fmla="*/ 72 w 425"/>
                <a:gd name="T29" fmla="*/ 14 h 274"/>
                <a:gd name="T30" fmla="*/ 52 w 425"/>
                <a:gd name="T31" fmla="*/ 6 h 274"/>
                <a:gd name="T32" fmla="*/ 39 w 425"/>
                <a:gd name="T33" fmla="*/ 2 h 274"/>
                <a:gd name="T34" fmla="*/ 34 w 425"/>
                <a:gd name="T35" fmla="*/ 0 h 274"/>
                <a:gd name="T36" fmla="*/ 0 w 425"/>
                <a:gd name="T37" fmla="*/ 100 h 274"/>
                <a:gd name="T38" fmla="*/ 4 w 425"/>
                <a:gd name="T39" fmla="*/ 101 h 274"/>
                <a:gd name="T40" fmla="*/ 16 w 425"/>
                <a:gd name="T41" fmla="*/ 106 h 274"/>
                <a:gd name="T42" fmla="*/ 36 w 425"/>
                <a:gd name="T43" fmla="*/ 112 h 274"/>
                <a:gd name="T44" fmla="*/ 60 w 425"/>
                <a:gd name="T45" fmla="*/ 122 h 274"/>
                <a:gd name="T46" fmla="*/ 88 w 425"/>
                <a:gd name="T47" fmla="*/ 133 h 274"/>
                <a:gd name="T48" fmla="*/ 121 w 425"/>
                <a:gd name="T49" fmla="*/ 147 h 274"/>
                <a:gd name="T50" fmla="*/ 155 w 425"/>
                <a:gd name="T51" fmla="*/ 161 h 274"/>
                <a:gd name="T52" fmla="*/ 190 w 425"/>
                <a:gd name="T53" fmla="*/ 177 h 274"/>
                <a:gd name="T54" fmla="*/ 225 w 425"/>
                <a:gd name="T55" fmla="*/ 193 h 274"/>
                <a:gd name="T56" fmla="*/ 257 w 425"/>
                <a:gd name="T57" fmla="*/ 210 h 274"/>
                <a:gd name="T58" fmla="*/ 288 w 425"/>
                <a:gd name="T59" fmla="*/ 227 h 274"/>
                <a:gd name="T60" fmla="*/ 315 w 425"/>
                <a:gd name="T61" fmla="*/ 242 h 274"/>
                <a:gd name="T62" fmla="*/ 338 w 425"/>
                <a:gd name="T63" fmla="*/ 255 h 274"/>
                <a:gd name="T64" fmla="*/ 355 w 425"/>
                <a:gd name="T65" fmla="*/ 264 h 274"/>
                <a:gd name="T66" fmla="*/ 366 w 425"/>
                <a:gd name="T67" fmla="*/ 272 h 274"/>
                <a:gd name="T68" fmla="*/ 370 w 425"/>
                <a:gd name="T69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5" h="274">
                  <a:moveTo>
                    <a:pt x="370" y="274"/>
                  </a:moveTo>
                  <a:lnTo>
                    <a:pt x="425" y="183"/>
                  </a:lnTo>
                  <a:lnTo>
                    <a:pt x="421" y="181"/>
                  </a:lnTo>
                  <a:lnTo>
                    <a:pt x="409" y="174"/>
                  </a:lnTo>
                  <a:lnTo>
                    <a:pt x="391" y="164"/>
                  </a:lnTo>
                  <a:lnTo>
                    <a:pt x="367" y="150"/>
                  </a:lnTo>
                  <a:lnTo>
                    <a:pt x="338" y="134"/>
                  </a:lnTo>
                  <a:lnTo>
                    <a:pt x="306" y="116"/>
                  </a:lnTo>
                  <a:lnTo>
                    <a:pt x="271" y="99"/>
                  </a:lnTo>
                  <a:lnTo>
                    <a:pt x="234" y="82"/>
                  </a:lnTo>
                  <a:lnTo>
                    <a:pt x="198" y="65"/>
                  </a:lnTo>
                  <a:lnTo>
                    <a:pt x="162" y="49"/>
                  </a:lnTo>
                  <a:lnTo>
                    <a:pt x="128" y="35"/>
                  </a:lnTo>
                  <a:lnTo>
                    <a:pt x="98" y="23"/>
                  </a:lnTo>
                  <a:lnTo>
                    <a:pt x="72" y="14"/>
                  </a:lnTo>
                  <a:lnTo>
                    <a:pt x="52" y="6"/>
                  </a:lnTo>
                  <a:lnTo>
                    <a:pt x="39" y="2"/>
                  </a:lnTo>
                  <a:lnTo>
                    <a:pt x="34" y="0"/>
                  </a:lnTo>
                  <a:lnTo>
                    <a:pt x="0" y="100"/>
                  </a:lnTo>
                  <a:lnTo>
                    <a:pt x="4" y="101"/>
                  </a:lnTo>
                  <a:lnTo>
                    <a:pt x="16" y="106"/>
                  </a:lnTo>
                  <a:lnTo>
                    <a:pt x="36" y="112"/>
                  </a:lnTo>
                  <a:lnTo>
                    <a:pt x="60" y="122"/>
                  </a:lnTo>
                  <a:lnTo>
                    <a:pt x="88" y="133"/>
                  </a:lnTo>
                  <a:lnTo>
                    <a:pt x="121" y="147"/>
                  </a:lnTo>
                  <a:lnTo>
                    <a:pt x="155" y="161"/>
                  </a:lnTo>
                  <a:lnTo>
                    <a:pt x="190" y="177"/>
                  </a:lnTo>
                  <a:lnTo>
                    <a:pt x="225" y="193"/>
                  </a:lnTo>
                  <a:lnTo>
                    <a:pt x="257" y="210"/>
                  </a:lnTo>
                  <a:lnTo>
                    <a:pt x="288" y="227"/>
                  </a:lnTo>
                  <a:lnTo>
                    <a:pt x="315" y="242"/>
                  </a:lnTo>
                  <a:lnTo>
                    <a:pt x="338" y="255"/>
                  </a:lnTo>
                  <a:lnTo>
                    <a:pt x="355" y="264"/>
                  </a:lnTo>
                  <a:lnTo>
                    <a:pt x="366" y="272"/>
                  </a:lnTo>
                  <a:lnTo>
                    <a:pt x="370" y="27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1" name="Freeform 44">
              <a:extLst>
                <a:ext uri="{FF2B5EF4-FFF2-40B4-BE49-F238E27FC236}">
                  <a16:creationId xmlns:a16="http://schemas.microsoft.com/office/drawing/2014/main" id="{AB20E657-8620-46F9-A783-D6610BB11914}"/>
                </a:ext>
              </a:extLst>
            </p:cNvPr>
            <p:cNvSpPr>
              <a:spLocks/>
            </p:cNvSpPr>
            <p:nvPr/>
          </p:nvSpPr>
          <p:spPr bwMode="auto">
            <a:xfrm>
              <a:off x="8296276" y="2489200"/>
              <a:ext cx="149225" cy="144463"/>
            </a:xfrm>
            <a:custGeom>
              <a:avLst/>
              <a:gdLst>
                <a:gd name="T0" fmla="*/ 229 w 378"/>
                <a:gd name="T1" fmla="*/ 139 h 364"/>
                <a:gd name="T2" fmla="*/ 199 w 378"/>
                <a:gd name="T3" fmla="*/ 112 h 364"/>
                <a:gd name="T4" fmla="*/ 170 w 378"/>
                <a:gd name="T5" fmla="*/ 86 h 364"/>
                <a:gd name="T6" fmla="*/ 142 w 378"/>
                <a:gd name="T7" fmla="*/ 62 h 364"/>
                <a:gd name="T8" fmla="*/ 117 w 378"/>
                <a:gd name="T9" fmla="*/ 42 h 364"/>
                <a:gd name="T10" fmla="*/ 95 w 378"/>
                <a:gd name="T11" fmla="*/ 25 h 364"/>
                <a:gd name="T12" fmla="*/ 78 w 378"/>
                <a:gd name="T13" fmla="*/ 12 h 364"/>
                <a:gd name="T14" fmla="*/ 67 w 378"/>
                <a:gd name="T15" fmla="*/ 3 h 364"/>
                <a:gd name="T16" fmla="*/ 63 w 378"/>
                <a:gd name="T17" fmla="*/ 0 h 364"/>
                <a:gd name="T18" fmla="*/ 0 w 378"/>
                <a:gd name="T19" fmla="*/ 84 h 364"/>
                <a:gd name="T20" fmla="*/ 14 w 378"/>
                <a:gd name="T21" fmla="*/ 95 h 364"/>
                <a:gd name="T22" fmla="*/ 50 w 378"/>
                <a:gd name="T23" fmla="*/ 124 h 364"/>
                <a:gd name="T24" fmla="*/ 75 w 378"/>
                <a:gd name="T25" fmla="*/ 143 h 364"/>
                <a:gd name="T26" fmla="*/ 101 w 378"/>
                <a:gd name="T27" fmla="*/ 166 h 364"/>
                <a:gd name="T28" fmla="*/ 129 w 378"/>
                <a:gd name="T29" fmla="*/ 190 h 364"/>
                <a:gd name="T30" fmla="*/ 157 w 378"/>
                <a:gd name="T31" fmla="*/ 216 h 364"/>
                <a:gd name="T32" fmla="*/ 185 w 378"/>
                <a:gd name="T33" fmla="*/ 243 h 364"/>
                <a:gd name="T34" fmla="*/ 211 w 378"/>
                <a:gd name="T35" fmla="*/ 269 h 364"/>
                <a:gd name="T36" fmla="*/ 235 w 378"/>
                <a:gd name="T37" fmla="*/ 293 h 364"/>
                <a:gd name="T38" fmla="*/ 256 w 378"/>
                <a:gd name="T39" fmla="*/ 316 h 364"/>
                <a:gd name="T40" fmla="*/ 287 w 378"/>
                <a:gd name="T41" fmla="*/ 351 h 364"/>
                <a:gd name="T42" fmla="*/ 299 w 378"/>
                <a:gd name="T43" fmla="*/ 364 h 364"/>
                <a:gd name="T44" fmla="*/ 378 w 378"/>
                <a:gd name="T45" fmla="*/ 295 h 364"/>
                <a:gd name="T46" fmla="*/ 366 w 378"/>
                <a:gd name="T47" fmla="*/ 281 h 364"/>
                <a:gd name="T48" fmla="*/ 334 w 378"/>
                <a:gd name="T49" fmla="*/ 245 h 364"/>
                <a:gd name="T50" fmla="*/ 311 w 378"/>
                <a:gd name="T51" fmla="*/ 221 h 364"/>
                <a:gd name="T52" fmla="*/ 285 w 378"/>
                <a:gd name="T53" fmla="*/ 194 h 364"/>
                <a:gd name="T54" fmla="*/ 258 w 378"/>
                <a:gd name="T55" fmla="*/ 167 h 364"/>
                <a:gd name="T56" fmla="*/ 229 w 378"/>
                <a:gd name="T57" fmla="*/ 139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78" h="364">
                  <a:moveTo>
                    <a:pt x="229" y="139"/>
                  </a:moveTo>
                  <a:lnTo>
                    <a:pt x="199" y="112"/>
                  </a:lnTo>
                  <a:lnTo>
                    <a:pt x="170" y="86"/>
                  </a:lnTo>
                  <a:lnTo>
                    <a:pt x="142" y="62"/>
                  </a:lnTo>
                  <a:lnTo>
                    <a:pt x="117" y="42"/>
                  </a:lnTo>
                  <a:lnTo>
                    <a:pt x="95" y="25"/>
                  </a:lnTo>
                  <a:lnTo>
                    <a:pt x="78" y="12"/>
                  </a:lnTo>
                  <a:lnTo>
                    <a:pt x="67" y="3"/>
                  </a:lnTo>
                  <a:lnTo>
                    <a:pt x="63" y="0"/>
                  </a:lnTo>
                  <a:lnTo>
                    <a:pt x="0" y="84"/>
                  </a:lnTo>
                  <a:lnTo>
                    <a:pt x="14" y="95"/>
                  </a:lnTo>
                  <a:lnTo>
                    <a:pt x="50" y="124"/>
                  </a:lnTo>
                  <a:lnTo>
                    <a:pt x="75" y="143"/>
                  </a:lnTo>
                  <a:lnTo>
                    <a:pt x="101" y="166"/>
                  </a:lnTo>
                  <a:lnTo>
                    <a:pt x="129" y="190"/>
                  </a:lnTo>
                  <a:lnTo>
                    <a:pt x="157" y="216"/>
                  </a:lnTo>
                  <a:lnTo>
                    <a:pt x="185" y="243"/>
                  </a:lnTo>
                  <a:lnTo>
                    <a:pt x="211" y="269"/>
                  </a:lnTo>
                  <a:lnTo>
                    <a:pt x="235" y="293"/>
                  </a:lnTo>
                  <a:lnTo>
                    <a:pt x="256" y="316"/>
                  </a:lnTo>
                  <a:lnTo>
                    <a:pt x="287" y="351"/>
                  </a:lnTo>
                  <a:lnTo>
                    <a:pt x="299" y="364"/>
                  </a:lnTo>
                  <a:lnTo>
                    <a:pt x="378" y="295"/>
                  </a:lnTo>
                  <a:lnTo>
                    <a:pt x="366" y="281"/>
                  </a:lnTo>
                  <a:lnTo>
                    <a:pt x="334" y="245"/>
                  </a:lnTo>
                  <a:lnTo>
                    <a:pt x="311" y="221"/>
                  </a:lnTo>
                  <a:lnTo>
                    <a:pt x="285" y="194"/>
                  </a:lnTo>
                  <a:lnTo>
                    <a:pt x="258" y="167"/>
                  </a:lnTo>
                  <a:lnTo>
                    <a:pt x="229" y="13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2" name="Freeform 45">
              <a:extLst>
                <a:ext uri="{FF2B5EF4-FFF2-40B4-BE49-F238E27FC236}">
                  <a16:creationId xmlns:a16="http://schemas.microsoft.com/office/drawing/2014/main" id="{BDDB0FC9-9AA5-46F1-A7E3-0324DCFAA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8461376" y="2670175"/>
              <a:ext cx="117475" cy="166688"/>
            </a:xfrm>
            <a:custGeom>
              <a:avLst/>
              <a:gdLst>
                <a:gd name="T0" fmla="*/ 87 w 296"/>
                <a:gd name="T1" fmla="*/ 0 h 419"/>
                <a:gd name="T2" fmla="*/ 0 w 296"/>
                <a:gd name="T3" fmla="*/ 61 h 419"/>
                <a:gd name="T4" fmla="*/ 2 w 296"/>
                <a:gd name="T5" fmla="*/ 65 h 419"/>
                <a:gd name="T6" fmla="*/ 10 w 296"/>
                <a:gd name="T7" fmla="*/ 75 h 419"/>
                <a:gd name="T8" fmla="*/ 22 w 296"/>
                <a:gd name="T9" fmla="*/ 92 h 419"/>
                <a:gd name="T10" fmla="*/ 36 w 296"/>
                <a:gd name="T11" fmla="*/ 114 h 419"/>
                <a:gd name="T12" fmla="*/ 53 w 296"/>
                <a:gd name="T13" fmla="*/ 140 h 419"/>
                <a:gd name="T14" fmla="*/ 71 w 296"/>
                <a:gd name="T15" fmla="*/ 170 h 419"/>
                <a:gd name="T16" fmla="*/ 90 w 296"/>
                <a:gd name="T17" fmla="*/ 201 h 419"/>
                <a:gd name="T18" fmla="*/ 109 w 296"/>
                <a:gd name="T19" fmla="*/ 235 h 419"/>
                <a:gd name="T20" fmla="*/ 126 w 296"/>
                <a:gd name="T21" fmla="*/ 268 h 419"/>
                <a:gd name="T22" fmla="*/ 144 w 296"/>
                <a:gd name="T23" fmla="*/ 301 h 419"/>
                <a:gd name="T24" fmla="*/ 159 w 296"/>
                <a:gd name="T25" fmla="*/ 332 h 419"/>
                <a:gd name="T26" fmla="*/ 173 w 296"/>
                <a:gd name="T27" fmla="*/ 360 h 419"/>
                <a:gd name="T28" fmla="*/ 184 w 296"/>
                <a:gd name="T29" fmla="*/ 384 h 419"/>
                <a:gd name="T30" fmla="*/ 191 w 296"/>
                <a:gd name="T31" fmla="*/ 402 h 419"/>
                <a:gd name="T32" fmla="*/ 197 w 296"/>
                <a:gd name="T33" fmla="*/ 415 h 419"/>
                <a:gd name="T34" fmla="*/ 199 w 296"/>
                <a:gd name="T35" fmla="*/ 419 h 419"/>
                <a:gd name="T36" fmla="*/ 296 w 296"/>
                <a:gd name="T37" fmla="*/ 378 h 419"/>
                <a:gd name="T38" fmla="*/ 294 w 296"/>
                <a:gd name="T39" fmla="*/ 373 h 419"/>
                <a:gd name="T40" fmla="*/ 288 w 296"/>
                <a:gd name="T41" fmla="*/ 361 h 419"/>
                <a:gd name="T42" fmla="*/ 280 w 296"/>
                <a:gd name="T43" fmla="*/ 342 h 419"/>
                <a:gd name="T44" fmla="*/ 268 w 296"/>
                <a:gd name="T45" fmla="*/ 316 h 419"/>
                <a:gd name="T46" fmla="*/ 254 w 296"/>
                <a:gd name="T47" fmla="*/ 287 h 419"/>
                <a:gd name="T48" fmla="*/ 238 w 296"/>
                <a:gd name="T49" fmla="*/ 253 h 419"/>
                <a:gd name="T50" fmla="*/ 220 w 296"/>
                <a:gd name="T51" fmla="*/ 219 h 419"/>
                <a:gd name="T52" fmla="*/ 201 w 296"/>
                <a:gd name="T53" fmla="*/ 183 h 419"/>
                <a:gd name="T54" fmla="*/ 182 w 296"/>
                <a:gd name="T55" fmla="*/ 148 h 419"/>
                <a:gd name="T56" fmla="*/ 161 w 296"/>
                <a:gd name="T57" fmla="*/ 115 h 419"/>
                <a:gd name="T58" fmla="*/ 142 w 296"/>
                <a:gd name="T59" fmla="*/ 84 h 419"/>
                <a:gd name="T60" fmla="*/ 124 w 296"/>
                <a:gd name="T61" fmla="*/ 57 h 419"/>
                <a:gd name="T62" fmla="*/ 109 w 296"/>
                <a:gd name="T63" fmla="*/ 33 h 419"/>
                <a:gd name="T64" fmla="*/ 96 w 296"/>
                <a:gd name="T65" fmla="*/ 16 h 419"/>
                <a:gd name="T66" fmla="*/ 89 w 296"/>
                <a:gd name="T67" fmla="*/ 5 h 419"/>
                <a:gd name="T68" fmla="*/ 87 w 296"/>
                <a:gd name="T69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96" h="419">
                  <a:moveTo>
                    <a:pt x="87" y="0"/>
                  </a:moveTo>
                  <a:lnTo>
                    <a:pt x="0" y="61"/>
                  </a:lnTo>
                  <a:lnTo>
                    <a:pt x="2" y="65"/>
                  </a:lnTo>
                  <a:lnTo>
                    <a:pt x="10" y="75"/>
                  </a:lnTo>
                  <a:lnTo>
                    <a:pt x="22" y="92"/>
                  </a:lnTo>
                  <a:lnTo>
                    <a:pt x="36" y="114"/>
                  </a:lnTo>
                  <a:lnTo>
                    <a:pt x="53" y="140"/>
                  </a:lnTo>
                  <a:lnTo>
                    <a:pt x="71" y="170"/>
                  </a:lnTo>
                  <a:lnTo>
                    <a:pt x="90" y="201"/>
                  </a:lnTo>
                  <a:lnTo>
                    <a:pt x="109" y="235"/>
                  </a:lnTo>
                  <a:lnTo>
                    <a:pt x="126" y="268"/>
                  </a:lnTo>
                  <a:lnTo>
                    <a:pt x="144" y="301"/>
                  </a:lnTo>
                  <a:lnTo>
                    <a:pt x="159" y="332"/>
                  </a:lnTo>
                  <a:lnTo>
                    <a:pt x="173" y="360"/>
                  </a:lnTo>
                  <a:lnTo>
                    <a:pt x="184" y="384"/>
                  </a:lnTo>
                  <a:lnTo>
                    <a:pt x="191" y="402"/>
                  </a:lnTo>
                  <a:lnTo>
                    <a:pt x="197" y="415"/>
                  </a:lnTo>
                  <a:lnTo>
                    <a:pt x="199" y="419"/>
                  </a:lnTo>
                  <a:lnTo>
                    <a:pt x="296" y="378"/>
                  </a:lnTo>
                  <a:lnTo>
                    <a:pt x="294" y="373"/>
                  </a:lnTo>
                  <a:lnTo>
                    <a:pt x="288" y="361"/>
                  </a:lnTo>
                  <a:lnTo>
                    <a:pt x="280" y="342"/>
                  </a:lnTo>
                  <a:lnTo>
                    <a:pt x="268" y="316"/>
                  </a:lnTo>
                  <a:lnTo>
                    <a:pt x="254" y="287"/>
                  </a:lnTo>
                  <a:lnTo>
                    <a:pt x="238" y="253"/>
                  </a:lnTo>
                  <a:lnTo>
                    <a:pt x="220" y="219"/>
                  </a:lnTo>
                  <a:lnTo>
                    <a:pt x="201" y="183"/>
                  </a:lnTo>
                  <a:lnTo>
                    <a:pt x="182" y="148"/>
                  </a:lnTo>
                  <a:lnTo>
                    <a:pt x="161" y="115"/>
                  </a:lnTo>
                  <a:lnTo>
                    <a:pt x="142" y="84"/>
                  </a:lnTo>
                  <a:lnTo>
                    <a:pt x="124" y="57"/>
                  </a:lnTo>
                  <a:lnTo>
                    <a:pt x="109" y="33"/>
                  </a:lnTo>
                  <a:lnTo>
                    <a:pt x="96" y="16"/>
                  </a:lnTo>
                  <a:lnTo>
                    <a:pt x="89" y="5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3" name="Freeform 46">
              <a:extLst>
                <a:ext uri="{FF2B5EF4-FFF2-40B4-BE49-F238E27FC236}">
                  <a16:creationId xmlns:a16="http://schemas.microsoft.com/office/drawing/2014/main" id="{11316C50-65E5-4F59-AE34-C2EE6FAA7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6151" y="2895600"/>
              <a:ext cx="73025" cy="171450"/>
            </a:xfrm>
            <a:custGeom>
              <a:avLst/>
              <a:gdLst>
                <a:gd name="T0" fmla="*/ 120 w 183"/>
                <a:gd name="T1" fmla="*/ 65 h 433"/>
                <a:gd name="T2" fmla="*/ 112 w 183"/>
                <a:gd name="T3" fmla="*/ 39 h 433"/>
                <a:gd name="T4" fmla="*/ 107 w 183"/>
                <a:gd name="T5" fmla="*/ 19 h 433"/>
                <a:gd name="T6" fmla="*/ 102 w 183"/>
                <a:gd name="T7" fmla="*/ 6 h 433"/>
                <a:gd name="T8" fmla="*/ 101 w 183"/>
                <a:gd name="T9" fmla="*/ 0 h 433"/>
                <a:gd name="T10" fmla="*/ 0 w 183"/>
                <a:gd name="T11" fmla="*/ 32 h 433"/>
                <a:gd name="T12" fmla="*/ 1 w 183"/>
                <a:gd name="T13" fmla="*/ 36 h 433"/>
                <a:gd name="T14" fmla="*/ 5 w 183"/>
                <a:gd name="T15" fmla="*/ 49 h 433"/>
                <a:gd name="T16" fmla="*/ 10 w 183"/>
                <a:gd name="T17" fmla="*/ 68 h 433"/>
                <a:gd name="T18" fmla="*/ 18 w 183"/>
                <a:gd name="T19" fmla="*/ 93 h 433"/>
                <a:gd name="T20" fmla="*/ 26 w 183"/>
                <a:gd name="T21" fmla="*/ 124 h 433"/>
                <a:gd name="T22" fmla="*/ 34 w 183"/>
                <a:gd name="T23" fmla="*/ 157 h 433"/>
                <a:gd name="T24" fmla="*/ 42 w 183"/>
                <a:gd name="T25" fmla="*/ 193 h 433"/>
                <a:gd name="T26" fmla="*/ 49 w 183"/>
                <a:gd name="T27" fmla="*/ 230 h 433"/>
                <a:gd name="T28" fmla="*/ 57 w 183"/>
                <a:gd name="T29" fmla="*/ 268 h 433"/>
                <a:gd name="T30" fmla="*/ 62 w 183"/>
                <a:gd name="T31" fmla="*/ 305 h 433"/>
                <a:gd name="T32" fmla="*/ 68 w 183"/>
                <a:gd name="T33" fmla="*/ 340 h 433"/>
                <a:gd name="T34" fmla="*/ 71 w 183"/>
                <a:gd name="T35" fmla="*/ 370 h 433"/>
                <a:gd name="T36" fmla="*/ 74 w 183"/>
                <a:gd name="T37" fmla="*/ 396 h 433"/>
                <a:gd name="T38" fmla="*/ 76 w 183"/>
                <a:gd name="T39" fmla="*/ 416 h 433"/>
                <a:gd name="T40" fmla="*/ 77 w 183"/>
                <a:gd name="T41" fmla="*/ 429 h 433"/>
                <a:gd name="T42" fmla="*/ 77 w 183"/>
                <a:gd name="T43" fmla="*/ 433 h 433"/>
                <a:gd name="T44" fmla="*/ 183 w 183"/>
                <a:gd name="T45" fmla="*/ 425 h 433"/>
                <a:gd name="T46" fmla="*/ 182 w 183"/>
                <a:gd name="T47" fmla="*/ 419 h 433"/>
                <a:gd name="T48" fmla="*/ 181 w 183"/>
                <a:gd name="T49" fmla="*/ 406 h 433"/>
                <a:gd name="T50" fmla="*/ 179 w 183"/>
                <a:gd name="T51" fmla="*/ 385 h 433"/>
                <a:gd name="T52" fmla="*/ 176 w 183"/>
                <a:gd name="T53" fmla="*/ 358 h 433"/>
                <a:gd name="T54" fmla="*/ 172 w 183"/>
                <a:gd name="T55" fmla="*/ 325 h 433"/>
                <a:gd name="T56" fmla="*/ 167 w 183"/>
                <a:gd name="T57" fmla="*/ 289 h 433"/>
                <a:gd name="T58" fmla="*/ 161 w 183"/>
                <a:gd name="T59" fmla="*/ 250 h 433"/>
                <a:gd name="T60" fmla="*/ 153 w 183"/>
                <a:gd name="T61" fmla="*/ 211 h 433"/>
                <a:gd name="T62" fmla="*/ 145 w 183"/>
                <a:gd name="T63" fmla="*/ 171 h 433"/>
                <a:gd name="T64" fmla="*/ 137 w 183"/>
                <a:gd name="T65" fmla="*/ 133 h 433"/>
                <a:gd name="T66" fmla="*/ 128 w 183"/>
                <a:gd name="T67" fmla="*/ 98 h 433"/>
                <a:gd name="T68" fmla="*/ 120 w 183"/>
                <a:gd name="T69" fmla="*/ 65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3" h="433">
                  <a:moveTo>
                    <a:pt x="120" y="65"/>
                  </a:moveTo>
                  <a:lnTo>
                    <a:pt x="112" y="39"/>
                  </a:lnTo>
                  <a:lnTo>
                    <a:pt x="107" y="19"/>
                  </a:lnTo>
                  <a:lnTo>
                    <a:pt x="102" y="6"/>
                  </a:lnTo>
                  <a:lnTo>
                    <a:pt x="101" y="0"/>
                  </a:lnTo>
                  <a:lnTo>
                    <a:pt x="0" y="32"/>
                  </a:lnTo>
                  <a:lnTo>
                    <a:pt x="1" y="36"/>
                  </a:lnTo>
                  <a:lnTo>
                    <a:pt x="5" y="49"/>
                  </a:lnTo>
                  <a:lnTo>
                    <a:pt x="10" y="68"/>
                  </a:lnTo>
                  <a:lnTo>
                    <a:pt x="18" y="93"/>
                  </a:lnTo>
                  <a:lnTo>
                    <a:pt x="26" y="124"/>
                  </a:lnTo>
                  <a:lnTo>
                    <a:pt x="34" y="157"/>
                  </a:lnTo>
                  <a:lnTo>
                    <a:pt x="42" y="193"/>
                  </a:lnTo>
                  <a:lnTo>
                    <a:pt x="49" y="230"/>
                  </a:lnTo>
                  <a:lnTo>
                    <a:pt x="57" y="268"/>
                  </a:lnTo>
                  <a:lnTo>
                    <a:pt x="62" y="305"/>
                  </a:lnTo>
                  <a:lnTo>
                    <a:pt x="68" y="340"/>
                  </a:lnTo>
                  <a:lnTo>
                    <a:pt x="71" y="370"/>
                  </a:lnTo>
                  <a:lnTo>
                    <a:pt x="74" y="396"/>
                  </a:lnTo>
                  <a:lnTo>
                    <a:pt x="76" y="416"/>
                  </a:lnTo>
                  <a:lnTo>
                    <a:pt x="77" y="429"/>
                  </a:lnTo>
                  <a:lnTo>
                    <a:pt x="77" y="433"/>
                  </a:lnTo>
                  <a:lnTo>
                    <a:pt x="183" y="425"/>
                  </a:lnTo>
                  <a:lnTo>
                    <a:pt x="182" y="419"/>
                  </a:lnTo>
                  <a:lnTo>
                    <a:pt x="181" y="406"/>
                  </a:lnTo>
                  <a:lnTo>
                    <a:pt x="179" y="385"/>
                  </a:lnTo>
                  <a:lnTo>
                    <a:pt x="176" y="358"/>
                  </a:lnTo>
                  <a:lnTo>
                    <a:pt x="172" y="325"/>
                  </a:lnTo>
                  <a:lnTo>
                    <a:pt x="167" y="289"/>
                  </a:lnTo>
                  <a:lnTo>
                    <a:pt x="161" y="250"/>
                  </a:lnTo>
                  <a:lnTo>
                    <a:pt x="153" y="211"/>
                  </a:lnTo>
                  <a:lnTo>
                    <a:pt x="145" y="171"/>
                  </a:lnTo>
                  <a:lnTo>
                    <a:pt x="137" y="133"/>
                  </a:lnTo>
                  <a:lnTo>
                    <a:pt x="128" y="98"/>
                  </a:lnTo>
                  <a:lnTo>
                    <a:pt x="120" y="6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4" name="Freeform 47">
              <a:extLst>
                <a:ext uri="{FF2B5EF4-FFF2-40B4-BE49-F238E27FC236}">
                  <a16:creationId xmlns:a16="http://schemas.microsoft.com/office/drawing/2014/main" id="{7A8148B3-D7E5-44E9-BA67-C273C6332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0438" y="3143250"/>
              <a:ext cx="60325" cy="171450"/>
            </a:xfrm>
            <a:custGeom>
              <a:avLst/>
              <a:gdLst>
                <a:gd name="T0" fmla="*/ 141 w 155"/>
                <a:gd name="T1" fmla="*/ 217 h 431"/>
                <a:gd name="T2" fmla="*/ 145 w 155"/>
                <a:gd name="T3" fmla="*/ 177 h 431"/>
                <a:gd name="T4" fmla="*/ 148 w 155"/>
                <a:gd name="T5" fmla="*/ 138 h 431"/>
                <a:gd name="T6" fmla="*/ 152 w 155"/>
                <a:gd name="T7" fmla="*/ 102 h 431"/>
                <a:gd name="T8" fmla="*/ 153 w 155"/>
                <a:gd name="T9" fmla="*/ 69 h 431"/>
                <a:gd name="T10" fmla="*/ 154 w 155"/>
                <a:gd name="T11" fmla="*/ 42 h 431"/>
                <a:gd name="T12" fmla="*/ 155 w 155"/>
                <a:gd name="T13" fmla="*/ 20 h 431"/>
                <a:gd name="T14" fmla="*/ 155 w 155"/>
                <a:gd name="T15" fmla="*/ 6 h 431"/>
                <a:gd name="T16" fmla="*/ 155 w 155"/>
                <a:gd name="T17" fmla="*/ 2 h 431"/>
                <a:gd name="T18" fmla="*/ 50 w 155"/>
                <a:gd name="T19" fmla="*/ 0 h 431"/>
                <a:gd name="T20" fmla="*/ 50 w 155"/>
                <a:gd name="T21" fmla="*/ 5 h 431"/>
                <a:gd name="T22" fmla="*/ 49 w 155"/>
                <a:gd name="T23" fmla="*/ 18 h 431"/>
                <a:gd name="T24" fmla="*/ 49 w 155"/>
                <a:gd name="T25" fmla="*/ 37 h 431"/>
                <a:gd name="T26" fmla="*/ 48 w 155"/>
                <a:gd name="T27" fmla="*/ 64 h 431"/>
                <a:gd name="T28" fmla="*/ 46 w 155"/>
                <a:gd name="T29" fmla="*/ 95 h 431"/>
                <a:gd name="T30" fmla="*/ 44 w 155"/>
                <a:gd name="T31" fmla="*/ 129 h 431"/>
                <a:gd name="T32" fmla="*/ 40 w 155"/>
                <a:gd name="T33" fmla="*/ 167 h 431"/>
                <a:gd name="T34" fmla="*/ 36 w 155"/>
                <a:gd name="T35" fmla="*/ 205 h 431"/>
                <a:gd name="T36" fmla="*/ 32 w 155"/>
                <a:gd name="T37" fmla="*/ 243 h 431"/>
                <a:gd name="T38" fmla="*/ 25 w 155"/>
                <a:gd name="T39" fmla="*/ 279 h 431"/>
                <a:gd name="T40" fmla="*/ 20 w 155"/>
                <a:gd name="T41" fmla="*/ 313 h 431"/>
                <a:gd name="T42" fmla="*/ 14 w 155"/>
                <a:gd name="T43" fmla="*/ 344 h 431"/>
                <a:gd name="T44" fmla="*/ 9 w 155"/>
                <a:gd name="T45" fmla="*/ 370 h 431"/>
                <a:gd name="T46" fmla="*/ 5 w 155"/>
                <a:gd name="T47" fmla="*/ 390 h 431"/>
                <a:gd name="T48" fmla="*/ 1 w 155"/>
                <a:gd name="T49" fmla="*/ 402 h 431"/>
                <a:gd name="T50" fmla="*/ 0 w 155"/>
                <a:gd name="T51" fmla="*/ 407 h 431"/>
                <a:gd name="T52" fmla="*/ 104 w 155"/>
                <a:gd name="T53" fmla="*/ 431 h 431"/>
                <a:gd name="T54" fmla="*/ 105 w 155"/>
                <a:gd name="T55" fmla="*/ 425 h 431"/>
                <a:gd name="T56" fmla="*/ 107 w 155"/>
                <a:gd name="T57" fmla="*/ 412 h 431"/>
                <a:gd name="T58" fmla="*/ 112 w 155"/>
                <a:gd name="T59" fmla="*/ 392 h 431"/>
                <a:gd name="T60" fmla="*/ 118 w 155"/>
                <a:gd name="T61" fmla="*/ 364 h 431"/>
                <a:gd name="T62" fmla="*/ 123 w 155"/>
                <a:gd name="T63" fmla="*/ 332 h 431"/>
                <a:gd name="T64" fmla="*/ 130 w 155"/>
                <a:gd name="T65" fmla="*/ 296 h 431"/>
                <a:gd name="T66" fmla="*/ 135 w 155"/>
                <a:gd name="T67" fmla="*/ 258 h 431"/>
                <a:gd name="T68" fmla="*/ 141 w 155"/>
                <a:gd name="T69" fmla="*/ 217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5" h="431">
                  <a:moveTo>
                    <a:pt x="141" y="217"/>
                  </a:moveTo>
                  <a:lnTo>
                    <a:pt x="145" y="177"/>
                  </a:lnTo>
                  <a:lnTo>
                    <a:pt x="148" y="138"/>
                  </a:lnTo>
                  <a:lnTo>
                    <a:pt x="152" y="102"/>
                  </a:lnTo>
                  <a:lnTo>
                    <a:pt x="153" y="69"/>
                  </a:lnTo>
                  <a:lnTo>
                    <a:pt x="154" y="42"/>
                  </a:lnTo>
                  <a:lnTo>
                    <a:pt x="155" y="20"/>
                  </a:lnTo>
                  <a:lnTo>
                    <a:pt x="155" y="6"/>
                  </a:lnTo>
                  <a:lnTo>
                    <a:pt x="155" y="2"/>
                  </a:lnTo>
                  <a:lnTo>
                    <a:pt x="50" y="0"/>
                  </a:lnTo>
                  <a:lnTo>
                    <a:pt x="50" y="5"/>
                  </a:lnTo>
                  <a:lnTo>
                    <a:pt x="49" y="18"/>
                  </a:lnTo>
                  <a:lnTo>
                    <a:pt x="49" y="37"/>
                  </a:lnTo>
                  <a:lnTo>
                    <a:pt x="48" y="64"/>
                  </a:lnTo>
                  <a:lnTo>
                    <a:pt x="46" y="95"/>
                  </a:lnTo>
                  <a:lnTo>
                    <a:pt x="44" y="129"/>
                  </a:lnTo>
                  <a:lnTo>
                    <a:pt x="40" y="167"/>
                  </a:lnTo>
                  <a:lnTo>
                    <a:pt x="36" y="205"/>
                  </a:lnTo>
                  <a:lnTo>
                    <a:pt x="32" y="243"/>
                  </a:lnTo>
                  <a:lnTo>
                    <a:pt x="25" y="279"/>
                  </a:lnTo>
                  <a:lnTo>
                    <a:pt x="20" y="313"/>
                  </a:lnTo>
                  <a:lnTo>
                    <a:pt x="14" y="344"/>
                  </a:lnTo>
                  <a:lnTo>
                    <a:pt x="9" y="370"/>
                  </a:lnTo>
                  <a:lnTo>
                    <a:pt x="5" y="390"/>
                  </a:lnTo>
                  <a:lnTo>
                    <a:pt x="1" y="402"/>
                  </a:lnTo>
                  <a:lnTo>
                    <a:pt x="0" y="407"/>
                  </a:lnTo>
                  <a:lnTo>
                    <a:pt x="104" y="431"/>
                  </a:lnTo>
                  <a:lnTo>
                    <a:pt x="105" y="425"/>
                  </a:lnTo>
                  <a:lnTo>
                    <a:pt x="107" y="412"/>
                  </a:lnTo>
                  <a:lnTo>
                    <a:pt x="112" y="392"/>
                  </a:lnTo>
                  <a:lnTo>
                    <a:pt x="118" y="364"/>
                  </a:lnTo>
                  <a:lnTo>
                    <a:pt x="123" y="332"/>
                  </a:lnTo>
                  <a:lnTo>
                    <a:pt x="130" y="296"/>
                  </a:lnTo>
                  <a:lnTo>
                    <a:pt x="135" y="258"/>
                  </a:lnTo>
                  <a:lnTo>
                    <a:pt x="141" y="217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5" name="Freeform 48">
              <a:extLst>
                <a:ext uri="{FF2B5EF4-FFF2-40B4-BE49-F238E27FC236}">
                  <a16:creationId xmlns:a16="http://schemas.microsoft.com/office/drawing/2014/main" id="{875FC6E1-22C3-4548-B03B-84BE40FA8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1538" y="3378200"/>
              <a:ext cx="107950" cy="168275"/>
            </a:xfrm>
            <a:custGeom>
              <a:avLst/>
              <a:gdLst>
                <a:gd name="T0" fmla="*/ 96 w 272"/>
                <a:gd name="T1" fmla="*/ 190 h 426"/>
                <a:gd name="T2" fmla="*/ 80 w 272"/>
                <a:gd name="T3" fmla="*/ 225 h 426"/>
                <a:gd name="T4" fmla="*/ 63 w 272"/>
                <a:gd name="T5" fmla="*/ 259 h 426"/>
                <a:gd name="T6" fmla="*/ 47 w 272"/>
                <a:gd name="T7" fmla="*/ 289 h 426"/>
                <a:gd name="T8" fmla="*/ 32 w 272"/>
                <a:gd name="T9" fmla="*/ 317 h 426"/>
                <a:gd name="T10" fmla="*/ 19 w 272"/>
                <a:gd name="T11" fmla="*/ 340 h 426"/>
                <a:gd name="T12" fmla="*/ 9 w 272"/>
                <a:gd name="T13" fmla="*/ 357 h 426"/>
                <a:gd name="T14" fmla="*/ 2 w 272"/>
                <a:gd name="T15" fmla="*/ 368 h 426"/>
                <a:gd name="T16" fmla="*/ 0 w 272"/>
                <a:gd name="T17" fmla="*/ 372 h 426"/>
                <a:gd name="T18" fmla="*/ 90 w 272"/>
                <a:gd name="T19" fmla="*/ 426 h 426"/>
                <a:gd name="T20" fmla="*/ 93 w 272"/>
                <a:gd name="T21" fmla="*/ 423 h 426"/>
                <a:gd name="T22" fmla="*/ 100 w 272"/>
                <a:gd name="T23" fmla="*/ 411 h 426"/>
                <a:gd name="T24" fmla="*/ 111 w 272"/>
                <a:gd name="T25" fmla="*/ 391 h 426"/>
                <a:gd name="T26" fmla="*/ 124 w 272"/>
                <a:gd name="T27" fmla="*/ 368 h 426"/>
                <a:gd name="T28" fmla="*/ 140 w 272"/>
                <a:gd name="T29" fmla="*/ 340 h 426"/>
                <a:gd name="T30" fmla="*/ 157 w 272"/>
                <a:gd name="T31" fmla="*/ 307 h 426"/>
                <a:gd name="T32" fmla="*/ 175 w 272"/>
                <a:gd name="T33" fmla="*/ 271 h 426"/>
                <a:gd name="T34" fmla="*/ 192 w 272"/>
                <a:gd name="T35" fmla="*/ 236 h 426"/>
                <a:gd name="T36" fmla="*/ 208 w 272"/>
                <a:gd name="T37" fmla="*/ 199 h 426"/>
                <a:gd name="T38" fmla="*/ 224 w 272"/>
                <a:gd name="T39" fmla="*/ 162 h 426"/>
                <a:gd name="T40" fmla="*/ 237 w 272"/>
                <a:gd name="T41" fmla="*/ 129 h 426"/>
                <a:gd name="T42" fmla="*/ 249 w 272"/>
                <a:gd name="T43" fmla="*/ 99 h 426"/>
                <a:gd name="T44" fmla="*/ 259 w 272"/>
                <a:gd name="T45" fmla="*/ 73 h 426"/>
                <a:gd name="T46" fmla="*/ 266 w 272"/>
                <a:gd name="T47" fmla="*/ 52 h 426"/>
                <a:gd name="T48" fmla="*/ 271 w 272"/>
                <a:gd name="T49" fmla="*/ 39 h 426"/>
                <a:gd name="T50" fmla="*/ 272 w 272"/>
                <a:gd name="T51" fmla="*/ 35 h 426"/>
                <a:gd name="T52" fmla="*/ 172 w 272"/>
                <a:gd name="T53" fmla="*/ 0 h 426"/>
                <a:gd name="T54" fmla="*/ 171 w 272"/>
                <a:gd name="T55" fmla="*/ 5 h 426"/>
                <a:gd name="T56" fmla="*/ 167 w 272"/>
                <a:gd name="T57" fmla="*/ 18 h 426"/>
                <a:gd name="T58" fmla="*/ 159 w 272"/>
                <a:gd name="T59" fmla="*/ 36 h 426"/>
                <a:gd name="T60" fmla="*/ 151 w 272"/>
                <a:gd name="T61" fmla="*/ 61 h 426"/>
                <a:gd name="T62" fmla="*/ 139 w 272"/>
                <a:gd name="T63" fmla="*/ 90 h 426"/>
                <a:gd name="T64" fmla="*/ 126 w 272"/>
                <a:gd name="T65" fmla="*/ 122 h 426"/>
                <a:gd name="T66" fmla="*/ 112 w 272"/>
                <a:gd name="T67" fmla="*/ 156 h 426"/>
                <a:gd name="T68" fmla="*/ 96 w 272"/>
                <a:gd name="T69" fmla="*/ 19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2" h="426">
                  <a:moveTo>
                    <a:pt x="96" y="190"/>
                  </a:moveTo>
                  <a:lnTo>
                    <a:pt x="80" y="225"/>
                  </a:lnTo>
                  <a:lnTo>
                    <a:pt x="63" y="259"/>
                  </a:lnTo>
                  <a:lnTo>
                    <a:pt x="47" y="289"/>
                  </a:lnTo>
                  <a:lnTo>
                    <a:pt x="32" y="317"/>
                  </a:lnTo>
                  <a:lnTo>
                    <a:pt x="19" y="340"/>
                  </a:lnTo>
                  <a:lnTo>
                    <a:pt x="9" y="357"/>
                  </a:lnTo>
                  <a:lnTo>
                    <a:pt x="2" y="368"/>
                  </a:lnTo>
                  <a:lnTo>
                    <a:pt x="0" y="372"/>
                  </a:lnTo>
                  <a:lnTo>
                    <a:pt x="90" y="426"/>
                  </a:lnTo>
                  <a:lnTo>
                    <a:pt x="93" y="423"/>
                  </a:lnTo>
                  <a:lnTo>
                    <a:pt x="100" y="411"/>
                  </a:lnTo>
                  <a:lnTo>
                    <a:pt x="111" y="391"/>
                  </a:lnTo>
                  <a:lnTo>
                    <a:pt x="124" y="368"/>
                  </a:lnTo>
                  <a:lnTo>
                    <a:pt x="140" y="340"/>
                  </a:lnTo>
                  <a:lnTo>
                    <a:pt x="157" y="307"/>
                  </a:lnTo>
                  <a:lnTo>
                    <a:pt x="175" y="271"/>
                  </a:lnTo>
                  <a:lnTo>
                    <a:pt x="192" y="236"/>
                  </a:lnTo>
                  <a:lnTo>
                    <a:pt x="208" y="199"/>
                  </a:lnTo>
                  <a:lnTo>
                    <a:pt x="224" y="162"/>
                  </a:lnTo>
                  <a:lnTo>
                    <a:pt x="237" y="129"/>
                  </a:lnTo>
                  <a:lnTo>
                    <a:pt x="249" y="99"/>
                  </a:lnTo>
                  <a:lnTo>
                    <a:pt x="259" y="73"/>
                  </a:lnTo>
                  <a:lnTo>
                    <a:pt x="266" y="52"/>
                  </a:lnTo>
                  <a:lnTo>
                    <a:pt x="271" y="39"/>
                  </a:lnTo>
                  <a:lnTo>
                    <a:pt x="272" y="35"/>
                  </a:lnTo>
                  <a:lnTo>
                    <a:pt x="172" y="0"/>
                  </a:lnTo>
                  <a:lnTo>
                    <a:pt x="171" y="5"/>
                  </a:lnTo>
                  <a:lnTo>
                    <a:pt x="167" y="18"/>
                  </a:lnTo>
                  <a:lnTo>
                    <a:pt x="159" y="36"/>
                  </a:lnTo>
                  <a:lnTo>
                    <a:pt x="151" y="61"/>
                  </a:lnTo>
                  <a:lnTo>
                    <a:pt x="139" y="90"/>
                  </a:lnTo>
                  <a:lnTo>
                    <a:pt x="126" y="122"/>
                  </a:lnTo>
                  <a:lnTo>
                    <a:pt x="112" y="156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6" name="Freeform 49">
              <a:extLst>
                <a:ext uri="{FF2B5EF4-FFF2-40B4-BE49-F238E27FC236}">
                  <a16:creationId xmlns:a16="http://schemas.microsoft.com/office/drawing/2014/main" id="{76FEF176-6BE9-4C2E-A4D3-7FB96AD35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8339138" y="3587750"/>
              <a:ext cx="142875" cy="150813"/>
            </a:xfrm>
            <a:custGeom>
              <a:avLst/>
              <a:gdLst>
                <a:gd name="T0" fmla="*/ 147 w 363"/>
                <a:gd name="T1" fmla="*/ 157 h 380"/>
                <a:gd name="T2" fmla="*/ 121 w 363"/>
                <a:gd name="T3" fmla="*/ 185 h 380"/>
                <a:gd name="T4" fmla="*/ 95 w 363"/>
                <a:gd name="T5" fmla="*/ 211 h 380"/>
                <a:gd name="T6" fmla="*/ 70 w 363"/>
                <a:gd name="T7" fmla="*/ 236 h 380"/>
                <a:gd name="T8" fmla="*/ 48 w 363"/>
                <a:gd name="T9" fmla="*/ 257 h 380"/>
                <a:gd name="T10" fmla="*/ 13 w 363"/>
                <a:gd name="T11" fmla="*/ 288 h 380"/>
                <a:gd name="T12" fmla="*/ 0 w 363"/>
                <a:gd name="T13" fmla="*/ 300 h 380"/>
                <a:gd name="T14" fmla="*/ 69 w 363"/>
                <a:gd name="T15" fmla="*/ 380 h 380"/>
                <a:gd name="T16" fmla="*/ 83 w 363"/>
                <a:gd name="T17" fmla="*/ 367 h 380"/>
                <a:gd name="T18" fmla="*/ 119 w 363"/>
                <a:gd name="T19" fmla="*/ 334 h 380"/>
                <a:gd name="T20" fmla="*/ 143 w 363"/>
                <a:gd name="T21" fmla="*/ 312 h 380"/>
                <a:gd name="T22" fmla="*/ 170 w 363"/>
                <a:gd name="T23" fmla="*/ 286 h 380"/>
                <a:gd name="T24" fmla="*/ 197 w 363"/>
                <a:gd name="T25" fmla="*/ 259 h 380"/>
                <a:gd name="T26" fmla="*/ 225 w 363"/>
                <a:gd name="T27" fmla="*/ 229 h 380"/>
                <a:gd name="T28" fmla="*/ 252 w 363"/>
                <a:gd name="T29" fmla="*/ 199 h 380"/>
                <a:gd name="T30" fmla="*/ 278 w 363"/>
                <a:gd name="T31" fmla="*/ 170 h 380"/>
                <a:gd name="T32" fmla="*/ 300 w 363"/>
                <a:gd name="T33" fmla="*/ 142 h 380"/>
                <a:gd name="T34" fmla="*/ 321 w 363"/>
                <a:gd name="T35" fmla="*/ 116 h 380"/>
                <a:gd name="T36" fmla="*/ 338 w 363"/>
                <a:gd name="T37" fmla="*/ 95 h 380"/>
                <a:gd name="T38" fmla="*/ 351 w 363"/>
                <a:gd name="T39" fmla="*/ 77 h 380"/>
                <a:gd name="T40" fmla="*/ 360 w 363"/>
                <a:gd name="T41" fmla="*/ 67 h 380"/>
                <a:gd name="T42" fmla="*/ 363 w 363"/>
                <a:gd name="T43" fmla="*/ 63 h 380"/>
                <a:gd name="T44" fmla="*/ 278 w 363"/>
                <a:gd name="T45" fmla="*/ 0 h 380"/>
                <a:gd name="T46" fmla="*/ 268 w 363"/>
                <a:gd name="T47" fmla="*/ 14 h 380"/>
                <a:gd name="T48" fmla="*/ 239 w 363"/>
                <a:gd name="T49" fmla="*/ 50 h 380"/>
                <a:gd name="T50" fmla="*/ 219 w 363"/>
                <a:gd name="T51" fmla="*/ 74 h 380"/>
                <a:gd name="T52" fmla="*/ 197 w 363"/>
                <a:gd name="T53" fmla="*/ 101 h 380"/>
                <a:gd name="T54" fmla="*/ 173 w 363"/>
                <a:gd name="T55" fmla="*/ 129 h 380"/>
                <a:gd name="T56" fmla="*/ 147 w 363"/>
                <a:gd name="T57" fmla="*/ 157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3" h="380">
                  <a:moveTo>
                    <a:pt x="147" y="157"/>
                  </a:moveTo>
                  <a:lnTo>
                    <a:pt x="121" y="185"/>
                  </a:lnTo>
                  <a:lnTo>
                    <a:pt x="95" y="211"/>
                  </a:lnTo>
                  <a:lnTo>
                    <a:pt x="70" y="236"/>
                  </a:lnTo>
                  <a:lnTo>
                    <a:pt x="48" y="257"/>
                  </a:lnTo>
                  <a:lnTo>
                    <a:pt x="13" y="288"/>
                  </a:lnTo>
                  <a:lnTo>
                    <a:pt x="0" y="300"/>
                  </a:lnTo>
                  <a:lnTo>
                    <a:pt x="69" y="380"/>
                  </a:lnTo>
                  <a:lnTo>
                    <a:pt x="83" y="367"/>
                  </a:lnTo>
                  <a:lnTo>
                    <a:pt x="119" y="334"/>
                  </a:lnTo>
                  <a:lnTo>
                    <a:pt x="143" y="312"/>
                  </a:lnTo>
                  <a:lnTo>
                    <a:pt x="170" y="286"/>
                  </a:lnTo>
                  <a:lnTo>
                    <a:pt x="197" y="259"/>
                  </a:lnTo>
                  <a:lnTo>
                    <a:pt x="225" y="229"/>
                  </a:lnTo>
                  <a:lnTo>
                    <a:pt x="252" y="199"/>
                  </a:lnTo>
                  <a:lnTo>
                    <a:pt x="278" y="170"/>
                  </a:lnTo>
                  <a:lnTo>
                    <a:pt x="300" y="142"/>
                  </a:lnTo>
                  <a:lnTo>
                    <a:pt x="321" y="116"/>
                  </a:lnTo>
                  <a:lnTo>
                    <a:pt x="338" y="95"/>
                  </a:lnTo>
                  <a:lnTo>
                    <a:pt x="351" y="77"/>
                  </a:lnTo>
                  <a:lnTo>
                    <a:pt x="360" y="67"/>
                  </a:lnTo>
                  <a:lnTo>
                    <a:pt x="363" y="63"/>
                  </a:lnTo>
                  <a:lnTo>
                    <a:pt x="278" y="0"/>
                  </a:lnTo>
                  <a:lnTo>
                    <a:pt x="268" y="14"/>
                  </a:lnTo>
                  <a:lnTo>
                    <a:pt x="239" y="50"/>
                  </a:lnTo>
                  <a:lnTo>
                    <a:pt x="219" y="74"/>
                  </a:lnTo>
                  <a:lnTo>
                    <a:pt x="197" y="101"/>
                  </a:lnTo>
                  <a:lnTo>
                    <a:pt x="173" y="129"/>
                  </a:lnTo>
                  <a:lnTo>
                    <a:pt x="147" y="157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7" name="Freeform 50">
              <a:extLst>
                <a:ext uri="{FF2B5EF4-FFF2-40B4-BE49-F238E27FC236}">
                  <a16:creationId xmlns:a16="http://schemas.microsoft.com/office/drawing/2014/main" id="{E349C5FF-9D8B-442E-A679-151CA130A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7526" y="3754438"/>
              <a:ext cx="165100" cy="117475"/>
            </a:xfrm>
            <a:custGeom>
              <a:avLst/>
              <a:gdLst>
                <a:gd name="T0" fmla="*/ 184 w 418"/>
                <a:gd name="T1" fmla="*/ 110 h 297"/>
                <a:gd name="T2" fmla="*/ 151 w 418"/>
                <a:gd name="T3" fmla="*/ 128 h 297"/>
                <a:gd name="T4" fmla="*/ 118 w 418"/>
                <a:gd name="T5" fmla="*/ 144 h 297"/>
                <a:gd name="T6" fmla="*/ 87 w 418"/>
                <a:gd name="T7" fmla="*/ 161 h 297"/>
                <a:gd name="T8" fmla="*/ 59 w 418"/>
                <a:gd name="T9" fmla="*/ 174 h 297"/>
                <a:gd name="T10" fmla="*/ 35 w 418"/>
                <a:gd name="T11" fmla="*/ 184 h 297"/>
                <a:gd name="T12" fmla="*/ 17 w 418"/>
                <a:gd name="T13" fmla="*/ 193 h 297"/>
                <a:gd name="T14" fmla="*/ 5 w 418"/>
                <a:gd name="T15" fmla="*/ 198 h 297"/>
                <a:gd name="T16" fmla="*/ 0 w 418"/>
                <a:gd name="T17" fmla="*/ 200 h 297"/>
                <a:gd name="T18" fmla="*/ 42 w 418"/>
                <a:gd name="T19" fmla="*/ 297 h 297"/>
                <a:gd name="T20" fmla="*/ 46 w 418"/>
                <a:gd name="T21" fmla="*/ 295 h 297"/>
                <a:gd name="T22" fmla="*/ 59 w 418"/>
                <a:gd name="T23" fmla="*/ 289 h 297"/>
                <a:gd name="T24" fmla="*/ 78 w 418"/>
                <a:gd name="T25" fmla="*/ 281 h 297"/>
                <a:gd name="T26" fmla="*/ 103 w 418"/>
                <a:gd name="T27" fmla="*/ 270 h 297"/>
                <a:gd name="T28" fmla="*/ 133 w 418"/>
                <a:gd name="T29" fmla="*/ 256 h 297"/>
                <a:gd name="T30" fmla="*/ 166 w 418"/>
                <a:gd name="T31" fmla="*/ 238 h 297"/>
                <a:gd name="T32" fmla="*/ 200 w 418"/>
                <a:gd name="T33" fmla="*/ 221 h 297"/>
                <a:gd name="T34" fmla="*/ 236 w 418"/>
                <a:gd name="T35" fmla="*/ 202 h 297"/>
                <a:gd name="T36" fmla="*/ 270 w 418"/>
                <a:gd name="T37" fmla="*/ 181 h 297"/>
                <a:gd name="T38" fmla="*/ 304 w 418"/>
                <a:gd name="T39" fmla="*/ 162 h 297"/>
                <a:gd name="T40" fmla="*/ 335 w 418"/>
                <a:gd name="T41" fmla="*/ 142 h 297"/>
                <a:gd name="T42" fmla="*/ 362 w 418"/>
                <a:gd name="T43" fmla="*/ 124 h 297"/>
                <a:gd name="T44" fmla="*/ 386 w 418"/>
                <a:gd name="T45" fmla="*/ 109 h 297"/>
                <a:gd name="T46" fmla="*/ 403 w 418"/>
                <a:gd name="T47" fmla="*/ 97 h 297"/>
                <a:gd name="T48" fmla="*/ 414 w 418"/>
                <a:gd name="T49" fmla="*/ 88 h 297"/>
                <a:gd name="T50" fmla="*/ 418 w 418"/>
                <a:gd name="T51" fmla="*/ 86 h 297"/>
                <a:gd name="T52" fmla="*/ 357 w 418"/>
                <a:gd name="T53" fmla="*/ 0 h 297"/>
                <a:gd name="T54" fmla="*/ 354 w 418"/>
                <a:gd name="T55" fmla="*/ 2 h 297"/>
                <a:gd name="T56" fmla="*/ 343 w 418"/>
                <a:gd name="T57" fmla="*/ 9 h 297"/>
                <a:gd name="T58" fmla="*/ 327 w 418"/>
                <a:gd name="T59" fmla="*/ 21 h 297"/>
                <a:gd name="T60" fmla="*/ 304 w 418"/>
                <a:gd name="T61" fmla="*/ 36 h 297"/>
                <a:gd name="T62" fmla="*/ 278 w 418"/>
                <a:gd name="T63" fmla="*/ 53 h 297"/>
                <a:gd name="T64" fmla="*/ 249 w 418"/>
                <a:gd name="T65" fmla="*/ 71 h 297"/>
                <a:gd name="T66" fmla="*/ 218 w 418"/>
                <a:gd name="T67" fmla="*/ 90 h 297"/>
                <a:gd name="T68" fmla="*/ 184 w 418"/>
                <a:gd name="T69" fmla="*/ 11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8" h="297">
                  <a:moveTo>
                    <a:pt x="184" y="110"/>
                  </a:moveTo>
                  <a:lnTo>
                    <a:pt x="151" y="128"/>
                  </a:lnTo>
                  <a:lnTo>
                    <a:pt x="118" y="144"/>
                  </a:lnTo>
                  <a:lnTo>
                    <a:pt x="87" y="161"/>
                  </a:lnTo>
                  <a:lnTo>
                    <a:pt x="59" y="174"/>
                  </a:lnTo>
                  <a:lnTo>
                    <a:pt x="35" y="184"/>
                  </a:lnTo>
                  <a:lnTo>
                    <a:pt x="17" y="193"/>
                  </a:lnTo>
                  <a:lnTo>
                    <a:pt x="5" y="198"/>
                  </a:lnTo>
                  <a:lnTo>
                    <a:pt x="0" y="200"/>
                  </a:lnTo>
                  <a:lnTo>
                    <a:pt x="42" y="297"/>
                  </a:lnTo>
                  <a:lnTo>
                    <a:pt x="46" y="295"/>
                  </a:lnTo>
                  <a:lnTo>
                    <a:pt x="59" y="289"/>
                  </a:lnTo>
                  <a:lnTo>
                    <a:pt x="78" y="281"/>
                  </a:lnTo>
                  <a:lnTo>
                    <a:pt x="103" y="270"/>
                  </a:lnTo>
                  <a:lnTo>
                    <a:pt x="133" y="256"/>
                  </a:lnTo>
                  <a:lnTo>
                    <a:pt x="166" y="238"/>
                  </a:lnTo>
                  <a:lnTo>
                    <a:pt x="200" y="221"/>
                  </a:lnTo>
                  <a:lnTo>
                    <a:pt x="236" y="202"/>
                  </a:lnTo>
                  <a:lnTo>
                    <a:pt x="270" y="181"/>
                  </a:lnTo>
                  <a:lnTo>
                    <a:pt x="304" y="162"/>
                  </a:lnTo>
                  <a:lnTo>
                    <a:pt x="335" y="142"/>
                  </a:lnTo>
                  <a:lnTo>
                    <a:pt x="362" y="124"/>
                  </a:lnTo>
                  <a:lnTo>
                    <a:pt x="386" y="109"/>
                  </a:lnTo>
                  <a:lnTo>
                    <a:pt x="403" y="97"/>
                  </a:lnTo>
                  <a:lnTo>
                    <a:pt x="414" y="88"/>
                  </a:lnTo>
                  <a:lnTo>
                    <a:pt x="418" y="86"/>
                  </a:lnTo>
                  <a:lnTo>
                    <a:pt x="357" y="0"/>
                  </a:lnTo>
                  <a:lnTo>
                    <a:pt x="354" y="2"/>
                  </a:lnTo>
                  <a:lnTo>
                    <a:pt x="343" y="9"/>
                  </a:lnTo>
                  <a:lnTo>
                    <a:pt x="327" y="21"/>
                  </a:lnTo>
                  <a:lnTo>
                    <a:pt x="304" y="36"/>
                  </a:lnTo>
                  <a:lnTo>
                    <a:pt x="278" y="53"/>
                  </a:lnTo>
                  <a:lnTo>
                    <a:pt x="249" y="71"/>
                  </a:lnTo>
                  <a:lnTo>
                    <a:pt x="218" y="90"/>
                  </a:lnTo>
                  <a:lnTo>
                    <a:pt x="184" y="11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8" name="Freeform 51">
              <a:extLst>
                <a:ext uri="{FF2B5EF4-FFF2-40B4-BE49-F238E27FC236}">
                  <a16:creationId xmlns:a16="http://schemas.microsoft.com/office/drawing/2014/main" id="{FC9E810F-BC26-436D-B8B0-AC4F0E4E86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05751" y="3860800"/>
              <a:ext cx="173038" cy="73025"/>
            </a:xfrm>
            <a:custGeom>
              <a:avLst/>
              <a:gdLst>
                <a:gd name="T0" fmla="*/ 0 w 433"/>
                <a:gd name="T1" fmla="*/ 80 h 185"/>
                <a:gd name="T2" fmla="*/ 9 w 433"/>
                <a:gd name="T3" fmla="*/ 185 h 185"/>
                <a:gd name="T4" fmla="*/ 14 w 433"/>
                <a:gd name="T5" fmla="*/ 185 h 185"/>
                <a:gd name="T6" fmla="*/ 28 w 433"/>
                <a:gd name="T7" fmla="*/ 183 h 185"/>
                <a:gd name="T8" fmla="*/ 49 w 433"/>
                <a:gd name="T9" fmla="*/ 181 h 185"/>
                <a:gd name="T10" fmla="*/ 77 w 433"/>
                <a:gd name="T11" fmla="*/ 178 h 185"/>
                <a:gd name="T12" fmla="*/ 109 w 433"/>
                <a:gd name="T13" fmla="*/ 173 h 185"/>
                <a:gd name="T14" fmla="*/ 145 w 433"/>
                <a:gd name="T15" fmla="*/ 168 h 185"/>
                <a:gd name="T16" fmla="*/ 184 w 433"/>
                <a:gd name="T17" fmla="*/ 161 h 185"/>
                <a:gd name="T18" fmla="*/ 224 w 433"/>
                <a:gd name="T19" fmla="*/ 154 h 185"/>
                <a:gd name="T20" fmla="*/ 263 w 433"/>
                <a:gd name="T21" fmla="*/ 146 h 185"/>
                <a:gd name="T22" fmla="*/ 302 w 433"/>
                <a:gd name="T23" fmla="*/ 138 h 185"/>
                <a:gd name="T24" fmla="*/ 336 w 433"/>
                <a:gd name="T25" fmla="*/ 128 h 185"/>
                <a:gd name="T26" fmla="*/ 369 w 433"/>
                <a:gd name="T27" fmla="*/ 120 h 185"/>
                <a:gd name="T28" fmla="*/ 395 w 433"/>
                <a:gd name="T29" fmla="*/ 113 h 185"/>
                <a:gd name="T30" fmla="*/ 415 w 433"/>
                <a:gd name="T31" fmla="*/ 106 h 185"/>
                <a:gd name="T32" fmla="*/ 428 w 433"/>
                <a:gd name="T33" fmla="*/ 102 h 185"/>
                <a:gd name="T34" fmla="*/ 433 w 433"/>
                <a:gd name="T35" fmla="*/ 101 h 185"/>
                <a:gd name="T36" fmla="*/ 402 w 433"/>
                <a:gd name="T37" fmla="*/ 0 h 185"/>
                <a:gd name="T38" fmla="*/ 397 w 433"/>
                <a:gd name="T39" fmla="*/ 2 h 185"/>
                <a:gd name="T40" fmla="*/ 385 w 433"/>
                <a:gd name="T41" fmla="*/ 6 h 185"/>
                <a:gd name="T42" fmla="*/ 365 w 433"/>
                <a:gd name="T43" fmla="*/ 11 h 185"/>
                <a:gd name="T44" fmla="*/ 341 w 433"/>
                <a:gd name="T45" fmla="*/ 18 h 185"/>
                <a:gd name="T46" fmla="*/ 310 w 433"/>
                <a:gd name="T47" fmla="*/ 26 h 185"/>
                <a:gd name="T48" fmla="*/ 277 w 433"/>
                <a:gd name="T49" fmla="*/ 35 h 185"/>
                <a:gd name="T50" fmla="*/ 240 w 433"/>
                <a:gd name="T51" fmla="*/ 43 h 185"/>
                <a:gd name="T52" fmla="*/ 203 w 433"/>
                <a:gd name="T53" fmla="*/ 51 h 185"/>
                <a:gd name="T54" fmla="*/ 166 w 433"/>
                <a:gd name="T55" fmla="*/ 58 h 185"/>
                <a:gd name="T56" fmla="*/ 129 w 433"/>
                <a:gd name="T57" fmla="*/ 64 h 185"/>
                <a:gd name="T58" fmla="*/ 94 w 433"/>
                <a:gd name="T59" fmla="*/ 70 h 185"/>
                <a:gd name="T60" fmla="*/ 64 w 433"/>
                <a:gd name="T61" fmla="*/ 73 h 185"/>
                <a:gd name="T62" fmla="*/ 38 w 433"/>
                <a:gd name="T63" fmla="*/ 76 h 185"/>
                <a:gd name="T64" fmla="*/ 18 w 433"/>
                <a:gd name="T65" fmla="*/ 78 h 185"/>
                <a:gd name="T66" fmla="*/ 5 w 433"/>
                <a:gd name="T67" fmla="*/ 79 h 185"/>
                <a:gd name="T68" fmla="*/ 0 w 433"/>
                <a:gd name="T69" fmla="*/ 8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3" h="185">
                  <a:moveTo>
                    <a:pt x="0" y="80"/>
                  </a:moveTo>
                  <a:lnTo>
                    <a:pt x="9" y="185"/>
                  </a:lnTo>
                  <a:lnTo>
                    <a:pt x="14" y="185"/>
                  </a:lnTo>
                  <a:lnTo>
                    <a:pt x="28" y="183"/>
                  </a:lnTo>
                  <a:lnTo>
                    <a:pt x="49" y="181"/>
                  </a:lnTo>
                  <a:lnTo>
                    <a:pt x="77" y="178"/>
                  </a:lnTo>
                  <a:lnTo>
                    <a:pt x="109" y="173"/>
                  </a:lnTo>
                  <a:lnTo>
                    <a:pt x="145" y="168"/>
                  </a:lnTo>
                  <a:lnTo>
                    <a:pt x="184" y="161"/>
                  </a:lnTo>
                  <a:lnTo>
                    <a:pt x="224" y="154"/>
                  </a:lnTo>
                  <a:lnTo>
                    <a:pt x="263" y="146"/>
                  </a:lnTo>
                  <a:lnTo>
                    <a:pt x="302" y="138"/>
                  </a:lnTo>
                  <a:lnTo>
                    <a:pt x="336" y="128"/>
                  </a:lnTo>
                  <a:lnTo>
                    <a:pt x="369" y="120"/>
                  </a:lnTo>
                  <a:lnTo>
                    <a:pt x="395" y="113"/>
                  </a:lnTo>
                  <a:lnTo>
                    <a:pt x="415" y="106"/>
                  </a:lnTo>
                  <a:lnTo>
                    <a:pt x="428" y="102"/>
                  </a:lnTo>
                  <a:lnTo>
                    <a:pt x="433" y="101"/>
                  </a:lnTo>
                  <a:lnTo>
                    <a:pt x="402" y="0"/>
                  </a:lnTo>
                  <a:lnTo>
                    <a:pt x="397" y="2"/>
                  </a:lnTo>
                  <a:lnTo>
                    <a:pt x="385" y="6"/>
                  </a:lnTo>
                  <a:lnTo>
                    <a:pt x="365" y="11"/>
                  </a:lnTo>
                  <a:lnTo>
                    <a:pt x="341" y="18"/>
                  </a:lnTo>
                  <a:lnTo>
                    <a:pt x="310" y="26"/>
                  </a:lnTo>
                  <a:lnTo>
                    <a:pt x="277" y="35"/>
                  </a:lnTo>
                  <a:lnTo>
                    <a:pt x="240" y="43"/>
                  </a:lnTo>
                  <a:lnTo>
                    <a:pt x="203" y="51"/>
                  </a:lnTo>
                  <a:lnTo>
                    <a:pt x="166" y="58"/>
                  </a:lnTo>
                  <a:lnTo>
                    <a:pt x="129" y="64"/>
                  </a:lnTo>
                  <a:lnTo>
                    <a:pt x="94" y="70"/>
                  </a:lnTo>
                  <a:lnTo>
                    <a:pt x="64" y="73"/>
                  </a:lnTo>
                  <a:lnTo>
                    <a:pt x="38" y="76"/>
                  </a:lnTo>
                  <a:lnTo>
                    <a:pt x="18" y="78"/>
                  </a:lnTo>
                  <a:lnTo>
                    <a:pt x="5" y="79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9" name="Freeform 52">
              <a:extLst>
                <a:ext uri="{FF2B5EF4-FFF2-40B4-BE49-F238E27FC236}">
                  <a16:creationId xmlns:a16="http://schemas.microsoft.com/office/drawing/2014/main" id="{B82A56A7-C3C1-46AB-A975-7DC9E584B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9688" y="3894138"/>
              <a:ext cx="171450" cy="61913"/>
            </a:xfrm>
            <a:custGeom>
              <a:avLst/>
              <a:gdLst>
                <a:gd name="T0" fmla="*/ 67 w 431"/>
                <a:gd name="T1" fmla="*/ 36 h 152"/>
                <a:gd name="T2" fmla="*/ 40 w 431"/>
                <a:gd name="T3" fmla="*/ 41 h 152"/>
                <a:gd name="T4" fmla="*/ 19 w 431"/>
                <a:gd name="T5" fmla="*/ 45 h 152"/>
                <a:gd name="T6" fmla="*/ 6 w 431"/>
                <a:gd name="T7" fmla="*/ 49 h 152"/>
                <a:gd name="T8" fmla="*/ 0 w 431"/>
                <a:gd name="T9" fmla="*/ 50 h 152"/>
                <a:gd name="T10" fmla="*/ 24 w 431"/>
                <a:gd name="T11" fmla="*/ 152 h 152"/>
                <a:gd name="T12" fmla="*/ 28 w 431"/>
                <a:gd name="T13" fmla="*/ 151 h 152"/>
                <a:gd name="T14" fmla="*/ 41 w 431"/>
                <a:gd name="T15" fmla="*/ 149 h 152"/>
                <a:gd name="T16" fmla="*/ 61 w 431"/>
                <a:gd name="T17" fmla="*/ 145 h 152"/>
                <a:gd name="T18" fmla="*/ 87 w 431"/>
                <a:gd name="T19" fmla="*/ 139 h 152"/>
                <a:gd name="T20" fmla="*/ 117 w 431"/>
                <a:gd name="T21" fmla="*/ 134 h 152"/>
                <a:gd name="T22" fmla="*/ 151 w 431"/>
                <a:gd name="T23" fmla="*/ 128 h 152"/>
                <a:gd name="T24" fmla="*/ 188 w 431"/>
                <a:gd name="T25" fmla="*/ 123 h 152"/>
                <a:gd name="T26" fmla="*/ 226 w 431"/>
                <a:gd name="T27" fmla="*/ 118 h 152"/>
                <a:gd name="T28" fmla="*/ 264 w 431"/>
                <a:gd name="T29" fmla="*/ 113 h 152"/>
                <a:gd name="T30" fmla="*/ 300 w 431"/>
                <a:gd name="T31" fmla="*/ 111 h 152"/>
                <a:gd name="T32" fmla="*/ 336 w 431"/>
                <a:gd name="T33" fmla="*/ 109 h 152"/>
                <a:gd name="T34" fmla="*/ 366 w 431"/>
                <a:gd name="T35" fmla="*/ 107 h 152"/>
                <a:gd name="T36" fmla="*/ 393 w 431"/>
                <a:gd name="T37" fmla="*/ 106 h 152"/>
                <a:gd name="T38" fmla="*/ 413 w 431"/>
                <a:gd name="T39" fmla="*/ 106 h 152"/>
                <a:gd name="T40" fmla="*/ 426 w 431"/>
                <a:gd name="T41" fmla="*/ 106 h 152"/>
                <a:gd name="T42" fmla="*/ 431 w 431"/>
                <a:gd name="T43" fmla="*/ 106 h 152"/>
                <a:gd name="T44" fmla="*/ 430 w 431"/>
                <a:gd name="T45" fmla="*/ 0 h 152"/>
                <a:gd name="T46" fmla="*/ 425 w 431"/>
                <a:gd name="T47" fmla="*/ 0 h 152"/>
                <a:gd name="T48" fmla="*/ 411 w 431"/>
                <a:gd name="T49" fmla="*/ 0 h 152"/>
                <a:gd name="T50" fmla="*/ 390 w 431"/>
                <a:gd name="T51" fmla="*/ 1 h 152"/>
                <a:gd name="T52" fmla="*/ 362 w 431"/>
                <a:gd name="T53" fmla="*/ 2 h 152"/>
                <a:gd name="T54" fmla="*/ 330 w 431"/>
                <a:gd name="T55" fmla="*/ 3 h 152"/>
                <a:gd name="T56" fmla="*/ 293 w 431"/>
                <a:gd name="T57" fmla="*/ 5 h 152"/>
                <a:gd name="T58" fmla="*/ 254 w 431"/>
                <a:gd name="T59" fmla="*/ 9 h 152"/>
                <a:gd name="T60" fmla="*/ 214 w 431"/>
                <a:gd name="T61" fmla="*/ 13 h 152"/>
                <a:gd name="T62" fmla="*/ 174 w 431"/>
                <a:gd name="T63" fmla="*/ 18 h 152"/>
                <a:gd name="T64" fmla="*/ 135 w 431"/>
                <a:gd name="T65" fmla="*/ 24 h 152"/>
                <a:gd name="T66" fmla="*/ 100 w 431"/>
                <a:gd name="T67" fmla="*/ 30 h 152"/>
                <a:gd name="T68" fmla="*/ 67 w 431"/>
                <a:gd name="T69" fmla="*/ 3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1" h="152">
                  <a:moveTo>
                    <a:pt x="67" y="36"/>
                  </a:moveTo>
                  <a:lnTo>
                    <a:pt x="40" y="41"/>
                  </a:lnTo>
                  <a:lnTo>
                    <a:pt x="19" y="45"/>
                  </a:lnTo>
                  <a:lnTo>
                    <a:pt x="6" y="49"/>
                  </a:lnTo>
                  <a:lnTo>
                    <a:pt x="0" y="50"/>
                  </a:lnTo>
                  <a:lnTo>
                    <a:pt x="24" y="152"/>
                  </a:lnTo>
                  <a:lnTo>
                    <a:pt x="28" y="151"/>
                  </a:lnTo>
                  <a:lnTo>
                    <a:pt x="41" y="149"/>
                  </a:lnTo>
                  <a:lnTo>
                    <a:pt x="61" y="145"/>
                  </a:lnTo>
                  <a:lnTo>
                    <a:pt x="87" y="139"/>
                  </a:lnTo>
                  <a:lnTo>
                    <a:pt x="117" y="134"/>
                  </a:lnTo>
                  <a:lnTo>
                    <a:pt x="151" y="128"/>
                  </a:lnTo>
                  <a:lnTo>
                    <a:pt x="188" y="123"/>
                  </a:lnTo>
                  <a:lnTo>
                    <a:pt x="226" y="118"/>
                  </a:lnTo>
                  <a:lnTo>
                    <a:pt x="264" y="113"/>
                  </a:lnTo>
                  <a:lnTo>
                    <a:pt x="300" y="111"/>
                  </a:lnTo>
                  <a:lnTo>
                    <a:pt x="336" y="109"/>
                  </a:lnTo>
                  <a:lnTo>
                    <a:pt x="366" y="107"/>
                  </a:lnTo>
                  <a:lnTo>
                    <a:pt x="393" y="106"/>
                  </a:lnTo>
                  <a:lnTo>
                    <a:pt x="413" y="106"/>
                  </a:lnTo>
                  <a:lnTo>
                    <a:pt x="426" y="106"/>
                  </a:lnTo>
                  <a:lnTo>
                    <a:pt x="431" y="106"/>
                  </a:lnTo>
                  <a:lnTo>
                    <a:pt x="430" y="0"/>
                  </a:lnTo>
                  <a:lnTo>
                    <a:pt x="425" y="0"/>
                  </a:lnTo>
                  <a:lnTo>
                    <a:pt x="411" y="0"/>
                  </a:lnTo>
                  <a:lnTo>
                    <a:pt x="390" y="1"/>
                  </a:lnTo>
                  <a:lnTo>
                    <a:pt x="362" y="2"/>
                  </a:lnTo>
                  <a:lnTo>
                    <a:pt x="330" y="3"/>
                  </a:lnTo>
                  <a:lnTo>
                    <a:pt x="293" y="5"/>
                  </a:lnTo>
                  <a:lnTo>
                    <a:pt x="254" y="9"/>
                  </a:lnTo>
                  <a:lnTo>
                    <a:pt x="214" y="13"/>
                  </a:lnTo>
                  <a:lnTo>
                    <a:pt x="174" y="18"/>
                  </a:lnTo>
                  <a:lnTo>
                    <a:pt x="135" y="24"/>
                  </a:lnTo>
                  <a:lnTo>
                    <a:pt x="100" y="30"/>
                  </a:lnTo>
                  <a:lnTo>
                    <a:pt x="67" y="3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0" name="Freeform 53">
              <a:extLst>
                <a:ext uri="{FF2B5EF4-FFF2-40B4-BE49-F238E27FC236}">
                  <a16:creationId xmlns:a16="http://schemas.microsoft.com/office/drawing/2014/main" id="{C6007AD0-773C-4147-8BBF-AA1EC3DC407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6326" y="3935413"/>
              <a:ext cx="169863" cy="107950"/>
            </a:xfrm>
            <a:custGeom>
              <a:avLst/>
              <a:gdLst>
                <a:gd name="T0" fmla="*/ 0 w 425"/>
                <a:gd name="T1" fmla="*/ 180 h 271"/>
                <a:gd name="T2" fmla="*/ 54 w 425"/>
                <a:gd name="T3" fmla="*/ 271 h 271"/>
                <a:gd name="T4" fmla="*/ 57 w 425"/>
                <a:gd name="T5" fmla="*/ 269 h 271"/>
                <a:gd name="T6" fmla="*/ 69 w 425"/>
                <a:gd name="T7" fmla="*/ 262 h 271"/>
                <a:gd name="T8" fmla="*/ 86 w 425"/>
                <a:gd name="T9" fmla="*/ 251 h 271"/>
                <a:gd name="T10" fmla="*/ 109 w 425"/>
                <a:gd name="T11" fmla="*/ 238 h 271"/>
                <a:gd name="T12" fmla="*/ 137 w 425"/>
                <a:gd name="T13" fmla="*/ 224 h 271"/>
                <a:gd name="T14" fmla="*/ 167 w 425"/>
                <a:gd name="T15" fmla="*/ 208 h 271"/>
                <a:gd name="T16" fmla="*/ 201 w 425"/>
                <a:gd name="T17" fmla="*/ 192 h 271"/>
                <a:gd name="T18" fmla="*/ 235 w 425"/>
                <a:gd name="T19" fmla="*/ 176 h 271"/>
                <a:gd name="T20" fmla="*/ 270 w 425"/>
                <a:gd name="T21" fmla="*/ 159 h 271"/>
                <a:gd name="T22" fmla="*/ 304 w 425"/>
                <a:gd name="T23" fmla="*/ 145 h 271"/>
                <a:gd name="T24" fmla="*/ 336 w 425"/>
                <a:gd name="T25" fmla="*/ 132 h 271"/>
                <a:gd name="T26" fmla="*/ 365 w 425"/>
                <a:gd name="T27" fmla="*/ 122 h 271"/>
                <a:gd name="T28" fmla="*/ 390 w 425"/>
                <a:gd name="T29" fmla="*/ 112 h 271"/>
                <a:gd name="T30" fmla="*/ 409 w 425"/>
                <a:gd name="T31" fmla="*/ 105 h 271"/>
                <a:gd name="T32" fmla="*/ 421 w 425"/>
                <a:gd name="T33" fmla="*/ 101 h 271"/>
                <a:gd name="T34" fmla="*/ 425 w 425"/>
                <a:gd name="T35" fmla="*/ 100 h 271"/>
                <a:gd name="T36" fmla="*/ 392 w 425"/>
                <a:gd name="T37" fmla="*/ 0 h 271"/>
                <a:gd name="T38" fmla="*/ 387 w 425"/>
                <a:gd name="T39" fmla="*/ 2 h 271"/>
                <a:gd name="T40" fmla="*/ 375 w 425"/>
                <a:gd name="T41" fmla="*/ 6 h 271"/>
                <a:gd name="T42" fmla="*/ 354 w 425"/>
                <a:gd name="T43" fmla="*/ 13 h 271"/>
                <a:gd name="T44" fmla="*/ 328 w 425"/>
                <a:gd name="T45" fmla="*/ 22 h 271"/>
                <a:gd name="T46" fmla="*/ 298 w 425"/>
                <a:gd name="T47" fmla="*/ 34 h 271"/>
                <a:gd name="T48" fmla="*/ 263 w 425"/>
                <a:gd name="T49" fmla="*/ 47 h 271"/>
                <a:gd name="T50" fmla="*/ 228 w 425"/>
                <a:gd name="T51" fmla="*/ 62 h 271"/>
                <a:gd name="T52" fmla="*/ 191 w 425"/>
                <a:gd name="T53" fmla="*/ 80 h 271"/>
                <a:gd name="T54" fmla="*/ 154 w 425"/>
                <a:gd name="T55" fmla="*/ 97 h 271"/>
                <a:gd name="T56" fmla="*/ 120 w 425"/>
                <a:gd name="T57" fmla="*/ 114 h 271"/>
                <a:gd name="T58" fmla="*/ 87 w 425"/>
                <a:gd name="T59" fmla="*/ 130 h 271"/>
                <a:gd name="T60" fmla="*/ 58 w 425"/>
                <a:gd name="T61" fmla="*/ 147 h 271"/>
                <a:gd name="T62" fmla="*/ 34 w 425"/>
                <a:gd name="T63" fmla="*/ 159 h 271"/>
                <a:gd name="T64" fmla="*/ 16 w 425"/>
                <a:gd name="T65" fmla="*/ 170 h 271"/>
                <a:gd name="T66" fmla="*/ 4 w 425"/>
                <a:gd name="T67" fmla="*/ 178 h 271"/>
                <a:gd name="T68" fmla="*/ 0 w 425"/>
                <a:gd name="T69" fmla="*/ 18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5" h="271">
                  <a:moveTo>
                    <a:pt x="0" y="180"/>
                  </a:moveTo>
                  <a:lnTo>
                    <a:pt x="54" y="271"/>
                  </a:lnTo>
                  <a:lnTo>
                    <a:pt x="57" y="269"/>
                  </a:lnTo>
                  <a:lnTo>
                    <a:pt x="69" y="262"/>
                  </a:lnTo>
                  <a:lnTo>
                    <a:pt x="86" y="251"/>
                  </a:lnTo>
                  <a:lnTo>
                    <a:pt x="109" y="238"/>
                  </a:lnTo>
                  <a:lnTo>
                    <a:pt x="137" y="224"/>
                  </a:lnTo>
                  <a:lnTo>
                    <a:pt x="167" y="208"/>
                  </a:lnTo>
                  <a:lnTo>
                    <a:pt x="201" y="192"/>
                  </a:lnTo>
                  <a:lnTo>
                    <a:pt x="235" y="176"/>
                  </a:lnTo>
                  <a:lnTo>
                    <a:pt x="270" y="159"/>
                  </a:lnTo>
                  <a:lnTo>
                    <a:pt x="304" y="145"/>
                  </a:lnTo>
                  <a:lnTo>
                    <a:pt x="336" y="132"/>
                  </a:lnTo>
                  <a:lnTo>
                    <a:pt x="365" y="122"/>
                  </a:lnTo>
                  <a:lnTo>
                    <a:pt x="390" y="112"/>
                  </a:lnTo>
                  <a:lnTo>
                    <a:pt x="409" y="105"/>
                  </a:lnTo>
                  <a:lnTo>
                    <a:pt x="421" y="101"/>
                  </a:lnTo>
                  <a:lnTo>
                    <a:pt x="425" y="100"/>
                  </a:lnTo>
                  <a:lnTo>
                    <a:pt x="392" y="0"/>
                  </a:lnTo>
                  <a:lnTo>
                    <a:pt x="387" y="2"/>
                  </a:lnTo>
                  <a:lnTo>
                    <a:pt x="375" y="6"/>
                  </a:lnTo>
                  <a:lnTo>
                    <a:pt x="354" y="13"/>
                  </a:lnTo>
                  <a:lnTo>
                    <a:pt x="328" y="22"/>
                  </a:lnTo>
                  <a:lnTo>
                    <a:pt x="298" y="34"/>
                  </a:lnTo>
                  <a:lnTo>
                    <a:pt x="263" y="47"/>
                  </a:lnTo>
                  <a:lnTo>
                    <a:pt x="228" y="62"/>
                  </a:lnTo>
                  <a:lnTo>
                    <a:pt x="191" y="80"/>
                  </a:lnTo>
                  <a:lnTo>
                    <a:pt x="154" y="97"/>
                  </a:lnTo>
                  <a:lnTo>
                    <a:pt x="120" y="114"/>
                  </a:lnTo>
                  <a:lnTo>
                    <a:pt x="87" y="130"/>
                  </a:lnTo>
                  <a:lnTo>
                    <a:pt x="58" y="147"/>
                  </a:lnTo>
                  <a:lnTo>
                    <a:pt x="34" y="159"/>
                  </a:lnTo>
                  <a:lnTo>
                    <a:pt x="16" y="170"/>
                  </a:lnTo>
                  <a:lnTo>
                    <a:pt x="4" y="178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1" name="Freeform 54">
              <a:extLst>
                <a:ext uri="{FF2B5EF4-FFF2-40B4-BE49-F238E27FC236}">
                  <a16:creationId xmlns:a16="http://schemas.microsoft.com/office/drawing/2014/main" id="{5E8567AB-F5B1-4EB1-88E0-7C23EB647710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4238" y="4052888"/>
              <a:ext cx="150813" cy="142875"/>
            </a:xfrm>
            <a:custGeom>
              <a:avLst/>
              <a:gdLst>
                <a:gd name="T0" fmla="*/ 380 w 380"/>
                <a:gd name="T1" fmla="*/ 85 h 362"/>
                <a:gd name="T2" fmla="*/ 317 w 380"/>
                <a:gd name="T3" fmla="*/ 0 h 362"/>
                <a:gd name="T4" fmla="*/ 313 w 380"/>
                <a:gd name="T5" fmla="*/ 2 h 362"/>
                <a:gd name="T6" fmla="*/ 302 w 380"/>
                <a:gd name="T7" fmla="*/ 11 h 362"/>
                <a:gd name="T8" fmla="*/ 286 w 380"/>
                <a:gd name="T9" fmla="*/ 24 h 362"/>
                <a:gd name="T10" fmla="*/ 263 w 380"/>
                <a:gd name="T11" fmla="*/ 41 h 362"/>
                <a:gd name="T12" fmla="*/ 238 w 380"/>
                <a:gd name="T13" fmla="*/ 62 h 362"/>
                <a:gd name="T14" fmla="*/ 210 w 380"/>
                <a:gd name="T15" fmla="*/ 85 h 362"/>
                <a:gd name="T16" fmla="*/ 180 w 380"/>
                <a:gd name="T17" fmla="*/ 110 h 362"/>
                <a:gd name="T18" fmla="*/ 151 w 380"/>
                <a:gd name="T19" fmla="*/ 137 h 362"/>
                <a:gd name="T20" fmla="*/ 121 w 380"/>
                <a:gd name="T21" fmla="*/ 164 h 362"/>
                <a:gd name="T22" fmla="*/ 93 w 380"/>
                <a:gd name="T23" fmla="*/ 193 h 362"/>
                <a:gd name="T24" fmla="*/ 68 w 380"/>
                <a:gd name="T25" fmla="*/ 218 h 362"/>
                <a:gd name="T26" fmla="*/ 45 w 380"/>
                <a:gd name="T27" fmla="*/ 242 h 362"/>
                <a:gd name="T28" fmla="*/ 12 w 380"/>
                <a:gd name="T29" fmla="*/ 278 h 362"/>
                <a:gd name="T30" fmla="*/ 0 w 380"/>
                <a:gd name="T31" fmla="*/ 292 h 362"/>
                <a:gd name="T32" fmla="*/ 79 w 380"/>
                <a:gd name="T33" fmla="*/ 362 h 362"/>
                <a:gd name="T34" fmla="*/ 90 w 380"/>
                <a:gd name="T35" fmla="*/ 348 h 362"/>
                <a:gd name="T36" fmla="*/ 122 w 380"/>
                <a:gd name="T37" fmla="*/ 315 h 362"/>
                <a:gd name="T38" fmla="*/ 143 w 380"/>
                <a:gd name="T39" fmla="*/ 292 h 362"/>
                <a:gd name="T40" fmla="*/ 167 w 380"/>
                <a:gd name="T41" fmla="*/ 267 h 362"/>
                <a:gd name="T42" fmla="*/ 194 w 380"/>
                <a:gd name="T43" fmla="*/ 241 h 362"/>
                <a:gd name="T44" fmla="*/ 222 w 380"/>
                <a:gd name="T45" fmla="*/ 215 h 362"/>
                <a:gd name="T46" fmla="*/ 250 w 380"/>
                <a:gd name="T47" fmla="*/ 189 h 362"/>
                <a:gd name="T48" fmla="*/ 278 w 380"/>
                <a:gd name="T49" fmla="*/ 166 h 362"/>
                <a:gd name="T50" fmla="*/ 305 w 380"/>
                <a:gd name="T51" fmla="*/ 143 h 362"/>
                <a:gd name="T52" fmla="*/ 329 w 380"/>
                <a:gd name="T53" fmla="*/ 123 h 362"/>
                <a:gd name="T54" fmla="*/ 366 w 380"/>
                <a:gd name="T55" fmla="*/ 95 h 362"/>
                <a:gd name="T56" fmla="*/ 380 w 380"/>
                <a:gd name="T57" fmla="*/ 85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80" h="362">
                  <a:moveTo>
                    <a:pt x="380" y="85"/>
                  </a:moveTo>
                  <a:lnTo>
                    <a:pt x="317" y="0"/>
                  </a:lnTo>
                  <a:lnTo>
                    <a:pt x="313" y="2"/>
                  </a:lnTo>
                  <a:lnTo>
                    <a:pt x="302" y="11"/>
                  </a:lnTo>
                  <a:lnTo>
                    <a:pt x="286" y="24"/>
                  </a:lnTo>
                  <a:lnTo>
                    <a:pt x="263" y="41"/>
                  </a:lnTo>
                  <a:lnTo>
                    <a:pt x="238" y="62"/>
                  </a:lnTo>
                  <a:lnTo>
                    <a:pt x="210" y="85"/>
                  </a:lnTo>
                  <a:lnTo>
                    <a:pt x="180" y="110"/>
                  </a:lnTo>
                  <a:lnTo>
                    <a:pt x="151" y="137"/>
                  </a:lnTo>
                  <a:lnTo>
                    <a:pt x="121" y="164"/>
                  </a:lnTo>
                  <a:lnTo>
                    <a:pt x="93" y="193"/>
                  </a:lnTo>
                  <a:lnTo>
                    <a:pt x="68" y="218"/>
                  </a:lnTo>
                  <a:lnTo>
                    <a:pt x="45" y="242"/>
                  </a:lnTo>
                  <a:lnTo>
                    <a:pt x="12" y="278"/>
                  </a:lnTo>
                  <a:lnTo>
                    <a:pt x="0" y="292"/>
                  </a:lnTo>
                  <a:lnTo>
                    <a:pt x="79" y="362"/>
                  </a:lnTo>
                  <a:lnTo>
                    <a:pt x="90" y="348"/>
                  </a:lnTo>
                  <a:lnTo>
                    <a:pt x="122" y="315"/>
                  </a:lnTo>
                  <a:lnTo>
                    <a:pt x="143" y="292"/>
                  </a:lnTo>
                  <a:lnTo>
                    <a:pt x="167" y="267"/>
                  </a:lnTo>
                  <a:lnTo>
                    <a:pt x="194" y="241"/>
                  </a:lnTo>
                  <a:lnTo>
                    <a:pt x="222" y="215"/>
                  </a:lnTo>
                  <a:lnTo>
                    <a:pt x="250" y="189"/>
                  </a:lnTo>
                  <a:lnTo>
                    <a:pt x="278" y="166"/>
                  </a:lnTo>
                  <a:lnTo>
                    <a:pt x="305" y="143"/>
                  </a:lnTo>
                  <a:lnTo>
                    <a:pt x="329" y="123"/>
                  </a:lnTo>
                  <a:lnTo>
                    <a:pt x="366" y="95"/>
                  </a:lnTo>
                  <a:lnTo>
                    <a:pt x="380" y="8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2" name="Freeform 55">
              <a:extLst>
                <a:ext uri="{FF2B5EF4-FFF2-40B4-BE49-F238E27FC236}">
                  <a16:creationId xmlns:a16="http://schemas.microsoft.com/office/drawing/2014/main" id="{F8331FE0-490B-4F3A-8BD9-0DAAF817C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7099301" y="4230688"/>
              <a:ext cx="119063" cy="165100"/>
            </a:xfrm>
            <a:custGeom>
              <a:avLst/>
              <a:gdLst>
                <a:gd name="T0" fmla="*/ 212 w 299"/>
                <a:gd name="T1" fmla="*/ 0 h 418"/>
                <a:gd name="T2" fmla="*/ 210 w 299"/>
                <a:gd name="T3" fmla="*/ 4 h 418"/>
                <a:gd name="T4" fmla="*/ 201 w 299"/>
                <a:gd name="T5" fmla="*/ 15 h 418"/>
                <a:gd name="T6" fmla="*/ 190 w 299"/>
                <a:gd name="T7" fmla="*/ 33 h 418"/>
                <a:gd name="T8" fmla="*/ 174 w 299"/>
                <a:gd name="T9" fmla="*/ 56 h 418"/>
                <a:gd name="T10" fmla="*/ 156 w 299"/>
                <a:gd name="T11" fmla="*/ 83 h 418"/>
                <a:gd name="T12" fmla="*/ 137 w 299"/>
                <a:gd name="T13" fmla="*/ 114 h 418"/>
                <a:gd name="T14" fmla="*/ 116 w 299"/>
                <a:gd name="T15" fmla="*/ 148 h 418"/>
                <a:gd name="T16" fmla="*/ 96 w 299"/>
                <a:gd name="T17" fmla="*/ 182 h 418"/>
                <a:gd name="T18" fmla="*/ 76 w 299"/>
                <a:gd name="T19" fmla="*/ 218 h 418"/>
                <a:gd name="T20" fmla="*/ 58 w 299"/>
                <a:gd name="T21" fmla="*/ 252 h 418"/>
                <a:gd name="T22" fmla="*/ 42 w 299"/>
                <a:gd name="T23" fmla="*/ 285 h 418"/>
                <a:gd name="T24" fmla="*/ 28 w 299"/>
                <a:gd name="T25" fmla="*/ 314 h 418"/>
                <a:gd name="T26" fmla="*/ 16 w 299"/>
                <a:gd name="T27" fmla="*/ 340 h 418"/>
                <a:gd name="T28" fmla="*/ 7 w 299"/>
                <a:gd name="T29" fmla="*/ 359 h 418"/>
                <a:gd name="T30" fmla="*/ 2 w 299"/>
                <a:gd name="T31" fmla="*/ 371 h 418"/>
                <a:gd name="T32" fmla="*/ 0 w 299"/>
                <a:gd name="T33" fmla="*/ 375 h 418"/>
                <a:gd name="T34" fmla="*/ 97 w 299"/>
                <a:gd name="T35" fmla="*/ 418 h 418"/>
                <a:gd name="T36" fmla="*/ 98 w 299"/>
                <a:gd name="T37" fmla="*/ 413 h 418"/>
                <a:gd name="T38" fmla="*/ 103 w 299"/>
                <a:gd name="T39" fmla="*/ 401 h 418"/>
                <a:gd name="T40" fmla="*/ 112 w 299"/>
                <a:gd name="T41" fmla="*/ 383 h 418"/>
                <a:gd name="T42" fmla="*/ 123 w 299"/>
                <a:gd name="T43" fmla="*/ 359 h 418"/>
                <a:gd name="T44" fmla="*/ 137 w 299"/>
                <a:gd name="T45" fmla="*/ 331 h 418"/>
                <a:gd name="T46" fmla="*/ 152 w 299"/>
                <a:gd name="T47" fmla="*/ 301 h 418"/>
                <a:gd name="T48" fmla="*/ 169 w 299"/>
                <a:gd name="T49" fmla="*/ 267 h 418"/>
                <a:gd name="T50" fmla="*/ 187 w 299"/>
                <a:gd name="T51" fmla="*/ 234 h 418"/>
                <a:gd name="T52" fmla="*/ 207 w 299"/>
                <a:gd name="T53" fmla="*/ 202 h 418"/>
                <a:gd name="T54" fmla="*/ 226 w 299"/>
                <a:gd name="T55" fmla="*/ 169 h 418"/>
                <a:gd name="T56" fmla="*/ 245 w 299"/>
                <a:gd name="T57" fmla="*/ 140 h 418"/>
                <a:gd name="T58" fmla="*/ 262 w 299"/>
                <a:gd name="T59" fmla="*/ 114 h 418"/>
                <a:gd name="T60" fmla="*/ 276 w 299"/>
                <a:gd name="T61" fmla="*/ 92 h 418"/>
                <a:gd name="T62" fmla="*/ 288 w 299"/>
                <a:gd name="T63" fmla="*/ 76 h 418"/>
                <a:gd name="T64" fmla="*/ 295 w 299"/>
                <a:gd name="T65" fmla="*/ 65 h 418"/>
                <a:gd name="T66" fmla="*/ 299 w 299"/>
                <a:gd name="T67" fmla="*/ 61 h 418"/>
                <a:gd name="T68" fmla="*/ 212 w 299"/>
                <a:gd name="T6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99" h="418">
                  <a:moveTo>
                    <a:pt x="212" y="0"/>
                  </a:moveTo>
                  <a:lnTo>
                    <a:pt x="210" y="4"/>
                  </a:lnTo>
                  <a:lnTo>
                    <a:pt x="201" y="15"/>
                  </a:lnTo>
                  <a:lnTo>
                    <a:pt x="190" y="33"/>
                  </a:lnTo>
                  <a:lnTo>
                    <a:pt x="174" y="56"/>
                  </a:lnTo>
                  <a:lnTo>
                    <a:pt x="156" y="83"/>
                  </a:lnTo>
                  <a:lnTo>
                    <a:pt x="137" y="114"/>
                  </a:lnTo>
                  <a:lnTo>
                    <a:pt x="116" y="148"/>
                  </a:lnTo>
                  <a:lnTo>
                    <a:pt x="96" y="182"/>
                  </a:lnTo>
                  <a:lnTo>
                    <a:pt x="76" y="218"/>
                  </a:lnTo>
                  <a:lnTo>
                    <a:pt x="58" y="252"/>
                  </a:lnTo>
                  <a:lnTo>
                    <a:pt x="42" y="285"/>
                  </a:lnTo>
                  <a:lnTo>
                    <a:pt x="28" y="314"/>
                  </a:lnTo>
                  <a:lnTo>
                    <a:pt x="16" y="340"/>
                  </a:lnTo>
                  <a:lnTo>
                    <a:pt x="7" y="359"/>
                  </a:lnTo>
                  <a:lnTo>
                    <a:pt x="2" y="371"/>
                  </a:lnTo>
                  <a:lnTo>
                    <a:pt x="0" y="375"/>
                  </a:lnTo>
                  <a:lnTo>
                    <a:pt x="97" y="418"/>
                  </a:lnTo>
                  <a:lnTo>
                    <a:pt x="98" y="413"/>
                  </a:lnTo>
                  <a:lnTo>
                    <a:pt x="103" y="401"/>
                  </a:lnTo>
                  <a:lnTo>
                    <a:pt x="112" y="383"/>
                  </a:lnTo>
                  <a:lnTo>
                    <a:pt x="123" y="359"/>
                  </a:lnTo>
                  <a:lnTo>
                    <a:pt x="137" y="331"/>
                  </a:lnTo>
                  <a:lnTo>
                    <a:pt x="152" y="301"/>
                  </a:lnTo>
                  <a:lnTo>
                    <a:pt x="169" y="267"/>
                  </a:lnTo>
                  <a:lnTo>
                    <a:pt x="187" y="234"/>
                  </a:lnTo>
                  <a:lnTo>
                    <a:pt x="207" y="202"/>
                  </a:lnTo>
                  <a:lnTo>
                    <a:pt x="226" y="169"/>
                  </a:lnTo>
                  <a:lnTo>
                    <a:pt x="245" y="140"/>
                  </a:lnTo>
                  <a:lnTo>
                    <a:pt x="262" y="114"/>
                  </a:lnTo>
                  <a:lnTo>
                    <a:pt x="276" y="92"/>
                  </a:lnTo>
                  <a:lnTo>
                    <a:pt x="288" y="76"/>
                  </a:lnTo>
                  <a:lnTo>
                    <a:pt x="295" y="65"/>
                  </a:lnTo>
                  <a:lnTo>
                    <a:pt x="299" y="6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3" name="Freeform 56">
              <a:extLst>
                <a:ext uri="{FF2B5EF4-FFF2-40B4-BE49-F238E27FC236}">
                  <a16:creationId xmlns:a16="http://schemas.microsoft.com/office/drawing/2014/main" id="{4C746CFE-AA16-4507-A583-AA7D47D8BB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388" y="4454525"/>
              <a:ext cx="73025" cy="171450"/>
            </a:xfrm>
            <a:custGeom>
              <a:avLst/>
              <a:gdLst>
                <a:gd name="T0" fmla="*/ 112 w 187"/>
                <a:gd name="T1" fmla="*/ 371 h 434"/>
                <a:gd name="T2" fmla="*/ 115 w 187"/>
                <a:gd name="T3" fmla="*/ 340 h 434"/>
                <a:gd name="T4" fmla="*/ 121 w 187"/>
                <a:gd name="T5" fmla="*/ 305 h 434"/>
                <a:gd name="T6" fmla="*/ 127 w 187"/>
                <a:gd name="T7" fmla="*/ 269 h 434"/>
                <a:gd name="T8" fmla="*/ 135 w 187"/>
                <a:gd name="T9" fmla="*/ 232 h 434"/>
                <a:gd name="T10" fmla="*/ 142 w 187"/>
                <a:gd name="T11" fmla="*/ 194 h 434"/>
                <a:gd name="T12" fmla="*/ 151 w 187"/>
                <a:gd name="T13" fmla="*/ 158 h 434"/>
                <a:gd name="T14" fmla="*/ 160 w 187"/>
                <a:gd name="T15" fmla="*/ 125 h 434"/>
                <a:gd name="T16" fmla="*/ 168 w 187"/>
                <a:gd name="T17" fmla="*/ 94 h 434"/>
                <a:gd name="T18" fmla="*/ 175 w 187"/>
                <a:gd name="T19" fmla="*/ 70 h 434"/>
                <a:gd name="T20" fmla="*/ 181 w 187"/>
                <a:gd name="T21" fmla="*/ 50 h 434"/>
                <a:gd name="T22" fmla="*/ 185 w 187"/>
                <a:gd name="T23" fmla="*/ 37 h 434"/>
                <a:gd name="T24" fmla="*/ 187 w 187"/>
                <a:gd name="T25" fmla="*/ 33 h 434"/>
                <a:gd name="T26" fmla="*/ 85 w 187"/>
                <a:gd name="T27" fmla="*/ 0 h 434"/>
                <a:gd name="T28" fmla="*/ 84 w 187"/>
                <a:gd name="T29" fmla="*/ 6 h 434"/>
                <a:gd name="T30" fmla="*/ 80 w 187"/>
                <a:gd name="T31" fmla="*/ 19 h 434"/>
                <a:gd name="T32" fmla="*/ 74 w 187"/>
                <a:gd name="T33" fmla="*/ 39 h 434"/>
                <a:gd name="T34" fmla="*/ 67 w 187"/>
                <a:gd name="T35" fmla="*/ 65 h 434"/>
                <a:gd name="T36" fmla="*/ 58 w 187"/>
                <a:gd name="T37" fmla="*/ 98 h 434"/>
                <a:gd name="T38" fmla="*/ 48 w 187"/>
                <a:gd name="T39" fmla="*/ 132 h 434"/>
                <a:gd name="T40" fmla="*/ 40 w 187"/>
                <a:gd name="T41" fmla="*/ 171 h 434"/>
                <a:gd name="T42" fmla="*/ 31 w 187"/>
                <a:gd name="T43" fmla="*/ 210 h 434"/>
                <a:gd name="T44" fmla="*/ 24 w 187"/>
                <a:gd name="T45" fmla="*/ 250 h 434"/>
                <a:gd name="T46" fmla="*/ 17 w 187"/>
                <a:gd name="T47" fmla="*/ 289 h 434"/>
                <a:gd name="T48" fmla="*/ 12 w 187"/>
                <a:gd name="T49" fmla="*/ 324 h 434"/>
                <a:gd name="T50" fmla="*/ 7 w 187"/>
                <a:gd name="T51" fmla="*/ 357 h 434"/>
                <a:gd name="T52" fmla="*/ 4 w 187"/>
                <a:gd name="T53" fmla="*/ 385 h 434"/>
                <a:gd name="T54" fmla="*/ 1 w 187"/>
                <a:gd name="T55" fmla="*/ 405 h 434"/>
                <a:gd name="T56" fmla="*/ 0 w 187"/>
                <a:gd name="T57" fmla="*/ 419 h 434"/>
                <a:gd name="T58" fmla="*/ 0 w 187"/>
                <a:gd name="T59" fmla="*/ 424 h 434"/>
                <a:gd name="T60" fmla="*/ 105 w 187"/>
                <a:gd name="T61" fmla="*/ 434 h 434"/>
                <a:gd name="T62" fmla="*/ 105 w 187"/>
                <a:gd name="T63" fmla="*/ 429 h 434"/>
                <a:gd name="T64" fmla="*/ 107 w 187"/>
                <a:gd name="T65" fmla="*/ 416 h 434"/>
                <a:gd name="T66" fmla="*/ 109 w 187"/>
                <a:gd name="T67" fmla="*/ 397 h 434"/>
                <a:gd name="T68" fmla="*/ 112 w 187"/>
                <a:gd name="T69" fmla="*/ 371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7" h="434">
                  <a:moveTo>
                    <a:pt x="112" y="371"/>
                  </a:moveTo>
                  <a:lnTo>
                    <a:pt x="115" y="340"/>
                  </a:lnTo>
                  <a:lnTo>
                    <a:pt x="121" y="305"/>
                  </a:lnTo>
                  <a:lnTo>
                    <a:pt x="127" y="269"/>
                  </a:lnTo>
                  <a:lnTo>
                    <a:pt x="135" y="232"/>
                  </a:lnTo>
                  <a:lnTo>
                    <a:pt x="142" y="194"/>
                  </a:lnTo>
                  <a:lnTo>
                    <a:pt x="151" y="158"/>
                  </a:lnTo>
                  <a:lnTo>
                    <a:pt x="160" y="125"/>
                  </a:lnTo>
                  <a:lnTo>
                    <a:pt x="168" y="94"/>
                  </a:lnTo>
                  <a:lnTo>
                    <a:pt x="175" y="70"/>
                  </a:lnTo>
                  <a:lnTo>
                    <a:pt x="181" y="50"/>
                  </a:lnTo>
                  <a:lnTo>
                    <a:pt x="185" y="37"/>
                  </a:lnTo>
                  <a:lnTo>
                    <a:pt x="187" y="33"/>
                  </a:lnTo>
                  <a:lnTo>
                    <a:pt x="85" y="0"/>
                  </a:lnTo>
                  <a:lnTo>
                    <a:pt x="84" y="6"/>
                  </a:lnTo>
                  <a:lnTo>
                    <a:pt x="80" y="19"/>
                  </a:lnTo>
                  <a:lnTo>
                    <a:pt x="74" y="39"/>
                  </a:lnTo>
                  <a:lnTo>
                    <a:pt x="67" y="65"/>
                  </a:lnTo>
                  <a:lnTo>
                    <a:pt x="58" y="98"/>
                  </a:lnTo>
                  <a:lnTo>
                    <a:pt x="48" y="132"/>
                  </a:lnTo>
                  <a:lnTo>
                    <a:pt x="40" y="171"/>
                  </a:lnTo>
                  <a:lnTo>
                    <a:pt x="31" y="210"/>
                  </a:lnTo>
                  <a:lnTo>
                    <a:pt x="24" y="250"/>
                  </a:lnTo>
                  <a:lnTo>
                    <a:pt x="17" y="289"/>
                  </a:lnTo>
                  <a:lnTo>
                    <a:pt x="12" y="324"/>
                  </a:lnTo>
                  <a:lnTo>
                    <a:pt x="7" y="357"/>
                  </a:lnTo>
                  <a:lnTo>
                    <a:pt x="4" y="385"/>
                  </a:lnTo>
                  <a:lnTo>
                    <a:pt x="1" y="405"/>
                  </a:lnTo>
                  <a:lnTo>
                    <a:pt x="0" y="419"/>
                  </a:lnTo>
                  <a:lnTo>
                    <a:pt x="0" y="424"/>
                  </a:lnTo>
                  <a:lnTo>
                    <a:pt x="105" y="434"/>
                  </a:lnTo>
                  <a:lnTo>
                    <a:pt x="105" y="429"/>
                  </a:lnTo>
                  <a:lnTo>
                    <a:pt x="107" y="416"/>
                  </a:lnTo>
                  <a:lnTo>
                    <a:pt x="109" y="397"/>
                  </a:lnTo>
                  <a:lnTo>
                    <a:pt x="112" y="37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4" name="Freeform 57">
              <a:extLst>
                <a:ext uri="{FF2B5EF4-FFF2-40B4-BE49-F238E27FC236}">
                  <a16:creationId xmlns:a16="http://schemas.microsoft.com/office/drawing/2014/main" id="{EB8F5B33-CDAC-45CF-A46A-06CC051417D3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4213" y="4702175"/>
              <a:ext cx="58738" cy="171450"/>
            </a:xfrm>
            <a:custGeom>
              <a:avLst/>
              <a:gdLst>
                <a:gd name="T0" fmla="*/ 1 w 150"/>
                <a:gd name="T1" fmla="*/ 68 h 430"/>
                <a:gd name="T2" fmla="*/ 2 w 150"/>
                <a:gd name="T3" fmla="*/ 100 h 430"/>
                <a:gd name="T4" fmla="*/ 5 w 150"/>
                <a:gd name="T5" fmla="*/ 137 h 430"/>
                <a:gd name="T6" fmla="*/ 8 w 150"/>
                <a:gd name="T7" fmla="*/ 176 h 430"/>
                <a:gd name="T8" fmla="*/ 12 w 150"/>
                <a:gd name="T9" fmla="*/ 216 h 430"/>
                <a:gd name="T10" fmla="*/ 16 w 150"/>
                <a:gd name="T11" fmla="*/ 256 h 430"/>
                <a:gd name="T12" fmla="*/ 23 w 150"/>
                <a:gd name="T13" fmla="*/ 295 h 430"/>
                <a:gd name="T14" fmla="*/ 28 w 150"/>
                <a:gd name="T15" fmla="*/ 330 h 430"/>
                <a:gd name="T16" fmla="*/ 34 w 150"/>
                <a:gd name="T17" fmla="*/ 363 h 430"/>
                <a:gd name="T18" fmla="*/ 39 w 150"/>
                <a:gd name="T19" fmla="*/ 390 h 430"/>
                <a:gd name="T20" fmla="*/ 43 w 150"/>
                <a:gd name="T21" fmla="*/ 411 h 430"/>
                <a:gd name="T22" fmla="*/ 47 w 150"/>
                <a:gd name="T23" fmla="*/ 424 h 430"/>
                <a:gd name="T24" fmla="*/ 48 w 150"/>
                <a:gd name="T25" fmla="*/ 430 h 430"/>
                <a:gd name="T26" fmla="*/ 150 w 150"/>
                <a:gd name="T27" fmla="*/ 406 h 430"/>
                <a:gd name="T28" fmla="*/ 149 w 150"/>
                <a:gd name="T29" fmla="*/ 402 h 430"/>
                <a:gd name="T30" fmla="*/ 147 w 150"/>
                <a:gd name="T31" fmla="*/ 389 h 430"/>
                <a:gd name="T32" fmla="*/ 143 w 150"/>
                <a:gd name="T33" fmla="*/ 369 h 430"/>
                <a:gd name="T34" fmla="*/ 137 w 150"/>
                <a:gd name="T35" fmla="*/ 343 h 430"/>
                <a:gd name="T36" fmla="*/ 132 w 150"/>
                <a:gd name="T37" fmla="*/ 313 h 430"/>
                <a:gd name="T38" fmla="*/ 127 w 150"/>
                <a:gd name="T39" fmla="*/ 278 h 430"/>
                <a:gd name="T40" fmla="*/ 121 w 150"/>
                <a:gd name="T41" fmla="*/ 242 h 430"/>
                <a:gd name="T42" fmla="*/ 117 w 150"/>
                <a:gd name="T43" fmla="*/ 204 h 430"/>
                <a:gd name="T44" fmla="*/ 114 w 150"/>
                <a:gd name="T45" fmla="*/ 166 h 430"/>
                <a:gd name="T46" fmla="*/ 110 w 150"/>
                <a:gd name="T47" fmla="*/ 129 h 430"/>
                <a:gd name="T48" fmla="*/ 108 w 150"/>
                <a:gd name="T49" fmla="*/ 95 h 430"/>
                <a:gd name="T50" fmla="*/ 106 w 150"/>
                <a:gd name="T51" fmla="*/ 63 h 430"/>
                <a:gd name="T52" fmla="*/ 106 w 150"/>
                <a:gd name="T53" fmla="*/ 38 h 430"/>
                <a:gd name="T54" fmla="*/ 105 w 150"/>
                <a:gd name="T55" fmla="*/ 17 h 430"/>
                <a:gd name="T56" fmla="*/ 105 w 150"/>
                <a:gd name="T57" fmla="*/ 4 h 430"/>
                <a:gd name="T58" fmla="*/ 105 w 150"/>
                <a:gd name="T59" fmla="*/ 0 h 430"/>
                <a:gd name="T60" fmla="*/ 0 w 150"/>
                <a:gd name="T61" fmla="*/ 0 h 430"/>
                <a:gd name="T62" fmla="*/ 0 w 150"/>
                <a:gd name="T63" fmla="*/ 5 h 430"/>
                <a:gd name="T64" fmla="*/ 0 w 150"/>
                <a:gd name="T65" fmla="*/ 18 h 430"/>
                <a:gd name="T66" fmla="*/ 0 w 150"/>
                <a:gd name="T67" fmla="*/ 40 h 430"/>
                <a:gd name="T68" fmla="*/ 1 w 150"/>
                <a:gd name="T69" fmla="*/ 68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0" h="430">
                  <a:moveTo>
                    <a:pt x="1" y="68"/>
                  </a:moveTo>
                  <a:lnTo>
                    <a:pt x="2" y="100"/>
                  </a:lnTo>
                  <a:lnTo>
                    <a:pt x="5" y="137"/>
                  </a:lnTo>
                  <a:lnTo>
                    <a:pt x="8" y="176"/>
                  </a:lnTo>
                  <a:lnTo>
                    <a:pt x="12" y="216"/>
                  </a:lnTo>
                  <a:lnTo>
                    <a:pt x="16" y="256"/>
                  </a:lnTo>
                  <a:lnTo>
                    <a:pt x="23" y="295"/>
                  </a:lnTo>
                  <a:lnTo>
                    <a:pt x="28" y="330"/>
                  </a:lnTo>
                  <a:lnTo>
                    <a:pt x="34" y="363"/>
                  </a:lnTo>
                  <a:lnTo>
                    <a:pt x="39" y="390"/>
                  </a:lnTo>
                  <a:lnTo>
                    <a:pt x="43" y="411"/>
                  </a:lnTo>
                  <a:lnTo>
                    <a:pt x="47" y="424"/>
                  </a:lnTo>
                  <a:lnTo>
                    <a:pt x="48" y="430"/>
                  </a:lnTo>
                  <a:lnTo>
                    <a:pt x="150" y="406"/>
                  </a:lnTo>
                  <a:lnTo>
                    <a:pt x="149" y="402"/>
                  </a:lnTo>
                  <a:lnTo>
                    <a:pt x="147" y="389"/>
                  </a:lnTo>
                  <a:lnTo>
                    <a:pt x="143" y="369"/>
                  </a:lnTo>
                  <a:lnTo>
                    <a:pt x="137" y="343"/>
                  </a:lnTo>
                  <a:lnTo>
                    <a:pt x="132" y="313"/>
                  </a:lnTo>
                  <a:lnTo>
                    <a:pt x="127" y="278"/>
                  </a:lnTo>
                  <a:lnTo>
                    <a:pt x="121" y="242"/>
                  </a:lnTo>
                  <a:lnTo>
                    <a:pt x="117" y="204"/>
                  </a:lnTo>
                  <a:lnTo>
                    <a:pt x="114" y="166"/>
                  </a:lnTo>
                  <a:lnTo>
                    <a:pt x="110" y="129"/>
                  </a:lnTo>
                  <a:lnTo>
                    <a:pt x="108" y="95"/>
                  </a:lnTo>
                  <a:lnTo>
                    <a:pt x="106" y="63"/>
                  </a:lnTo>
                  <a:lnTo>
                    <a:pt x="106" y="38"/>
                  </a:lnTo>
                  <a:lnTo>
                    <a:pt x="105" y="17"/>
                  </a:lnTo>
                  <a:lnTo>
                    <a:pt x="105" y="4"/>
                  </a:lnTo>
                  <a:lnTo>
                    <a:pt x="105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18"/>
                  </a:lnTo>
                  <a:lnTo>
                    <a:pt x="0" y="40"/>
                  </a:lnTo>
                  <a:lnTo>
                    <a:pt x="1" y="68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5" name="Freeform 58">
              <a:extLst>
                <a:ext uri="{FF2B5EF4-FFF2-40B4-BE49-F238E27FC236}">
                  <a16:creationId xmlns:a16="http://schemas.microsoft.com/office/drawing/2014/main" id="{0060E555-106E-4988-9906-668FB9D536EE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3901" y="4937125"/>
              <a:ext cx="106363" cy="169863"/>
            </a:xfrm>
            <a:custGeom>
              <a:avLst/>
              <a:gdLst>
                <a:gd name="T0" fmla="*/ 79 w 270"/>
                <a:gd name="T1" fmla="*/ 234 h 426"/>
                <a:gd name="T2" fmla="*/ 96 w 270"/>
                <a:gd name="T3" fmla="*/ 271 h 426"/>
                <a:gd name="T4" fmla="*/ 113 w 270"/>
                <a:gd name="T5" fmla="*/ 306 h 426"/>
                <a:gd name="T6" fmla="*/ 129 w 270"/>
                <a:gd name="T7" fmla="*/ 339 h 426"/>
                <a:gd name="T8" fmla="*/ 146 w 270"/>
                <a:gd name="T9" fmla="*/ 368 h 426"/>
                <a:gd name="T10" fmla="*/ 158 w 270"/>
                <a:gd name="T11" fmla="*/ 392 h 426"/>
                <a:gd name="T12" fmla="*/ 169 w 270"/>
                <a:gd name="T13" fmla="*/ 410 h 426"/>
                <a:gd name="T14" fmla="*/ 176 w 270"/>
                <a:gd name="T15" fmla="*/ 422 h 426"/>
                <a:gd name="T16" fmla="*/ 178 w 270"/>
                <a:gd name="T17" fmla="*/ 426 h 426"/>
                <a:gd name="T18" fmla="*/ 270 w 270"/>
                <a:gd name="T19" fmla="*/ 373 h 426"/>
                <a:gd name="T20" fmla="*/ 266 w 270"/>
                <a:gd name="T21" fmla="*/ 369 h 426"/>
                <a:gd name="T22" fmla="*/ 260 w 270"/>
                <a:gd name="T23" fmla="*/ 357 h 426"/>
                <a:gd name="T24" fmla="*/ 250 w 270"/>
                <a:gd name="T25" fmla="*/ 340 h 426"/>
                <a:gd name="T26" fmla="*/ 237 w 270"/>
                <a:gd name="T27" fmla="*/ 317 h 426"/>
                <a:gd name="T28" fmla="*/ 223 w 270"/>
                <a:gd name="T29" fmla="*/ 290 h 426"/>
                <a:gd name="T30" fmla="*/ 207 w 270"/>
                <a:gd name="T31" fmla="*/ 259 h 426"/>
                <a:gd name="T32" fmla="*/ 191 w 270"/>
                <a:gd name="T33" fmla="*/ 225 h 426"/>
                <a:gd name="T34" fmla="*/ 175 w 270"/>
                <a:gd name="T35" fmla="*/ 191 h 426"/>
                <a:gd name="T36" fmla="*/ 160 w 270"/>
                <a:gd name="T37" fmla="*/ 156 h 426"/>
                <a:gd name="T38" fmla="*/ 144 w 270"/>
                <a:gd name="T39" fmla="*/ 122 h 426"/>
                <a:gd name="T40" fmla="*/ 133 w 270"/>
                <a:gd name="T41" fmla="*/ 89 h 426"/>
                <a:gd name="T42" fmla="*/ 122 w 270"/>
                <a:gd name="T43" fmla="*/ 60 h 426"/>
                <a:gd name="T44" fmla="*/ 112 w 270"/>
                <a:gd name="T45" fmla="*/ 36 h 426"/>
                <a:gd name="T46" fmla="*/ 106 w 270"/>
                <a:gd name="T47" fmla="*/ 17 h 426"/>
                <a:gd name="T48" fmla="*/ 101 w 270"/>
                <a:gd name="T49" fmla="*/ 4 h 426"/>
                <a:gd name="T50" fmla="*/ 100 w 270"/>
                <a:gd name="T51" fmla="*/ 0 h 426"/>
                <a:gd name="T52" fmla="*/ 0 w 270"/>
                <a:gd name="T53" fmla="*/ 33 h 426"/>
                <a:gd name="T54" fmla="*/ 2 w 270"/>
                <a:gd name="T55" fmla="*/ 37 h 426"/>
                <a:gd name="T56" fmla="*/ 6 w 270"/>
                <a:gd name="T57" fmla="*/ 50 h 426"/>
                <a:gd name="T58" fmla="*/ 13 w 270"/>
                <a:gd name="T59" fmla="*/ 71 h 426"/>
                <a:gd name="T60" fmla="*/ 22 w 270"/>
                <a:gd name="T61" fmla="*/ 97 h 426"/>
                <a:gd name="T62" fmla="*/ 34 w 270"/>
                <a:gd name="T63" fmla="*/ 127 h 426"/>
                <a:gd name="T64" fmla="*/ 47 w 270"/>
                <a:gd name="T65" fmla="*/ 162 h 426"/>
                <a:gd name="T66" fmla="*/ 62 w 270"/>
                <a:gd name="T67" fmla="*/ 197 h 426"/>
                <a:gd name="T68" fmla="*/ 79 w 270"/>
                <a:gd name="T69" fmla="*/ 234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0" h="426">
                  <a:moveTo>
                    <a:pt x="79" y="234"/>
                  </a:moveTo>
                  <a:lnTo>
                    <a:pt x="96" y="271"/>
                  </a:lnTo>
                  <a:lnTo>
                    <a:pt x="113" y="306"/>
                  </a:lnTo>
                  <a:lnTo>
                    <a:pt x="129" y="339"/>
                  </a:lnTo>
                  <a:lnTo>
                    <a:pt x="146" y="368"/>
                  </a:lnTo>
                  <a:lnTo>
                    <a:pt x="158" y="392"/>
                  </a:lnTo>
                  <a:lnTo>
                    <a:pt x="169" y="410"/>
                  </a:lnTo>
                  <a:lnTo>
                    <a:pt x="176" y="422"/>
                  </a:lnTo>
                  <a:lnTo>
                    <a:pt x="178" y="426"/>
                  </a:lnTo>
                  <a:lnTo>
                    <a:pt x="270" y="373"/>
                  </a:lnTo>
                  <a:lnTo>
                    <a:pt x="266" y="369"/>
                  </a:lnTo>
                  <a:lnTo>
                    <a:pt x="260" y="357"/>
                  </a:lnTo>
                  <a:lnTo>
                    <a:pt x="250" y="340"/>
                  </a:lnTo>
                  <a:lnTo>
                    <a:pt x="237" y="317"/>
                  </a:lnTo>
                  <a:lnTo>
                    <a:pt x="223" y="290"/>
                  </a:lnTo>
                  <a:lnTo>
                    <a:pt x="207" y="259"/>
                  </a:lnTo>
                  <a:lnTo>
                    <a:pt x="191" y="225"/>
                  </a:lnTo>
                  <a:lnTo>
                    <a:pt x="175" y="191"/>
                  </a:lnTo>
                  <a:lnTo>
                    <a:pt x="160" y="156"/>
                  </a:lnTo>
                  <a:lnTo>
                    <a:pt x="144" y="122"/>
                  </a:lnTo>
                  <a:lnTo>
                    <a:pt x="133" y="89"/>
                  </a:lnTo>
                  <a:lnTo>
                    <a:pt x="122" y="60"/>
                  </a:lnTo>
                  <a:lnTo>
                    <a:pt x="112" y="36"/>
                  </a:lnTo>
                  <a:lnTo>
                    <a:pt x="106" y="17"/>
                  </a:lnTo>
                  <a:lnTo>
                    <a:pt x="101" y="4"/>
                  </a:lnTo>
                  <a:lnTo>
                    <a:pt x="100" y="0"/>
                  </a:lnTo>
                  <a:lnTo>
                    <a:pt x="0" y="33"/>
                  </a:lnTo>
                  <a:lnTo>
                    <a:pt x="2" y="37"/>
                  </a:lnTo>
                  <a:lnTo>
                    <a:pt x="6" y="50"/>
                  </a:lnTo>
                  <a:lnTo>
                    <a:pt x="13" y="71"/>
                  </a:lnTo>
                  <a:lnTo>
                    <a:pt x="22" y="97"/>
                  </a:lnTo>
                  <a:lnTo>
                    <a:pt x="34" y="127"/>
                  </a:lnTo>
                  <a:lnTo>
                    <a:pt x="47" y="162"/>
                  </a:lnTo>
                  <a:lnTo>
                    <a:pt x="62" y="197"/>
                  </a:lnTo>
                  <a:lnTo>
                    <a:pt x="79" y="23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6" name="Freeform 59">
              <a:extLst>
                <a:ext uri="{FF2B5EF4-FFF2-40B4-BE49-F238E27FC236}">
                  <a16:creationId xmlns:a16="http://schemas.microsoft.com/office/drawing/2014/main" id="{AA44F6BB-6CB2-4507-AB04-ABCC36EF8FF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8201" y="5149850"/>
              <a:ext cx="142875" cy="150813"/>
            </a:xfrm>
            <a:custGeom>
              <a:avLst/>
              <a:gdLst>
                <a:gd name="T0" fmla="*/ 291 w 361"/>
                <a:gd name="T1" fmla="*/ 381 h 381"/>
                <a:gd name="T2" fmla="*/ 361 w 361"/>
                <a:gd name="T3" fmla="*/ 302 h 381"/>
                <a:gd name="T4" fmla="*/ 348 w 361"/>
                <a:gd name="T5" fmla="*/ 291 h 381"/>
                <a:gd name="T6" fmla="*/ 314 w 361"/>
                <a:gd name="T7" fmla="*/ 259 h 381"/>
                <a:gd name="T8" fmla="*/ 292 w 361"/>
                <a:gd name="T9" fmla="*/ 238 h 381"/>
                <a:gd name="T10" fmla="*/ 267 w 361"/>
                <a:gd name="T11" fmla="*/ 213 h 381"/>
                <a:gd name="T12" fmla="*/ 241 w 361"/>
                <a:gd name="T13" fmla="*/ 187 h 381"/>
                <a:gd name="T14" fmla="*/ 215 w 361"/>
                <a:gd name="T15" fmla="*/ 159 h 381"/>
                <a:gd name="T16" fmla="*/ 190 w 361"/>
                <a:gd name="T17" fmla="*/ 130 h 381"/>
                <a:gd name="T18" fmla="*/ 165 w 361"/>
                <a:gd name="T19" fmla="*/ 102 h 381"/>
                <a:gd name="T20" fmla="*/ 144 w 361"/>
                <a:gd name="T21" fmla="*/ 75 h 381"/>
                <a:gd name="T22" fmla="*/ 124 w 361"/>
                <a:gd name="T23" fmla="*/ 51 h 381"/>
                <a:gd name="T24" fmla="*/ 96 w 361"/>
                <a:gd name="T25" fmla="*/ 14 h 381"/>
                <a:gd name="T26" fmla="*/ 85 w 361"/>
                <a:gd name="T27" fmla="*/ 0 h 381"/>
                <a:gd name="T28" fmla="*/ 0 w 361"/>
                <a:gd name="T29" fmla="*/ 62 h 381"/>
                <a:gd name="T30" fmla="*/ 3 w 361"/>
                <a:gd name="T31" fmla="*/ 66 h 381"/>
                <a:gd name="T32" fmla="*/ 12 w 361"/>
                <a:gd name="T33" fmla="*/ 77 h 381"/>
                <a:gd name="T34" fmla="*/ 25 w 361"/>
                <a:gd name="T35" fmla="*/ 94 h 381"/>
                <a:gd name="T36" fmla="*/ 41 w 361"/>
                <a:gd name="T37" fmla="*/ 116 h 381"/>
                <a:gd name="T38" fmla="*/ 62 w 361"/>
                <a:gd name="T39" fmla="*/ 142 h 381"/>
                <a:gd name="T40" fmla="*/ 85 w 361"/>
                <a:gd name="T41" fmla="*/ 170 h 381"/>
                <a:gd name="T42" fmla="*/ 110 w 361"/>
                <a:gd name="T43" fmla="*/ 199 h 381"/>
                <a:gd name="T44" fmla="*/ 137 w 361"/>
                <a:gd name="T45" fmla="*/ 229 h 381"/>
                <a:gd name="T46" fmla="*/ 164 w 361"/>
                <a:gd name="T47" fmla="*/ 259 h 381"/>
                <a:gd name="T48" fmla="*/ 192 w 361"/>
                <a:gd name="T49" fmla="*/ 287 h 381"/>
                <a:gd name="T50" fmla="*/ 218 w 361"/>
                <a:gd name="T51" fmla="*/ 313 h 381"/>
                <a:gd name="T52" fmla="*/ 241 w 361"/>
                <a:gd name="T53" fmla="*/ 336 h 381"/>
                <a:gd name="T54" fmla="*/ 278 w 361"/>
                <a:gd name="T55" fmla="*/ 368 h 381"/>
                <a:gd name="T56" fmla="*/ 292 w 361"/>
                <a:gd name="T57" fmla="*/ 381 h 381"/>
                <a:gd name="T58" fmla="*/ 291 w 361"/>
                <a:gd name="T59" fmla="*/ 38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1" h="381">
                  <a:moveTo>
                    <a:pt x="291" y="381"/>
                  </a:moveTo>
                  <a:lnTo>
                    <a:pt x="361" y="302"/>
                  </a:lnTo>
                  <a:lnTo>
                    <a:pt x="348" y="291"/>
                  </a:lnTo>
                  <a:lnTo>
                    <a:pt x="314" y="259"/>
                  </a:lnTo>
                  <a:lnTo>
                    <a:pt x="292" y="238"/>
                  </a:lnTo>
                  <a:lnTo>
                    <a:pt x="267" y="213"/>
                  </a:lnTo>
                  <a:lnTo>
                    <a:pt x="241" y="187"/>
                  </a:lnTo>
                  <a:lnTo>
                    <a:pt x="215" y="159"/>
                  </a:lnTo>
                  <a:lnTo>
                    <a:pt x="190" y="130"/>
                  </a:lnTo>
                  <a:lnTo>
                    <a:pt x="165" y="102"/>
                  </a:lnTo>
                  <a:lnTo>
                    <a:pt x="144" y="75"/>
                  </a:lnTo>
                  <a:lnTo>
                    <a:pt x="124" y="51"/>
                  </a:lnTo>
                  <a:lnTo>
                    <a:pt x="96" y="14"/>
                  </a:lnTo>
                  <a:lnTo>
                    <a:pt x="85" y="0"/>
                  </a:lnTo>
                  <a:lnTo>
                    <a:pt x="0" y="62"/>
                  </a:lnTo>
                  <a:lnTo>
                    <a:pt x="3" y="66"/>
                  </a:lnTo>
                  <a:lnTo>
                    <a:pt x="12" y="77"/>
                  </a:lnTo>
                  <a:lnTo>
                    <a:pt x="25" y="94"/>
                  </a:lnTo>
                  <a:lnTo>
                    <a:pt x="41" y="116"/>
                  </a:lnTo>
                  <a:lnTo>
                    <a:pt x="62" y="142"/>
                  </a:lnTo>
                  <a:lnTo>
                    <a:pt x="85" y="170"/>
                  </a:lnTo>
                  <a:lnTo>
                    <a:pt x="110" y="199"/>
                  </a:lnTo>
                  <a:lnTo>
                    <a:pt x="137" y="229"/>
                  </a:lnTo>
                  <a:lnTo>
                    <a:pt x="164" y="259"/>
                  </a:lnTo>
                  <a:lnTo>
                    <a:pt x="192" y="287"/>
                  </a:lnTo>
                  <a:lnTo>
                    <a:pt x="218" y="313"/>
                  </a:lnTo>
                  <a:lnTo>
                    <a:pt x="241" y="336"/>
                  </a:lnTo>
                  <a:lnTo>
                    <a:pt x="278" y="368"/>
                  </a:lnTo>
                  <a:lnTo>
                    <a:pt x="292" y="381"/>
                  </a:lnTo>
                  <a:lnTo>
                    <a:pt x="291" y="38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7" name="Freeform 60">
              <a:extLst>
                <a:ext uri="{FF2B5EF4-FFF2-40B4-BE49-F238E27FC236}">
                  <a16:creationId xmlns:a16="http://schemas.microsoft.com/office/drawing/2014/main" id="{B4EC08F8-1A54-4C92-83E3-AFC1EC22C38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66001" y="5316538"/>
              <a:ext cx="166688" cy="119063"/>
            </a:xfrm>
            <a:custGeom>
              <a:avLst/>
              <a:gdLst>
                <a:gd name="T0" fmla="*/ 375 w 418"/>
                <a:gd name="T1" fmla="*/ 301 h 301"/>
                <a:gd name="T2" fmla="*/ 418 w 418"/>
                <a:gd name="T3" fmla="*/ 203 h 301"/>
                <a:gd name="T4" fmla="*/ 414 w 418"/>
                <a:gd name="T5" fmla="*/ 202 h 301"/>
                <a:gd name="T6" fmla="*/ 402 w 418"/>
                <a:gd name="T7" fmla="*/ 197 h 301"/>
                <a:gd name="T8" fmla="*/ 384 w 418"/>
                <a:gd name="T9" fmla="*/ 188 h 301"/>
                <a:gd name="T10" fmla="*/ 360 w 418"/>
                <a:gd name="T11" fmla="*/ 176 h 301"/>
                <a:gd name="T12" fmla="*/ 332 w 418"/>
                <a:gd name="T13" fmla="*/ 163 h 301"/>
                <a:gd name="T14" fmla="*/ 301 w 418"/>
                <a:gd name="T15" fmla="*/ 147 h 301"/>
                <a:gd name="T16" fmla="*/ 268 w 418"/>
                <a:gd name="T17" fmla="*/ 130 h 301"/>
                <a:gd name="T18" fmla="*/ 235 w 418"/>
                <a:gd name="T19" fmla="*/ 112 h 301"/>
                <a:gd name="T20" fmla="*/ 201 w 418"/>
                <a:gd name="T21" fmla="*/ 92 h 301"/>
                <a:gd name="T22" fmla="*/ 170 w 418"/>
                <a:gd name="T23" fmla="*/ 73 h 301"/>
                <a:gd name="T24" fmla="*/ 141 w 418"/>
                <a:gd name="T25" fmla="*/ 54 h 301"/>
                <a:gd name="T26" fmla="*/ 115 w 418"/>
                <a:gd name="T27" fmla="*/ 37 h 301"/>
                <a:gd name="T28" fmla="*/ 93 w 418"/>
                <a:gd name="T29" fmla="*/ 22 h 301"/>
                <a:gd name="T30" fmla="*/ 77 w 418"/>
                <a:gd name="T31" fmla="*/ 10 h 301"/>
                <a:gd name="T32" fmla="*/ 66 w 418"/>
                <a:gd name="T33" fmla="*/ 2 h 301"/>
                <a:gd name="T34" fmla="*/ 63 w 418"/>
                <a:gd name="T35" fmla="*/ 0 h 301"/>
                <a:gd name="T36" fmla="*/ 0 w 418"/>
                <a:gd name="T37" fmla="*/ 86 h 301"/>
                <a:gd name="T38" fmla="*/ 5 w 418"/>
                <a:gd name="T39" fmla="*/ 89 h 301"/>
                <a:gd name="T40" fmla="*/ 16 w 418"/>
                <a:gd name="T41" fmla="*/ 96 h 301"/>
                <a:gd name="T42" fmla="*/ 34 w 418"/>
                <a:gd name="T43" fmla="*/ 108 h 301"/>
                <a:gd name="T44" fmla="*/ 57 w 418"/>
                <a:gd name="T45" fmla="*/ 125 h 301"/>
                <a:gd name="T46" fmla="*/ 84 w 418"/>
                <a:gd name="T47" fmla="*/ 143 h 301"/>
                <a:gd name="T48" fmla="*/ 114 w 418"/>
                <a:gd name="T49" fmla="*/ 162 h 301"/>
                <a:gd name="T50" fmla="*/ 147 w 418"/>
                <a:gd name="T51" fmla="*/ 183 h 301"/>
                <a:gd name="T52" fmla="*/ 183 w 418"/>
                <a:gd name="T53" fmla="*/ 203 h 301"/>
                <a:gd name="T54" fmla="*/ 218 w 418"/>
                <a:gd name="T55" fmla="*/ 223 h 301"/>
                <a:gd name="T56" fmla="*/ 252 w 418"/>
                <a:gd name="T57" fmla="*/ 241 h 301"/>
                <a:gd name="T58" fmla="*/ 284 w 418"/>
                <a:gd name="T59" fmla="*/ 257 h 301"/>
                <a:gd name="T60" fmla="*/ 314 w 418"/>
                <a:gd name="T61" fmla="*/ 272 h 301"/>
                <a:gd name="T62" fmla="*/ 340 w 418"/>
                <a:gd name="T63" fmla="*/ 284 h 301"/>
                <a:gd name="T64" fmla="*/ 359 w 418"/>
                <a:gd name="T65" fmla="*/ 293 h 301"/>
                <a:gd name="T66" fmla="*/ 371 w 418"/>
                <a:gd name="T67" fmla="*/ 298 h 301"/>
                <a:gd name="T68" fmla="*/ 375 w 418"/>
                <a:gd name="T6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8" h="301">
                  <a:moveTo>
                    <a:pt x="375" y="301"/>
                  </a:moveTo>
                  <a:lnTo>
                    <a:pt x="418" y="203"/>
                  </a:lnTo>
                  <a:lnTo>
                    <a:pt x="414" y="202"/>
                  </a:lnTo>
                  <a:lnTo>
                    <a:pt x="402" y="197"/>
                  </a:lnTo>
                  <a:lnTo>
                    <a:pt x="384" y="188"/>
                  </a:lnTo>
                  <a:lnTo>
                    <a:pt x="360" y="176"/>
                  </a:lnTo>
                  <a:lnTo>
                    <a:pt x="332" y="163"/>
                  </a:lnTo>
                  <a:lnTo>
                    <a:pt x="301" y="147"/>
                  </a:lnTo>
                  <a:lnTo>
                    <a:pt x="268" y="130"/>
                  </a:lnTo>
                  <a:lnTo>
                    <a:pt x="235" y="112"/>
                  </a:lnTo>
                  <a:lnTo>
                    <a:pt x="201" y="92"/>
                  </a:lnTo>
                  <a:lnTo>
                    <a:pt x="170" y="73"/>
                  </a:lnTo>
                  <a:lnTo>
                    <a:pt x="141" y="54"/>
                  </a:lnTo>
                  <a:lnTo>
                    <a:pt x="115" y="37"/>
                  </a:lnTo>
                  <a:lnTo>
                    <a:pt x="93" y="22"/>
                  </a:lnTo>
                  <a:lnTo>
                    <a:pt x="77" y="10"/>
                  </a:lnTo>
                  <a:lnTo>
                    <a:pt x="66" y="2"/>
                  </a:lnTo>
                  <a:lnTo>
                    <a:pt x="63" y="0"/>
                  </a:lnTo>
                  <a:lnTo>
                    <a:pt x="0" y="86"/>
                  </a:lnTo>
                  <a:lnTo>
                    <a:pt x="5" y="89"/>
                  </a:lnTo>
                  <a:lnTo>
                    <a:pt x="16" y="96"/>
                  </a:lnTo>
                  <a:lnTo>
                    <a:pt x="34" y="108"/>
                  </a:lnTo>
                  <a:lnTo>
                    <a:pt x="57" y="125"/>
                  </a:lnTo>
                  <a:lnTo>
                    <a:pt x="84" y="143"/>
                  </a:lnTo>
                  <a:lnTo>
                    <a:pt x="114" y="162"/>
                  </a:lnTo>
                  <a:lnTo>
                    <a:pt x="147" y="183"/>
                  </a:lnTo>
                  <a:lnTo>
                    <a:pt x="183" y="203"/>
                  </a:lnTo>
                  <a:lnTo>
                    <a:pt x="218" y="223"/>
                  </a:lnTo>
                  <a:lnTo>
                    <a:pt x="252" y="241"/>
                  </a:lnTo>
                  <a:lnTo>
                    <a:pt x="284" y="257"/>
                  </a:lnTo>
                  <a:lnTo>
                    <a:pt x="314" y="272"/>
                  </a:lnTo>
                  <a:lnTo>
                    <a:pt x="340" y="284"/>
                  </a:lnTo>
                  <a:lnTo>
                    <a:pt x="359" y="293"/>
                  </a:lnTo>
                  <a:lnTo>
                    <a:pt x="371" y="298"/>
                  </a:lnTo>
                  <a:lnTo>
                    <a:pt x="375" y="30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8" name="Freeform 61">
              <a:extLst>
                <a:ext uri="{FF2B5EF4-FFF2-40B4-BE49-F238E27FC236}">
                  <a16:creationId xmlns:a16="http://schemas.microsoft.com/office/drawing/2014/main" id="{A20509FD-02DB-47D9-8533-D4DBDE0B5C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589838" y="5424488"/>
              <a:ext cx="171450" cy="74613"/>
            </a:xfrm>
            <a:custGeom>
              <a:avLst/>
              <a:gdLst>
                <a:gd name="T0" fmla="*/ 424 w 433"/>
                <a:gd name="T1" fmla="*/ 189 h 189"/>
                <a:gd name="T2" fmla="*/ 433 w 433"/>
                <a:gd name="T3" fmla="*/ 84 h 189"/>
                <a:gd name="T4" fmla="*/ 429 w 433"/>
                <a:gd name="T5" fmla="*/ 84 h 189"/>
                <a:gd name="T6" fmla="*/ 416 w 433"/>
                <a:gd name="T7" fmla="*/ 82 h 189"/>
                <a:gd name="T8" fmla="*/ 397 w 433"/>
                <a:gd name="T9" fmla="*/ 80 h 189"/>
                <a:gd name="T10" fmla="*/ 370 w 433"/>
                <a:gd name="T11" fmla="*/ 76 h 189"/>
                <a:gd name="T12" fmla="*/ 339 w 433"/>
                <a:gd name="T13" fmla="*/ 73 h 189"/>
                <a:gd name="T14" fmla="*/ 305 w 433"/>
                <a:gd name="T15" fmla="*/ 67 h 189"/>
                <a:gd name="T16" fmla="*/ 268 w 433"/>
                <a:gd name="T17" fmla="*/ 61 h 189"/>
                <a:gd name="T18" fmla="*/ 231 w 433"/>
                <a:gd name="T19" fmla="*/ 53 h 189"/>
                <a:gd name="T20" fmla="*/ 194 w 433"/>
                <a:gd name="T21" fmla="*/ 45 h 189"/>
                <a:gd name="T22" fmla="*/ 158 w 433"/>
                <a:gd name="T23" fmla="*/ 36 h 189"/>
                <a:gd name="T24" fmla="*/ 124 w 433"/>
                <a:gd name="T25" fmla="*/ 27 h 189"/>
                <a:gd name="T26" fmla="*/ 94 w 433"/>
                <a:gd name="T27" fmla="*/ 19 h 189"/>
                <a:gd name="T28" fmla="*/ 69 w 433"/>
                <a:gd name="T29" fmla="*/ 12 h 189"/>
                <a:gd name="T30" fmla="*/ 50 w 433"/>
                <a:gd name="T31" fmla="*/ 6 h 189"/>
                <a:gd name="T32" fmla="*/ 37 w 433"/>
                <a:gd name="T33" fmla="*/ 1 h 189"/>
                <a:gd name="T34" fmla="*/ 33 w 433"/>
                <a:gd name="T35" fmla="*/ 0 h 189"/>
                <a:gd name="T36" fmla="*/ 0 w 433"/>
                <a:gd name="T37" fmla="*/ 101 h 189"/>
                <a:gd name="T38" fmla="*/ 6 w 433"/>
                <a:gd name="T39" fmla="*/ 103 h 189"/>
                <a:gd name="T40" fmla="*/ 19 w 433"/>
                <a:gd name="T41" fmla="*/ 106 h 189"/>
                <a:gd name="T42" fmla="*/ 39 w 433"/>
                <a:gd name="T43" fmla="*/ 113 h 189"/>
                <a:gd name="T44" fmla="*/ 65 w 433"/>
                <a:gd name="T45" fmla="*/ 120 h 189"/>
                <a:gd name="T46" fmla="*/ 96 w 433"/>
                <a:gd name="T47" fmla="*/ 129 h 189"/>
                <a:gd name="T48" fmla="*/ 132 w 433"/>
                <a:gd name="T49" fmla="*/ 139 h 189"/>
                <a:gd name="T50" fmla="*/ 170 w 433"/>
                <a:gd name="T51" fmla="*/ 147 h 189"/>
                <a:gd name="T52" fmla="*/ 210 w 433"/>
                <a:gd name="T53" fmla="*/ 156 h 189"/>
                <a:gd name="T54" fmla="*/ 250 w 433"/>
                <a:gd name="T55" fmla="*/ 165 h 189"/>
                <a:gd name="T56" fmla="*/ 288 w 433"/>
                <a:gd name="T57" fmla="*/ 171 h 189"/>
                <a:gd name="T58" fmla="*/ 324 w 433"/>
                <a:gd name="T59" fmla="*/ 176 h 189"/>
                <a:gd name="T60" fmla="*/ 357 w 433"/>
                <a:gd name="T61" fmla="*/ 181 h 189"/>
                <a:gd name="T62" fmla="*/ 384 w 433"/>
                <a:gd name="T63" fmla="*/ 185 h 189"/>
                <a:gd name="T64" fmla="*/ 405 w 433"/>
                <a:gd name="T65" fmla="*/ 187 h 189"/>
                <a:gd name="T66" fmla="*/ 418 w 433"/>
                <a:gd name="T67" fmla="*/ 188 h 189"/>
                <a:gd name="T68" fmla="*/ 424 w 433"/>
                <a:gd name="T69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3" h="189">
                  <a:moveTo>
                    <a:pt x="424" y="189"/>
                  </a:moveTo>
                  <a:lnTo>
                    <a:pt x="433" y="84"/>
                  </a:lnTo>
                  <a:lnTo>
                    <a:pt x="429" y="84"/>
                  </a:lnTo>
                  <a:lnTo>
                    <a:pt x="416" y="82"/>
                  </a:lnTo>
                  <a:lnTo>
                    <a:pt x="397" y="80"/>
                  </a:lnTo>
                  <a:lnTo>
                    <a:pt x="370" y="76"/>
                  </a:lnTo>
                  <a:lnTo>
                    <a:pt x="339" y="73"/>
                  </a:lnTo>
                  <a:lnTo>
                    <a:pt x="305" y="67"/>
                  </a:lnTo>
                  <a:lnTo>
                    <a:pt x="268" y="61"/>
                  </a:lnTo>
                  <a:lnTo>
                    <a:pt x="231" y="53"/>
                  </a:lnTo>
                  <a:lnTo>
                    <a:pt x="194" y="45"/>
                  </a:lnTo>
                  <a:lnTo>
                    <a:pt x="158" y="36"/>
                  </a:lnTo>
                  <a:lnTo>
                    <a:pt x="124" y="27"/>
                  </a:lnTo>
                  <a:lnTo>
                    <a:pt x="94" y="19"/>
                  </a:lnTo>
                  <a:lnTo>
                    <a:pt x="69" y="12"/>
                  </a:lnTo>
                  <a:lnTo>
                    <a:pt x="50" y="6"/>
                  </a:lnTo>
                  <a:lnTo>
                    <a:pt x="37" y="1"/>
                  </a:lnTo>
                  <a:lnTo>
                    <a:pt x="33" y="0"/>
                  </a:lnTo>
                  <a:lnTo>
                    <a:pt x="0" y="101"/>
                  </a:lnTo>
                  <a:lnTo>
                    <a:pt x="6" y="103"/>
                  </a:lnTo>
                  <a:lnTo>
                    <a:pt x="19" y="106"/>
                  </a:lnTo>
                  <a:lnTo>
                    <a:pt x="39" y="113"/>
                  </a:lnTo>
                  <a:lnTo>
                    <a:pt x="65" y="120"/>
                  </a:lnTo>
                  <a:lnTo>
                    <a:pt x="96" y="129"/>
                  </a:lnTo>
                  <a:lnTo>
                    <a:pt x="132" y="139"/>
                  </a:lnTo>
                  <a:lnTo>
                    <a:pt x="170" y="147"/>
                  </a:lnTo>
                  <a:lnTo>
                    <a:pt x="210" y="156"/>
                  </a:lnTo>
                  <a:lnTo>
                    <a:pt x="250" y="165"/>
                  </a:lnTo>
                  <a:lnTo>
                    <a:pt x="288" y="171"/>
                  </a:lnTo>
                  <a:lnTo>
                    <a:pt x="324" y="176"/>
                  </a:lnTo>
                  <a:lnTo>
                    <a:pt x="357" y="181"/>
                  </a:lnTo>
                  <a:lnTo>
                    <a:pt x="384" y="185"/>
                  </a:lnTo>
                  <a:lnTo>
                    <a:pt x="405" y="187"/>
                  </a:lnTo>
                  <a:lnTo>
                    <a:pt x="418" y="188"/>
                  </a:lnTo>
                  <a:lnTo>
                    <a:pt x="424" y="18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9" name="Freeform 62">
              <a:extLst>
                <a:ext uri="{FF2B5EF4-FFF2-40B4-BE49-F238E27FC236}">
                  <a16:creationId xmlns:a16="http://schemas.microsoft.com/office/drawing/2014/main" id="{68FEF855-9DC6-4274-8153-BB1BC93EC3EE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7488" y="5443538"/>
              <a:ext cx="171450" cy="60325"/>
            </a:xfrm>
            <a:custGeom>
              <a:avLst/>
              <a:gdLst>
                <a:gd name="T0" fmla="*/ 216 w 429"/>
                <a:gd name="T1" fmla="*/ 137 h 149"/>
                <a:gd name="T2" fmla="*/ 257 w 429"/>
                <a:gd name="T3" fmla="*/ 133 h 149"/>
                <a:gd name="T4" fmla="*/ 294 w 429"/>
                <a:gd name="T5" fmla="*/ 128 h 149"/>
                <a:gd name="T6" fmla="*/ 331 w 429"/>
                <a:gd name="T7" fmla="*/ 121 h 149"/>
                <a:gd name="T8" fmla="*/ 364 w 429"/>
                <a:gd name="T9" fmla="*/ 116 h 149"/>
                <a:gd name="T10" fmla="*/ 391 w 429"/>
                <a:gd name="T11" fmla="*/ 111 h 149"/>
                <a:gd name="T12" fmla="*/ 411 w 429"/>
                <a:gd name="T13" fmla="*/ 107 h 149"/>
                <a:gd name="T14" fmla="*/ 425 w 429"/>
                <a:gd name="T15" fmla="*/ 104 h 149"/>
                <a:gd name="T16" fmla="*/ 429 w 429"/>
                <a:gd name="T17" fmla="*/ 103 h 149"/>
                <a:gd name="T18" fmla="*/ 407 w 429"/>
                <a:gd name="T19" fmla="*/ 0 h 149"/>
                <a:gd name="T20" fmla="*/ 402 w 429"/>
                <a:gd name="T21" fmla="*/ 1 h 149"/>
                <a:gd name="T22" fmla="*/ 391 w 429"/>
                <a:gd name="T23" fmla="*/ 3 h 149"/>
                <a:gd name="T24" fmla="*/ 370 w 429"/>
                <a:gd name="T25" fmla="*/ 8 h 149"/>
                <a:gd name="T26" fmla="*/ 344 w 429"/>
                <a:gd name="T27" fmla="*/ 12 h 149"/>
                <a:gd name="T28" fmla="*/ 314 w 429"/>
                <a:gd name="T29" fmla="*/ 17 h 149"/>
                <a:gd name="T30" fmla="*/ 279 w 429"/>
                <a:gd name="T31" fmla="*/ 23 h 149"/>
                <a:gd name="T32" fmla="*/ 243 w 429"/>
                <a:gd name="T33" fmla="*/ 28 h 149"/>
                <a:gd name="T34" fmla="*/ 205 w 429"/>
                <a:gd name="T35" fmla="*/ 32 h 149"/>
                <a:gd name="T36" fmla="*/ 167 w 429"/>
                <a:gd name="T37" fmla="*/ 36 h 149"/>
                <a:gd name="T38" fmla="*/ 130 w 429"/>
                <a:gd name="T39" fmla="*/ 39 h 149"/>
                <a:gd name="T40" fmla="*/ 96 w 429"/>
                <a:gd name="T41" fmla="*/ 41 h 149"/>
                <a:gd name="T42" fmla="*/ 64 w 429"/>
                <a:gd name="T43" fmla="*/ 42 h 149"/>
                <a:gd name="T44" fmla="*/ 38 w 429"/>
                <a:gd name="T45" fmla="*/ 43 h 149"/>
                <a:gd name="T46" fmla="*/ 18 w 429"/>
                <a:gd name="T47" fmla="*/ 43 h 149"/>
                <a:gd name="T48" fmla="*/ 5 w 429"/>
                <a:gd name="T49" fmla="*/ 43 h 149"/>
                <a:gd name="T50" fmla="*/ 0 w 429"/>
                <a:gd name="T51" fmla="*/ 43 h 149"/>
                <a:gd name="T52" fmla="*/ 1 w 429"/>
                <a:gd name="T53" fmla="*/ 149 h 149"/>
                <a:gd name="T54" fmla="*/ 5 w 429"/>
                <a:gd name="T55" fmla="*/ 149 h 149"/>
                <a:gd name="T56" fmla="*/ 19 w 429"/>
                <a:gd name="T57" fmla="*/ 149 h 149"/>
                <a:gd name="T58" fmla="*/ 41 w 429"/>
                <a:gd name="T59" fmla="*/ 148 h 149"/>
                <a:gd name="T60" fmla="*/ 68 w 429"/>
                <a:gd name="T61" fmla="*/ 147 h 149"/>
                <a:gd name="T62" fmla="*/ 100 w 429"/>
                <a:gd name="T63" fmla="*/ 146 h 149"/>
                <a:gd name="T64" fmla="*/ 137 w 429"/>
                <a:gd name="T65" fmla="*/ 144 h 149"/>
                <a:gd name="T66" fmla="*/ 176 w 429"/>
                <a:gd name="T67" fmla="*/ 142 h 149"/>
                <a:gd name="T68" fmla="*/ 216 w 429"/>
                <a:gd name="T69" fmla="*/ 13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9" h="149">
                  <a:moveTo>
                    <a:pt x="216" y="137"/>
                  </a:moveTo>
                  <a:lnTo>
                    <a:pt x="257" y="133"/>
                  </a:lnTo>
                  <a:lnTo>
                    <a:pt x="294" y="128"/>
                  </a:lnTo>
                  <a:lnTo>
                    <a:pt x="331" y="121"/>
                  </a:lnTo>
                  <a:lnTo>
                    <a:pt x="364" y="116"/>
                  </a:lnTo>
                  <a:lnTo>
                    <a:pt x="391" y="111"/>
                  </a:lnTo>
                  <a:lnTo>
                    <a:pt x="411" y="107"/>
                  </a:lnTo>
                  <a:lnTo>
                    <a:pt x="425" y="104"/>
                  </a:lnTo>
                  <a:lnTo>
                    <a:pt x="429" y="103"/>
                  </a:lnTo>
                  <a:lnTo>
                    <a:pt x="407" y="0"/>
                  </a:lnTo>
                  <a:lnTo>
                    <a:pt x="402" y="1"/>
                  </a:lnTo>
                  <a:lnTo>
                    <a:pt x="391" y="3"/>
                  </a:lnTo>
                  <a:lnTo>
                    <a:pt x="370" y="8"/>
                  </a:lnTo>
                  <a:lnTo>
                    <a:pt x="344" y="12"/>
                  </a:lnTo>
                  <a:lnTo>
                    <a:pt x="314" y="17"/>
                  </a:lnTo>
                  <a:lnTo>
                    <a:pt x="279" y="23"/>
                  </a:lnTo>
                  <a:lnTo>
                    <a:pt x="243" y="28"/>
                  </a:lnTo>
                  <a:lnTo>
                    <a:pt x="205" y="32"/>
                  </a:lnTo>
                  <a:lnTo>
                    <a:pt x="167" y="36"/>
                  </a:lnTo>
                  <a:lnTo>
                    <a:pt x="130" y="39"/>
                  </a:lnTo>
                  <a:lnTo>
                    <a:pt x="96" y="41"/>
                  </a:lnTo>
                  <a:lnTo>
                    <a:pt x="64" y="42"/>
                  </a:lnTo>
                  <a:lnTo>
                    <a:pt x="38" y="43"/>
                  </a:lnTo>
                  <a:lnTo>
                    <a:pt x="18" y="43"/>
                  </a:lnTo>
                  <a:lnTo>
                    <a:pt x="5" y="43"/>
                  </a:lnTo>
                  <a:lnTo>
                    <a:pt x="0" y="43"/>
                  </a:lnTo>
                  <a:lnTo>
                    <a:pt x="1" y="149"/>
                  </a:lnTo>
                  <a:lnTo>
                    <a:pt x="5" y="149"/>
                  </a:lnTo>
                  <a:lnTo>
                    <a:pt x="19" y="149"/>
                  </a:lnTo>
                  <a:lnTo>
                    <a:pt x="41" y="148"/>
                  </a:lnTo>
                  <a:lnTo>
                    <a:pt x="68" y="147"/>
                  </a:lnTo>
                  <a:lnTo>
                    <a:pt x="100" y="146"/>
                  </a:lnTo>
                  <a:lnTo>
                    <a:pt x="137" y="144"/>
                  </a:lnTo>
                  <a:lnTo>
                    <a:pt x="176" y="142"/>
                  </a:lnTo>
                  <a:lnTo>
                    <a:pt x="216" y="137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0" name="Freeform 63">
              <a:extLst>
                <a:ext uri="{FF2B5EF4-FFF2-40B4-BE49-F238E27FC236}">
                  <a16:creationId xmlns:a16="http://schemas.microsoft.com/office/drawing/2014/main" id="{A10EF111-5A56-4016-BB4C-7D768B1D6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2438" y="5357813"/>
              <a:ext cx="169863" cy="106363"/>
            </a:xfrm>
            <a:custGeom>
              <a:avLst/>
              <a:gdLst>
                <a:gd name="T0" fmla="*/ 426 w 426"/>
                <a:gd name="T1" fmla="*/ 91 h 267"/>
                <a:gd name="T2" fmla="*/ 373 w 426"/>
                <a:gd name="T3" fmla="*/ 0 h 267"/>
                <a:gd name="T4" fmla="*/ 369 w 426"/>
                <a:gd name="T5" fmla="*/ 2 h 267"/>
                <a:gd name="T6" fmla="*/ 357 w 426"/>
                <a:gd name="T7" fmla="*/ 9 h 267"/>
                <a:gd name="T8" fmla="*/ 340 w 426"/>
                <a:gd name="T9" fmla="*/ 18 h 267"/>
                <a:gd name="T10" fmla="*/ 317 w 426"/>
                <a:gd name="T11" fmla="*/ 31 h 267"/>
                <a:gd name="T12" fmla="*/ 289 w 426"/>
                <a:gd name="T13" fmla="*/ 45 h 267"/>
                <a:gd name="T14" fmla="*/ 259 w 426"/>
                <a:gd name="T15" fmla="*/ 62 h 267"/>
                <a:gd name="T16" fmla="*/ 225 w 426"/>
                <a:gd name="T17" fmla="*/ 78 h 267"/>
                <a:gd name="T18" fmla="*/ 191 w 426"/>
                <a:gd name="T19" fmla="*/ 93 h 267"/>
                <a:gd name="T20" fmla="*/ 155 w 426"/>
                <a:gd name="T21" fmla="*/ 109 h 267"/>
                <a:gd name="T22" fmla="*/ 122 w 426"/>
                <a:gd name="T23" fmla="*/ 123 h 267"/>
                <a:gd name="T24" fmla="*/ 89 w 426"/>
                <a:gd name="T25" fmla="*/ 135 h 267"/>
                <a:gd name="T26" fmla="*/ 60 w 426"/>
                <a:gd name="T27" fmla="*/ 146 h 267"/>
                <a:gd name="T28" fmla="*/ 35 w 426"/>
                <a:gd name="T29" fmla="*/ 154 h 267"/>
                <a:gd name="T30" fmla="*/ 16 w 426"/>
                <a:gd name="T31" fmla="*/ 161 h 267"/>
                <a:gd name="T32" fmla="*/ 4 w 426"/>
                <a:gd name="T33" fmla="*/ 165 h 267"/>
                <a:gd name="T34" fmla="*/ 0 w 426"/>
                <a:gd name="T35" fmla="*/ 167 h 267"/>
                <a:gd name="T36" fmla="*/ 32 w 426"/>
                <a:gd name="T37" fmla="*/ 267 h 267"/>
                <a:gd name="T38" fmla="*/ 36 w 426"/>
                <a:gd name="T39" fmla="*/ 266 h 267"/>
                <a:gd name="T40" fmla="*/ 49 w 426"/>
                <a:gd name="T41" fmla="*/ 261 h 267"/>
                <a:gd name="T42" fmla="*/ 70 w 426"/>
                <a:gd name="T43" fmla="*/ 255 h 267"/>
                <a:gd name="T44" fmla="*/ 96 w 426"/>
                <a:gd name="T45" fmla="*/ 245 h 267"/>
                <a:gd name="T46" fmla="*/ 126 w 426"/>
                <a:gd name="T47" fmla="*/ 234 h 267"/>
                <a:gd name="T48" fmla="*/ 160 w 426"/>
                <a:gd name="T49" fmla="*/ 220 h 267"/>
                <a:gd name="T50" fmla="*/ 196 w 426"/>
                <a:gd name="T51" fmla="*/ 206 h 267"/>
                <a:gd name="T52" fmla="*/ 234 w 426"/>
                <a:gd name="T53" fmla="*/ 190 h 267"/>
                <a:gd name="T54" fmla="*/ 271 w 426"/>
                <a:gd name="T55" fmla="*/ 173 h 267"/>
                <a:gd name="T56" fmla="*/ 305 w 426"/>
                <a:gd name="T57" fmla="*/ 156 h 267"/>
                <a:gd name="T58" fmla="*/ 338 w 426"/>
                <a:gd name="T59" fmla="*/ 139 h 267"/>
                <a:gd name="T60" fmla="*/ 367 w 426"/>
                <a:gd name="T61" fmla="*/ 124 h 267"/>
                <a:gd name="T62" fmla="*/ 392 w 426"/>
                <a:gd name="T63" fmla="*/ 110 h 267"/>
                <a:gd name="T64" fmla="*/ 410 w 426"/>
                <a:gd name="T65" fmla="*/ 100 h 267"/>
                <a:gd name="T66" fmla="*/ 422 w 426"/>
                <a:gd name="T67" fmla="*/ 93 h 267"/>
                <a:gd name="T68" fmla="*/ 426 w 426"/>
                <a:gd name="T69" fmla="*/ 91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6" h="267">
                  <a:moveTo>
                    <a:pt x="426" y="91"/>
                  </a:moveTo>
                  <a:lnTo>
                    <a:pt x="373" y="0"/>
                  </a:lnTo>
                  <a:lnTo>
                    <a:pt x="369" y="2"/>
                  </a:lnTo>
                  <a:lnTo>
                    <a:pt x="357" y="9"/>
                  </a:lnTo>
                  <a:lnTo>
                    <a:pt x="340" y="18"/>
                  </a:lnTo>
                  <a:lnTo>
                    <a:pt x="317" y="31"/>
                  </a:lnTo>
                  <a:lnTo>
                    <a:pt x="289" y="45"/>
                  </a:lnTo>
                  <a:lnTo>
                    <a:pt x="259" y="62"/>
                  </a:lnTo>
                  <a:lnTo>
                    <a:pt x="225" y="78"/>
                  </a:lnTo>
                  <a:lnTo>
                    <a:pt x="191" y="93"/>
                  </a:lnTo>
                  <a:lnTo>
                    <a:pt x="155" y="109"/>
                  </a:lnTo>
                  <a:lnTo>
                    <a:pt x="122" y="123"/>
                  </a:lnTo>
                  <a:lnTo>
                    <a:pt x="89" y="135"/>
                  </a:lnTo>
                  <a:lnTo>
                    <a:pt x="60" y="146"/>
                  </a:lnTo>
                  <a:lnTo>
                    <a:pt x="35" y="154"/>
                  </a:lnTo>
                  <a:lnTo>
                    <a:pt x="16" y="161"/>
                  </a:lnTo>
                  <a:lnTo>
                    <a:pt x="4" y="165"/>
                  </a:lnTo>
                  <a:lnTo>
                    <a:pt x="0" y="167"/>
                  </a:lnTo>
                  <a:lnTo>
                    <a:pt x="32" y="267"/>
                  </a:lnTo>
                  <a:lnTo>
                    <a:pt x="36" y="266"/>
                  </a:lnTo>
                  <a:lnTo>
                    <a:pt x="49" y="261"/>
                  </a:lnTo>
                  <a:lnTo>
                    <a:pt x="70" y="255"/>
                  </a:lnTo>
                  <a:lnTo>
                    <a:pt x="96" y="245"/>
                  </a:lnTo>
                  <a:lnTo>
                    <a:pt x="126" y="234"/>
                  </a:lnTo>
                  <a:lnTo>
                    <a:pt x="160" y="220"/>
                  </a:lnTo>
                  <a:lnTo>
                    <a:pt x="196" y="206"/>
                  </a:lnTo>
                  <a:lnTo>
                    <a:pt x="234" y="190"/>
                  </a:lnTo>
                  <a:lnTo>
                    <a:pt x="271" y="173"/>
                  </a:lnTo>
                  <a:lnTo>
                    <a:pt x="305" y="156"/>
                  </a:lnTo>
                  <a:lnTo>
                    <a:pt x="338" y="139"/>
                  </a:lnTo>
                  <a:lnTo>
                    <a:pt x="367" y="124"/>
                  </a:lnTo>
                  <a:lnTo>
                    <a:pt x="392" y="110"/>
                  </a:lnTo>
                  <a:lnTo>
                    <a:pt x="410" y="100"/>
                  </a:lnTo>
                  <a:lnTo>
                    <a:pt x="422" y="93"/>
                  </a:lnTo>
                  <a:lnTo>
                    <a:pt x="426" y="9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1" name="Freeform 64">
              <a:extLst>
                <a:ext uri="{FF2B5EF4-FFF2-40B4-BE49-F238E27FC236}">
                  <a16:creationId xmlns:a16="http://schemas.microsoft.com/office/drawing/2014/main" id="{C4505AD1-348B-4A4E-B7A6-902770F15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5163" y="5207000"/>
              <a:ext cx="150813" cy="142875"/>
            </a:xfrm>
            <a:custGeom>
              <a:avLst/>
              <a:gdLst>
                <a:gd name="T0" fmla="*/ 382 w 382"/>
                <a:gd name="T1" fmla="*/ 70 h 360"/>
                <a:gd name="T2" fmla="*/ 304 w 382"/>
                <a:gd name="T3" fmla="*/ 0 h 360"/>
                <a:gd name="T4" fmla="*/ 293 w 382"/>
                <a:gd name="T5" fmla="*/ 13 h 360"/>
                <a:gd name="T6" fmla="*/ 260 w 382"/>
                <a:gd name="T7" fmla="*/ 46 h 360"/>
                <a:gd name="T8" fmla="*/ 239 w 382"/>
                <a:gd name="T9" fmla="*/ 69 h 360"/>
                <a:gd name="T10" fmla="*/ 214 w 382"/>
                <a:gd name="T11" fmla="*/ 94 h 360"/>
                <a:gd name="T12" fmla="*/ 188 w 382"/>
                <a:gd name="T13" fmla="*/ 119 h 360"/>
                <a:gd name="T14" fmla="*/ 159 w 382"/>
                <a:gd name="T15" fmla="*/ 145 h 360"/>
                <a:gd name="T16" fmla="*/ 131 w 382"/>
                <a:gd name="T17" fmla="*/ 171 h 360"/>
                <a:gd name="T18" fmla="*/ 103 w 382"/>
                <a:gd name="T19" fmla="*/ 194 h 360"/>
                <a:gd name="T20" fmla="*/ 76 w 382"/>
                <a:gd name="T21" fmla="*/ 216 h 360"/>
                <a:gd name="T22" fmla="*/ 51 w 382"/>
                <a:gd name="T23" fmla="*/ 235 h 360"/>
                <a:gd name="T24" fmla="*/ 14 w 382"/>
                <a:gd name="T25" fmla="*/ 263 h 360"/>
                <a:gd name="T26" fmla="*/ 0 w 382"/>
                <a:gd name="T27" fmla="*/ 274 h 360"/>
                <a:gd name="T28" fmla="*/ 62 w 382"/>
                <a:gd name="T29" fmla="*/ 360 h 360"/>
                <a:gd name="T30" fmla="*/ 66 w 382"/>
                <a:gd name="T31" fmla="*/ 356 h 360"/>
                <a:gd name="T32" fmla="*/ 77 w 382"/>
                <a:gd name="T33" fmla="*/ 349 h 360"/>
                <a:gd name="T34" fmla="*/ 94 w 382"/>
                <a:gd name="T35" fmla="*/ 336 h 360"/>
                <a:gd name="T36" fmla="*/ 116 w 382"/>
                <a:gd name="T37" fmla="*/ 319 h 360"/>
                <a:gd name="T38" fmla="*/ 142 w 382"/>
                <a:gd name="T39" fmla="*/ 298 h 360"/>
                <a:gd name="T40" fmla="*/ 170 w 382"/>
                <a:gd name="T41" fmla="*/ 275 h 360"/>
                <a:gd name="T42" fmla="*/ 200 w 382"/>
                <a:gd name="T43" fmla="*/ 250 h 360"/>
                <a:gd name="T44" fmla="*/ 230 w 382"/>
                <a:gd name="T45" fmla="*/ 223 h 360"/>
                <a:gd name="T46" fmla="*/ 259 w 382"/>
                <a:gd name="T47" fmla="*/ 195 h 360"/>
                <a:gd name="T48" fmla="*/ 288 w 382"/>
                <a:gd name="T49" fmla="*/ 168 h 360"/>
                <a:gd name="T50" fmla="*/ 314 w 382"/>
                <a:gd name="T51" fmla="*/ 144 h 360"/>
                <a:gd name="T52" fmla="*/ 337 w 382"/>
                <a:gd name="T53" fmla="*/ 120 h 360"/>
                <a:gd name="T54" fmla="*/ 371 w 382"/>
                <a:gd name="T55" fmla="*/ 84 h 360"/>
                <a:gd name="T56" fmla="*/ 382 w 382"/>
                <a:gd name="T57" fmla="*/ 7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82" h="360">
                  <a:moveTo>
                    <a:pt x="382" y="70"/>
                  </a:moveTo>
                  <a:lnTo>
                    <a:pt x="304" y="0"/>
                  </a:lnTo>
                  <a:lnTo>
                    <a:pt x="293" y="13"/>
                  </a:lnTo>
                  <a:lnTo>
                    <a:pt x="260" y="46"/>
                  </a:lnTo>
                  <a:lnTo>
                    <a:pt x="239" y="69"/>
                  </a:lnTo>
                  <a:lnTo>
                    <a:pt x="214" y="94"/>
                  </a:lnTo>
                  <a:lnTo>
                    <a:pt x="188" y="119"/>
                  </a:lnTo>
                  <a:lnTo>
                    <a:pt x="159" y="145"/>
                  </a:lnTo>
                  <a:lnTo>
                    <a:pt x="131" y="171"/>
                  </a:lnTo>
                  <a:lnTo>
                    <a:pt x="103" y="194"/>
                  </a:lnTo>
                  <a:lnTo>
                    <a:pt x="76" y="216"/>
                  </a:lnTo>
                  <a:lnTo>
                    <a:pt x="51" y="235"/>
                  </a:lnTo>
                  <a:lnTo>
                    <a:pt x="14" y="263"/>
                  </a:lnTo>
                  <a:lnTo>
                    <a:pt x="0" y="274"/>
                  </a:lnTo>
                  <a:lnTo>
                    <a:pt x="62" y="360"/>
                  </a:lnTo>
                  <a:lnTo>
                    <a:pt x="66" y="356"/>
                  </a:lnTo>
                  <a:lnTo>
                    <a:pt x="77" y="349"/>
                  </a:lnTo>
                  <a:lnTo>
                    <a:pt x="94" y="336"/>
                  </a:lnTo>
                  <a:lnTo>
                    <a:pt x="116" y="319"/>
                  </a:lnTo>
                  <a:lnTo>
                    <a:pt x="142" y="298"/>
                  </a:lnTo>
                  <a:lnTo>
                    <a:pt x="170" y="275"/>
                  </a:lnTo>
                  <a:lnTo>
                    <a:pt x="200" y="250"/>
                  </a:lnTo>
                  <a:lnTo>
                    <a:pt x="230" y="223"/>
                  </a:lnTo>
                  <a:lnTo>
                    <a:pt x="259" y="195"/>
                  </a:lnTo>
                  <a:lnTo>
                    <a:pt x="288" y="168"/>
                  </a:lnTo>
                  <a:lnTo>
                    <a:pt x="314" y="144"/>
                  </a:lnTo>
                  <a:lnTo>
                    <a:pt x="337" y="120"/>
                  </a:lnTo>
                  <a:lnTo>
                    <a:pt x="371" y="84"/>
                  </a:lnTo>
                  <a:lnTo>
                    <a:pt x="382" y="7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2" name="Freeform 65">
              <a:extLst>
                <a:ext uri="{FF2B5EF4-FFF2-40B4-BE49-F238E27FC236}">
                  <a16:creationId xmlns:a16="http://schemas.microsoft.com/office/drawing/2014/main" id="{7F8437E6-FDC7-4ADB-8FC3-644A7E14205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3438" y="5006975"/>
              <a:ext cx="119063" cy="166688"/>
            </a:xfrm>
            <a:custGeom>
              <a:avLst/>
              <a:gdLst>
                <a:gd name="T0" fmla="*/ 112 w 301"/>
                <a:gd name="T1" fmla="*/ 182 h 417"/>
                <a:gd name="T2" fmla="*/ 92 w 301"/>
                <a:gd name="T3" fmla="*/ 216 h 417"/>
                <a:gd name="T4" fmla="*/ 73 w 301"/>
                <a:gd name="T5" fmla="*/ 247 h 417"/>
                <a:gd name="T6" fmla="*/ 54 w 301"/>
                <a:gd name="T7" fmla="*/ 276 h 417"/>
                <a:gd name="T8" fmla="*/ 36 w 301"/>
                <a:gd name="T9" fmla="*/ 301 h 417"/>
                <a:gd name="T10" fmla="*/ 21 w 301"/>
                <a:gd name="T11" fmla="*/ 323 h 417"/>
                <a:gd name="T12" fmla="*/ 10 w 301"/>
                <a:gd name="T13" fmla="*/ 340 h 417"/>
                <a:gd name="T14" fmla="*/ 3 w 301"/>
                <a:gd name="T15" fmla="*/ 351 h 417"/>
                <a:gd name="T16" fmla="*/ 0 w 301"/>
                <a:gd name="T17" fmla="*/ 354 h 417"/>
                <a:gd name="T18" fmla="*/ 85 w 301"/>
                <a:gd name="T19" fmla="*/ 417 h 417"/>
                <a:gd name="T20" fmla="*/ 88 w 301"/>
                <a:gd name="T21" fmla="*/ 412 h 417"/>
                <a:gd name="T22" fmla="*/ 96 w 301"/>
                <a:gd name="T23" fmla="*/ 401 h 417"/>
                <a:gd name="T24" fmla="*/ 108 w 301"/>
                <a:gd name="T25" fmla="*/ 384 h 417"/>
                <a:gd name="T26" fmla="*/ 124 w 301"/>
                <a:gd name="T27" fmla="*/ 360 h 417"/>
                <a:gd name="T28" fmla="*/ 142 w 301"/>
                <a:gd name="T29" fmla="*/ 333 h 417"/>
                <a:gd name="T30" fmla="*/ 162 w 301"/>
                <a:gd name="T31" fmla="*/ 303 h 417"/>
                <a:gd name="T32" fmla="*/ 182 w 301"/>
                <a:gd name="T33" fmla="*/ 270 h 417"/>
                <a:gd name="T34" fmla="*/ 203 w 301"/>
                <a:gd name="T35" fmla="*/ 235 h 417"/>
                <a:gd name="T36" fmla="*/ 223 w 301"/>
                <a:gd name="T37" fmla="*/ 199 h 417"/>
                <a:gd name="T38" fmla="*/ 242 w 301"/>
                <a:gd name="T39" fmla="*/ 166 h 417"/>
                <a:gd name="T40" fmla="*/ 258 w 301"/>
                <a:gd name="T41" fmla="*/ 132 h 417"/>
                <a:gd name="T42" fmla="*/ 273 w 301"/>
                <a:gd name="T43" fmla="*/ 103 h 417"/>
                <a:gd name="T44" fmla="*/ 285 w 301"/>
                <a:gd name="T45" fmla="*/ 78 h 417"/>
                <a:gd name="T46" fmla="*/ 293 w 301"/>
                <a:gd name="T47" fmla="*/ 59 h 417"/>
                <a:gd name="T48" fmla="*/ 299 w 301"/>
                <a:gd name="T49" fmla="*/ 47 h 417"/>
                <a:gd name="T50" fmla="*/ 301 w 301"/>
                <a:gd name="T51" fmla="*/ 42 h 417"/>
                <a:gd name="T52" fmla="*/ 205 w 301"/>
                <a:gd name="T53" fmla="*/ 0 h 417"/>
                <a:gd name="T54" fmla="*/ 203 w 301"/>
                <a:gd name="T55" fmla="*/ 4 h 417"/>
                <a:gd name="T56" fmla="*/ 197 w 301"/>
                <a:gd name="T57" fmla="*/ 16 h 417"/>
                <a:gd name="T58" fmla="*/ 189 w 301"/>
                <a:gd name="T59" fmla="*/ 34 h 417"/>
                <a:gd name="T60" fmla="*/ 178 w 301"/>
                <a:gd name="T61" fmla="*/ 58 h 417"/>
                <a:gd name="T62" fmla="*/ 164 w 301"/>
                <a:gd name="T63" fmla="*/ 85 h 417"/>
                <a:gd name="T64" fmla="*/ 149 w 301"/>
                <a:gd name="T65" fmla="*/ 116 h 417"/>
                <a:gd name="T66" fmla="*/ 130 w 301"/>
                <a:gd name="T67" fmla="*/ 149 h 417"/>
                <a:gd name="T68" fmla="*/ 112 w 301"/>
                <a:gd name="T69" fmla="*/ 182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1" h="417">
                  <a:moveTo>
                    <a:pt x="112" y="182"/>
                  </a:moveTo>
                  <a:lnTo>
                    <a:pt x="92" y="216"/>
                  </a:lnTo>
                  <a:lnTo>
                    <a:pt x="73" y="247"/>
                  </a:lnTo>
                  <a:lnTo>
                    <a:pt x="54" y="276"/>
                  </a:lnTo>
                  <a:lnTo>
                    <a:pt x="36" y="301"/>
                  </a:lnTo>
                  <a:lnTo>
                    <a:pt x="21" y="323"/>
                  </a:lnTo>
                  <a:lnTo>
                    <a:pt x="10" y="340"/>
                  </a:lnTo>
                  <a:lnTo>
                    <a:pt x="3" y="351"/>
                  </a:lnTo>
                  <a:lnTo>
                    <a:pt x="0" y="354"/>
                  </a:lnTo>
                  <a:lnTo>
                    <a:pt x="85" y="417"/>
                  </a:lnTo>
                  <a:lnTo>
                    <a:pt x="88" y="412"/>
                  </a:lnTo>
                  <a:lnTo>
                    <a:pt x="96" y="401"/>
                  </a:lnTo>
                  <a:lnTo>
                    <a:pt x="108" y="384"/>
                  </a:lnTo>
                  <a:lnTo>
                    <a:pt x="124" y="360"/>
                  </a:lnTo>
                  <a:lnTo>
                    <a:pt x="142" y="333"/>
                  </a:lnTo>
                  <a:lnTo>
                    <a:pt x="162" y="303"/>
                  </a:lnTo>
                  <a:lnTo>
                    <a:pt x="182" y="270"/>
                  </a:lnTo>
                  <a:lnTo>
                    <a:pt x="203" y="235"/>
                  </a:lnTo>
                  <a:lnTo>
                    <a:pt x="223" y="199"/>
                  </a:lnTo>
                  <a:lnTo>
                    <a:pt x="242" y="166"/>
                  </a:lnTo>
                  <a:lnTo>
                    <a:pt x="258" y="132"/>
                  </a:lnTo>
                  <a:lnTo>
                    <a:pt x="273" y="103"/>
                  </a:lnTo>
                  <a:lnTo>
                    <a:pt x="285" y="78"/>
                  </a:lnTo>
                  <a:lnTo>
                    <a:pt x="293" y="59"/>
                  </a:lnTo>
                  <a:lnTo>
                    <a:pt x="299" y="47"/>
                  </a:lnTo>
                  <a:lnTo>
                    <a:pt x="301" y="42"/>
                  </a:lnTo>
                  <a:lnTo>
                    <a:pt x="205" y="0"/>
                  </a:lnTo>
                  <a:lnTo>
                    <a:pt x="203" y="4"/>
                  </a:lnTo>
                  <a:lnTo>
                    <a:pt x="197" y="16"/>
                  </a:lnTo>
                  <a:lnTo>
                    <a:pt x="189" y="34"/>
                  </a:lnTo>
                  <a:lnTo>
                    <a:pt x="178" y="58"/>
                  </a:lnTo>
                  <a:lnTo>
                    <a:pt x="164" y="85"/>
                  </a:lnTo>
                  <a:lnTo>
                    <a:pt x="149" y="116"/>
                  </a:lnTo>
                  <a:lnTo>
                    <a:pt x="130" y="149"/>
                  </a:lnTo>
                  <a:lnTo>
                    <a:pt x="112" y="182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3" name="Freeform 66">
              <a:extLst>
                <a:ext uri="{FF2B5EF4-FFF2-40B4-BE49-F238E27FC236}">
                  <a16:creationId xmlns:a16="http://schemas.microsoft.com/office/drawing/2014/main" id="{B023A634-064B-46B9-946E-FFB732531ED8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1388" y="4778375"/>
              <a:ext cx="76200" cy="171450"/>
            </a:xfrm>
            <a:custGeom>
              <a:avLst/>
              <a:gdLst>
                <a:gd name="T0" fmla="*/ 53 w 190"/>
                <a:gd name="T1" fmla="*/ 202 h 433"/>
                <a:gd name="T2" fmla="*/ 44 w 190"/>
                <a:gd name="T3" fmla="*/ 240 h 433"/>
                <a:gd name="T4" fmla="*/ 36 w 190"/>
                <a:gd name="T5" fmla="*/ 275 h 433"/>
                <a:gd name="T6" fmla="*/ 27 w 190"/>
                <a:gd name="T7" fmla="*/ 309 h 433"/>
                <a:gd name="T8" fmla="*/ 18 w 190"/>
                <a:gd name="T9" fmla="*/ 339 h 433"/>
                <a:gd name="T10" fmla="*/ 11 w 190"/>
                <a:gd name="T11" fmla="*/ 364 h 433"/>
                <a:gd name="T12" fmla="*/ 5 w 190"/>
                <a:gd name="T13" fmla="*/ 383 h 433"/>
                <a:gd name="T14" fmla="*/ 1 w 190"/>
                <a:gd name="T15" fmla="*/ 395 h 433"/>
                <a:gd name="T16" fmla="*/ 0 w 190"/>
                <a:gd name="T17" fmla="*/ 399 h 433"/>
                <a:gd name="T18" fmla="*/ 99 w 190"/>
                <a:gd name="T19" fmla="*/ 433 h 433"/>
                <a:gd name="T20" fmla="*/ 101 w 190"/>
                <a:gd name="T21" fmla="*/ 429 h 433"/>
                <a:gd name="T22" fmla="*/ 106 w 190"/>
                <a:gd name="T23" fmla="*/ 416 h 433"/>
                <a:gd name="T24" fmla="*/ 112 w 190"/>
                <a:gd name="T25" fmla="*/ 395 h 433"/>
                <a:gd name="T26" fmla="*/ 120 w 190"/>
                <a:gd name="T27" fmla="*/ 368 h 433"/>
                <a:gd name="T28" fmla="*/ 128 w 190"/>
                <a:gd name="T29" fmla="*/ 337 h 433"/>
                <a:gd name="T30" fmla="*/ 138 w 190"/>
                <a:gd name="T31" fmla="*/ 301 h 433"/>
                <a:gd name="T32" fmla="*/ 147 w 190"/>
                <a:gd name="T33" fmla="*/ 263 h 433"/>
                <a:gd name="T34" fmla="*/ 155 w 190"/>
                <a:gd name="T35" fmla="*/ 224 h 433"/>
                <a:gd name="T36" fmla="*/ 164 w 190"/>
                <a:gd name="T37" fmla="*/ 184 h 433"/>
                <a:gd name="T38" fmla="*/ 171 w 190"/>
                <a:gd name="T39" fmla="*/ 146 h 433"/>
                <a:gd name="T40" fmla="*/ 177 w 190"/>
                <a:gd name="T41" fmla="*/ 110 h 433"/>
                <a:gd name="T42" fmla="*/ 181 w 190"/>
                <a:gd name="T43" fmla="*/ 78 h 433"/>
                <a:gd name="T44" fmla="*/ 185 w 190"/>
                <a:gd name="T45" fmla="*/ 49 h 433"/>
                <a:gd name="T46" fmla="*/ 188 w 190"/>
                <a:gd name="T47" fmla="*/ 29 h 433"/>
                <a:gd name="T48" fmla="*/ 189 w 190"/>
                <a:gd name="T49" fmla="*/ 15 h 433"/>
                <a:gd name="T50" fmla="*/ 190 w 190"/>
                <a:gd name="T51" fmla="*/ 11 h 433"/>
                <a:gd name="T52" fmla="*/ 84 w 190"/>
                <a:gd name="T53" fmla="*/ 0 h 433"/>
                <a:gd name="T54" fmla="*/ 84 w 190"/>
                <a:gd name="T55" fmla="*/ 4 h 433"/>
                <a:gd name="T56" fmla="*/ 83 w 190"/>
                <a:gd name="T57" fmla="*/ 17 h 433"/>
                <a:gd name="T58" fmla="*/ 80 w 190"/>
                <a:gd name="T59" fmla="*/ 38 h 433"/>
                <a:gd name="T60" fmla="*/ 77 w 190"/>
                <a:gd name="T61" fmla="*/ 63 h 433"/>
                <a:gd name="T62" fmla="*/ 72 w 190"/>
                <a:gd name="T63" fmla="*/ 94 h 433"/>
                <a:gd name="T64" fmla="*/ 67 w 190"/>
                <a:gd name="T65" fmla="*/ 128 h 433"/>
                <a:gd name="T66" fmla="*/ 60 w 190"/>
                <a:gd name="T67" fmla="*/ 165 h 433"/>
                <a:gd name="T68" fmla="*/ 53 w 190"/>
                <a:gd name="T69" fmla="*/ 202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0" h="433">
                  <a:moveTo>
                    <a:pt x="53" y="202"/>
                  </a:moveTo>
                  <a:lnTo>
                    <a:pt x="44" y="240"/>
                  </a:lnTo>
                  <a:lnTo>
                    <a:pt x="36" y="275"/>
                  </a:lnTo>
                  <a:lnTo>
                    <a:pt x="27" y="309"/>
                  </a:lnTo>
                  <a:lnTo>
                    <a:pt x="18" y="339"/>
                  </a:lnTo>
                  <a:lnTo>
                    <a:pt x="11" y="364"/>
                  </a:lnTo>
                  <a:lnTo>
                    <a:pt x="5" y="383"/>
                  </a:lnTo>
                  <a:lnTo>
                    <a:pt x="1" y="395"/>
                  </a:lnTo>
                  <a:lnTo>
                    <a:pt x="0" y="399"/>
                  </a:lnTo>
                  <a:lnTo>
                    <a:pt x="99" y="433"/>
                  </a:lnTo>
                  <a:lnTo>
                    <a:pt x="101" y="429"/>
                  </a:lnTo>
                  <a:lnTo>
                    <a:pt x="106" y="416"/>
                  </a:lnTo>
                  <a:lnTo>
                    <a:pt x="112" y="395"/>
                  </a:lnTo>
                  <a:lnTo>
                    <a:pt x="120" y="368"/>
                  </a:lnTo>
                  <a:lnTo>
                    <a:pt x="128" y="337"/>
                  </a:lnTo>
                  <a:lnTo>
                    <a:pt x="138" y="301"/>
                  </a:lnTo>
                  <a:lnTo>
                    <a:pt x="147" y="263"/>
                  </a:lnTo>
                  <a:lnTo>
                    <a:pt x="155" y="224"/>
                  </a:lnTo>
                  <a:lnTo>
                    <a:pt x="164" y="184"/>
                  </a:lnTo>
                  <a:lnTo>
                    <a:pt x="171" y="146"/>
                  </a:lnTo>
                  <a:lnTo>
                    <a:pt x="177" y="110"/>
                  </a:lnTo>
                  <a:lnTo>
                    <a:pt x="181" y="78"/>
                  </a:lnTo>
                  <a:lnTo>
                    <a:pt x="185" y="49"/>
                  </a:lnTo>
                  <a:lnTo>
                    <a:pt x="188" y="29"/>
                  </a:lnTo>
                  <a:lnTo>
                    <a:pt x="189" y="15"/>
                  </a:lnTo>
                  <a:lnTo>
                    <a:pt x="190" y="11"/>
                  </a:lnTo>
                  <a:lnTo>
                    <a:pt x="84" y="0"/>
                  </a:lnTo>
                  <a:lnTo>
                    <a:pt x="84" y="4"/>
                  </a:lnTo>
                  <a:lnTo>
                    <a:pt x="83" y="17"/>
                  </a:lnTo>
                  <a:lnTo>
                    <a:pt x="80" y="38"/>
                  </a:lnTo>
                  <a:lnTo>
                    <a:pt x="77" y="63"/>
                  </a:lnTo>
                  <a:lnTo>
                    <a:pt x="72" y="94"/>
                  </a:lnTo>
                  <a:lnTo>
                    <a:pt x="67" y="128"/>
                  </a:lnTo>
                  <a:lnTo>
                    <a:pt x="60" y="165"/>
                  </a:lnTo>
                  <a:lnTo>
                    <a:pt x="53" y="202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4" name="Freeform 67">
              <a:extLst>
                <a:ext uri="{FF2B5EF4-FFF2-40B4-BE49-F238E27FC236}">
                  <a16:creationId xmlns:a16="http://schemas.microsoft.com/office/drawing/2014/main" id="{90430C24-8499-44F9-86C8-5347446F6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9488" y="4530725"/>
              <a:ext cx="58738" cy="171450"/>
            </a:xfrm>
            <a:custGeom>
              <a:avLst/>
              <a:gdLst>
                <a:gd name="T0" fmla="*/ 11 w 147"/>
                <a:gd name="T1" fmla="*/ 214 h 430"/>
                <a:gd name="T2" fmla="*/ 6 w 147"/>
                <a:gd name="T3" fmla="*/ 254 h 430"/>
                <a:gd name="T4" fmla="*/ 4 w 147"/>
                <a:gd name="T5" fmla="*/ 292 h 430"/>
                <a:gd name="T6" fmla="*/ 2 w 147"/>
                <a:gd name="T7" fmla="*/ 329 h 430"/>
                <a:gd name="T8" fmla="*/ 1 w 147"/>
                <a:gd name="T9" fmla="*/ 362 h 430"/>
                <a:gd name="T10" fmla="*/ 0 w 147"/>
                <a:gd name="T11" fmla="*/ 377 h 430"/>
                <a:gd name="T12" fmla="*/ 0 w 147"/>
                <a:gd name="T13" fmla="*/ 390 h 430"/>
                <a:gd name="T14" fmla="*/ 0 w 147"/>
                <a:gd name="T15" fmla="*/ 402 h 430"/>
                <a:gd name="T16" fmla="*/ 0 w 147"/>
                <a:gd name="T17" fmla="*/ 411 h 430"/>
                <a:gd name="T18" fmla="*/ 0 w 147"/>
                <a:gd name="T19" fmla="*/ 424 h 430"/>
                <a:gd name="T20" fmla="*/ 0 w 147"/>
                <a:gd name="T21" fmla="*/ 430 h 430"/>
                <a:gd name="T22" fmla="*/ 105 w 147"/>
                <a:gd name="T23" fmla="*/ 430 h 430"/>
                <a:gd name="T24" fmla="*/ 105 w 147"/>
                <a:gd name="T25" fmla="*/ 425 h 430"/>
                <a:gd name="T26" fmla="*/ 106 w 147"/>
                <a:gd name="T27" fmla="*/ 411 h 430"/>
                <a:gd name="T28" fmla="*/ 106 w 147"/>
                <a:gd name="T29" fmla="*/ 403 h 430"/>
                <a:gd name="T30" fmla="*/ 106 w 147"/>
                <a:gd name="T31" fmla="*/ 392 h 430"/>
                <a:gd name="T32" fmla="*/ 106 w 147"/>
                <a:gd name="T33" fmla="*/ 379 h 430"/>
                <a:gd name="T34" fmla="*/ 106 w 147"/>
                <a:gd name="T35" fmla="*/ 365 h 430"/>
                <a:gd name="T36" fmla="*/ 107 w 147"/>
                <a:gd name="T37" fmla="*/ 335 h 430"/>
                <a:gd name="T38" fmla="*/ 109 w 147"/>
                <a:gd name="T39" fmla="*/ 300 h 430"/>
                <a:gd name="T40" fmla="*/ 112 w 147"/>
                <a:gd name="T41" fmla="*/ 262 h 430"/>
                <a:gd name="T42" fmla="*/ 116 w 147"/>
                <a:gd name="T43" fmla="*/ 224 h 430"/>
                <a:gd name="T44" fmla="*/ 120 w 147"/>
                <a:gd name="T45" fmla="*/ 187 h 430"/>
                <a:gd name="T46" fmla="*/ 124 w 147"/>
                <a:gd name="T47" fmla="*/ 150 h 430"/>
                <a:gd name="T48" fmla="*/ 130 w 147"/>
                <a:gd name="T49" fmla="*/ 115 h 430"/>
                <a:gd name="T50" fmla="*/ 135 w 147"/>
                <a:gd name="T51" fmla="*/ 85 h 430"/>
                <a:gd name="T52" fmla="*/ 139 w 147"/>
                <a:gd name="T53" fmla="*/ 59 h 430"/>
                <a:gd name="T54" fmla="*/ 144 w 147"/>
                <a:gd name="T55" fmla="*/ 40 h 430"/>
                <a:gd name="T56" fmla="*/ 146 w 147"/>
                <a:gd name="T57" fmla="*/ 27 h 430"/>
                <a:gd name="T58" fmla="*/ 147 w 147"/>
                <a:gd name="T59" fmla="*/ 22 h 430"/>
                <a:gd name="T60" fmla="*/ 44 w 147"/>
                <a:gd name="T61" fmla="*/ 0 h 430"/>
                <a:gd name="T62" fmla="*/ 43 w 147"/>
                <a:gd name="T63" fmla="*/ 5 h 430"/>
                <a:gd name="T64" fmla="*/ 40 w 147"/>
                <a:gd name="T65" fmla="*/ 18 h 430"/>
                <a:gd name="T66" fmla="*/ 36 w 147"/>
                <a:gd name="T67" fmla="*/ 40 h 430"/>
                <a:gd name="T68" fmla="*/ 31 w 147"/>
                <a:gd name="T69" fmla="*/ 67 h 430"/>
                <a:gd name="T70" fmla="*/ 26 w 147"/>
                <a:gd name="T71" fmla="*/ 99 h 430"/>
                <a:gd name="T72" fmla="*/ 19 w 147"/>
                <a:gd name="T73" fmla="*/ 135 h 430"/>
                <a:gd name="T74" fmla="*/ 15 w 147"/>
                <a:gd name="T75" fmla="*/ 174 h 430"/>
                <a:gd name="T76" fmla="*/ 11 w 147"/>
                <a:gd name="T77" fmla="*/ 214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7" h="430">
                  <a:moveTo>
                    <a:pt x="11" y="214"/>
                  </a:moveTo>
                  <a:lnTo>
                    <a:pt x="6" y="254"/>
                  </a:lnTo>
                  <a:lnTo>
                    <a:pt x="4" y="292"/>
                  </a:lnTo>
                  <a:lnTo>
                    <a:pt x="2" y="329"/>
                  </a:lnTo>
                  <a:lnTo>
                    <a:pt x="1" y="362"/>
                  </a:lnTo>
                  <a:lnTo>
                    <a:pt x="0" y="377"/>
                  </a:lnTo>
                  <a:lnTo>
                    <a:pt x="0" y="390"/>
                  </a:lnTo>
                  <a:lnTo>
                    <a:pt x="0" y="402"/>
                  </a:lnTo>
                  <a:lnTo>
                    <a:pt x="0" y="411"/>
                  </a:lnTo>
                  <a:lnTo>
                    <a:pt x="0" y="424"/>
                  </a:lnTo>
                  <a:lnTo>
                    <a:pt x="0" y="430"/>
                  </a:lnTo>
                  <a:lnTo>
                    <a:pt x="105" y="430"/>
                  </a:lnTo>
                  <a:lnTo>
                    <a:pt x="105" y="425"/>
                  </a:lnTo>
                  <a:lnTo>
                    <a:pt x="106" y="411"/>
                  </a:lnTo>
                  <a:lnTo>
                    <a:pt x="106" y="403"/>
                  </a:lnTo>
                  <a:lnTo>
                    <a:pt x="106" y="392"/>
                  </a:lnTo>
                  <a:lnTo>
                    <a:pt x="106" y="379"/>
                  </a:lnTo>
                  <a:lnTo>
                    <a:pt x="106" y="365"/>
                  </a:lnTo>
                  <a:lnTo>
                    <a:pt x="107" y="335"/>
                  </a:lnTo>
                  <a:lnTo>
                    <a:pt x="109" y="300"/>
                  </a:lnTo>
                  <a:lnTo>
                    <a:pt x="112" y="262"/>
                  </a:lnTo>
                  <a:lnTo>
                    <a:pt x="116" y="224"/>
                  </a:lnTo>
                  <a:lnTo>
                    <a:pt x="120" y="187"/>
                  </a:lnTo>
                  <a:lnTo>
                    <a:pt x="124" y="150"/>
                  </a:lnTo>
                  <a:lnTo>
                    <a:pt x="130" y="115"/>
                  </a:lnTo>
                  <a:lnTo>
                    <a:pt x="135" y="85"/>
                  </a:lnTo>
                  <a:lnTo>
                    <a:pt x="139" y="59"/>
                  </a:lnTo>
                  <a:lnTo>
                    <a:pt x="144" y="40"/>
                  </a:lnTo>
                  <a:lnTo>
                    <a:pt x="146" y="27"/>
                  </a:lnTo>
                  <a:lnTo>
                    <a:pt x="147" y="22"/>
                  </a:lnTo>
                  <a:lnTo>
                    <a:pt x="44" y="0"/>
                  </a:lnTo>
                  <a:lnTo>
                    <a:pt x="43" y="5"/>
                  </a:lnTo>
                  <a:lnTo>
                    <a:pt x="40" y="18"/>
                  </a:lnTo>
                  <a:lnTo>
                    <a:pt x="36" y="40"/>
                  </a:lnTo>
                  <a:lnTo>
                    <a:pt x="31" y="67"/>
                  </a:lnTo>
                  <a:lnTo>
                    <a:pt x="26" y="99"/>
                  </a:lnTo>
                  <a:lnTo>
                    <a:pt x="19" y="135"/>
                  </a:lnTo>
                  <a:lnTo>
                    <a:pt x="15" y="174"/>
                  </a:lnTo>
                  <a:lnTo>
                    <a:pt x="11" y="21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5" name="Freeform 68">
              <a:extLst>
                <a:ext uri="{FF2B5EF4-FFF2-40B4-BE49-F238E27FC236}">
                  <a16:creationId xmlns:a16="http://schemas.microsoft.com/office/drawing/2014/main" id="{8D3C819E-FFBB-496B-AB20-066A5116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7588" y="4297363"/>
              <a:ext cx="106363" cy="169863"/>
            </a:xfrm>
            <a:custGeom>
              <a:avLst/>
              <a:gdLst>
                <a:gd name="T0" fmla="*/ 174 w 267"/>
                <a:gd name="T1" fmla="*/ 236 h 427"/>
                <a:gd name="T2" fmla="*/ 189 w 267"/>
                <a:gd name="T3" fmla="*/ 200 h 427"/>
                <a:gd name="T4" fmla="*/ 205 w 267"/>
                <a:gd name="T5" fmla="*/ 167 h 427"/>
                <a:gd name="T6" fmla="*/ 221 w 267"/>
                <a:gd name="T7" fmla="*/ 136 h 427"/>
                <a:gd name="T8" fmla="*/ 235 w 267"/>
                <a:gd name="T9" fmla="*/ 109 h 427"/>
                <a:gd name="T10" fmla="*/ 248 w 267"/>
                <a:gd name="T11" fmla="*/ 85 h 427"/>
                <a:gd name="T12" fmla="*/ 258 w 267"/>
                <a:gd name="T13" fmla="*/ 68 h 427"/>
                <a:gd name="T14" fmla="*/ 265 w 267"/>
                <a:gd name="T15" fmla="*/ 56 h 427"/>
                <a:gd name="T16" fmla="*/ 267 w 267"/>
                <a:gd name="T17" fmla="*/ 53 h 427"/>
                <a:gd name="T18" fmla="*/ 175 w 267"/>
                <a:gd name="T19" fmla="*/ 0 h 427"/>
                <a:gd name="T20" fmla="*/ 173 w 267"/>
                <a:gd name="T21" fmla="*/ 4 h 427"/>
                <a:gd name="T22" fmla="*/ 166 w 267"/>
                <a:gd name="T23" fmla="*/ 16 h 427"/>
                <a:gd name="T24" fmla="*/ 156 w 267"/>
                <a:gd name="T25" fmla="*/ 35 h 427"/>
                <a:gd name="T26" fmla="*/ 143 w 267"/>
                <a:gd name="T27" fmla="*/ 58 h 427"/>
                <a:gd name="T28" fmla="*/ 127 w 267"/>
                <a:gd name="T29" fmla="*/ 88 h 427"/>
                <a:gd name="T30" fmla="*/ 111 w 267"/>
                <a:gd name="T31" fmla="*/ 121 h 427"/>
                <a:gd name="T32" fmla="*/ 94 w 267"/>
                <a:gd name="T33" fmla="*/ 156 h 427"/>
                <a:gd name="T34" fmla="*/ 78 w 267"/>
                <a:gd name="T35" fmla="*/ 192 h 427"/>
                <a:gd name="T36" fmla="*/ 62 w 267"/>
                <a:gd name="T37" fmla="*/ 230 h 427"/>
                <a:gd name="T38" fmla="*/ 46 w 267"/>
                <a:gd name="T39" fmla="*/ 266 h 427"/>
                <a:gd name="T40" fmla="*/ 34 w 267"/>
                <a:gd name="T41" fmla="*/ 300 h 427"/>
                <a:gd name="T42" fmla="*/ 23 w 267"/>
                <a:gd name="T43" fmla="*/ 331 h 427"/>
                <a:gd name="T44" fmla="*/ 13 w 267"/>
                <a:gd name="T45" fmla="*/ 356 h 427"/>
                <a:gd name="T46" fmla="*/ 7 w 267"/>
                <a:gd name="T47" fmla="*/ 377 h 427"/>
                <a:gd name="T48" fmla="*/ 2 w 267"/>
                <a:gd name="T49" fmla="*/ 390 h 427"/>
                <a:gd name="T50" fmla="*/ 0 w 267"/>
                <a:gd name="T51" fmla="*/ 394 h 427"/>
                <a:gd name="T52" fmla="*/ 100 w 267"/>
                <a:gd name="T53" fmla="*/ 427 h 427"/>
                <a:gd name="T54" fmla="*/ 103 w 267"/>
                <a:gd name="T55" fmla="*/ 422 h 427"/>
                <a:gd name="T56" fmla="*/ 107 w 267"/>
                <a:gd name="T57" fmla="*/ 410 h 427"/>
                <a:gd name="T58" fmla="*/ 113 w 267"/>
                <a:gd name="T59" fmla="*/ 391 h 427"/>
                <a:gd name="T60" fmla="*/ 122 w 267"/>
                <a:gd name="T61" fmla="*/ 366 h 427"/>
                <a:gd name="T62" fmla="*/ 132 w 267"/>
                <a:gd name="T63" fmla="*/ 337 h 427"/>
                <a:gd name="T64" fmla="*/ 145 w 267"/>
                <a:gd name="T65" fmla="*/ 305 h 427"/>
                <a:gd name="T66" fmla="*/ 159 w 267"/>
                <a:gd name="T67" fmla="*/ 270 h 427"/>
                <a:gd name="T68" fmla="*/ 174 w 267"/>
                <a:gd name="T69" fmla="*/ 236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67" h="427">
                  <a:moveTo>
                    <a:pt x="174" y="236"/>
                  </a:moveTo>
                  <a:lnTo>
                    <a:pt x="189" y="200"/>
                  </a:lnTo>
                  <a:lnTo>
                    <a:pt x="205" y="167"/>
                  </a:lnTo>
                  <a:lnTo>
                    <a:pt x="221" y="136"/>
                  </a:lnTo>
                  <a:lnTo>
                    <a:pt x="235" y="109"/>
                  </a:lnTo>
                  <a:lnTo>
                    <a:pt x="248" y="85"/>
                  </a:lnTo>
                  <a:lnTo>
                    <a:pt x="258" y="68"/>
                  </a:lnTo>
                  <a:lnTo>
                    <a:pt x="265" y="56"/>
                  </a:lnTo>
                  <a:lnTo>
                    <a:pt x="267" y="53"/>
                  </a:lnTo>
                  <a:lnTo>
                    <a:pt x="175" y="0"/>
                  </a:lnTo>
                  <a:lnTo>
                    <a:pt x="173" y="4"/>
                  </a:lnTo>
                  <a:lnTo>
                    <a:pt x="166" y="16"/>
                  </a:lnTo>
                  <a:lnTo>
                    <a:pt x="156" y="35"/>
                  </a:lnTo>
                  <a:lnTo>
                    <a:pt x="143" y="58"/>
                  </a:lnTo>
                  <a:lnTo>
                    <a:pt x="127" y="88"/>
                  </a:lnTo>
                  <a:lnTo>
                    <a:pt x="111" y="121"/>
                  </a:lnTo>
                  <a:lnTo>
                    <a:pt x="94" y="156"/>
                  </a:lnTo>
                  <a:lnTo>
                    <a:pt x="78" y="192"/>
                  </a:lnTo>
                  <a:lnTo>
                    <a:pt x="62" y="230"/>
                  </a:lnTo>
                  <a:lnTo>
                    <a:pt x="46" y="266"/>
                  </a:lnTo>
                  <a:lnTo>
                    <a:pt x="34" y="300"/>
                  </a:lnTo>
                  <a:lnTo>
                    <a:pt x="23" y="331"/>
                  </a:lnTo>
                  <a:lnTo>
                    <a:pt x="13" y="356"/>
                  </a:lnTo>
                  <a:lnTo>
                    <a:pt x="7" y="377"/>
                  </a:lnTo>
                  <a:lnTo>
                    <a:pt x="2" y="390"/>
                  </a:lnTo>
                  <a:lnTo>
                    <a:pt x="0" y="394"/>
                  </a:lnTo>
                  <a:lnTo>
                    <a:pt x="100" y="427"/>
                  </a:lnTo>
                  <a:lnTo>
                    <a:pt x="103" y="422"/>
                  </a:lnTo>
                  <a:lnTo>
                    <a:pt x="107" y="410"/>
                  </a:lnTo>
                  <a:lnTo>
                    <a:pt x="113" y="391"/>
                  </a:lnTo>
                  <a:lnTo>
                    <a:pt x="122" y="366"/>
                  </a:lnTo>
                  <a:lnTo>
                    <a:pt x="132" y="337"/>
                  </a:lnTo>
                  <a:lnTo>
                    <a:pt x="145" y="305"/>
                  </a:lnTo>
                  <a:lnTo>
                    <a:pt x="159" y="270"/>
                  </a:lnTo>
                  <a:lnTo>
                    <a:pt x="174" y="23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6" name="Freeform 69">
              <a:extLst>
                <a:ext uri="{FF2B5EF4-FFF2-40B4-BE49-F238E27FC236}">
                  <a16:creationId xmlns:a16="http://schemas.microsoft.com/office/drawing/2014/main" id="{53683E45-92B0-4FE3-A48E-F9968098AE2E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0301" y="4102100"/>
              <a:ext cx="142875" cy="152400"/>
            </a:xfrm>
            <a:custGeom>
              <a:avLst/>
              <a:gdLst>
                <a:gd name="T0" fmla="*/ 359 w 359"/>
                <a:gd name="T1" fmla="*/ 77 h 383"/>
                <a:gd name="T2" fmla="*/ 287 w 359"/>
                <a:gd name="T3" fmla="*/ 0 h 383"/>
                <a:gd name="T4" fmla="*/ 275 w 359"/>
                <a:gd name="T5" fmla="*/ 12 h 383"/>
                <a:gd name="T6" fmla="*/ 239 w 359"/>
                <a:gd name="T7" fmla="*/ 45 h 383"/>
                <a:gd name="T8" fmla="*/ 215 w 359"/>
                <a:gd name="T9" fmla="*/ 69 h 383"/>
                <a:gd name="T10" fmla="*/ 189 w 359"/>
                <a:gd name="T11" fmla="*/ 95 h 383"/>
                <a:gd name="T12" fmla="*/ 162 w 359"/>
                <a:gd name="T13" fmla="*/ 123 h 383"/>
                <a:gd name="T14" fmla="*/ 135 w 359"/>
                <a:gd name="T15" fmla="*/ 153 h 383"/>
                <a:gd name="T16" fmla="*/ 108 w 359"/>
                <a:gd name="T17" fmla="*/ 183 h 383"/>
                <a:gd name="T18" fmla="*/ 83 w 359"/>
                <a:gd name="T19" fmla="*/ 212 h 383"/>
                <a:gd name="T20" fmla="*/ 61 w 359"/>
                <a:gd name="T21" fmla="*/ 242 h 383"/>
                <a:gd name="T22" fmla="*/ 40 w 359"/>
                <a:gd name="T23" fmla="*/ 266 h 383"/>
                <a:gd name="T24" fmla="*/ 24 w 359"/>
                <a:gd name="T25" fmla="*/ 289 h 383"/>
                <a:gd name="T26" fmla="*/ 11 w 359"/>
                <a:gd name="T27" fmla="*/ 306 h 383"/>
                <a:gd name="T28" fmla="*/ 2 w 359"/>
                <a:gd name="T29" fmla="*/ 317 h 383"/>
                <a:gd name="T30" fmla="*/ 0 w 359"/>
                <a:gd name="T31" fmla="*/ 322 h 383"/>
                <a:gd name="T32" fmla="*/ 86 w 359"/>
                <a:gd name="T33" fmla="*/ 383 h 383"/>
                <a:gd name="T34" fmla="*/ 96 w 359"/>
                <a:gd name="T35" fmla="*/ 368 h 383"/>
                <a:gd name="T36" fmla="*/ 124 w 359"/>
                <a:gd name="T37" fmla="*/ 331 h 383"/>
                <a:gd name="T38" fmla="*/ 143 w 359"/>
                <a:gd name="T39" fmla="*/ 306 h 383"/>
                <a:gd name="T40" fmla="*/ 164 w 359"/>
                <a:gd name="T41" fmla="*/ 280 h 383"/>
                <a:gd name="T42" fmla="*/ 188 w 359"/>
                <a:gd name="T43" fmla="*/ 251 h 383"/>
                <a:gd name="T44" fmla="*/ 214 w 359"/>
                <a:gd name="T45" fmla="*/ 223 h 383"/>
                <a:gd name="T46" fmla="*/ 240 w 359"/>
                <a:gd name="T47" fmla="*/ 194 h 383"/>
                <a:gd name="T48" fmla="*/ 265 w 359"/>
                <a:gd name="T49" fmla="*/ 168 h 383"/>
                <a:gd name="T50" fmla="*/ 290 w 359"/>
                <a:gd name="T51" fmla="*/ 143 h 383"/>
                <a:gd name="T52" fmla="*/ 311 w 359"/>
                <a:gd name="T53" fmla="*/ 122 h 383"/>
                <a:gd name="T54" fmla="*/ 346 w 359"/>
                <a:gd name="T55" fmla="*/ 89 h 383"/>
                <a:gd name="T56" fmla="*/ 359 w 359"/>
                <a:gd name="T57" fmla="*/ 77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59" h="383">
                  <a:moveTo>
                    <a:pt x="359" y="77"/>
                  </a:moveTo>
                  <a:lnTo>
                    <a:pt x="287" y="0"/>
                  </a:lnTo>
                  <a:lnTo>
                    <a:pt x="275" y="12"/>
                  </a:lnTo>
                  <a:lnTo>
                    <a:pt x="239" y="45"/>
                  </a:lnTo>
                  <a:lnTo>
                    <a:pt x="215" y="69"/>
                  </a:lnTo>
                  <a:lnTo>
                    <a:pt x="189" y="95"/>
                  </a:lnTo>
                  <a:lnTo>
                    <a:pt x="162" y="123"/>
                  </a:lnTo>
                  <a:lnTo>
                    <a:pt x="135" y="153"/>
                  </a:lnTo>
                  <a:lnTo>
                    <a:pt x="108" y="183"/>
                  </a:lnTo>
                  <a:lnTo>
                    <a:pt x="83" y="212"/>
                  </a:lnTo>
                  <a:lnTo>
                    <a:pt x="61" y="242"/>
                  </a:lnTo>
                  <a:lnTo>
                    <a:pt x="40" y="266"/>
                  </a:lnTo>
                  <a:lnTo>
                    <a:pt x="24" y="289"/>
                  </a:lnTo>
                  <a:lnTo>
                    <a:pt x="11" y="306"/>
                  </a:lnTo>
                  <a:lnTo>
                    <a:pt x="2" y="317"/>
                  </a:lnTo>
                  <a:lnTo>
                    <a:pt x="0" y="322"/>
                  </a:lnTo>
                  <a:lnTo>
                    <a:pt x="86" y="383"/>
                  </a:lnTo>
                  <a:lnTo>
                    <a:pt x="96" y="368"/>
                  </a:lnTo>
                  <a:lnTo>
                    <a:pt x="124" y="331"/>
                  </a:lnTo>
                  <a:lnTo>
                    <a:pt x="143" y="306"/>
                  </a:lnTo>
                  <a:lnTo>
                    <a:pt x="164" y="280"/>
                  </a:lnTo>
                  <a:lnTo>
                    <a:pt x="188" y="251"/>
                  </a:lnTo>
                  <a:lnTo>
                    <a:pt x="214" y="223"/>
                  </a:lnTo>
                  <a:lnTo>
                    <a:pt x="240" y="194"/>
                  </a:lnTo>
                  <a:lnTo>
                    <a:pt x="265" y="168"/>
                  </a:lnTo>
                  <a:lnTo>
                    <a:pt x="290" y="143"/>
                  </a:lnTo>
                  <a:lnTo>
                    <a:pt x="311" y="122"/>
                  </a:lnTo>
                  <a:lnTo>
                    <a:pt x="346" y="89"/>
                  </a:lnTo>
                  <a:lnTo>
                    <a:pt x="359" y="77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7" name="Freeform 70">
              <a:extLst>
                <a:ext uri="{FF2B5EF4-FFF2-40B4-BE49-F238E27FC236}">
                  <a16:creationId xmlns:a16="http://schemas.microsoft.com/office/drawing/2014/main" id="{CA91993E-94AD-449E-8AAF-32CFE4B38597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6513" y="3965575"/>
              <a:ext cx="165100" cy="119063"/>
            </a:xfrm>
            <a:custGeom>
              <a:avLst/>
              <a:gdLst>
                <a:gd name="T0" fmla="*/ 234 w 416"/>
                <a:gd name="T1" fmla="*/ 190 h 303"/>
                <a:gd name="T2" fmla="*/ 267 w 416"/>
                <a:gd name="T3" fmla="*/ 172 h 303"/>
                <a:gd name="T4" fmla="*/ 299 w 416"/>
                <a:gd name="T5" fmla="*/ 153 h 303"/>
                <a:gd name="T6" fmla="*/ 331 w 416"/>
                <a:gd name="T7" fmla="*/ 138 h 303"/>
                <a:gd name="T8" fmla="*/ 359 w 416"/>
                <a:gd name="T9" fmla="*/ 124 h 303"/>
                <a:gd name="T10" fmla="*/ 381 w 416"/>
                <a:gd name="T11" fmla="*/ 112 h 303"/>
                <a:gd name="T12" fmla="*/ 400 w 416"/>
                <a:gd name="T13" fmla="*/ 104 h 303"/>
                <a:gd name="T14" fmla="*/ 412 w 416"/>
                <a:gd name="T15" fmla="*/ 98 h 303"/>
                <a:gd name="T16" fmla="*/ 416 w 416"/>
                <a:gd name="T17" fmla="*/ 97 h 303"/>
                <a:gd name="T18" fmla="*/ 373 w 416"/>
                <a:gd name="T19" fmla="*/ 0 h 303"/>
                <a:gd name="T20" fmla="*/ 368 w 416"/>
                <a:gd name="T21" fmla="*/ 2 h 303"/>
                <a:gd name="T22" fmla="*/ 357 w 416"/>
                <a:gd name="T23" fmla="*/ 9 h 303"/>
                <a:gd name="T24" fmla="*/ 337 w 416"/>
                <a:gd name="T25" fmla="*/ 17 h 303"/>
                <a:gd name="T26" fmla="*/ 312 w 416"/>
                <a:gd name="T27" fmla="*/ 29 h 303"/>
                <a:gd name="T28" fmla="*/ 283 w 416"/>
                <a:gd name="T29" fmla="*/ 44 h 303"/>
                <a:gd name="T30" fmla="*/ 250 w 416"/>
                <a:gd name="T31" fmla="*/ 60 h 303"/>
                <a:gd name="T32" fmla="*/ 216 w 416"/>
                <a:gd name="T33" fmla="*/ 80 h 303"/>
                <a:gd name="T34" fmla="*/ 180 w 416"/>
                <a:gd name="T35" fmla="*/ 99 h 303"/>
                <a:gd name="T36" fmla="*/ 146 w 416"/>
                <a:gd name="T37" fmla="*/ 120 h 303"/>
                <a:gd name="T38" fmla="*/ 114 w 416"/>
                <a:gd name="T39" fmla="*/ 140 h 303"/>
                <a:gd name="T40" fmla="*/ 82 w 416"/>
                <a:gd name="T41" fmla="*/ 161 h 303"/>
                <a:gd name="T42" fmla="*/ 55 w 416"/>
                <a:gd name="T43" fmla="*/ 179 h 303"/>
                <a:gd name="T44" fmla="*/ 33 w 416"/>
                <a:gd name="T45" fmla="*/ 195 h 303"/>
                <a:gd name="T46" fmla="*/ 15 w 416"/>
                <a:gd name="T47" fmla="*/ 207 h 303"/>
                <a:gd name="T48" fmla="*/ 4 w 416"/>
                <a:gd name="T49" fmla="*/ 216 h 303"/>
                <a:gd name="T50" fmla="*/ 0 w 416"/>
                <a:gd name="T51" fmla="*/ 218 h 303"/>
                <a:gd name="T52" fmla="*/ 63 w 416"/>
                <a:gd name="T53" fmla="*/ 303 h 303"/>
                <a:gd name="T54" fmla="*/ 67 w 416"/>
                <a:gd name="T55" fmla="*/ 300 h 303"/>
                <a:gd name="T56" fmla="*/ 77 w 416"/>
                <a:gd name="T57" fmla="*/ 293 h 303"/>
                <a:gd name="T58" fmla="*/ 94 w 416"/>
                <a:gd name="T59" fmla="*/ 281 h 303"/>
                <a:gd name="T60" fmla="*/ 115 w 416"/>
                <a:gd name="T61" fmla="*/ 266 h 303"/>
                <a:gd name="T62" fmla="*/ 141 w 416"/>
                <a:gd name="T63" fmla="*/ 248 h 303"/>
                <a:gd name="T64" fmla="*/ 170 w 416"/>
                <a:gd name="T65" fmla="*/ 230 h 303"/>
                <a:gd name="T66" fmla="*/ 201 w 416"/>
                <a:gd name="T67" fmla="*/ 211 h 303"/>
                <a:gd name="T68" fmla="*/ 234 w 416"/>
                <a:gd name="T69" fmla="*/ 19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6" h="303">
                  <a:moveTo>
                    <a:pt x="234" y="190"/>
                  </a:moveTo>
                  <a:lnTo>
                    <a:pt x="267" y="172"/>
                  </a:lnTo>
                  <a:lnTo>
                    <a:pt x="299" y="153"/>
                  </a:lnTo>
                  <a:lnTo>
                    <a:pt x="331" y="138"/>
                  </a:lnTo>
                  <a:lnTo>
                    <a:pt x="359" y="124"/>
                  </a:lnTo>
                  <a:lnTo>
                    <a:pt x="381" y="112"/>
                  </a:lnTo>
                  <a:lnTo>
                    <a:pt x="400" y="104"/>
                  </a:lnTo>
                  <a:lnTo>
                    <a:pt x="412" y="98"/>
                  </a:lnTo>
                  <a:lnTo>
                    <a:pt x="416" y="97"/>
                  </a:lnTo>
                  <a:lnTo>
                    <a:pt x="373" y="0"/>
                  </a:lnTo>
                  <a:lnTo>
                    <a:pt x="368" y="2"/>
                  </a:lnTo>
                  <a:lnTo>
                    <a:pt x="357" y="9"/>
                  </a:lnTo>
                  <a:lnTo>
                    <a:pt x="337" y="17"/>
                  </a:lnTo>
                  <a:lnTo>
                    <a:pt x="312" y="29"/>
                  </a:lnTo>
                  <a:lnTo>
                    <a:pt x="283" y="44"/>
                  </a:lnTo>
                  <a:lnTo>
                    <a:pt x="250" y="60"/>
                  </a:lnTo>
                  <a:lnTo>
                    <a:pt x="216" y="80"/>
                  </a:lnTo>
                  <a:lnTo>
                    <a:pt x="180" y="99"/>
                  </a:lnTo>
                  <a:lnTo>
                    <a:pt x="146" y="120"/>
                  </a:lnTo>
                  <a:lnTo>
                    <a:pt x="114" y="140"/>
                  </a:lnTo>
                  <a:lnTo>
                    <a:pt x="82" y="161"/>
                  </a:lnTo>
                  <a:lnTo>
                    <a:pt x="55" y="179"/>
                  </a:lnTo>
                  <a:lnTo>
                    <a:pt x="33" y="195"/>
                  </a:lnTo>
                  <a:lnTo>
                    <a:pt x="15" y="207"/>
                  </a:lnTo>
                  <a:lnTo>
                    <a:pt x="4" y="216"/>
                  </a:lnTo>
                  <a:lnTo>
                    <a:pt x="0" y="218"/>
                  </a:lnTo>
                  <a:lnTo>
                    <a:pt x="63" y="303"/>
                  </a:lnTo>
                  <a:lnTo>
                    <a:pt x="67" y="300"/>
                  </a:lnTo>
                  <a:lnTo>
                    <a:pt x="77" y="293"/>
                  </a:lnTo>
                  <a:lnTo>
                    <a:pt x="94" y="281"/>
                  </a:lnTo>
                  <a:lnTo>
                    <a:pt x="115" y="266"/>
                  </a:lnTo>
                  <a:lnTo>
                    <a:pt x="141" y="248"/>
                  </a:lnTo>
                  <a:lnTo>
                    <a:pt x="170" y="230"/>
                  </a:lnTo>
                  <a:lnTo>
                    <a:pt x="201" y="211"/>
                  </a:lnTo>
                  <a:lnTo>
                    <a:pt x="234" y="19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8" name="Freeform 71">
              <a:extLst>
                <a:ext uri="{FF2B5EF4-FFF2-40B4-BE49-F238E27FC236}">
                  <a16:creationId xmlns:a16="http://schemas.microsoft.com/office/drawing/2014/main" id="{1C181D89-A1F8-4B47-A3CD-CA7F45D88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351" y="3898900"/>
              <a:ext cx="171450" cy="76200"/>
            </a:xfrm>
            <a:custGeom>
              <a:avLst/>
              <a:gdLst>
                <a:gd name="T0" fmla="*/ 433 w 433"/>
                <a:gd name="T1" fmla="*/ 105 h 191"/>
                <a:gd name="T2" fmla="*/ 421 w 433"/>
                <a:gd name="T3" fmla="*/ 0 h 191"/>
                <a:gd name="T4" fmla="*/ 417 w 433"/>
                <a:gd name="T5" fmla="*/ 0 h 191"/>
                <a:gd name="T6" fmla="*/ 403 w 433"/>
                <a:gd name="T7" fmla="*/ 1 h 191"/>
                <a:gd name="T8" fmla="*/ 382 w 433"/>
                <a:gd name="T9" fmla="*/ 4 h 191"/>
                <a:gd name="T10" fmla="*/ 354 w 433"/>
                <a:gd name="T11" fmla="*/ 7 h 191"/>
                <a:gd name="T12" fmla="*/ 322 w 433"/>
                <a:gd name="T13" fmla="*/ 13 h 191"/>
                <a:gd name="T14" fmla="*/ 286 w 433"/>
                <a:gd name="T15" fmla="*/ 18 h 191"/>
                <a:gd name="T16" fmla="*/ 247 w 433"/>
                <a:gd name="T17" fmla="*/ 26 h 191"/>
                <a:gd name="T18" fmla="*/ 208 w 433"/>
                <a:gd name="T19" fmla="*/ 34 h 191"/>
                <a:gd name="T20" fmla="*/ 168 w 433"/>
                <a:gd name="T21" fmla="*/ 43 h 191"/>
                <a:gd name="T22" fmla="*/ 130 w 433"/>
                <a:gd name="T23" fmla="*/ 53 h 191"/>
                <a:gd name="T24" fmla="*/ 95 w 433"/>
                <a:gd name="T25" fmla="*/ 61 h 191"/>
                <a:gd name="T26" fmla="*/ 63 w 433"/>
                <a:gd name="T27" fmla="*/ 71 h 191"/>
                <a:gd name="T28" fmla="*/ 38 w 433"/>
                <a:gd name="T29" fmla="*/ 79 h 191"/>
                <a:gd name="T30" fmla="*/ 17 w 433"/>
                <a:gd name="T31" fmla="*/ 85 h 191"/>
                <a:gd name="T32" fmla="*/ 4 w 433"/>
                <a:gd name="T33" fmla="*/ 89 h 191"/>
                <a:gd name="T34" fmla="*/ 0 w 433"/>
                <a:gd name="T35" fmla="*/ 92 h 191"/>
                <a:gd name="T36" fmla="*/ 32 w 433"/>
                <a:gd name="T37" fmla="*/ 191 h 191"/>
                <a:gd name="T38" fmla="*/ 36 w 433"/>
                <a:gd name="T39" fmla="*/ 190 h 191"/>
                <a:gd name="T40" fmla="*/ 49 w 433"/>
                <a:gd name="T41" fmla="*/ 186 h 191"/>
                <a:gd name="T42" fmla="*/ 69 w 433"/>
                <a:gd name="T43" fmla="*/ 179 h 191"/>
                <a:gd name="T44" fmla="*/ 94 w 433"/>
                <a:gd name="T45" fmla="*/ 172 h 191"/>
                <a:gd name="T46" fmla="*/ 124 w 433"/>
                <a:gd name="T47" fmla="*/ 164 h 191"/>
                <a:gd name="T48" fmla="*/ 157 w 433"/>
                <a:gd name="T49" fmla="*/ 154 h 191"/>
                <a:gd name="T50" fmla="*/ 193 w 433"/>
                <a:gd name="T51" fmla="*/ 146 h 191"/>
                <a:gd name="T52" fmla="*/ 230 w 433"/>
                <a:gd name="T53" fmla="*/ 137 h 191"/>
                <a:gd name="T54" fmla="*/ 268 w 433"/>
                <a:gd name="T55" fmla="*/ 129 h 191"/>
                <a:gd name="T56" fmla="*/ 304 w 433"/>
                <a:gd name="T57" fmla="*/ 123 h 191"/>
                <a:gd name="T58" fmla="*/ 338 w 433"/>
                <a:gd name="T59" fmla="*/ 116 h 191"/>
                <a:gd name="T60" fmla="*/ 369 w 433"/>
                <a:gd name="T61" fmla="*/ 112 h 191"/>
                <a:gd name="T62" fmla="*/ 395 w 433"/>
                <a:gd name="T63" fmla="*/ 109 h 191"/>
                <a:gd name="T64" fmla="*/ 416 w 433"/>
                <a:gd name="T65" fmla="*/ 107 h 191"/>
                <a:gd name="T66" fmla="*/ 429 w 433"/>
                <a:gd name="T67" fmla="*/ 105 h 191"/>
                <a:gd name="T68" fmla="*/ 433 w 433"/>
                <a:gd name="T69" fmla="*/ 10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3" h="191">
                  <a:moveTo>
                    <a:pt x="433" y="105"/>
                  </a:moveTo>
                  <a:lnTo>
                    <a:pt x="421" y="0"/>
                  </a:lnTo>
                  <a:lnTo>
                    <a:pt x="417" y="0"/>
                  </a:lnTo>
                  <a:lnTo>
                    <a:pt x="403" y="1"/>
                  </a:lnTo>
                  <a:lnTo>
                    <a:pt x="382" y="4"/>
                  </a:lnTo>
                  <a:lnTo>
                    <a:pt x="354" y="7"/>
                  </a:lnTo>
                  <a:lnTo>
                    <a:pt x="322" y="13"/>
                  </a:lnTo>
                  <a:lnTo>
                    <a:pt x="286" y="18"/>
                  </a:lnTo>
                  <a:lnTo>
                    <a:pt x="247" y="26"/>
                  </a:lnTo>
                  <a:lnTo>
                    <a:pt x="208" y="34"/>
                  </a:lnTo>
                  <a:lnTo>
                    <a:pt x="168" y="43"/>
                  </a:lnTo>
                  <a:lnTo>
                    <a:pt x="130" y="53"/>
                  </a:lnTo>
                  <a:lnTo>
                    <a:pt x="95" y="61"/>
                  </a:lnTo>
                  <a:lnTo>
                    <a:pt x="63" y="71"/>
                  </a:lnTo>
                  <a:lnTo>
                    <a:pt x="38" y="79"/>
                  </a:lnTo>
                  <a:lnTo>
                    <a:pt x="17" y="85"/>
                  </a:lnTo>
                  <a:lnTo>
                    <a:pt x="4" y="89"/>
                  </a:lnTo>
                  <a:lnTo>
                    <a:pt x="0" y="92"/>
                  </a:lnTo>
                  <a:lnTo>
                    <a:pt x="32" y="191"/>
                  </a:lnTo>
                  <a:lnTo>
                    <a:pt x="36" y="190"/>
                  </a:lnTo>
                  <a:lnTo>
                    <a:pt x="49" y="186"/>
                  </a:lnTo>
                  <a:lnTo>
                    <a:pt x="69" y="179"/>
                  </a:lnTo>
                  <a:lnTo>
                    <a:pt x="94" y="172"/>
                  </a:lnTo>
                  <a:lnTo>
                    <a:pt x="124" y="164"/>
                  </a:lnTo>
                  <a:lnTo>
                    <a:pt x="157" y="154"/>
                  </a:lnTo>
                  <a:lnTo>
                    <a:pt x="193" y="146"/>
                  </a:lnTo>
                  <a:lnTo>
                    <a:pt x="230" y="137"/>
                  </a:lnTo>
                  <a:lnTo>
                    <a:pt x="268" y="129"/>
                  </a:lnTo>
                  <a:lnTo>
                    <a:pt x="304" y="123"/>
                  </a:lnTo>
                  <a:lnTo>
                    <a:pt x="338" y="116"/>
                  </a:lnTo>
                  <a:lnTo>
                    <a:pt x="369" y="112"/>
                  </a:lnTo>
                  <a:lnTo>
                    <a:pt x="395" y="109"/>
                  </a:lnTo>
                  <a:lnTo>
                    <a:pt x="416" y="107"/>
                  </a:lnTo>
                  <a:lnTo>
                    <a:pt x="429" y="105"/>
                  </a:lnTo>
                  <a:lnTo>
                    <a:pt x="433" y="10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9" name="Freeform 72">
              <a:extLst>
                <a:ext uri="{FF2B5EF4-FFF2-40B4-BE49-F238E27FC236}">
                  <a16:creationId xmlns:a16="http://schemas.microsoft.com/office/drawing/2014/main" id="{355C307E-2D75-4322-A8C6-2EAF12D4B9F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6413" y="3894138"/>
              <a:ext cx="171450" cy="58738"/>
            </a:xfrm>
            <a:custGeom>
              <a:avLst/>
              <a:gdLst>
                <a:gd name="T0" fmla="*/ 65 w 430"/>
                <a:gd name="T1" fmla="*/ 106 h 145"/>
                <a:gd name="T2" fmla="*/ 96 w 430"/>
                <a:gd name="T3" fmla="*/ 107 h 145"/>
                <a:gd name="T4" fmla="*/ 131 w 430"/>
                <a:gd name="T5" fmla="*/ 109 h 145"/>
                <a:gd name="T6" fmla="*/ 167 w 430"/>
                <a:gd name="T7" fmla="*/ 111 h 145"/>
                <a:gd name="T8" fmla="*/ 206 w 430"/>
                <a:gd name="T9" fmla="*/ 114 h 145"/>
                <a:gd name="T10" fmla="*/ 244 w 430"/>
                <a:gd name="T11" fmla="*/ 119 h 145"/>
                <a:gd name="T12" fmla="*/ 281 w 430"/>
                <a:gd name="T13" fmla="*/ 123 h 145"/>
                <a:gd name="T14" fmla="*/ 315 w 430"/>
                <a:gd name="T15" fmla="*/ 128 h 145"/>
                <a:gd name="T16" fmla="*/ 346 w 430"/>
                <a:gd name="T17" fmla="*/ 133 h 145"/>
                <a:gd name="T18" fmla="*/ 372 w 430"/>
                <a:gd name="T19" fmla="*/ 138 h 145"/>
                <a:gd name="T20" fmla="*/ 391 w 430"/>
                <a:gd name="T21" fmla="*/ 141 h 145"/>
                <a:gd name="T22" fmla="*/ 404 w 430"/>
                <a:gd name="T23" fmla="*/ 145 h 145"/>
                <a:gd name="T24" fmla="*/ 408 w 430"/>
                <a:gd name="T25" fmla="*/ 145 h 145"/>
                <a:gd name="T26" fmla="*/ 430 w 430"/>
                <a:gd name="T27" fmla="*/ 42 h 145"/>
                <a:gd name="T28" fmla="*/ 426 w 430"/>
                <a:gd name="T29" fmla="*/ 41 h 145"/>
                <a:gd name="T30" fmla="*/ 412 w 430"/>
                <a:gd name="T31" fmla="*/ 38 h 145"/>
                <a:gd name="T32" fmla="*/ 391 w 430"/>
                <a:gd name="T33" fmla="*/ 35 h 145"/>
                <a:gd name="T34" fmla="*/ 363 w 430"/>
                <a:gd name="T35" fmla="*/ 29 h 145"/>
                <a:gd name="T36" fmla="*/ 332 w 430"/>
                <a:gd name="T37" fmla="*/ 24 h 145"/>
                <a:gd name="T38" fmla="*/ 295 w 430"/>
                <a:gd name="T39" fmla="*/ 18 h 145"/>
                <a:gd name="T40" fmla="*/ 256 w 430"/>
                <a:gd name="T41" fmla="*/ 14 h 145"/>
                <a:gd name="T42" fmla="*/ 216 w 430"/>
                <a:gd name="T43" fmla="*/ 10 h 145"/>
                <a:gd name="T44" fmla="*/ 176 w 430"/>
                <a:gd name="T45" fmla="*/ 5 h 145"/>
                <a:gd name="T46" fmla="*/ 137 w 430"/>
                <a:gd name="T47" fmla="*/ 3 h 145"/>
                <a:gd name="T48" fmla="*/ 100 w 430"/>
                <a:gd name="T49" fmla="*/ 1 h 145"/>
                <a:gd name="T50" fmla="*/ 68 w 430"/>
                <a:gd name="T51" fmla="*/ 0 h 145"/>
                <a:gd name="T52" fmla="*/ 40 w 430"/>
                <a:gd name="T53" fmla="*/ 0 h 145"/>
                <a:gd name="T54" fmla="*/ 18 w 430"/>
                <a:gd name="T55" fmla="*/ 0 h 145"/>
                <a:gd name="T56" fmla="*/ 5 w 430"/>
                <a:gd name="T57" fmla="*/ 0 h 145"/>
                <a:gd name="T58" fmla="*/ 0 w 430"/>
                <a:gd name="T59" fmla="*/ 0 h 145"/>
                <a:gd name="T60" fmla="*/ 1 w 430"/>
                <a:gd name="T61" fmla="*/ 106 h 145"/>
                <a:gd name="T62" fmla="*/ 5 w 430"/>
                <a:gd name="T63" fmla="*/ 105 h 145"/>
                <a:gd name="T64" fmla="*/ 18 w 430"/>
                <a:gd name="T65" fmla="*/ 105 h 145"/>
                <a:gd name="T66" fmla="*/ 39 w 430"/>
                <a:gd name="T67" fmla="*/ 106 h 145"/>
                <a:gd name="T68" fmla="*/ 65 w 430"/>
                <a:gd name="T69" fmla="*/ 10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0" h="145">
                  <a:moveTo>
                    <a:pt x="65" y="106"/>
                  </a:moveTo>
                  <a:lnTo>
                    <a:pt x="96" y="107"/>
                  </a:lnTo>
                  <a:lnTo>
                    <a:pt x="131" y="109"/>
                  </a:lnTo>
                  <a:lnTo>
                    <a:pt x="167" y="111"/>
                  </a:lnTo>
                  <a:lnTo>
                    <a:pt x="206" y="114"/>
                  </a:lnTo>
                  <a:lnTo>
                    <a:pt x="244" y="119"/>
                  </a:lnTo>
                  <a:lnTo>
                    <a:pt x="281" y="123"/>
                  </a:lnTo>
                  <a:lnTo>
                    <a:pt x="315" y="128"/>
                  </a:lnTo>
                  <a:lnTo>
                    <a:pt x="346" y="133"/>
                  </a:lnTo>
                  <a:lnTo>
                    <a:pt x="372" y="138"/>
                  </a:lnTo>
                  <a:lnTo>
                    <a:pt x="391" y="141"/>
                  </a:lnTo>
                  <a:lnTo>
                    <a:pt x="404" y="145"/>
                  </a:lnTo>
                  <a:lnTo>
                    <a:pt x="408" y="145"/>
                  </a:lnTo>
                  <a:lnTo>
                    <a:pt x="430" y="42"/>
                  </a:lnTo>
                  <a:lnTo>
                    <a:pt x="426" y="41"/>
                  </a:lnTo>
                  <a:lnTo>
                    <a:pt x="412" y="38"/>
                  </a:lnTo>
                  <a:lnTo>
                    <a:pt x="391" y="35"/>
                  </a:lnTo>
                  <a:lnTo>
                    <a:pt x="363" y="29"/>
                  </a:lnTo>
                  <a:lnTo>
                    <a:pt x="332" y="24"/>
                  </a:lnTo>
                  <a:lnTo>
                    <a:pt x="295" y="18"/>
                  </a:lnTo>
                  <a:lnTo>
                    <a:pt x="256" y="14"/>
                  </a:lnTo>
                  <a:lnTo>
                    <a:pt x="216" y="10"/>
                  </a:lnTo>
                  <a:lnTo>
                    <a:pt x="176" y="5"/>
                  </a:lnTo>
                  <a:lnTo>
                    <a:pt x="137" y="3"/>
                  </a:lnTo>
                  <a:lnTo>
                    <a:pt x="100" y="1"/>
                  </a:lnTo>
                  <a:lnTo>
                    <a:pt x="68" y="0"/>
                  </a:lnTo>
                  <a:lnTo>
                    <a:pt x="40" y="0"/>
                  </a:lnTo>
                  <a:lnTo>
                    <a:pt x="18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1" y="106"/>
                  </a:lnTo>
                  <a:lnTo>
                    <a:pt x="5" y="105"/>
                  </a:lnTo>
                  <a:lnTo>
                    <a:pt x="18" y="105"/>
                  </a:lnTo>
                  <a:lnTo>
                    <a:pt x="39" y="106"/>
                  </a:lnTo>
                  <a:lnTo>
                    <a:pt x="65" y="10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0" name="Freeform 73">
              <a:extLst>
                <a:ext uri="{FF2B5EF4-FFF2-40B4-BE49-F238E27FC236}">
                  <a16:creationId xmlns:a16="http://schemas.microsoft.com/office/drawing/2014/main" id="{9C2D4D7E-C2C9-4745-A8C8-BAE594331EA7}"/>
                </a:ext>
              </a:extLst>
            </p:cNvPr>
            <p:cNvSpPr>
              <a:spLocks/>
            </p:cNvSpPr>
            <p:nvPr/>
          </p:nvSpPr>
          <p:spPr bwMode="auto">
            <a:xfrm>
              <a:off x="9632951" y="3932238"/>
              <a:ext cx="169863" cy="104775"/>
            </a:xfrm>
            <a:custGeom>
              <a:avLst/>
              <a:gdLst>
                <a:gd name="T0" fmla="*/ 319 w 428"/>
                <a:gd name="T1" fmla="*/ 233 h 264"/>
                <a:gd name="T2" fmla="*/ 341 w 428"/>
                <a:gd name="T3" fmla="*/ 246 h 264"/>
                <a:gd name="T4" fmla="*/ 360 w 428"/>
                <a:gd name="T5" fmla="*/ 256 h 264"/>
                <a:gd name="T6" fmla="*/ 371 w 428"/>
                <a:gd name="T7" fmla="*/ 262 h 264"/>
                <a:gd name="T8" fmla="*/ 375 w 428"/>
                <a:gd name="T9" fmla="*/ 264 h 264"/>
                <a:gd name="T10" fmla="*/ 428 w 428"/>
                <a:gd name="T11" fmla="*/ 173 h 264"/>
                <a:gd name="T12" fmla="*/ 423 w 428"/>
                <a:gd name="T13" fmla="*/ 170 h 264"/>
                <a:gd name="T14" fmla="*/ 412 w 428"/>
                <a:gd name="T15" fmla="*/ 163 h 264"/>
                <a:gd name="T16" fmla="*/ 392 w 428"/>
                <a:gd name="T17" fmla="*/ 153 h 264"/>
                <a:gd name="T18" fmla="*/ 368 w 428"/>
                <a:gd name="T19" fmla="*/ 140 h 264"/>
                <a:gd name="T20" fmla="*/ 339 w 428"/>
                <a:gd name="T21" fmla="*/ 125 h 264"/>
                <a:gd name="T22" fmla="*/ 306 w 428"/>
                <a:gd name="T23" fmla="*/ 109 h 264"/>
                <a:gd name="T24" fmla="*/ 271 w 428"/>
                <a:gd name="T25" fmla="*/ 92 h 264"/>
                <a:gd name="T26" fmla="*/ 234 w 428"/>
                <a:gd name="T27" fmla="*/ 75 h 264"/>
                <a:gd name="T28" fmla="*/ 197 w 428"/>
                <a:gd name="T29" fmla="*/ 59 h 264"/>
                <a:gd name="T30" fmla="*/ 161 w 428"/>
                <a:gd name="T31" fmla="*/ 45 h 264"/>
                <a:gd name="T32" fmla="*/ 126 w 428"/>
                <a:gd name="T33" fmla="*/ 32 h 264"/>
                <a:gd name="T34" fmla="*/ 95 w 428"/>
                <a:gd name="T35" fmla="*/ 21 h 264"/>
                <a:gd name="T36" fmla="*/ 69 w 428"/>
                <a:gd name="T37" fmla="*/ 12 h 264"/>
                <a:gd name="T38" fmla="*/ 49 w 428"/>
                <a:gd name="T39" fmla="*/ 5 h 264"/>
                <a:gd name="T40" fmla="*/ 36 w 428"/>
                <a:gd name="T41" fmla="*/ 1 h 264"/>
                <a:gd name="T42" fmla="*/ 31 w 428"/>
                <a:gd name="T43" fmla="*/ 0 h 264"/>
                <a:gd name="T44" fmla="*/ 0 w 428"/>
                <a:gd name="T45" fmla="*/ 100 h 264"/>
                <a:gd name="T46" fmla="*/ 4 w 428"/>
                <a:gd name="T47" fmla="*/ 101 h 264"/>
                <a:gd name="T48" fmla="*/ 16 w 428"/>
                <a:gd name="T49" fmla="*/ 106 h 264"/>
                <a:gd name="T50" fmla="*/ 36 w 428"/>
                <a:gd name="T51" fmla="*/ 112 h 264"/>
                <a:gd name="T52" fmla="*/ 61 w 428"/>
                <a:gd name="T53" fmla="*/ 121 h 264"/>
                <a:gd name="T54" fmla="*/ 90 w 428"/>
                <a:gd name="T55" fmla="*/ 131 h 264"/>
                <a:gd name="T56" fmla="*/ 122 w 428"/>
                <a:gd name="T57" fmla="*/ 143 h 264"/>
                <a:gd name="T58" fmla="*/ 157 w 428"/>
                <a:gd name="T59" fmla="*/ 158 h 264"/>
                <a:gd name="T60" fmla="*/ 191 w 428"/>
                <a:gd name="T61" fmla="*/ 173 h 264"/>
                <a:gd name="T62" fmla="*/ 227 w 428"/>
                <a:gd name="T63" fmla="*/ 188 h 264"/>
                <a:gd name="T64" fmla="*/ 260 w 428"/>
                <a:gd name="T65" fmla="*/ 204 h 264"/>
                <a:gd name="T66" fmla="*/ 292 w 428"/>
                <a:gd name="T67" fmla="*/ 219 h 264"/>
                <a:gd name="T68" fmla="*/ 319 w 428"/>
                <a:gd name="T69" fmla="*/ 23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8" h="264">
                  <a:moveTo>
                    <a:pt x="319" y="233"/>
                  </a:moveTo>
                  <a:lnTo>
                    <a:pt x="341" y="246"/>
                  </a:lnTo>
                  <a:lnTo>
                    <a:pt x="360" y="256"/>
                  </a:lnTo>
                  <a:lnTo>
                    <a:pt x="371" y="262"/>
                  </a:lnTo>
                  <a:lnTo>
                    <a:pt x="375" y="264"/>
                  </a:lnTo>
                  <a:lnTo>
                    <a:pt x="428" y="173"/>
                  </a:lnTo>
                  <a:lnTo>
                    <a:pt x="423" y="170"/>
                  </a:lnTo>
                  <a:lnTo>
                    <a:pt x="412" y="163"/>
                  </a:lnTo>
                  <a:lnTo>
                    <a:pt x="392" y="153"/>
                  </a:lnTo>
                  <a:lnTo>
                    <a:pt x="368" y="140"/>
                  </a:lnTo>
                  <a:lnTo>
                    <a:pt x="339" y="125"/>
                  </a:lnTo>
                  <a:lnTo>
                    <a:pt x="306" y="109"/>
                  </a:lnTo>
                  <a:lnTo>
                    <a:pt x="271" y="92"/>
                  </a:lnTo>
                  <a:lnTo>
                    <a:pt x="234" y="75"/>
                  </a:lnTo>
                  <a:lnTo>
                    <a:pt x="197" y="59"/>
                  </a:lnTo>
                  <a:lnTo>
                    <a:pt x="161" y="45"/>
                  </a:lnTo>
                  <a:lnTo>
                    <a:pt x="126" y="32"/>
                  </a:lnTo>
                  <a:lnTo>
                    <a:pt x="95" y="21"/>
                  </a:lnTo>
                  <a:lnTo>
                    <a:pt x="69" y="12"/>
                  </a:lnTo>
                  <a:lnTo>
                    <a:pt x="49" y="5"/>
                  </a:lnTo>
                  <a:lnTo>
                    <a:pt x="36" y="1"/>
                  </a:lnTo>
                  <a:lnTo>
                    <a:pt x="31" y="0"/>
                  </a:lnTo>
                  <a:lnTo>
                    <a:pt x="0" y="100"/>
                  </a:lnTo>
                  <a:lnTo>
                    <a:pt x="4" y="101"/>
                  </a:lnTo>
                  <a:lnTo>
                    <a:pt x="16" y="106"/>
                  </a:lnTo>
                  <a:lnTo>
                    <a:pt x="36" y="112"/>
                  </a:lnTo>
                  <a:lnTo>
                    <a:pt x="61" y="121"/>
                  </a:lnTo>
                  <a:lnTo>
                    <a:pt x="90" y="131"/>
                  </a:lnTo>
                  <a:lnTo>
                    <a:pt x="122" y="143"/>
                  </a:lnTo>
                  <a:lnTo>
                    <a:pt x="157" y="158"/>
                  </a:lnTo>
                  <a:lnTo>
                    <a:pt x="191" y="173"/>
                  </a:lnTo>
                  <a:lnTo>
                    <a:pt x="227" y="188"/>
                  </a:lnTo>
                  <a:lnTo>
                    <a:pt x="260" y="204"/>
                  </a:lnTo>
                  <a:lnTo>
                    <a:pt x="292" y="219"/>
                  </a:lnTo>
                  <a:lnTo>
                    <a:pt x="319" y="233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1" name="Freeform 74">
              <a:extLst>
                <a:ext uri="{FF2B5EF4-FFF2-40B4-BE49-F238E27FC236}">
                  <a16:creationId xmlns:a16="http://schemas.microsoft.com/office/drawing/2014/main" id="{587C6885-0CF8-4CE5-8652-5D6F9C9147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845676" y="4043363"/>
              <a:ext cx="152400" cy="142875"/>
            </a:xfrm>
            <a:custGeom>
              <a:avLst/>
              <a:gdLst>
                <a:gd name="T0" fmla="*/ 231 w 384"/>
                <a:gd name="T1" fmla="*/ 134 h 357"/>
                <a:gd name="T2" fmla="*/ 201 w 384"/>
                <a:gd name="T3" fmla="*/ 108 h 357"/>
                <a:gd name="T4" fmla="*/ 170 w 384"/>
                <a:gd name="T5" fmla="*/ 83 h 357"/>
                <a:gd name="T6" fmla="*/ 141 w 384"/>
                <a:gd name="T7" fmla="*/ 60 h 357"/>
                <a:gd name="T8" fmla="*/ 115 w 384"/>
                <a:gd name="T9" fmla="*/ 40 h 357"/>
                <a:gd name="T10" fmla="*/ 94 w 384"/>
                <a:gd name="T11" fmla="*/ 23 h 357"/>
                <a:gd name="T12" fmla="*/ 76 w 384"/>
                <a:gd name="T13" fmla="*/ 11 h 357"/>
                <a:gd name="T14" fmla="*/ 66 w 384"/>
                <a:gd name="T15" fmla="*/ 2 h 357"/>
                <a:gd name="T16" fmla="*/ 61 w 384"/>
                <a:gd name="T17" fmla="*/ 0 h 357"/>
                <a:gd name="T18" fmla="*/ 0 w 384"/>
                <a:gd name="T19" fmla="*/ 85 h 357"/>
                <a:gd name="T20" fmla="*/ 15 w 384"/>
                <a:gd name="T21" fmla="*/ 96 h 357"/>
                <a:gd name="T22" fmla="*/ 52 w 384"/>
                <a:gd name="T23" fmla="*/ 124 h 357"/>
                <a:gd name="T24" fmla="*/ 76 w 384"/>
                <a:gd name="T25" fmla="*/ 142 h 357"/>
                <a:gd name="T26" fmla="*/ 103 w 384"/>
                <a:gd name="T27" fmla="*/ 164 h 357"/>
                <a:gd name="T28" fmla="*/ 132 w 384"/>
                <a:gd name="T29" fmla="*/ 188 h 357"/>
                <a:gd name="T30" fmla="*/ 161 w 384"/>
                <a:gd name="T31" fmla="*/ 214 h 357"/>
                <a:gd name="T32" fmla="*/ 189 w 384"/>
                <a:gd name="T33" fmla="*/ 238 h 357"/>
                <a:gd name="T34" fmla="*/ 216 w 384"/>
                <a:gd name="T35" fmla="*/ 264 h 357"/>
                <a:gd name="T36" fmla="*/ 241 w 384"/>
                <a:gd name="T37" fmla="*/ 288 h 357"/>
                <a:gd name="T38" fmla="*/ 262 w 384"/>
                <a:gd name="T39" fmla="*/ 311 h 357"/>
                <a:gd name="T40" fmla="*/ 295 w 384"/>
                <a:gd name="T41" fmla="*/ 344 h 357"/>
                <a:gd name="T42" fmla="*/ 307 w 384"/>
                <a:gd name="T43" fmla="*/ 357 h 357"/>
                <a:gd name="T44" fmla="*/ 384 w 384"/>
                <a:gd name="T45" fmla="*/ 286 h 357"/>
                <a:gd name="T46" fmla="*/ 372 w 384"/>
                <a:gd name="T47" fmla="*/ 272 h 357"/>
                <a:gd name="T48" fmla="*/ 338 w 384"/>
                <a:gd name="T49" fmla="*/ 236 h 357"/>
                <a:gd name="T50" fmla="*/ 315 w 384"/>
                <a:gd name="T51" fmla="*/ 214 h 357"/>
                <a:gd name="T52" fmla="*/ 289 w 384"/>
                <a:gd name="T53" fmla="*/ 188 h 357"/>
                <a:gd name="T54" fmla="*/ 260 w 384"/>
                <a:gd name="T55" fmla="*/ 161 h 357"/>
                <a:gd name="T56" fmla="*/ 231 w 384"/>
                <a:gd name="T57" fmla="*/ 134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84" h="357">
                  <a:moveTo>
                    <a:pt x="231" y="134"/>
                  </a:moveTo>
                  <a:lnTo>
                    <a:pt x="201" y="108"/>
                  </a:lnTo>
                  <a:lnTo>
                    <a:pt x="170" y="83"/>
                  </a:lnTo>
                  <a:lnTo>
                    <a:pt x="141" y="60"/>
                  </a:lnTo>
                  <a:lnTo>
                    <a:pt x="115" y="40"/>
                  </a:lnTo>
                  <a:lnTo>
                    <a:pt x="94" y="23"/>
                  </a:lnTo>
                  <a:lnTo>
                    <a:pt x="76" y="11"/>
                  </a:lnTo>
                  <a:lnTo>
                    <a:pt x="66" y="2"/>
                  </a:lnTo>
                  <a:lnTo>
                    <a:pt x="61" y="0"/>
                  </a:lnTo>
                  <a:lnTo>
                    <a:pt x="0" y="85"/>
                  </a:lnTo>
                  <a:lnTo>
                    <a:pt x="15" y="96"/>
                  </a:lnTo>
                  <a:lnTo>
                    <a:pt x="52" y="124"/>
                  </a:lnTo>
                  <a:lnTo>
                    <a:pt x="76" y="142"/>
                  </a:lnTo>
                  <a:lnTo>
                    <a:pt x="103" y="164"/>
                  </a:lnTo>
                  <a:lnTo>
                    <a:pt x="132" y="188"/>
                  </a:lnTo>
                  <a:lnTo>
                    <a:pt x="161" y="214"/>
                  </a:lnTo>
                  <a:lnTo>
                    <a:pt x="189" y="238"/>
                  </a:lnTo>
                  <a:lnTo>
                    <a:pt x="216" y="264"/>
                  </a:lnTo>
                  <a:lnTo>
                    <a:pt x="241" y="288"/>
                  </a:lnTo>
                  <a:lnTo>
                    <a:pt x="262" y="311"/>
                  </a:lnTo>
                  <a:lnTo>
                    <a:pt x="295" y="344"/>
                  </a:lnTo>
                  <a:lnTo>
                    <a:pt x="307" y="357"/>
                  </a:lnTo>
                  <a:lnTo>
                    <a:pt x="384" y="286"/>
                  </a:lnTo>
                  <a:lnTo>
                    <a:pt x="372" y="272"/>
                  </a:lnTo>
                  <a:lnTo>
                    <a:pt x="338" y="236"/>
                  </a:lnTo>
                  <a:lnTo>
                    <a:pt x="315" y="214"/>
                  </a:lnTo>
                  <a:lnTo>
                    <a:pt x="289" y="188"/>
                  </a:lnTo>
                  <a:lnTo>
                    <a:pt x="260" y="161"/>
                  </a:lnTo>
                  <a:lnTo>
                    <a:pt x="231" y="13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2" name="Freeform 75">
              <a:extLst>
                <a:ext uri="{FF2B5EF4-FFF2-40B4-BE49-F238E27FC236}">
                  <a16:creationId xmlns:a16="http://schemas.microsoft.com/office/drawing/2014/main" id="{9D16A5F6-99F8-4496-85E4-92E4E3D541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5538" y="4219575"/>
              <a:ext cx="120650" cy="165100"/>
            </a:xfrm>
            <a:custGeom>
              <a:avLst/>
              <a:gdLst>
                <a:gd name="T0" fmla="*/ 204 w 304"/>
                <a:gd name="T1" fmla="*/ 181 h 416"/>
                <a:gd name="T2" fmla="*/ 183 w 304"/>
                <a:gd name="T3" fmla="*/ 146 h 416"/>
                <a:gd name="T4" fmla="*/ 163 w 304"/>
                <a:gd name="T5" fmla="*/ 113 h 416"/>
                <a:gd name="T6" fmla="*/ 142 w 304"/>
                <a:gd name="T7" fmla="*/ 83 h 416"/>
                <a:gd name="T8" fmla="*/ 124 w 304"/>
                <a:gd name="T9" fmla="*/ 56 h 416"/>
                <a:gd name="T10" fmla="*/ 108 w 304"/>
                <a:gd name="T11" fmla="*/ 33 h 416"/>
                <a:gd name="T12" fmla="*/ 95 w 304"/>
                <a:gd name="T13" fmla="*/ 16 h 416"/>
                <a:gd name="T14" fmla="*/ 87 w 304"/>
                <a:gd name="T15" fmla="*/ 5 h 416"/>
                <a:gd name="T16" fmla="*/ 84 w 304"/>
                <a:gd name="T17" fmla="*/ 0 h 416"/>
                <a:gd name="T18" fmla="*/ 0 w 304"/>
                <a:gd name="T19" fmla="*/ 64 h 416"/>
                <a:gd name="T20" fmla="*/ 2 w 304"/>
                <a:gd name="T21" fmla="*/ 67 h 416"/>
                <a:gd name="T22" fmla="*/ 10 w 304"/>
                <a:gd name="T23" fmla="*/ 78 h 416"/>
                <a:gd name="T24" fmla="*/ 22 w 304"/>
                <a:gd name="T25" fmla="*/ 94 h 416"/>
                <a:gd name="T26" fmla="*/ 37 w 304"/>
                <a:gd name="T27" fmla="*/ 116 h 416"/>
                <a:gd name="T28" fmla="*/ 55 w 304"/>
                <a:gd name="T29" fmla="*/ 142 h 416"/>
                <a:gd name="T30" fmla="*/ 73 w 304"/>
                <a:gd name="T31" fmla="*/ 170 h 416"/>
                <a:gd name="T32" fmla="*/ 94 w 304"/>
                <a:gd name="T33" fmla="*/ 201 h 416"/>
                <a:gd name="T34" fmla="*/ 113 w 304"/>
                <a:gd name="T35" fmla="*/ 235 h 416"/>
                <a:gd name="T36" fmla="*/ 132 w 304"/>
                <a:gd name="T37" fmla="*/ 267 h 416"/>
                <a:gd name="T38" fmla="*/ 150 w 304"/>
                <a:gd name="T39" fmla="*/ 300 h 416"/>
                <a:gd name="T40" fmla="*/ 166 w 304"/>
                <a:gd name="T41" fmla="*/ 331 h 416"/>
                <a:gd name="T42" fmla="*/ 180 w 304"/>
                <a:gd name="T43" fmla="*/ 358 h 416"/>
                <a:gd name="T44" fmla="*/ 192 w 304"/>
                <a:gd name="T45" fmla="*/ 382 h 416"/>
                <a:gd name="T46" fmla="*/ 200 w 304"/>
                <a:gd name="T47" fmla="*/ 400 h 416"/>
                <a:gd name="T48" fmla="*/ 206 w 304"/>
                <a:gd name="T49" fmla="*/ 412 h 416"/>
                <a:gd name="T50" fmla="*/ 208 w 304"/>
                <a:gd name="T51" fmla="*/ 416 h 416"/>
                <a:gd name="T52" fmla="*/ 304 w 304"/>
                <a:gd name="T53" fmla="*/ 373 h 416"/>
                <a:gd name="T54" fmla="*/ 302 w 304"/>
                <a:gd name="T55" fmla="*/ 368 h 416"/>
                <a:gd name="T56" fmla="*/ 296 w 304"/>
                <a:gd name="T57" fmla="*/ 356 h 416"/>
                <a:gd name="T58" fmla="*/ 287 w 304"/>
                <a:gd name="T59" fmla="*/ 336 h 416"/>
                <a:gd name="T60" fmla="*/ 275 w 304"/>
                <a:gd name="T61" fmla="*/ 311 h 416"/>
                <a:gd name="T62" fmla="*/ 260 w 304"/>
                <a:gd name="T63" fmla="*/ 282 h 416"/>
                <a:gd name="T64" fmla="*/ 243 w 304"/>
                <a:gd name="T65" fmla="*/ 250 h 416"/>
                <a:gd name="T66" fmla="*/ 224 w 304"/>
                <a:gd name="T67" fmla="*/ 215 h 416"/>
                <a:gd name="T68" fmla="*/ 204 w 304"/>
                <a:gd name="T69" fmla="*/ 181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4" h="416">
                  <a:moveTo>
                    <a:pt x="204" y="181"/>
                  </a:moveTo>
                  <a:lnTo>
                    <a:pt x="183" y="146"/>
                  </a:lnTo>
                  <a:lnTo>
                    <a:pt x="163" y="113"/>
                  </a:lnTo>
                  <a:lnTo>
                    <a:pt x="142" y="83"/>
                  </a:lnTo>
                  <a:lnTo>
                    <a:pt x="124" y="56"/>
                  </a:lnTo>
                  <a:lnTo>
                    <a:pt x="108" y="33"/>
                  </a:lnTo>
                  <a:lnTo>
                    <a:pt x="95" y="16"/>
                  </a:lnTo>
                  <a:lnTo>
                    <a:pt x="87" y="5"/>
                  </a:lnTo>
                  <a:lnTo>
                    <a:pt x="84" y="0"/>
                  </a:lnTo>
                  <a:lnTo>
                    <a:pt x="0" y="64"/>
                  </a:lnTo>
                  <a:lnTo>
                    <a:pt x="2" y="67"/>
                  </a:lnTo>
                  <a:lnTo>
                    <a:pt x="10" y="78"/>
                  </a:lnTo>
                  <a:lnTo>
                    <a:pt x="22" y="94"/>
                  </a:lnTo>
                  <a:lnTo>
                    <a:pt x="37" y="116"/>
                  </a:lnTo>
                  <a:lnTo>
                    <a:pt x="55" y="142"/>
                  </a:lnTo>
                  <a:lnTo>
                    <a:pt x="73" y="170"/>
                  </a:lnTo>
                  <a:lnTo>
                    <a:pt x="94" y="201"/>
                  </a:lnTo>
                  <a:lnTo>
                    <a:pt x="113" y="235"/>
                  </a:lnTo>
                  <a:lnTo>
                    <a:pt x="132" y="267"/>
                  </a:lnTo>
                  <a:lnTo>
                    <a:pt x="150" y="300"/>
                  </a:lnTo>
                  <a:lnTo>
                    <a:pt x="166" y="331"/>
                  </a:lnTo>
                  <a:lnTo>
                    <a:pt x="180" y="358"/>
                  </a:lnTo>
                  <a:lnTo>
                    <a:pt x="192" y="382"/>
                  </a:lnTo>
                  <a:lnTo>
                    <a:pt x="200" y="400"/>
                  </a:lnTo>
                  <a:lnTo>
                    <a:pt x="206" y="412"/>
                  </a:lnTo>
                  <a:lnTo>
                    <a:pt x="208" y="416"/>
                  </a:lnTo>
                  <a:lnTo>
                    <a:pt x="304" y="373"/>
                  </a:lnTo>
                  <a:lnTo>
                    <a:pt x="302" y="368"/>
                  </a:lnTo>
                  <a:lnTo>
                    <a:pt x="296" y="356"/>
                  </a:lnTo>
                  <a:lnTo>
                    <a:pt x="287" y="336"/>
                  </a:lnTo>
                  <a:lnTo>
                    <a:pt x="275" y="311"/>
                  </a:lnTo>
                  <a:lnTo>
                    <a:pt x="260" y="282"/>
                  </a:lnTo>
                  <a:lnTo>
                    <a:pt x="243" y="250"/>
                  </a:lnTo>
                  <a:lnTo>
                    <a:pt x="224" y="215"/>
                  </a:lnTo>
                  <a:lnTo>
                    <a:pt x="204" y="18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3" name="Freeform 76">
              <a:extLst>
                <a:ext uri="{FF2B5EF4-FFF2-40B4-BE49-F238E27FC236}">
                  <a16:creationId xmlns:a16="http://schemas.microsoft.com/office/drawing/2014/main" id="{D51C66EE-7F68-47BA-BE85-BAABB2E1D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26663" y="4440238"/>
              <a:ext cx="76200" cy="173038"/>
            </a:xfrm>
            <a:custGeom>
              <a:avLst/>
              <a:gdLst>
                <a:gd name="T0" fmla="*/ 158 w 194"/>
                <a:gd name="T1" fmla="*/ 208 h 434"/>
                <a:gd name="T2" fmla="*/ 149 w 194"/>
                <a:gd name="T3" fmla="*/ 169 h 434"/>
                <a:gd name="T4" fmla="*/ 140 w 194"/>
                <a:gd name="T5" fmla="*/ 132 h 434"/>
                <a:gd name="T6" fmla="*/ 130 w 194"/>
                <a:gd name="T7" fmla="*/ 96 h 434"/>
                <a:gd name="T8" fmla="*/ 120 w 194"/>
                <a:gd name="T9" fmla="*/ 65 h 434"/>
                <a:gd name="T10" fmla="*/ 113 w 194"/>
                <a:gd name="T11" fmla="*/ 39 h 434"/>
                <a:gd name="T12" fmla="*/ 106 w 194"/>
                <a:gd name="T13" fmla="*/ 18 h 434"/>
                <a:gd name="T14" fmla="*/ 102 w 194"/>
                <a:gd name="T15" fmla="*/ 5 h 434"/>
                <a:gd name="T16" fmla="*/ 100 w 194"/>
                <a:gd name="T17" fmla="*/ 0 h 434"/>
                <a:gd name="T18" fmla="*/ 0 w 194"/>
                <a:gd name="T19" fmla="*/ 34 h 434"/>
                <a:gd name="T20" fmla="*/ 1 w 194"/>
                <a:gd name="T21" fmla="*/ 39 h 434"/>
                <a:gd name="T22" fmla="*/ 6 w 194"/>
                <a:gd name="T23" fmla="*/ 51 h 434"/>
                <a:gd name="T24" fmla="*/ 12 w 194"/>
                <a:gd name="T25" fmla="*/ 70 h 434"/>
                <a:gd name="T26" fmla="*/ 20 w 194"/>
                <a:gd name="T27" fmla="*/ 95 h 434"/>
                <a:gd name="T28" fmla="*/ 28 w 194"/>
                <a:gd name="T29" fmla="*/ 125 h 434"/>
                <a:gd name="T30" fmla="*/ 37 w 194"/>
                <a:gd name="T31" fmla="*/ 159 h 434"/>
                <a:gd name="T32" fmla="*/ 47 w 194"/>
                <a:gd name="T33" fmla="*/ 194 h 434"/>
                <a:gd name="T34" fmla="*/ 55 w 194"/>
                <a:gd name="T35" fmla="*/ 232 h 434"/>
                <a:gd name="T36" fmla="*/ 63 w 194"/>
                <a:gd name="T37" fmla="*/ 269 h 434"/>
                <a:gd name="T38" fmla="*/ 70 w 194"/>
                <a:gd name="T39" fmla="*/ 306 h 434"/>
                <a:gd name="T40" fmla="*/ 76 w 194"/>
                <a:gd name="T41" fmla="*/ 339 h 434"/>
                <a:gd name="T42" fmla="*/ 80 w 194"/>
                <a:gd name="T43" fmla="*/ 370 h 434"/>
                <a:gd name="T44" fmla="*/ 85 w 194"/>
                <a:gd name="T45" fmla="*/ 396 h 434"/>
                <a:gd name="T46" fmla="*/ 87 w 194"/>
                <a:gd name="T47" fmla="*/ 417 h 434"/>
                <a:gd name="T48" fmla="*/ 89 w 194"/>
                <a:gd name="T49" fmla="*/ 430 h 434"/>
                <a:gd name="T50" fmla="*/ 89 w 194"/>
                <a:gd name="T51" fmla="*/ 434 h 434"/>
                <a:gd name="T52" fmla="*/ 194 w 194"/>
                <a:gd name="T53" fmla="*/ 422 h 434"/>
                <a:gd name="T54" fmla="*/ 194 w 194"/>
                <a:gd name="T55" fmla="*/ 417 h 434"/>
                <a:gd name="T56" fmla="*/ 191 w 194"/>
                <a:gd name="T57" fmla="*/ 404 h 434"/>
                <a:gd name="T58" fmla="*/ 189 w 194"/>
                <a:gd name="T59" fmla="*/ 382 h 434"/>
                <a:gd name="T60" fmla="*/ 185 w 194"/>
                <a:gd name="T61" fmla="*/ 355 h 434"/>
                <a:gd name="T62" fmla="*/ 180 w 194"/>
                <a:gd name="T63" fmla="*/ 323 h 434"/>
                <a:gd name="T64" fmla="*/ 174 w 194"/>
                <a:gd name="T65" fmla="*/ 286 h 434"/>
                <a:gd name="T66" fmla="*/ 167 w 194"/>
                <a:gd name="T67" fmla="*/ 248 h 434"/>
                <a:gd name="T68" fmla="*/ 158 w 194"/>
                <a:gd name="T69" fmla="*/ 208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4" h="434">
                  <a:moveTo>
                    <a:pt x="158" y="208"/>
                  </a:moveTo>
                  <a:lnTo>
                    <a:pt x="149" y="169"/>
                  </a:lnTo>
                  <a:lnTo>
                    <a:pt x="140" y="132"/>
                  </a:lnTo>
                  <a:lnTo>
                    <a:pt x="130" y="96"/>
                  </a:lnTo>
                  <a:lnTo>
                    <a:pt x="120" y="65"/>
                  </a:lnTo>
                  <a:lnTo>
                    <a:pt x="113" y="39"/>
                  </a:lnTo>
                  <a:lnTo>
                    <a:pt x="106" y="18"/>
                  </a:lnTo>
                  <a:lnTo>
                    <a:pt x="102" y="5"/>
                  </a:lnTo>
                  <a:lnTo>
                    <a:pt x="100" y="0"/>
                  </a:lnTo>
                  <a:lnTo>
                    <a:pt x="0" y="34"/>
                  </a:lnTo>
                  <a:lnTo>
                    <a:pt x="1" y="39"/>
                  </a:lnTo>
                  <a:lnTo>
                    <a:pt x="6" y="51"/>
                  </a:lnTo>
                  <a:lnTo>
                    <a:pt x="12" y="70"/>
                  </a:lnTo>
                  <a:lnTo>
                    <a:pt x="20" y="95"/>
                  </a:lnTo>
                  <a:lnTo>
                    <a:pt x="28" y="125"/>
                  </a:lnTo>
                  <a:lnTo>
                    <a:pt x="37" y="159"/>
                  </a:lnTo>
                  <a:lnTo>
                    <a:pt x="47" y="194"/>
                  </a:lnTo>
                  <a:lnTo>
                    <a:pt x="55" y="232"/>
                  </a:lnTo>
                  <a:lnTo>
                    <a:pt x="63" y="269"/>
                  </a:lnTo>
                  <a:lnTo>
                    <a:pt x="70" y="306"/>
                  </a:lnTo>
                  <a:lnTo>
                    <a:pt x="76" y="339"/>
                  </a:lnTo>
                  <a:lnTo>
                    <a:pt x="80" y="370"/>
                  </a:lnTo>
                  <a:lnTo>
                    <a:pt x="85" y="396"/>
                  </a:lnTo>
                  <a:lnTo>
                    <a:pt x="87" y="417"/>
                  </a:lnTo>
                  <a:lnTo>
                    <a:pt x="89" y="430"/>
                  </a:lnTo>
                  <a:lnTo>
                    <a:pt x="89" y="434"/>
                  </a:lnTo>
                  <a:lnTo>
                    <a:pt x="194" y="422"/>
                  </a:lnTo>
                  <a:lnTo>
                    <a:pt x="194" y="417"/>
                  </a:lnTo>
                  <a:lnTo>
                    <a:pt x="191" y="404"/>
                  </a:lnTo>
                  <a:lnTo>
                    <a:pt x="189" y="382"/>
                  </a:lnTo>
                  <a:lnTo>
                    <a:pt x="185" y="355"/>
                  </a:lnTo>
                  <a:lnTo>
                    <a:pt x="180" y="323"/>
                  </a:lnTo>
                  <a:lnTo>
                    <a:pt x="174" y="286"/>
                  </a:lnTo>
                  <a:lnTo>
                    <a:pt x="167" y="248"/>
                  </a:lnTo>
                  <a:lnTo>
                    <a:pt x="158" y="208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4" name="Freeform 77">
              <a:extLst>
                <a:ext uri="{FF2B5EF4-FFF2-40B4-BE49-F238E27FC236}">
                  <a16:creationId xmlns:a16="http://schemas.microsoft.com/office/drawing/2014/main" id="{C32C1B54-B8D3-40C5-8343-273D9EE7A7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66351" y="4689475"/>
              <a:ext cx="41275" cy="166688"/>
            </a:xfrm>
            <a:custGeom>
              <a:avLst/>
              <a:gdLst>
                <a:gd name="T0" fmla="*/ 0 w 106"/>
                <a:gd name="T1" fmla="*/ 1 h 421"/>
                <a:gd name="T2" fmla="*/ 0 w 106"/>
                <a:gd name="T3" fmla="*/ 421 h 421"/>
                <a:gd name="T4" fmla="*/ 106 w 106"/>
                <a:gd name="T5" fmla="*/ 421 h 421"/>
                <a:gd name="T6" fmla="*/ 106 w 106"/>
                <a:gd name="T7" fmla="*/ 0 h 421"/>
                <a:gd name="T8" fmla="*/ 0 w 106"/>
                <a:gd name="T9" fmla="*/ 1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421">
                  <a:moveTo>
                    <a:pt x="0" y="1"/>
                  </a:moveTo>
                  <a:lnTo>
                    <a:pt x="0" y="421"/>
                  </a:lnTo>
                  <a:lnTo>
                    <a:pt x="106" y="421"/>
                  </a:lnTo>
                  <a:lnTo>
                    <a:pt x="106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5" name="Freeform 78">
              <a:extLst>
                <a:ext uri="{FF2B5EF4-FFF2-40B4-BE49-F238E27FC236}">
                  <a16:creationId xmlns:a16="http://schemas.microsoft.com/office/drawing/2014/main" id="{51DFE5FE-0958-4F72-B780-6345A74695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6751" y="0"/>
              <a:ext cx="4710113" cy="6858000"/>
            </a:xfrm>
            <a:custGeom>
              <a:avLst/>
              <a:gdLst>
                <a:gd name="T0" fmla="*/ 11399 w 11868"/>
                <a:gd name="T1" fmla="*/ 10333 h 17280"/>
                <a:gd name="T2" fmla="*/ 10170 w 11868"/>
                <a:gd name="T3" fmla="*/ 9365 h 17280"/>
                <a:gd name="T4" fmla="*/ 8611 w 11868"/>
                <a:gd name="T5" fmla="*/ 9257 h 17280"/>
                <a:gd name="T6" fmla="*/ 7264 w 11868"/>
                <a:gd name="T7" fmla="*/ 10043 h 17280"/>
                <a:gd name="T8" fmla="*/ 6591 w 11868"/>
                <a:gd name="T9" fmla="*/ 11453 h 17280"/>
                <a:gd name="T10" fmla="*/ 6331 w 11868"/>
                <a:gd name="T11" fmla="*/ 12578 h 17280"/>
                <a:gd name="T12" fmla="*/ 5370 w 11868"/>
                <a:gd name="T13" fmla="*/ 13130 h 17280"/>
                <a:gd name="T14" fmla="*/ 4336 w 11868"/>
                <a:gd name="T15" fmla="*/ 12739 h 17280"/>
                <a:gd name="T16" fmla="*/ 3982 w 11868"/>
                <a:gd name="T17" fmla="*/ 11687 h 17280"/>
                <a:gd name="T18" fmla="*/ 4584 w 11868"/>
                <a:gd name="T19" fmla="*/ 10741 h 17280"/>
                <a:gd name="T20" fmla="*/ 5673 w 11868"/>
                <a:gd name="T21" fmla="*/ 10515 h 17280"/>
                <a:gd name="T22" fmla="*/ 7081 w 11868"/>
                <a:gd name="T23" fmla="*/ 9829 h 17280"/>
                <a:gd name="T24" fmla="*/ 7859 w 11868"/>
                <a:gd name="T25" fmla="*/ 8464 h 17280"/>
                <a:gd name="T26" fmla="*/ 7734 w 11868"/>
                <a:gd name="T27" fmla="*/ 6914 h 17280"/>
                <a:gd name="T28" fmla="*/ 6748 w 11868"/>
                <a:gd name="T29" fmla="*/ 5692 h 17280"/>
                <a:gd name="T30" fmla="*/ 5194 w 11868"/>
                <a:gd name="T31" fmla="*/ 5241 h 17280"/>
                <a:gd name="T32" fmla="*/ 3707 w 11868"/>
                <a:gd name="T33" fmla="*/ 5749 h 17280"/>
                <a:gd name="T34" fmla="*/ 2772 w 11868"/>
                <a:gd name="T35" fmla="*/ 6992 h 17280"/>
                <a:gd name="T36" fmla="*/ 2540 w 11868"/>
                <a:gd name="T37" fmla="*/ 8329 h 17280"/>
                <a:gd name="T38" fmla="*/ 1697 w 11868"/>
                <a:gd name="T39" fmla="*/ 9132 h 17280"/>
                <a:gd name="T40" fmla="*/ 569 w 11868"/>
                <a:gd name="T41" fmla="*/ 8947 h 17280"/>
                <a:gd name="T42" fmla="*/ 29 w 11868"/>
                <a:gd name="T43" fmla="*/ 7965 h 17280"/>
                <a:gd name="T44" fmla="*/ 448 w 11868"/>
                <a:gd name="T45" fmla="*/ 6938 h 17280"/>
                <a:gd name="T46" fmla="*/ 1433 w 11868"/>
                <a:gd name="T47" fmla="*/ 6597 h 17280"/>
                <a:gd name="T48" fmla="*/ 2913 w 11868"/>
                <a:gd name="T49" fmla="*/ 6069 h 17280"/>
                <a:gd name="T50" fmla="*/ 3849 w 11868"/>
                <a:gd name="T51" fmla="*/ 4750 h 17280"/>
                <a:gd name="T52" fmla="*/ 3861 w 11868"/>
                <a:gd name="T53" fmla="*/ 3180 h 17280"/>
                <a:gd name="T54" fmla="*/ 2995 w 11868"/>
                <a:gd name="T55" fmla="*/ 1888 h 17280"/>
                <a:gd name="T56" fmla="*/ 1536 w 11868"/>
                <a:gd name="T57" fmla="*/ 1302 h 17280"/>
                <a:gd name="T58" fmla="*/ 458 w 11868"/>
                <a:gd name="T59" fmla="*/ 964 h 17280"/>
                <a:gd name="T60" fmla="*/ 1 w 11868"/>
                <a:gd name="T61" fmla="*/ 39 h 17280"/>
                <a:gd name="T62" fmla="*/ 545 w 11868"/>
                <a:gd name="T63" fmla="*/ 1069 h 17280"/>
                <a:gd name="T64" fmla="*/ 1831 w 11868"/>
                <a:gd name="T65" fmla="*/ 1371 h 17280"/>
                <a:gd name="T66" fmla="*/ 3193 w 11868"/>
                <a:gd name="T67" fmla="*/ 2105 h 17280"/>
                <a:gd name="T68" fmla="*/ 3905 w 11868"/>
                <a:gd name="T69" fmla="*/ 3477 h 17280"/>
                <a:gd name="T70" fmla="*/ 3722 w 11868"/>
                <a:gd name="T71" fmla="*/ 5011 h 17280"/>
                <a:gd name="T72" fmla="*/ 2704 w 11868"/>
                <a:gd name="T73" fmla="*/ 6179 h 17280"/>
                <a:gd name="T74" fmla="*/ 1311 w 11868"/>
                <a:gd name="T75" fmla="*/ 6573 h 17280"/>
                <a:gd name="T76" fmla="*/ 268 w 11868"/>
                <a:gd name="T77" fmla="*/ 7097 h 17280"/>
                <a:gd name="T78" fmla="*/ 46 w 11868"/>
                <a:gd name="T79" fmla="*/ 8241 h 17280"/>
                <a:gd name="T80" fmla="*/ 797 w 11868"/>
                <a:gd name="T81" fmla="*/ 9105 h 17280"/>
                <a:gd name="T82" fmla="*/ 1927 w 11868"/>
                <a:gd name="T83" fmla="*/ 9068 h 17280"/>
                <a:gd name="T84" fmla="*/ 2613 w 11868"/>
                <a:gd name="T85" fmla="*/ 8172 h 17280"/>
                <a:gd name="T86" fmla="*/ 2912 w 11868"/>
                <a:gd name="T87" fmla="*/ 6733 h 17280"/>
                <a:gd name="T88" fmla="*/ 3971 w 11868"/>
                <a:gd name="T89" fmla="*/ 5610 h 17280"/>
                <a:gd name="T90" fmla="*/ 5481 w 11868"/>
                <a:gd name="T91" fmla="*/ 5276 h 17280"/>
                <a:gd name="T92" fmla="*/ 6921 w 11868"/>
                <a:gd name="T93" fmla="*/ 5853 h 17280"/>
                <a:gd name="T94" fmla="*/ 7786 w 11868"/>
                <a:gd name="T95" fmla="*/ 7145 h 17280"/>
                <a:gd name="T96" fmla="*/ 7772 w 11868"/>
                <a:gd name="T97" fmla="*/ 8685 h 17280"/>
                <a:gd name="T98" fmla="*/ 6885 w 11868"/>
                <a:gd name="T99" fmla="*/ 9962 h 17280"/>
                <a:gd name="T100" fmla="*/ 5383 w 11868"/>
                <a:gd name="T101" fmla="*/ 10516 h 17280"/>
                <a:gd name="T102" fmla="*/ 4460 w 11868"/>
                <a:gd name="T103" fmla="*/ 10795 h 17280"/>
                <a:gd name="T104" fmla="*/ 3948 w 11868"/>
                <a:gd name="T105" fmla="*/ 11818 h 17280"/>
                <a:gd name="T106" fmla="*/ 4445 w 11868"/>
                <a:gd name="T107" fmla="*/ 12874 h 17280"/>
                <a:gd name="T108" fmla="*/ 5609 w 11868"/>
                <a:gd name="T109" fmla="*/ 13117 h 17280"/>
                <a:gd name="T110" fmla="*/ 6487 w 11868"/>
                <a:gd name="T111" fmla="*/ 12349 h 17280"/>
                <a:gd name="T112" fmla="*/ 6674 w 11868"/>
                <a:gd name="T113" fmla="*/ 11175 h 17280"/>
                <a:gd name="T114" fmla="*/ 7496 w 11868"/>
                <a:gd name="T115" fmla="*/ 9855 h 17280"/>
                <a:gd name="T116" fmla="*/ 8905 w 11868"/>
                <a:gd name="T117" fmla="*/ 9232 h 17280"/>
                <a:gd name="T118" fmla="*/ 10435 w 11868"/>
                <a:gd name="T119" fmla="*/ 9514 h 17280"/>
                <a:gd name="T120" fmla="*/ 11533 w 11868"/>
                <a:gd name="T121" fmla="*/ 10606 h 17280"/>
                <a:gd name="T122" fmla="*/ 11841 w 11868"/>
                <a:gd name="T123" fmla="*/ 12083 h 17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868" h="17280">
                  <a:moveTo>
                    <a:pt x="11868" y="11803"/>
                  </a:moveTo>
                  <a:lnTo>
                    <a:pt x="11866" y="11750"/>
                  </a:lnTo>
                  <a:lnTo>
                    <a:pt x="11865" y="11709"/>
                  </a:lnTo>
                  <a:lnTo>
                    <a:pt x="11864" y="11683"/>
                  </a:lnTo>
                  <a:lnTo>
                    <a:pt x="11863" y="11674"/>
                  </a:lnTo>
                  <a:lnTo>
                    <a:pt x="11863" y="11665"/>
                  </a:lnTo>
                  <a:lnTo>
                    <a:pt x="11860" y="11638"/>
                  </a:lnTo>
                  <a:lnTo>
                    <a:pt x="11857" y="11598"/>
                  </a:lnTo>
                  <a:lnTo>
                    <a:pt x="11852" y="11545"/>
                  </a:lnTo>
                  <a:lnTo>
                    <a:pt x="11849" y="11515"/>
                  </a:lnTo>
                  <a:lnTo>
                    <a:pt x="11844" y="11483"/>
                  </a:lnTo>
                  <a:lnTo>
                    <a:pt x="11839" y="11448"/>
                  </a:lnTo>
                  <a:lnTo>
                    <a:pt x="11833" y="11413"/>
                  </a:lnTo>
                  <a:lnTo>
                    <a:pt x="11827" y="11377"/>
                  </a:lnTo>
                  <a:lnTo>
                    <a:pt x="11821" y="11339"/>
                  </a:lnTo>
                  <a:lnTo>
                    <a:pt x="11813" y="11301"/>
                  </a:lnTo>
                  <a:lnTo>
                    <a:pt x="11804" y="11263"/>
                  </a:lnTo>
                  <a:lnTo>
                    <a:pt x="11796" y="11224"/>
                  </a:lnTo>
                  <a:lnTo>
                    <a:pt x="11787" y="11188"/>
                  </a:lnTo>
                  <a:lnTo>
                    <a:pt x="11777" y="11151"/>
                  </a:lnTo>
                  <a:lnTo>
                    <a:pt x="11768" y="11114"/>
                  </a:lnTo>
                  <a:lnTo>
                    <a:pt x="11758" y="11081"/>
                  </a:lnTo>
                  <a:lnTo>
                    <a:pt x="11747" y="11047"/>
                  </a:lnTo>
                  <a:lnTo>
                    <a:pt x="11737" y="11016"/>
                  </a:lnTo>
                  <a:lnTo>
                    <a:pt x="11728" y="10988"/>
                  </a:lnTo>
                  <a:lnTo>
                    <a:pt x="11710" y="10937"/>
                  </a:lnTo>
                  <a:lnTo>
                    <a:pt x="11696" y="10898"/>
                  </a:lnTo>
                  <a:lnTo>
                    <a:pt x="11687" y="10875"/>
                  </a:lnTo>
                  <a:lnTo>
                    <a:pt x="11683" y="10865"/>
                  </a:lnTo>
                  <a:lnTo>
                    <a:pt x="11680" y="10856"/>
                  </a:lnTo>
                  <a:lnTo>
                    <a:pt x="11669" y="10832"/>
                  </a:lnTo>
                  <a:lnTo>
                    <a:pt x="11654" y="10795"/>
                  </a:lnTo>
                  <a:lnTo>
                    <a:pt x="11633" y="10746"/>
                  </a:lnTo>
                  <a:lnTo>
                    <a:pt x="11620" y="10718"/>
                  </a:lnTo>
                  <a:lnTo>
                    <a:pt x="11606" y="10689"/>
                  </a:lnTo>
                  <a:lnTo>
                    <a:pt x="11590" y="10657"/>
                  </a:lnTo>
                  <a:lnTo>
                    <a:pt x="11574" y="10626"/>
                  </a:lnTo>
                  <a:lnTo>
                    <a:pt x="11557" y="10593"/>
                  </a:lnTo>
                  <a:lnTo>
                    <a:pt x="11539" y="10559"/>
                  </a:lnTo>
                  <a:lnTo>
                    <a:pt x="11520" y="10526"/>
                  </a:lnTo>
                  <a:lnTo>
                    <a:pt x="11501" y="10492"/>
                  </a:lnTo>
                  <a:lnTo>
                    <a:pt x="11480" y="10459"/>
                  </a:lnTo>
                  <a:lnTo>
                    <a:pt x="11460" y="10426"/>
                  </a:lnTo>
                  <a:lnTo>
                    <a:pt x="11439" y="10394"/>
                  </a:lnTo>
                  <a:lnTo>
                    <a:pt x="11419" y="10363"/>
                  </a:lnTo>
                  <a:lnTo>
                    <a:pt x="11399" y="10333"/>
                  </a:lnTo>
                  <a:lnTo>
                    <a:pt x="11379" y="10305"/>
                  </a:lnTo>
                  <a:lnTo>
                    <a:pt x="11360" y="10279"/>
                  </a:lnTo>
                  <a:lnTo>
                    <a:pt x="11342" y="10255"/>
                  </a:lnTo>
                  <a:lnTo>
                    <a:pt x="11310" y="10212"/>
                  </a:lnTo>
                  <a:lnTo>
                    <a:pt x="11285" y="10180"/>
                  </a:lnTo>
                  <a:lnTo>
                    <a:pt x="11269" y="10160"/>
                  </a:lnTo>
                  <a:lnTo>
                    <a:pt x="11262" y="10152"/>
                  </a:lnTo>
                  <a:lnTo>
                    <a:pt x="11257" y="10146"/>
                  </a:lnTo>
                  <a:lnTo>
                    <a:pt x="11239" y="10125"/>
                  </a:lnTo>
                  <a:lnTo>
                    <a:pt x="11212" y="10094"/>
                  </a:lnTo>
                  <a:lnTo>
                    <a:pt x="11177" y="10055"/>
                  </a:lnTo>
                  <a:lnTo>
                    <a:pt x="11156" y="10032"/>
                  </a:lnTo>
                  <a:lnTo>
                    <a:pt x="11135" y="10008"/>
                  </a:lnTo>
                  <a:lnTo>
                    <a:pt x="11111" y="9984"/>
                  </a:lnTo>
                  <a:lnTo>
                    <a:pt x="11085" y="9959"/>
                  </a:lnTo>
                  <a:lnTo>
                    <a:pt x="11059" y="9933"/>
                  </a:lnTo>
                  <a:lnTo>
                    <a:pt x="11031" y="9907"/>
                  </a:lnTo>
                  <a:lnTo>
                    <a:pt x="11003" y="9880"/>
                  </a:lnTo>
                  <a:lnTo>
                    <a:pt x="10974" y="9854"/>
                  </a:lnTo>
                  <a:lnTo>
                    <a:pt x="10945" y="9829"/>
                  </a:lnTo>
                  <a:lnTo>
                    <a:pt x="10915" y="9804"/>
                  </a:lnTo>
                  <a:lnTo>
                    <a:pt x="10886" y="9779"/>
                  </a:lnTo>
                  <a:lnTo>
                    <a:pt x="10857" y="9757"/>
                  </a:lnTo>
                  <a:lnTo>
                    <a:pt x="10829" y="9734"/>
                  </a:lnTo>
                  <a:lnTo>
                    <a:pt x="10802" y="9714"/>
                  </a:lnTo>
                  <a:lnTo>
                    <a:pt x="10776" y="9694"/>
                  </a:lnTo>
                  <a:lnTo>
                    <a:pt x="10751" y="9677"/>
                  </a:lnTo>
                  <a:lnTo>
                    <a:pt x="10707" y="9647"/>
                  </a:lnTo>
                  <a:lnTo>
                    <a:pt x="10673" y="9624"/>
                  </a:lnTo>
                  <a:lnTo>
                    <a:pt x="10651" y="9609"/>
                  </a:lnTo>
                  <a:lnTo>
                    <a:pt x="10643" y="9604"/>
                  </a:lnTo>
                  <a:lnTo>
                    <a:pt x="10636" y="9599"/>
                  </a:lnTo>
                  <a:lnTo>
                    <a:pt x="10613" y="9585"/>
                  </a:lnTo>
                  <a:lnTo>
                    <a:pt x="10578" y="9563"/>
                  </a:lnTo>
                  <a:lnTo>
                    <a:pt x="10532" y="9537"/>
                  </a:lnTo>
                  <a:lnTo>
                    <a:pt x="10506" y="9522"/>
                  </a:lnTo>
                  <a:lnTo>
                    <a:pt x="10477" y="9506"/>
                  </a:lnTo>
                  <a:lnTo>
                    <a:pt x="10447" y="9490"/>
                  </a:lnTo>
                  <a:lnTo>
                    <a:pt x="10415" y="9474"/>
                  </a:lnTo>
                  <a:lnTo>
                    <a:pt x="10382" y="9458"/>
                  </a:lnTo>
                  <a:lnTo>
                    <a:pt x="10347" y="9440"/>
                  </a:lnTo>
                  <a:lnTo>
                    <a:pt x="10313" y="9424"/>
                  </a:lnTo>
                  <a:lnTo>
                    <a:pt x="10277" y="9409"/>
                  </a:lnTo>
                  <a:lnTo>
                    <a:pt x="10241" y="9393"/>
                  </a:lnTo>
                  <a:lnTo>
                    <a:pt x="10206" y="9379"/>
                  </a:lnTo>
                  <a:lnTo>
                    <a:pt x="10170" y="9365"/>
                  </a:lnTo>
                  <a:lnTo>
                    <a:pt x="10136" y="9352"/>
                  </a:lnTo>
                  <a:lnTo>
                    <a:pt x="10101" y="9339"/>
                  </a:lnTo>
                  <a:lnTo>
                    <a:pt x="10069" y="9328"/>
                  </a:lnTo>
                  <a:lnTo>
                    <a:pt x="10038" y="9317"/>
                  </a:lnTo>
                  <a:lnTo>
                    <a:pt x="10009" y="9309"/>
                  </a:lnTo>
                  <a:lnTo>
                    <a:pt x="9958" y="9293"/>
                  </a:lnTo>
                  <a:lnTo>
                    <a:pt x="9918" y="9282"/>
                  </a:lnTo>
                  <a:lnTo>
                    <a:pt x="9893" y="9275"/>
                  </a:lnTo>
                  <a:lnTo>
                    <a:pt x="9884" y="9273"/>
                  </a:lnTo>
                  <a:lnTo>
                    <a:pt x="9875" y="9270"/>
                  </a:lnTo>
                  <a:lnTo>
                    <a:pt x="9849" y="9263"/>
                  </a:lnTo>
                  <a:lnTo>
                    <a:pt x="9809" y="9255"/>
                  </a:lnTo>
                  <a:lnTo>
                    <a:pt x="9757" y="9243"/>
                  </a:lnTo>
                  <a:lnTo>
                    <a:pt x="9727" y="9237"/>
                  </a:lnTo>
                  <a:lnTo>
                    <a:pt x="9696" y="9231"/>
                  </a:lnTo>
                  <a:lnTo>
                    <a:pt x="9661" y="9224"/>
                  </a:lnTo>
                  <a:lnTo>
                    <a:pt x="9626" y="9219"/>
                  </a:lnTo>
                  <a:lnTo>
                    <a:pt x="9589" y="9213"/>
                  </a:lnTo>
                  <a:lnTo>
                    <a:pt x="9552" y="9208"/>
                  </a:lnTo>
                  <a:lnTo>
                    <a:pt x="9513" y="9204"/>
                  </a:lnTo>
                  <a:lnTo>
                    <a:pt x="9475" y="9199"/>
                  </a:lnTo>
                  <a:lnTo>
                    <a:pt x="9436" y="9196"/>
                  </a:lnTo>
                  <a:lnTo>
                    <a:pt x="9398" y="9193"/>
                  </a:lnTo>
                  <a:lnTo>
                    <a:pt x="9360" y="9191"/>
                  </a:lnTo>
                  <a:lnTo>
                    <a:pt x="9323" y="9190"/>
                  </a:lnTo>
                  <a:lnTo>
                    <a:pt x="9288" y="9189"/>
                  </a:lnTo>
                  <a:lnTo>
                    <a:pt x="9253" y="9188"/>
                  </a:lnTo>
                  <a:lnTo>
                    <a:pt x="9221" y="9188"/>
                  </a:lnTo>
                  <a:lnTo>
                    <a:pt x="9190" y="9188"/>
                  </a:lnTo>
                  <a:lnTo>
                    <a:pt x="9138" y="9189"/>
                  </a:lnTo>
                  <a:lnTo>
                    <a:pt x="9096" y="9190"/>
                  </a:lnTo>
                  <a:lnTo>
                    <a:pt x="9071" y="9191"/>
                  </a:lnTo>
                  <a:lnTo>
                    <a:pt x="9061" y="9192"/>
                  </a:lnTo>
                  <a:lnTo>
                    <a:pt x="9052" y="9192"/>
                  </a:lnTo>
                  <a:lnTo>
                    <a:pt x="9025" y="9194"/>
                  </a:lnTo>
                  <a:lnTo>
                    <a:pt x="8985" y="9197"/>
                  </a:lnTo>
                  <a:lnTo>
                    <a:pt x="8932" y="9203"/>
                  </a:lnTo>
                  <a:lnTo>
                    <a:pt x="8902" y="9206"/>
                  </a:lnTo>
                  <a:lnTo>
                    <a:pt x="8870" y="9209"/>
                  </a:lnTo>
                  <a:lnTo>
                    <a:pt x="8835" y="9215"/>
                  </a:lnTo>
                  <a:lnTo>
                    <a:pt x="8801" y="9220"/>
                  </a:lnTo>
                  <a:lnTo>
                    <a:pt x="8764" y="9225"/>
                  </a:lnTo>
                  <a:lnTo>
                    <a:pt x="8726" y="9232"/>
                  </a:lnTo>
                  <a:lnTo>
                    <a:pt x="8688" y="9239"/>
                  </a:lnTo>
                  <a:lnTo>
                    <a:pt x="8650" y="9248"/>
                  </a:lnTo>
                  <a:lnTo>
                    <a:pt x="8611" y="9257"/>
                  </a:lnTo>
                  <a:lnTo>
                    <a:pt x="8575" y="9265"/>
                  </a:lnTo>
                  <a:lnTo>
                    <a:pt x="8537" y="9275"/>
                  </a:lnTo>
                  <a:lnTo>
                    <a:pt x="8501" y="9285"/>
                  </a:lnTo>
                  <a:lnTo>
                    <a:pt x="8467" y="9294"/>
                  </a:lnTo>
                  <a:lnTo>
                    <a:pt x="8434" y="9304"/>
                  </a:lnTo>
                  <a:lnTo>
                    <a:pt x="8403" y="9314"/>
                  </a:lnTo>
                  <a:lnTo>
                    <a:pt x="8374" y="9324"/>
                  </a:lnTo>
                  <a:lnTo>
                    <a:pt x="8324" y="9341"/>
                  </a:lnTo>
                  <a:lnTo>
                    <a:pt x="8285" y="9355"/>
                  </a:lnTo>
                  <a:lnTo>
                    <a:pt x="8260" y="9365"/>
                  </a:lnTo>
                  <a:lnTo>
                    <a:pt x="8252" y="9368"/>
                  </a:lnTo>
                  <a:lnTo>
                    <a:pt x="8243" y="9371"/>
                  </a:lnTo>
                  <a:lnTo>
                    <a:pt x="8218" y="9381"/>
                  </a:lnTo>
                  <a:lnTo>
                    <a:pt x="8181" y="9397"/>
                  </a:lnTo>
                  <a:lnTo>
                    <a:pt x="8132" y="9418"/>
                  </a:lnTo>
                  <a:lnTo>
                    <a:pt x="8104" y="9431"/>
                  </a:lnTo>
                  <a:lnTo>
                    <a:pt x="8075" y="9445"/>
                  </a:lnTo>
                  <a:lnTo>
                    <a:pt x="8043" y="9460"/>
                  </a:lnTo>
                  <a:lnTo>
                    <a:pt x="8012" y="9476"/>
                  </a:lnTo>
                  <a:lnTo>
                    <a:pt x="7979" y="9492"/>
                  </a:lnTo>
                  <a:lnTo>
                    <a:pt x="7945" y="9510"/>
                  </a:lnTo>
                  <a:lnTo>
                    <a:pt x="7912" y="9529"/>
                  </a:lnTo>
                  <a:lnTo>
                    <a:pt x="7878" y="9548"/>
                  </a:lnTo>
                  <a:lnTo>
                    <a:pt x="7845" y="9569"/>
                  </a:lnTo>
                  <a:lnTo>
                    <a:pt x="7811" y="9588"/>
                  </a:lnTo>
                  <a:lnTo>
                    <a:pt x="7779" y="9609"/>
                  </a:lnTo>
                  <a:lnTo>
                    <a:pt x="7748" y="9629"/>
                  </a:lnTo>
                  <a:lnTo>
                    <a:pt x="7718" y="9650"/>
                  </a:lnTo>
                  <a:lnTo>
                    <a:pt x="7690" y="9669"/>
                  </a:lnTo>
                  <a:lnTo>
                    <a:pt x="7664" y="9688"/>
                  </a:lnTo>
                  <a:lnTo>
                    <a:pt x="7639" y="9706"/>
                  </a:lnTo>
                  <a:lnTo>
                    <a:pt x="7597" y="9737"/>
                  </a:lnTo>
                  <a:lnTo>
                    <a:pt x="7565" y="9763"/>
                  </a:lnTo>
                  <a:lnTo>
                    <a:pt x="7544" y="9779"/>
                  </a:lnTo>
                  <a:lnTo>
                    <a:pt x="7537" y="9786"/>
                  </a:lnTo>
                  <a:lnTo>
                    <a:pt x="7529" y="9791"/>
                  </a:lnTo>
                  <a:lnTo>
                    <a:pt x="7510" y="9809"/>
                  </a:lnTo>
                  <a:lnTo>
                    <a:pt x="7478" y="9834"/>
                  </a:lnTo>
                  <a:lnTo>
                    <a:pt x="7438" y="9870"/>
                  </a:lnTo>
                  <a:lnTo>
                    <a:pt x="7416" y="9891"/>
                  </a:lnTo>
                  <a:lnTo>
                    <a:pt x="7392" y="9912"/>
                  </a:lnTo>
                  <a:lnTo>
                    <a:pt x="7367" y="9936"/>
                  </a:lnTo>
                  <a:lnTo>
                    <a:pt x="7342" y="9961"/>
                  </a:lnTo>
                  <a:lnTo>
                    <a:pt x="7316" y="9988"/>
                  </a:lnTo>
                  <a:lnTo>
                    <a:pt x="7289" y="10015"/>
                  </a:lnTo>
                  <a:lnTo>
                    <a:pt x="7264" y="10043"/>
                  </a:lnTo>
                  <a:lnTo>
                    <a:pt x="7238" y="10072"/>
                  </a:lnTo>
                  <a:lnTo>
                    <a:pt x="7212" y="10101"/>
                  </a:lnTo>
                  <a:lnTo>
                    <a:pt x="7187" y="10130"/>
                  </a:lnTo>
                  <a:lnTo>
                    <a:pt x="7162" y="10160"/>
                  </a:lnTo>
                  <a:lnTo>
                    <a:pt x="7139" y="10189"/>
                  </a:lnTo>
                  <a:lnTo>
                    <a:pt x="7117" y="10217"/>
                  </a:lnTo>
                  <a:lnTo>
                    <a:pt x="7096" y="10244"/>
                  </a:lnTo>
                  <a:lnTo>
                    <a:pt x="7077" y="10270"/>
                  </a:lnTo>
                  <a:lnTo>
                    <a:pt x="7059" y="10295"/>
                  </a:lnTo>
                  <a:lnTo>
                    <a:pt x="7028" y="10338"/>
                  </a:lnTo>
                  <a:lnTo>
                    <a:pt x="7005" y="10371"/>
                  </a:lnTo>
                  <a:lnTo>
                    <a:pt x="6991" y="10394"/>
                  </a:lnTo>
                  <a:lnTo>
                    <a:pt x="6986" y="10401"/>
                  </a:lnTo>
                  <a:lnTo>
                    <a:pt x="6981" y="10409"/>
                  </a:lnTo>
                  <a:lnTo>
                    <a:pt x="6966" y="10432"/>
                  </a:lnTo>
                  <a:lnTo>
                    <a:pt x="6945" y="10466"/>
                  </a:lnTo>
                  <a:lnTo>
                    <a:pt x="6918" y="10513"/>
                  </a:lnTo>
                  <a:lnTo>
                    <a:pt x="6903" y="10539"/>
                  </a:lnTo>
                  <a:lnTo>
                    <a:pt x="6887" y="10567"/>
                  </a:lnTo>
                  <a:lnTo>
                    <a:pt x="6870" y="10597"/>
                  </a:lnTo>
                  <a:lnTo>
                    <a:pt x="6854" y="10629"/>
                  </a:lnTo>
                  <a:lnTo>
                    <a:pt x="6838" y="10663"/>
                  </a:lnTo>
                  <a:lnTo>
                    <a:pt x="6821" y="10696"/>
                  </a:lnTo>
                  <a:lnTo>
                    <a:pt x="6804" y="10732"/>
                  </a:lnTo>
                  <a:lnTo>
                    <a:pt x="6788" y="10768"/>
                  </a:lnTo>
                  <a:lnTo>
                    <a:pt x="6773" y="10803"/>
                  </a:lnTo>
                  <a:lnTo>
                    <a:pt x="6758" y="10839"/>
                  </a:lnTo>
                  <a:lnTo>
                    <a:pt x="6744" y="10873"/>
                  </a:lnTo>
                  <a:lnTo>
                    <a:pt x="6731" y="10908"/>
                  </a:lnTo>
                  <a:lnTo>
                    <a:pt x="6718" y="10943"/>
                  </a:lnTo>
                  <a:lnTo>
                    <a:pt x="6707" y="10975"/>
                  </a:lnTo>
                  <a:lnTo>
                    <a:pt x="6696" y="11005"/>
                  </a:lnTo>
                  <a:lnTo>
                    <a:pt x="6687" y="11034"/>
                  </a:lnTo>
                  <a:lnTo>
                    <a:pt x="6672" y="11085"/>
                  </a:lnTo>
                  <a:lnTo>
                    <a:pt x="6660" y="11125"/>
                  </a:lnTo>
                  <a:lnTo>
                    <a:pt x="6653" y="11150"/>
                  </a:lnTo>
                  <a:lnTo>
                    <a:pt x="6650" y="11160"/>
                  </a:lnTo>
                  <a:lnTo>
                    <a:pt x="6648" y="11168"/>
                  </a:lnTo>
                  <a:lnTo>
                    <a:pt x="6641" y="11194"/>
                  </a:lnTo>
                  <a:lnTo>
                    <a:pt x="6632" y="11234"/>
                  </a:lnTo>
                  <a:lnTo>
                    <a:pt x="6621" y="11286"/>
                  </a:lnTo>
                  <a:lnTo>
                    <a:pt x="6614" y="11316"/>
                  </a:lnTo>
                  <a:lnTo>
                    <a:pt x="6608" y="11348"/>
                  </a:lnTo>
                  <a:lnTo>
                    <a:pt x="6601" y="11381"/>
                  </a:lnTo>
                  <a:lnTo>
                    <a:pt x="6596" y="11417"/>
                  </a:lnTo>
                  <a:lnTo>
                    <a:pt x="6591" y="11453"/>
                  </a:lnTo>
                  <a:lnTo>
                    <a:pt x="6585" y="11491"/>
                  </a:lnTo>
                  <a:lnTo>
                    <a:pt x="6580" y="11529"/>
                  </a:lnTo>
                  <a:lnTo>
                    <a:pt x="6577" y="11568"/>
                  </a:lnTo>
                  <a:lnTo>
                    <a:pt x="6572" y="11607"/>
                  </a:lnTo>
                  <a:lnTo>
                    <a:pt x="6569" y="11646"/>
                  </a:lnTo>
                  <a:lnTo>
                    <a:pt x="6567" y="11683"/>
                  </a:lnTo>
                  <a:lnTo>
                    <a:pt x="6565" y="11720"/>
                  </a:lnTo>
                  <a:lnTo>
                    <a:pt x="6565" y="11739"/>
                  </a:lnTo>
                  <a:lnTo>
                    <a:pt x="6564" y="11756"/>
                  </a:lnTo>
                  <a:lnTo>
                    <a:pt x="6564" y="11773"/>
                  </a:lnTo>
                  <a:lnTo>
                    <a:pt x="6563" y="11790"/>
                  </a:lnTo>
                  <a:lnTo>
                    <a:pt x="6563" y="11804"/>
                  </a:lnTo>
                  <a:lnTo>
                    <a:pt x="6563" y="11818"/>
                  </a:lnTo>
                  <a:lnTo>
                    <a:pt x="6563" y="11832"/>
                  </a:lnTo>
                  <a:lnTo>
                    <a:pt x="6563" y="11847"/>
                  </a:lnTo>
                  <a:lnTo>
                    <a:pt x="6561" y="11872"/>
                  </a:lnTo>
                  <a:lnTo>
                    <a:pt x="6561" y="11892"/>
                  </a:lnTo>
                  <a:lnTo>
                    <a:pt x="6560" y="11905"/>
                  </a:lnTo>
                  <a:lnTo>
                    <a:pt x="6560" y="11910"/>
                  </a:lnTo>
                  <a:lnTo>
                    <a:pt x="6560" y="11915"/>
                  </a:lnTo>
                  <a:lnTo>
                    <a:pt x="6559" y="11928"/>
                  </a:lnTo>
                  <a:lnTo>
                    <a:pt x="6558" y="11947"/>
                  </a:lnTo>
                  <a:lnTo>
                    <a:pt x="6555" y="11973"/>
                  </a:lnTo>
                  <a:lnTo>
                    <a:pt x="6552" y="12004"/>
                  </a:lnTo>
                  <a:lnTo>
                    <a:pt x="6547" y="12038"/>
                  </a:lnTo>
                  <a:lnTo>
                    <a:pt x="6541" y="12073"/>
                  </a:lnTo>
                  <a:lnTo>
                    <a:pt x="6534" y="12111"/>
                  </a:lnTo>
                  <a:lnTo>
                    <a:pt x="6526" y="12148"/>
                  </a:lnTo>
                  <a:lnTo>
                    <a:pt x="6516" y="12182"/>
                  </a:lnTo>
                  <a:lnTo>
                    <a:pt x="6507" y="12216"/>
                  </a:lnTo>
                  <a:lnTo>
                    <a:pt x="6498" y="12245"/>
                  </a:lnTo>
                  <a:lnTo>
                    <a:pt x="6489" y="12269"/>
                  </a:lnTo>
                  <a:lnTo>
                    <a:pt x="6483" y="12288"/>
                  </a:lnTo>
                  <a:lnTo>
                    <a:pt x="6478" y="12300"/>
                  </a:lnTo>
                  <a:lnTo>
                    <a:pt x="6476" y="12304"/>
                  </a:lnTo>
                  <a:lnTo>
                    <a:pt x="6475" y="12309"/>
                  </a:lnTo>
                  <a:lnTo>
                    <a:pt x="6471" y="12321"/>
                  </a:lnTo>
                  <a:lnTo>
                    <a:pt x="6463" y="12339"/>
                  </a:lnTo>
                  <a:lnTo>
                    <a:pt x="6452" y="12363"/>
                  </a:lnTo>
                  <a:lnTo>
                    <a:pt x="6439" y="12391"/>
                  </a:lnTo>
                  <a:lnTo>
                    <a:pt x="6424" y="12421"/>
                  </a:lnTo>
                  <a:lnTo>
                    <a:pt x="6408" y="12453"/>
                  </a:lnTo>
                  <a:lnTo>
                    <a:pt x="6390" y="12486"/>
                  </a:lnTo>
                  <a:lnTo>
                    <a:pt x="6370" y="12519"/>
                  </a:lnTo>
                  <a:lnTo>
                    <a:pt x="6351" y="12550"/>
                  </a:lnTo>
                  <a:lnTo>
                    <a:pt x="6331" y="12578"/>
                  </a:lnTo>
                  <a:lnTo>
                    <a:pt x="6313" y="12604"/>
                  </a:lnTo>
                  <a:lnTo>
                    <a:pt x="6298" y="12624"/>
                  </a:lnTo>
                  <a:lnTo>
                    <a:pt x="6285" y="12640"/>
                  </a:lnTo>
                  <a:lnTo>
                    <a:pt x="6277" y="12650"/>
                  </a:lnTo>
                  <a:lnTo>
                    <a:pt x="6274" y="12653"/>
                  </a:lnTo>
                  <a:lnTo>
                    <a:pt x="6272" y="12657"/>
                  </a:lnTo>
                  <a:lnTo>
                    <a:pt x="6263" y="12667"/>
                  </a:lnTo>
                  <a:lnTo>
                    <a:pt x="6250" y="12682"/>
                  </a:lnTo>
                  <a:lnTo>
                    <a:pt x="6233" y="12702"/>
                  </a:lnTo>
                  <a:lnTo>
                    <a:pt x="6213" y="12725"/>
                  </a:lnTo>
                  <a:lnTo>
                    <a:pt x="6189" y="12749"/>
                  </a:lnTo>
                  <a:lnTo>
                    <a:pt x="6163" y="12775"/>
                  </a:lnTo>
                  <a:lnTo>
                    <a:pt x="6135" y="12801"/>
                  </a:lnTo>
                  <a:lnTo>
                    <a:pt x="6106" y="12826"/>
                  </a:lnTo>
                  <a:lnTo>
                    <a:pt x="6078" y="12849"/>
                  </a:lnTo>
                  <a:lnTo>
                    <a:pt x="6051" y="12870"/>
                  </a:lnTo>
                  <a:lnTo>
                    <a:pt x="6026" y="12889"/>
                  </a:lnTo>
                  <a:lnTo>
                    <a:pt x="6005" y="12904"/>
                  </a:lnTo>
                  <a:lnTo>
                    <a:pt x="5988" y="12915"/>
                  </a:lnTo>
                  <a:lnTo>
                    <a:pt x="5978" y="12922"/>
                  </a:lnTo>
                  <a:lnTo>
                    <a:pt x="5974" y="12924"/>
                  </a:lnTo>
                  <a:lnTo>
                    <a:pt x="5970" y="12928"/>
                  </a:lnTo>
                  <a:lnTo>
                    <a:pt x="5959" y="12934"/>
                  </a:lnTo>
                  <a:lnTo>
                    <a:pt x="5943" y="12945"/>
                  </a:lnTo>
                  <a:lnTo>
                    <a:pt x="5920" y="12958"/>
                  </a:lnTo>
                  <a:lnTo>
                    <a:pt x="5893" y="12973"/>
                  </a:lnTo>
                  <a:lnTo>
                    <a:pt x="5863" y="12989"/>
                  </a:lnTo>
                  <a:lnTo>
                    <a:pt x="5830" y="13005"/>
                  </a:lnTo>
                  <a:lnTo>
                    <a:pt x="5797" y="13022"/>
                  </a:lnTo>
                  <a:lnTo>
                    <a:pt x="5762" y="13037"/>
                  </a:lnTo>
                  <a:lnTo>
                    <a:pt x="5728" y="13050"/>
                  </a:lnTo>
                  <a:lnTo>
                    <a:pt x="5695" y="13062"/>
                  </a:lnTo>
                  <a:lnTo>
                    <a:pt x="5667" y="13071"/>
                  </a:lnTo>
                  <a:lnTo>
                    <a:pt x="5642" y="13079"/>
                  </a:lnTo>
                  <a:lnTo>
                    <a:pt x="5623" y="13084"/>
                  </a:lnTo>
                  <a:lnTo>
                    <a:pt x="5611" y="13089"/>
                  </a:lnTo>
                  <a:lnTo>
                    <a:pt x="5607" y="13090"/>
                  </a:lnTo>
                  <a:lnTo>
                    <a:pt x="5602" y="13091"/>
                  </a:lnTo>
                  <a:lnTo>
                    <a:pt x="5589" y="13094"/>
                  </a:lnTo>
                  <a:lnTo>
                    <a:pt x="5570" y="13098"/>
                  </a:lnTo>
                  <a:lnTo>
                    <a:pt x="5545" y="13105"/>
                  </a:lnTo>
                  <a:lnTo>
                    <a:pt x="5515" y="13110"/>
                  </a:lnTo>
                  <a:lnTo>
                    <a:pt x="5481" y="13117"/>
                  </a:lnTo>
                  <a:lnTo>
                    <a:pt x="5445" y="13122"/>
                  </a:lnTo>
                  <a:lnTo>
                    <a:pt x="5408" y="13126"/>
                  </a:lnTo>
                  <a:lnTo>
                    <a:pt x="5370" y="13130"/>
                  </a:lnTo>
                  <a:lnTo>
                    <a:pt x="5333" y="13132"/>
                  </a:lnTo>
                  <a:lnTo>
                    <a:pt x="5299" y="13134"/>
                  </a:lnTo>
                  <a:lnTo>
                    <a:pt x="5267" y="13134"/>
                  </a:lnTo>
                  <a:lnTo>
                    <a:pt x="5242" y="13134"/>
                  </a:lnTo>
                  <a:lnTo>
                    <a:pt x="5221" y="13133"/>
                  </a:lnTo>
                  <a:lnTo>
                    <a:pt x="5208" y="13133"/>
                  </a:lnTo>
                  <a:lnTo>
                    <a:pt x="5204" y="13132"/>
                  </a:lnTo>
                  <a:lnTo>
                    <a:pt x="5199" y="13132"/>
                  </a:lnTo>
                  <a:lnTo>
                    <a:pt x="5186" y="13132"/>
                  </a:lnTo>
                  <a:lnTo>
                    <a:pt x="5166" y="13130"/>
                  </a:lnTo>
                  <a:lnTo>
                    <a:pt x="5140" y="13127"/>
                  </a:lnTo>
                  <a:lnTo>
                    <a:pt x="5110" y="13124"/>
                  </a:lnTo>
                  <a:lnTo>
                    <a:pt x="5075" y="13120"/>
                  </a:lnTo>
                  <a:lnTo>
                    <a:pt x="5040" y="13113"/>
                  </a:lnTo>
                  <a:lnTo>
                    <a:pt x="5003" y="13107"/>
                  </a:lnTo>
                  <a:lnTo>
                    <a:pt x="4966" y="13098"/>
                  </a:lnTo>
                  <a:lnTo>
                    <a:pt x="4930" y="13090"/>
                  </a:lnTo>
                  <a:lnTo>
                    <a:pt x="4898" y="13080"/>
                  </a:lnTo>
                  <a:lnTo>
                    <a:pt x="4869" y="13071"/>
                  </a:lnTo>
                  <a:lnTo>
                    <a:pt x="4844" y="13063"/>
                  </a:lnTo>
                  <a:lnTo>
                    <a:pt x="4826" y="13056"/>
                  </a:lnTo>
                  <a:lnTo>
                    <a:pt x="4813" y="13052"/>
                  </a:lnTo>
                  <a:lnTo>
                    <a:pt x="4808" y="13051"/>
                  </a:lnTo>
                  <a:lnTo>
                    <a:pt x="4805" y="13049"/>
                  </a:lnTo>
                  <a:lnTo>
                    <a:pt x="4792" y="13044"/>
                  </a:lnTo>
                  <a:lnTo>
                    <a:pt x="4774" y="13037"/>
                  </a:lnTo>
                  <a:lnTo>
                    <a:pt x="4750" y="13026"/>
                  </a:lnTo>
                  <a:lnTo>
                    <a:pt x="4723" y="13014"/>
                  </a:lnTo>
                  <a:lnTo>
                    <a:pt x="4692" y="12999"/>
                  </a:lnTo>
                  <a:lnTo>
                    <a:pt x="4659" y="12983"/>
                  </a:lnTo>
                  <a:lnTo>
                    <a:pt x="4626" y="12964"/>
                  </a:lnTo>
                  <a:lnTo>
                    <a:pt x="4593" y="12945"/>
                  </a:lnTo>
                  <a:lnTo>
                    <a:pt x="4563" y="12925"/>
                  </a:lnTo>
                  <a:lnTo>
                    <a:pt x="4534" y="12906"/>
                  </a:lnTo>
                  <a:lnTo>
                    <a:pt x="4509" y="12888"/>
                  </a:lnTo>
                  <a:lnTo>
                    <a:pt x="4489" y="12873"/>
                  </a:lnTo>
                  <a:lnTo>
                    <a:pt x="4472" y="12861"/>
                  </a:lnTo>
                  <a:lnTo>
                    <a:pt x="4463" y="12852"/>
                  </a:lnTo>
                  <a:lnTo>
                    <a:pt x="4458" y="12850"/>
                  </a:lnTo>
                  <a:lnTo>
                    <a:pt x="4455" y="12847"/>
                  </a:lnTo>
                  <a:lnTo>
                    <a:pt x="4445" y="12839"/>
                  </a:lnTo>
                  <a:lnTo>
                    <a:pt x="4429" y="12826"/>
                  </a:lnTo>
                  <a:lnTo>
                    <a:pt x="4410" y="12809"/>
                  </a:lnTo>
                  <a:lnTo>
                    <a:pt x="4387" y="12788"/>
                  </a:lnTo>
                  <a:lnTo>
                    <a:pt x="4362" y="12765"/>
                  </a:lnTo>
                  <a:lnTo>
                    <a:pt x="4336" y="12739"/>
                  </a:lnTo>
                  <a:lnTo>
                    <a:pt x="4310" y="12711"/>
                  </a:lnTo>
                  <a:lnTo>
                    <a:pt x="4286" y="12682"/>
                  </a:lnTo>
                  <a:lnTo>
                    <a:pt x="4262" y="12654"/>
                  </a:lnTo>
                  <a:lnTo>
                    <a:pt x="4240" y="12627"/>
                  </a:lnTo>
                  <a:lnTo>
                    <a:pt x="4222" y="12603"/>
                  </a:lnTo>
                  <a:lnTo>
                    <a:pt x="4207" y="12581"/>
                  </a:lnTo>
                  <a:lnTo>
                    <a:pt x="4196" y="12565"/>
                  </a:lnTo>
                  <a:lnTo>
                    <a:pt x="4188" y="12554"/>
                  </a:lnTo>
                  <a:lnTo>
                    <a:pt x="4186" y="12551"/>
                  </a:lnTo>
                  <a:lnTo>
                    <a:pt x="4184" y="12546"/>
                  </a:lnTo>
                  <a:lnTo>
                    <a:pt x="4177" y="12536"/>
                  </a:lnTo>
                  <a:lnTo>
                    <a:pt x="4166" y="12518"/>
                  </a:lnTo>
                  <a:lnTo>
                    <a:pt x="4153" y="12497"/>
                  </a:lnTo>
                  <a:lnTo>
                    <a:pt x="4138" y="12470"/>
                  </a:lnTo>
                  <a:lnTo>
                    <a:pt x="4121" y="12439"/>
                  </a:lnTo>
                  <a:lnTo>
                    <a:pt x="4104" y="12407"/>
                  </a:lnTo>
                  <a:lnTo>
                    <a:pt x="4088" y="12374"/>
                  </a:lnTo>
                  <a:lnTo>
                    <a:pt x="4073" y="12339"/>
                  </a:lnTo>
                  <a:lnTo>
                    <a:pt x="4060" y="12304"/>
                  </a:lnTo>
                  <a:lnTo>
                    <a:pt x="4048" y="12273"/>
                  </a:lnTo>
                  <a:lnTo>
                    <a:pt x="4038" y="12244"/>
                  </a:lnTo>
                  <a:lnTo>
                    <a:pt x="4030" y="12219"/>
                  </a:lnTo>
                  <a:lnTo>
                    <a:pt x="4024" y="12200"/>
                  </a:lnTo>
                  <a:lnTo>
                    <a:pt x="4021" y="12188"/>
                  </a:lnTo>
                  <a:lnTo>
                    <a:pt x="4020" y="12183"/>
                  </a:lnTo>
                  <a:lnTo>
                    <a:pt x="4019" y="12179"/>
                  </a:lnTo>
                  <a:lnTo>
                    <a:pt x="4016" y="12166"/>
                  </a:lnTo>
                  <a:lnTo>
                    <a:pt x="4010" y="12148"/>
                  </a:lnTo>
                  <a:lnTo>
                    <a:pt x="4005" y="12122"/>
                  </a:lnTo>
                  <a:lnTo>
                    <a:pt x="3998" y="12093"/>
                  </a:lnTo>
                  <a:lnTo>
                    <a:pt x="3992" y="12058"/>
                  </a:lnTo>
                  <a:lnTo>
                    <a:pt x="3986" y="12023"/>
                  </a:lnTo>
                  <a:lnTo>
                    <a:pt x="3982" y="11985"/>
                  </a:lnTo>
                  <a:lnTo>
                    <a:pt x="3978" y="11947"/>
                  </a:lnTo>
                  <a:lnTo>
                    <a:pt x="3976" y="11910"/>
                  </a:lnTo>
                  <a:lnTo>
                    <a:pt x="3975" y="11876"/>
                  </a:lnTo>
                  <a:lnTo>
                    <a:pt x="3973" y="11845"/>
                  </a:lnTo>
                  <a:lnTo>
                    <a:pt x="3973" y="11818"/>
                  </a:lnTo>
                  <a:lnTo>
                    <a:pt x="3975" y="11799"/>
                  </a:lnTo>
                  <a:lnTo>
                    <a:pt x="3975" y="11786"/>
                  </a:lnTo>
                  <a:lnTo>
                    <a:pt x="3975" y="11782"/>
                  </a:lnTo>
                  <a:lnTo>
                    <a:pt x="3976" y="11776"/>
                  </a:lnTo>
                  <a:lnTo>
                    <a:pt x="3976" y="11763"/>
                  </a:lnTo>
                  <a:lnTo>
                    <a:pt x="3977" y="11744"/>
                  </a:lnTo>
                  <a:lnTo>
                    <a:pt x="3979" y="11718"/>
                  </a:lnTo>
                  <a:lnTo>
                    <a:pt x="3982" y="11687"/>
                  </a:lnTo>
                  <a:lnTo>
                    <a:pt x="3988" y="11653"/>
                  </a:lnTo>
                  <a:lnTo>
                    <a:pt x="3993" y="11618"/>
                  </a:lnTo>
                  <a:lnTo>
                    <a:pt x="3999" y="11580"/>
                  </a:lnTo>
                  <a:lnTo>
                    <a:pt x="4008" y="11543"/>
                  </a:lnTo>
                  <a:lnTo>
                    <a:pt x="4017" y="11507"/>
                  </a:lnTo>
                  <a:lnTo>
                    <a:pt x="4025" y="11475"/>
                  </a:lnTo>
                  <a:lnTo>
                    <a:pt x="4035" y="11446"/>
                  </a:lnTo>
                  <a:lnTo>
                    <a:pt x="4043" y="11421"/>
                  </a:lnTo>
                  <a:lnTo>
                    <a:pt x="4049" y="11403"/>
                  </a:lnTo>
                  <a:lnTo>
                    <a:pt x="4053" y="11391"/>
                  </a:lnTo>
                  <a:lnTo>
                    <a:pt x="4056" y="11386"/>
                  </a:lnTo>
                  <a:lnTo>
                    <a:pt x="4057" y="11382"/>
                  </a:lnTo>
                  <a:lnTo>
                    <a:pt x="4061" y="11370"/>
                  </a:lnTo>
                  <a:lnTo>
                    <a:pt x="4069" y="11352"/>
                  </a:lnTo>
                  <a:lnTo>
                    <a:pt x="4079" y="11327"/>
                  </a:lnTo>
                  <a:lnTo>
                    <a:pt x="4091" y="11300"/>
                  </a:lnTo>
                  <a:lnTo>
                    <a:pt x="4106" y="11269"/>
                  </a:lnTo>
                  <a:lnTo>
                    <a:pt x="4123" y="11236"/>
                  </a:lnTo>
                  <a:lnTo>
                    <a:pt x="4141" y="11203"/>
                  </a:lnTo>
                  <a:lnTo>
                    <a:pt x="4160" y="11170"/>
                  </a:lnTo>
                  <a:lnTo>
                    <a:pt x="4180" y="11139"/>
                  </a:lnTo>
                  <a:lnTo>
                    <a:pt x="4198" y="11111"/>
                  </a:lnTo>
                  <a:lnTo>
                    <a:pt x="4217" y="11086"/>
                  </a:lnTo>
                  <a:lnTo>
                    <a:pt x="4232" y="11065"/>
                  </a:lnTo>
                  <a:lnTo>
                    <a:pt x="4244" y="11048"/>
                  </a:lnTo>
                  <a:lnTo>
                    <a:pt x="4251" y="11039"/>
                  </a:lnTo>
                  <a:lnTo>
                    <a:pt x="4254" y="11035"/>
                  </a:lnTo>
                  <a:lnTo>
                    <a:pt x="4258" y="11031"/>
                  </a:lnTo>
                  <a:lnTo>
                    <a:pt x="4265" y="11021"/>
                  </a:lnTo>
                  <a:lnTo>
                    <a:pt x="4278" y="11006"/>
                  </a:lnTo>
                  <a:lnTo>
                    <a:pt x="4295" y="10987"/>
                  </a:lnTo>
                  <a:lnTo>
                    <a:pt x="4316" y="10963"/>
                  </a:lnTo>
                  <a:lnTo>
                    <a:pt x="4340" y="10938"/>
                  </a:lnTo>
                  <a:lnTo>
                    <a:pt x="4366" y="10912"/>
                  </a:lnTo>
                  <a:lnTo>
                    <a:pt x="4393" y="10886"/>
                  </a:lnTo>
                  <a:lnTo>
                    <a:pt x="4421" y="10862"/>
                  </a:lnTo>
                  <a:lnTo>
                    <a:pt x="4449" y="10838"/>
                  </a:lnTo>
                  <a:lnTo>
                    <a:pt x="4476" y="10816"/>
                  </a:lnTo>
                  <a:lnTo>
                    <a:pt x="4501" y="10798"/>
                  </a:lnTo>
                  <a:lnTo>
                    <a:pt x="4521" y="10783"/>
                  </a:lnTo>
                  <a:lnTo>
                    <a:pt x="4538" y="10771"/>
                  </a:lnTo>
                  <a:lnTo>
                    <a:pt x="4549" y="10763"/>
                  </a:lnTo>
                  <a:lnTo>
                    <a:pt x="4552" y="10761"/>
                  </a:lnTo>
                  <a:lnTo>
                    <a:pt x="4557" y="10759"/>
                  </a:lnTo>
                  <a:lnTo>
                    <a:pt x="4568" y="10751"/>
                  </a:lnTo>
                  <a:lnTo>
                    <a:pt x="4584" y="10741"/>
                  </a:lnTo>
                  <a:lnTo>
                    <a:pt x="4606" y="10728"/>
                  </a:lnTo>
                  <a:lnTo>
                    <a:pt x="4632" y="10711"/>
                  </a:lnTo>
                  <a:lnTo>
                    <a:pt x="4663" y="10695"/>
                  </a:lnTo>
                  <a:lnTo>
                    <a:pt x="4695" y="10679"/>
                  </a:lnTo>
                  <a:lnTo>
                    <a:pt x="4730" y="10663"/>
                  </a:lnTo>
                  <a:lnTo>
                    <a:pt x="4764" y="10648"/>
                  </a:lnTo>
                  <a:lnTo>
                    <a:pt x="4798" y="10634"/>
                  </a:lnTo>
                  <a:lnTo>
                    <a:pt x="4829" y="10622"/>
                  </a:lnTo>
                  <a:lnTo>
                    <a:pt x="4858" y="10612"/>
                  </a:lnTo>
                  <a:lnTo>
                    <a:pt x="4883" y="10603"/>
                  </a:lnTo>
                  <a:lnTo>
                    <a:pt x="4902" y="10598"/>
                  </a:lnTo>
                  <a:lnTo>
                    <a:pt x="4914" y="10595"/>
                  </a:lnTo>
                  <a:lnTo>
                    <a:pt x="4919" y="10593"/>
                  </a:lnTo>
                  <a:lnTo>
                    <a:pt x="4923" y="10592"/>
                  </a:lnTo>
                  <a:lnTo>
                    <a:pt x="4936" y="10588"/>
                  </a:lnTo>
                  <a:lnTo>
                    <a:pt x="4954" y="10584"/>
                  </a:lnTo>
                  <a:lnTo>
                    <a:pt x="4980" y="10578"/>
                  </a:lnTo>
                  <a:lnTo>
                    <a:pt x="5009" y="10571"/>
                  </a:lnTo>
                  <a:lnTo>
                    <a:pt x="5044" y="10565"/>
                  </a:lnTo>
                  <a:lnTo>
                    <a:pt x="5080" y="10559"/>
                  </a:lnTo>
                  <a:lnTo>
                    <a:pt x="5117" y="10554"/>
                  </a:lnTo>
                  <a:lnTo>
                    <a:pt x="5155" y="10551"/>
                  </a:lnTo>
                  <a:lnTo>
                    <a:pt x="5192" y="10548"/>
                  </a:lnTo>
                  <a:lnTo>
                    <a:pt x="5225" y="10546"/>
                  </a:lnTo>
                  <a:lnTo>
                    <a:pt x="5257" y="10546"/>
                  </a:lnTo>
                  <a:lnTo>
                    <a:pt x="5267" y="10545"/>
                  </a:lnTo>
                  <a:lnTo>
                    <a:pt x="5278" y="10545"/>
                  </a:lnTo>
                  <a:lnTo>
                    <a:pt x="5289" y="10545"/>
                  </a:lnTo>
                  <a:lnTo>
                    <a:pt x="5298" y="10545"/>
                  </a:lnTo>
                  <a:lnTo>
                    <a:pt x="5310" y="10545"/>
                  </a:lnTo>
                  <a:lnTo>
                    <a:pt x="5320" y="10545"/>
                  </a:lnTo>
                  <a:lnTo>
                    <a:pt x="5330" y="10545"/>
                  </a:lnTo>
                  <a:lnTo>
                    <a:pt x="5339" y="10545"/>
                  </a:lnTo>
                  <a:lnTo>
                    <a:pt x="5354" y="10544"/>
                  </a:lnTo>
                  <a:lnTo>
                    <a:pt x="5366" y="10544"/>
                  </a:lnTo>
                  <a:lnTo>
                    <a:pt x="5372" y="10544"/>
                  </a:lnTo>
                  <a:lnTo>
                    <a:pt x="5374" y="10543"/>
                  </a:lnTo>
                  <a:lnTo>
                    <a:pt x="5384" y="10543"/>
                  </a:lnTo>
                  <a:lnTo>
                    <a:pt x="5410" y="10542"/>
                  </a:lnTo>
                  <a:lnTo>
                    <a:pt x="5451" y="10540"/>
                  </a:lnTo>
                  <a:lnTo>
                    <a:pt x="5504" y="10535"/>
                  </a:lnTo>
                  <a:lnTo>
                    <a:pt x="5534" y="10532"/>
                  </a:lnTo>
                  <a:lnTo>
                    <a:pt x="5567" y="10529"/>
                  </a:lnTo>
                  <a:lnTo>
                    <a:pt x="5600" y="10525"/>
                  </a:lnTo>
                  <a:lnTo>
                    <a:pt x="5636" y="10520"/>
                  </a:lnTo>
                  <a:lnTo>
                    <a:pt x="5673" y="10515"/>
                  </a:lnTo>
                  <a:lnTo>
                    <a:pt x="5710" y="10508"/>
                  </a:lnTo>
                  <a:lnTo>
                    <a:pt x="5748" y="10502"/>
                  </a:lnTo>
                  <a:lnTo>
                    <a:pt x="5787" y="10494"/>
                  </a:lnTo>
                  <a:lnTo>
                    <a:pt x="5825" y="10487"/>
                  </a:lnTo>
                  <a:lnTo>
                    <a:pt x="5863" y="10478"/>
                  </a:lnTo>
                  <a:lnTo>
                    <a:pt x="5899" y="10470"/>
                  </a:lnTo>
                  <a:lnTo>
                    <a:pt x="5936" y="10461"/>
                  </a:lnTo>
                  <a:lnTo>
                    <a:pt x="5971" y="10451"/>
                  </a:lnTo>
                  <a:lnTo>
                    <a:pt x="6003" y="10443"/>
                  </a:lnTo>
                  <a:lnTo>
                    <a:pt x="6034" y="10433"/>
                  </a:lnTo>
                  <a:lnTo>
                    <a:pt x="6064" y="10424"/>
                  </a:lnTo>
                  <a:lnTo>
                    <a:pt x="6114" y="10408"/>
                  </a:lnTo>
                  <a:lnTo>
                    <a:pt x="6153" y="10394"/>
                  </a:lnTo>
                  <a:lnTo>
                    <a:pt x="6178" y="10385"/>
                  </a:lnTo>
                  <a:lnTo>
                    <a:pt x="6187" y="10382"/>
                  </a:lnTo>
                  <a:lnTo>
                    <a:pt x="6195" y="10379"/>
                  </a:lnTo>
                  <a:lnTo>
                    <a:pt x="6220" y="10369"/>
                  </a:lnTo>
                  <a:lnTo>
                    <a:pt x="6259" y="10354"/>
                  </a:lnTo>
                  <a:lnTo>
                    <a:pt x="6308" y="10333"/>
                  </a:lnTo>
                  <a:lnTo>
                    <a:pt x="6336" y="10322"/>
                  </a:lnTo>
                  <a:lnTo>
                    <a:pt x="6366" y="10309"/>
                  </a:lnTo>
                  <a:lnTo>
                    <a:pt x="6396" y="10295"/>
                  </a:lnTo>
                  <a:lnTo>
                    <a:pt x="6429" y="10278"/>
                  </a:lnTo>
                  <a:lnTo>
                    <a:pt x="6462" y="10262"/>
                  </a:lnTo>
                  <a:lnTo>
                    <a:pt x="6496" y="10245"/>
                  </a:lnTo>
                  <a:lnTo>
                    <a:pt x="6530" y="10227"/>
                  </a:lnTo>
                  <a:lnTo>
                    <a:pt x="6565" y="10208"/>
                  </a:lnTo>
                  <a:lnTo>
                    <a:pt x="6598" y="10189"/>
                  </a:lnTo>
                  <a:lnTo>
                    <a:pt x="6632" y="10169"/>
                  </a:lnTo>
                  <a:lnTo>
                    <a:pt x="6664" y="10149"/>
                  </a:lnTo>
                  <a:lnTo>
                    <a:pt x="6695" y="10129"/>
                  </a:lnTo>
                  <a:lnTo>
                    <a:pt x="6726" y="10110"/>
                  </a:lnTo>
                  <a:lnTo>
                    <a:pt x="6754" y="10090"/>
                  </a:lnTo>
                  <a:lnTo>
                    <a:pt x="6781" y="10072"/>
                  </a:lnTo>
                  <a:lnTo>
                    <a:pt x="6806" y="10055"/>
                  </a:lnTo>
                  <a:lnTo>
                    <a:pt x="6849" y="10023"/>
                  </a:lnTo>
                  <a:lnTo>
                    <a:pt x="6881" y="9999"/>
                  </a:lnTo>
                  <a:lnTo>
                    <a:pt x="6902" y="9982"/>
                  </a:lnTo>
                  <a:lnTo>
                    <a:pt x="6909" y="9977"/>
                  </a:lnTo>
                  <a:lnTo>
                    <a:pt x="6917" y="9972"/>
                  </a:lnTo>
                  <a:lnTo>
                    <a:pt x="6937" y="9955"/>
                  </a:lnTo>
                  <a:lnTo>
                    <a:pt x="6969" y="9928"/>
                  </a:lnTo>
                  <a:lnTo>
                    <a:pt x="7009" y="9894"/>
                  </a:lnTo>
                  <a:lnTo>
                    <a:pt x="7032" y="9874"/>
                  </a:lnTo>
                  <a:lnTo>
                    <a:pt x="7056" y="9853"/>
                  </a:lnTo>
                  <a:lnTo>
                    <a:pt x="7081" y="9829"/>
                  </a:lnTo>
                  <a:lnTo>
                    <a:pt x="7107" y="9804"/>
                  </a:lnTo>
                  <a:lnTo>
                    <a:pt x="7134" y="9778"/>
                  </a:lnTo>
                  <a:lnTo>
                    <a:pt x="7161" y="9752"/>
                  </a:lnTo>
                  <a:lnTo>
                    <a:pt x="7187" y="9724"/>
                  </a:lnTo>
                  <a:lnTo>
                    <a:pt x="7214" y="9696"/>
                  </a:lnTo>
                  <a:lnTo>
                    <a:pt x="7240" y="9667"/>
                  </a:lnTo>
                  <a:lnTo>
                    <a:pt x="7266" y="9639"/>
                  </a:lnTo>
                  <a:lnTo>
                    <a:pt x="7291" y="9610"/>
                  </a:lnTo>
                  <a:lnTo>
                    <a:pt x="7314" y="9582"/>
                  </a:lnTo>
                  <a:lnTo>
                    <a:pt x="7337" y="9554"/>
                  </a:lnTo>
                  <a:lnTo>
                    <a:pt x="7359" y="9527"/>
                  </a:lnTo>
                  <a:lnTo>
                    <a:pt x="7378" y="9501"/>
                  </a:lnTo>
                  <a:lnTo>
                    <a:pt x="7396" y="9477"/>
                  </a:lnTo>
                  <a:lnTo>
                    <a:pt x="7428" y="9434"/>
                  </a:lnTo>
                  <a:lnTo>
                    <a:pt x="7451" y="9400"/>
                  </a:lnTo>
                  <a:lnTo>
                    <a:pt x="7465" y="9379"/>
                  </a:lnTo>
                  <a:lnTo>
                    <a:pt x="7471" y="9371"/>
                  </a:lnTo>
                  <a:lnTo>
                    <a:pt x="7476" y="9364"/>
                  </a:lnTo>
                  <a:lnTo>
                    <a:pt x="7491" y="9341"/>
                  </a:lnTo>
                  <a:lnTo>
                    <a:pt x="7513" y="9306"/>
                  </a:lnTo>
                  <a:lnTo>
                    <a:pt x="7541" y="9261"/>
                  </a:lnTo>
                  <a:lnTo>
                    <a:pt x="7556" y="9235"/>
                  </a:lnTo>
                  <a:lnTo>
                    <a:pt x="7572" y="9207"/>
                  </a:lnTo>
                  <a:lnTo>
                    <a:pt x="7590" y="9177"/>
                  </a:lnTo>
                  <a:lnTo>
                    <a:pt x="7607" y="9145"/>
                  </a:lnTo>
                  <a:lnTo>
                    <a:pt x="7624" y="9113"/>
                  </a:lnTo>
                  <a:lnTo>
                    <a:pt x="7642" y="9080"/>
                  </a:lnTo>
                  <a:lnTo>
                    <a:pt x="7659" y="9044"/>
                  </a:lnTo>
                  <a:lnTo>
                    <a:pt x="7675" y="9009"/>
                  </a:lnTo>
                  <a:lnTo>
                    <a:pt x="7691" y="8974"/>
                  </a:lnTo>
                  <a:lnTo>
                    <a:pt x="7706" y="8938"/>
                  </a:lnTo>
                  <a:lnTo>
                    <a:pt x="7721" y="8904"/>
                  </a:lnTo>
                  <a:lnTo>
                    <a:pt x="7736" y="8869"/>
                  </a:lnTo>
                  <a:lnTo>
                    <a:pt x="7748" y="8835"/>
                  </a:lnTo>
                  <a:lnTo>
                    <a:pt x="7760" y="8803"/>
                  </a:lnTo>
                  <a:lnTo>
                    <a:pt x="7771" y="8773"/>
                  </a:lnTo>
                  <a:lnTo>
                    <a:pt x="7781" y="8744"/>
                  </a:lnTo>
                  <a:lnTo>
                    <a:pt x="7798" y="8693"/>
                  </a:lnTo>
                  <a:lnTo>
                    <a:pt x="7810" y="8654"/>
                  </a:lnTo>
                  <a:lnTo>
                    <a:pt x="7818" y="8628"/>
                  </a:lnTo>
                  <a:lnTo>
                    <a:pt x="7820" y="8619"/>
                  </a:lnTo>
                  <a:lnTo>
                    <a:pt x="7823" y="8611"/>
                  </a:lnTo>
                  <a:lnTo>
                    <a:pt x="7829" y="8585"/>
                  </a:lnTo>
                  <a:lnTo>
                    <a:pt x="7840" y="8545"/>
                  </a:lnTo>
                  <a:lnTo>
                    <a:pt x="7852" y="8493"/>
                  </a:lnTo>
                  <a:lnTo>
                    <a:pt x="7859" y="8464"/>
                  </a:lnTo>
                  <a:lnTo>
                    <a:pt x="7866" y="8432"/>
                  </a:lnTo>
                  <a:lnTo>
                    <a:pt x="7873" y="8398"/>
                  </a:lnTo>
                  <a:lnTo>
                    <a:pt x="7879" y="8362"/>
                  </a:lnTo>
                  <a:lnTo>
                    <a:pt x="7886" y="8327"/>
                  </a:lnTo>
                  <a:lnTo>
                    <a:pt x="7891" y="8289"/>
                  </a:lnTo>
                  <a:lnTo>
                    <a:pt x="7896" y="8250"/>
                  </a:lnTo>
                  <a:lnTo>
                    <a:pt x="7902" y="8212"/>
                  </a:lnTo>
                  <a:lnTo>
                    <a:pt x="7906" y="8173"/>
                  </a:lnTo>
                  <a:lnTo>
                    <a:pt x="7909" y="8135"/>
                  </a:lnTo>
                  <a:lnTo>
                    <a:pt x="7913" y="8097"/>
                  </a:lnTo>
                  <a:lnTo>
                    <a:pt x="7916" y="8060"/>
                  </a:lnTo>
                  <a:lnTo>
                    <a:pt x="7918" y="8024"/>
                  </a:lnTo>
                  <a:lnTo>
                    <a:pt x="7919" y="7990"/>
                  </a:lnTo>
                  <a:lnTo>
                    <a:pt x="7920" y="7957"/>
                  </a:lnTo>
                  <a:lnTo>
                    <a:pt x="7920" y="7927"/>
                  </a:lnTo>
                  <a:lnTo>
                    <a:pt x="7920" y="7874"/>
                  </a:lnTo>
                  <a:lnTo>
                    <a:pt x="7920" y="7834"/>
                  </a:lnTo>
                  <a:lnTo>
                    <a:pt x="7919" y="7807"/>
                  </a:lnTo>
                  <a:lnTo>
                    <a:pt x="7919" y="7799"/>
                  </a:lnTo>
                  <a:lnTo>
                    <a:pt x="7919" y="7789"/>
                  </a:lnTo>
                  <a:lnTo>
                    <a:pt x="7918" y="7763"/>
                  </a:lnTo>
                  <a:lnTo>
                    <a:pt x="7916" y="7722"/>
                  </a:lnTo>
                  <a:lnTo>
                    <a:pt x="7912" y="7669"/>
                  </a:lnTo>
                  <a:lnTo>
                    <a:pt x="7908" y="7639"/>
                  </a:lnTo>
                  <a:lnTo>
                    <a:pt x="7905" y="7606"/>
                  </a:lnTo>
                  <a:lnTo>
                    <a:pt x="7902" y="7573"/>
                  </a:lnTo>
                  <a:lnTo>
                    <a:pt x="7896" y="7537"/>
                  </a:lnTo>
                  <a:lnTo>
                    <a:pt x="7892" y="7501"/>
                  </a:lnTo>
                  <a:lnTo>
                    <a:pt x="7886" y="7463"/>
                  </a:lnTo>
                  <a:lnTo>
                    <a:pt x="7879" y="7425"/>
                  </a:lnTo>
                  <a:lnTo>
                    <a:pt x="7873" y="7386"/>
                  </a:lnTo>
                  <a:lnTo>
                    <a:pt x="7865" y="7348"/>
                  </a:lnTo>
                  <a:lnTo>
                    <a:pt x="7856" y="7311"/>
                  </a:lnTo>
                  <a:lnTo>
                    <a:pt x="7848" y="7274"/>
                  </a:lnTo>
                  <a:lnTo>
                    <a:pt x="7839" y="7237"/>
                  </a:lnTo>
                  <a:lnTo>
                    <a:pt x="7829" y="7203"/>
                  </a:lnTo>
                  <a:lnTo>
                    <a:pt x="7821" y="7169"/>
                  </a:lnTo>
                  <a:lnTo>
                    <a:pt x="7811" y="7138"/>
                  </a:lnTo>
                  <a:lnTo>
                    <a:pt x="7802" y="7109"/>
                  </a:lnTo>
                  <a:lnTo>
                    <a:pt x="7786" y="7058"/>
                  </a:lnTo>
                  <a:lnTo>
                    <a:pt x="7773" y="7019"/>
                  </a:lnTo>
                  <a:lnTo>
                    <a:pt x="7765" y="6994"/>
                  </a:lnTo>
                  <a:lnTo>
                    <a:pt x="7761" y="6985"/>
                  </a:lnTo>
                  <a:lnTo>
                    <a:pt x="7758" y="6977"/>
                  </a:lnTo>
                  <a:lnTo>
                    <a:pt x="7748" y="6952"/>
                  </a:lnTo>
                  <a:lnTo>
                    <a:pt x="7734" y="6914"/>
                  </a:lnTo>
                  <a:lnTo>
                    <a:pt x="7714" y="6864"/>
                  </a:lnTo>
                  <a:lnTo>
                    <a:pt x="7702" y="6836"/>
                  </a:lnTo>
                  <a:lnTo>
                    <a:pt x="7689" y="6807"/>
                  </a:lnTo>
                  <a:lnTo>
                    <a:pt x="7674" y="6776"/>
                  </a:lnTo>
                  <a:lnTo>
                    <a:pt x="7659" y="6744"/>
                  </a:lnTo>
                  <a:lnTo>
                    <a:pt x="7643" y="6710"/>
                  </a:lnTo>
                  <a:lnTo>
                    <a:pt x="7625" y="6675"/>
                  </a:lnTo>
                  <a:lnTo>
                    <a:pt x="7607" y="6642"/>
                  </a:lnTo>
                  <a:lnTo>
                    <a:pt x="7589" y="6607"/>
                  </a:lnTo>
                  <a:lnTo>
                    <a:pt x="7569" y="6574"/>
                  </a:lnTo>
                  <a:lnTo>
                    <a:pt x="7550" y="6540"/>
                  </a:lnTo>
                  <a:lnTo>
                    <a:pt x="7530" y="6508"/>
                  </a:lnTo>
                  <a:lnTo>
                    <a:pt x="7511" y="6477"/>
                  </a:lnTo>
                  <a:lnTo>
                    <a:pt x="7491" y="6447"/>
                  </a:lnTo>
                  <a:lnTo>
                    <a:pt x="7473" y="6417"/>
                  </a:lnTo>
                  <a:lnTo>
                    <a:pt x="7455" y="6390"/>
                  </a:lnTo>
                  <a:lnTo>
                    <a:pt x="7437" y="6366"/>
                  </a:lnTo>
                  <a:lnTo>
                    <a:pt x="7406" y="6322"/>
                  </a:lnTo>
                  <a:lnTo>
                    <a:pt x="7381" y="6290"/>
                  </a:lnTo>
                  <a:lnTo>
                    <a:pt x="7365" y="6268"/>
                  </a:lnTo>
                  <a:lnTo>
                    <a:pt x="7360" y="6262"/>
                  </a:lnTo>
                  <a:lnTo>
                    <a:pt x="7354" y="6254"/>
                  </a:lnTo>
                  <a:lnTo>
                    <a:pt x="7338" y="6234"/>
                  </a:lnTo>
                  <a:lnTo>
                    <a:pt x="7312" y="6201"/>
                  </a:lnTo>
                  <a:lnTo>
                    <a:pt x="7278" y="6161"/>
                  </a:lnTo>
                  <a:lnTo>
                    <a:pt x="7257" y="6139"/>
                  </a:lnTo>
                  <a:lnTo>
                    <a:pt x="7235" y="6114"/>
                  </a:lnTo>
                  <a:lnTo>
                    <a:pt x="7213" y="6089"/>
                  </a:lnTo>
                  <a:lnTo>
                    <a:pt x="7188" y="6063"/>
                  </a:lnTo>
                  <a:lnTo>
                    <a:pt x="7162" y="6036"/>
                  </a:lnTo>
                  <a:lnTo>
                    <a:pt x="7136" y="6009"/>
                  </a:lnTo>
                  <a:lnTo>
                    <a:pt x="7108" y="5982"/>
                  </a:lnTo>
                  <a:lnTo>
                    <a:pt x="7080" y="5956"/>
                  </a:lnTo>
                  <a:lnTo>
                    <a:pt x="7052" y="5929"/>
                  </a:lnTo>
                  <a:lnTo>
                    <a:pt x="7023" y="5903"/>
                  </a:lnTo>
                  <a:lnTo>
                    <a:pt x="6993" y="5878"/>
                  </a:lnTo>
                  <a:lnTo>
                    <a:pt x="6965" y="5855"/>
                  </a:lnTo>
                  <a:lnTo>
                    <a:pt x="6938" y="5832"/>
                  </a:lnTo>
                  <a:lnTo>
                    <a:pt x="6911" y="5810"/>
                  </a:lnTo>
                  <a:lnTo>
                    <a:pt x="6885" y="5791"/>
                  </a:lnTo>
                  <a:lnTo>
                    <a:pt x="6862" y="5773"/>
                  </a:lnTo>
                  <a:lnTo>
                    <a:pt x="6819" y="5741"/>
                  </a:lnTo>
                  <a:lnTo>
                    <a:pt x="6785" y="5718"/>
                  </a:lnTo>
                  <a:lnTo>
                    <a:pt x="6763" y="5702"/>
                  </a:lnTo>
                  <a:lnTo>
                    <a:pt x="6756" y="5697"/>
                  </a:lnTo>
                  <a:lnTo>
                    <a:pt x="6748" y="5692"/>
                  </a:lnTo>
                  <a:lnTo>
                    <a:pt x="6727" y="5678"/>
                  </a:lnTo>
                  <a:lnTo>
                    <a:pt x="6692" y="5655"/>
                  </a:lnTo>
                  <a:lnTo>
                    <a:pt x="6647" y="5627"/>
                  </a:lnTo>
                  <a:lnTo>
                    <a:pt x="6621" y="5611"/>
                  </a:lnTo>
                  <a:lnTo>
                    <a:pt x="6593" y="5594"/>
                  </a:lnTo>
                  <a:lnTo>
                    <a:pt x="6563" y="5577"/>
                  </a:lnTo>
                  <a:lnTo>
                    <a:pt x="6531" y="5560"/>
                  </a:lnTo>
                  <a:lnTo>
                    <a:pt x="6499" y="5543"/>
                  </a:lnTo>
                  <a:lnTo>
                    <a:pt x="6464" y="5525"/>
                  </a:lnTo>
                  <a:lnTo>
                    <a:pt x="6430" y="5508"/>
                  </a:lnTo>
                  <a:lnTo>
                    <a:pt x="6395" y="5492"/>
                  </a:lnTo>
                  <a:lnTo>
                    <a:pt x="6359" y="5476"/>
                  </a:lnTo>
                  <a:lnTo>
                    <a:pt x="6324" y="5459"/>
                  </a:lnTo>
                  <a:lnTo>
                    <a:pt x="6289" y="5444"/>
                  </a:lnTo>
                  <a:lnTo>
                    <a:pt x="6255" y="5430"/>
                  </a:lnTo>
                  <a:lnTo>
                    <a:pt x="6221" y="5417"/>
                  </a:lnTo>
                  <a:lnTo>
                    <a:pt x="6189" y="5405"/>
                  </a:lnTo>
                  <a:lnTo>
                    <a:pt x="6159" y="5394"/>
                  </a:lnTo>
                  <a:lnTo>
                    <a:pt x="6129" y="5384"/>
                  </a:lnTo>
                  <a:lnTo>
                    <a:pt x="6080" y="5368"/>
                  </a:lnTo>
                  <a:lnTo>
                    <a:pt x="6040" y="5355"/>
                  </a:lnTo>
                  <a:lnTo>
                    <a:pt x="6015" y="5347"/>
                  </a:lnTo>
                  <a:lnTo>
                    <a:pt x="6006" y="5345"/>
                  </a:lnTo>
                  <a:lnTo>
                    <a:pt x="5997" y="5342"/>
                  </a:lnTo>
                  <a:lnTo>
                    <a:pt x="5972" y="5335"/>
                  </a:lnTo>
                  <a:lnTo>
                    <a:pt x="5932" y="5324"/>
                  </a:lnTo>
                  <a:lnTo>
                    <a:pt x="5880" y="5311"/>
                  </a:lnTo>
                  <a:lnTo>
                    <a:pt x="5851" y="5305"/>
                  </a:lnTo>
                  <a:lnTo>
                    <a:pt x="5818" y="5298"/>
                  </a:lnTo>
                  <a:lnTo>
                    <a:pt x="5785" y="5291"/>
                  </a:lnTo>
                  <a:lnTo>
                    <a:pt x="5749" y="5284"/>
                  </a:lnTo>
                  <a:lnTo>
                    <a:pt x="5712" y="5278"/>
                  </a:lnTo>
                  <a:lnTo>
                    <a:pt x="5676" y="5271"/>
                  </a:lnTo>
                  <a:lnTo>
                    <a:pt x="5637" y="5266"/>
                  </a:lnTo>
                  <a:lnTo>
                    <a:pt x="5599" y="5261"/>
                  </a:lnTo>
                  <a:lnTo>
                    <a:pt x="5560" y="5256"/>
                  </a:lnTo>
                  <a:lnTo>
                    <a:pt x="5521" y="5253"/>
                  </a:lnTo>
                  <a:lnTo>
                    <a:pt x="5483" y="5250"/>
                  </a:lnTo>
                  <a:lnTo>
                    <a:pt x="5447" y="5247"/>
                  </a:lnTo>
                  <a:lnTo>
                    <a:pt x="5411" y="5244"/>
                  </a:lnTo>
                  <a:lnTo>
                    <a:pt x="5377" y="5243"/>
                  </a:lnTo>
                  <a:lnTo>
                    <a:pt x="5344" y="5241"/>
                  </a:lnTo>
                  <a:lnTo>
                    <a:pt x="5314" y="5241"/>
                  </a:lnTo>
                  <a:lnTo>
                    <a:pt x="5262" y="5240"/>
                  </a:lnTo>
                  <a:lnTo>
                    <a:pt x="5221" y="5241"/>
                  </a:lnTo>
                  <a:lnTo>
                    <a:pt x="5194" y="5241"/>
                  </a:lnTo>
                  <a:lnTo>
                    <a:pt x="5185" y="5242"/>
                  </a:lnTo>
                  <a:lnTo>
                    <a:pt x="5176" y="5242"/>
                  </a:lnTo>
                  <a:lnTo>
                    <a:pt x="5150" y="5243"/>
                  </a:lnTo>
                  <a:lnTo>
                    <a:pt x="5109" y="5246"/>
                  </a:lnTo>
                  <a:lnTo>
                    <a:pt x="5056" y="5249"/>
                  </a:lnTo>
                  <a:lnTo>
                    <a:pt x="5026" y="5252"/>
                  </a:lnTo>
                  <a:lnTo>
                    <a:pt x="4993" y="5255"/>
                  </a:lnTo>
                  <a:lnTo>
                    <a:pt x="4960" y="5259"/>
                  </a:lnTo>
                  <a:lnTo>
                    <a:pt x="4924" y="5263"/>
                  </a:lnTo>
                  <a:lnTo>
                    <a:pt x="4887" y="5268"/>
                  </a:lnTo>
                  <a:lnTo>
                    <a:pt x="4849" y="5274"/>
                  </a:lnTo>
                  <a:lnTo>
                    <a:pt x="4812" y="5280"/>
                  </a:lnTo>
                  <a:lnTo>
                    <a:pt x="4773" y="5287"/>
                  </a:lnTo>
                  <a:lnTo>
                    <a:pt x="4735" y="5294"/>
                  </a:lnTo>
                  <a:lnTo>
                    <a:pt x="4697" y="5303"/>
                  </a:lnTo>
                  <a:lnTo>
                    <a:pt x="4659" y="5311"/>
                  </a:lnTo>
                  <a:lnTo>
                    <a:pt x="4624" y="5320"/>
                  </a:lnTo>
                  <a:lnTo>
                    <a:pt x="4589" y="5329"/>
                  </a:lnTo>
                  <a:lnTo>
                    <a:pt x="4556" y="5337"/>
                  </a:lnTo>
                  <a:lnTo>
                    <a:pt x="4524" y="5346"/>
                  </a:lnTo>
                  <a:lnTo>
                    <a:pt x="4495" y="5356"/>
                  </a:lnTo>
                  <a:lnTo>
                    <a:pt x="4444" y="5371"/>
                  </a:lnTo>
                  <a:lnTo>
                    <a:pt x="4406" y="5384"/>
                  </a:lnTo>
                  <a:lnTo>
                    <a:pt x="4381" y="5392"/>
                  </a:lnTo>
                  <a:lnTo>
                    <a:pt x="4372" y="5396"/>
                  </a:lnTo>
                  <a:lnTo>
                    <a:pt x="4362" y="5399"/>
                  </a:lnTo>
                  <a:lnTo>
                    <a:pt x="4337" y="5409"/>
                  </a:lnTo>
                  <a:lnTo>
                    <a:pt x="4300" y="5423"/>
                  </a:lnTo>
                  <a:lnTo>
                    <a:pt x="4250" y="5443"/>
                  </a:lnTo>
                  <a:lnTo>
                    <a:pt x="4222" y="5455"/>
                  </a:lnTo>
                  <a:lnTo>
                    <a:pt x="4193" y="5468"/>
                  </a:lnTo>
                  <a:lnTo>
                    <a:pt x="4161" y="5482"/>
                  </a:lnTo>
                  <a:lnTo>
                    <a:pt x="4129" y="5497"/>
                  </a:lnTo>
                  <a:lnTo>
                    <a:pt x="4096" y="5513"/>
                  </a:lnTo>
                  <a:lnTo>
                    <a:pt x="4061" y="5531"/>
                  </a:lnTo>
                  <a:lnTo>
                    <a:pt x="4026" y="5548"/>
                  </a:lnTo>
                  <a:lnTo>
                    <a:pt x="3993" y="5567"/>
                  </a:lnTo>
                  <a:lnTo>
                    <a:pt x="3958" y="5586"/>
                  </a:lnTo>
                  <a:lnTo>
                    <a:pt x="3925" y="5605"/>
                  </a:lnTo>
                  <a:lnTo>
                    <a:pt x="3892" y="5625"/>
                  </a:lnTo>
                  <a:lnTo>
                    <a:pt x="3861" y="5644"/>
                  </a:lnTo>
                  <a:lnTo>
                    <a:pt x="3831" y="5664"/>
                  </a:lnTo>
                  <a:lnTo>
                    <a:pt x="3802" y="5682"/>
                  </a:lnTo>
                  <a:lnTo>
                    <a:pt x="3775" y="5700"/>
                  </a:lnTo>
                  <a:lnTo>
                    <a:pt x="3750" y="5718"/>
                  </a:lnTo>
                  <a:lnTo>
                    <a:pt x="3707" y="5749"/>
                  </a:lnTo>
                  <a:lnTo>
                    <a:pt x="3674" y="5773"/>
                  </a:lnTo>
                  <a:lnTo>
                    <a:pt x="3653" y="5789"/>
                  </a:lnTo>
                  <a:lnTo>
                    <a:pt x="3645" y="5794"/>
                  </a:lnTo>
                  <a:lnTo>
                    <a:pt x="3639" y="5801"/>
                  </a:lnTo>
                  <a:lnTo>
                    <a:pt x="3617" y="5817"/>
                  </a:lnTo>
                  <a:lnTo>
                    <a:pt x="3586" y="5842"/>
                  </a:lnTo>
                  <a:lnTo>
                    <a:pt x="3545" y="5876"/>
                  </a:lnTo>
                  <a:lnTo>
                    <a:pt x="3522" y="5896"/>
                  </a:lnTo>
                  <a:lnTo>
                    <a:pt x="3498" y="5917"/>
                  </a:lnTo>
                  <a:lnTo>
                    <a:pt x="3472" y="5941"/>
                  </a:lnTo>
                  <a:lnTo>
                    <a:pt x="3446" y="5965"/>
                  </a:lnTo>
                  <a:lnTo>
                    <a:pt x="3419" y="5991"/>
                  </a:lnTo>
                  <a:lnTo>
                    <a:pt x="3392" y="6018"/>
                  </a:lnTo>
                  <a:lnTo>
                    <a:pt x="3365" y="6045"/>
                  </a:lnTo>
                  <a:lnTo>
                    <a:pt x="3338" y="6073"/>
                  </a:lnTo>
                  <a:lnTo>
                    <a:pt x="3312" y="6101"/>
                  </a:lnTo>
                  <a:lnTo>
                    <a:pt x="3287" y="6130"/>
                  </a:lnTo>
                  <a:lnTo>
                    <a:pt x="3261" y="6158"/>
                  </a:lnTo>
                  <a:lnTo>
                    <a:pt x="3237" y="6186"/>
                  </a:lnTo>
                  <a:lnTo>
                    <a:pt x="3214" y="6214"/>
                  </a:lnTo>
                  <a:lnTo>
                    <a:pt x="3193" y="6241"/>
                  </a:lnTo>
                  <a:lnTo>
                    <a:pt x="3173" y="6266"/>
                  </a:lnTo>
                  <a:lnTo>
                    <a:pt x="3154" y="6290"/>
                  </a:lnTo>
                  <a:lnTo>
                    <a:pt x="3122" y="6333"/>
                  </a:lnTo>
                  <a:lnTo>
                    <a:pt x="3099" y="6367"/>
                  </a:lnTo>
                  <a:lnTo>
                    <a:pt x="3083" y="6388"/>
                  </a:lnTo>
                  <a:lnTo>
                    <a:pt x="3078" y="6396"/>
                  </a:lnTo>
                  <a:lnTo>
                    <a:pt x="3073" y="6403"/>
                  </a:lnTo>
                  <a:lnTo>
                    <a:pt x="3059" y="6425"/>
                  </a:lnTo>
                  <a:lnTo>
                    <a:pt x="3036" y="6459"/>
                  </a:lnTo>
                  <a:lnTo>
                    <a:pt x="3008" y="6505"/>
                  </a:lnTo>
                  <a:lnTo>
                    <a:pt x="2992" y="6531"/>
                  </a:lnTo>
                  <a:lnTo>
                    <a:pt x="2975" y="6559"/>
                  </a:lnTo>
                  <a:lnTo>
                    <a:pt x="2958" y="6588"/>
                  </a:lnTo>
                  <a:lnTo>
                    <a:pt x="2941" y="6619"/>
                  </a:lnTo>
                  <a:lnTo>
                    <a:pt x="2923" y="6652"/>
                  </a:lnTo>
                  <a:lnTo>
                    <a:pt x="2905" y="6686"/>
                  </a:lnTo>
                  <a:lnTo>
                    <a:pt x="2888" y="6721"/>
                  </a:lnTo>
                  <a:lnTo>
                    <a:pt x="2871" y="6755"/>
                  </a:lnTo>
                  <a:lnTo>
                    <a:pt x="2854" y="6791"/>
                  </a:lnTo>
                  <a:lnTo>
                    <a:pt x="2838" y="6826"/>
                  </a:lnTo>
                  <a:lnTo>
                    <a:pt x="2824" y="6861"/>
                  </a:lnTo>
                  <a:lnTo>
                    <a:pt x="2809" y="6896"/>
                  </a:lnTo>
                  <a:lnTo>
                    <a:pt x="2796" y="6928"/>
                  </a:lnTo>
                  <a:lnTo>
                    <a:pt x="2784" y="6961"/>
                  </a:lnTo>
                  <a:lnTo>
                    <a:pt x="2772" y="6992"/>
                  </a:lnTo>
                  <a:lnTo>
                    <a:pt x="2763" y="7020"/>
                  </a:lnTo>
                  <a:lnTo>
                    <a:pt x="2745" y="7071"/>
                  </a:lnTo>
                  <a:lnTo>
                    <a:pt x="2732" y="7110"/>
                  </a:lnTo>
                  <a:lnTo>
                    <a:pt x="2725" y="7134"/>
                  </a:lnTo>
                  <a:lnTo>
                    <a:pt x="2723" y="7144"/>
                  </a:lnTo>
                  <a:lnTo>
                    <a:pt x="2721" y="7153"/>
                  </a:lnTo>
                  <a:lnTo>
                    <a:pt x="2713" y="7179"/>
                  </a:lnTo>
                  <a:lnTo>
                    <a:pt x="2702" y="7218"/>
                  </a:lnTo>
                  <a:lnTo>
                    <a:pt x="2689" y="7269"/>
                  </a:lnTo>
                  <a:lnTo>
                    <a:pt x="2682" y="7300"/>
                  </a:lnTo>
                  <a:lnTo>
                    <a:pt x="2675" y="7331"/>
                  </a:lnTo>
                  <a:lnTo>
                    <a:pt x="2668" y="7365"/>
                  </a:lnTo>
                  <a:lnTo>
                    <a:pt x="2661" y="7400"/>
                  </a:lnTo>
                  <a:lnTo>
                    <a:pt x="2655" y="7437"/>
                  </a:lnTo>
                  <a:lnTo>
                    <a:pt x="2648" y="7474"/>
                  </a:lnTo>
                  <a:lnTo>
                    <a:pt x="2643" y="7512"/>
                  </a:lnTo>
                  <a:lnTo>
                    <a:pt x="2637" y="7550"/>
                  </a:lnTo>
                  <a:lnTo>
                    <a:pt x="2632" y="7589"/>
                  </a:lnTo>
                  <a:lnTo>
                    <a:pt x="2629" y="7628"/>
                  </a:lnTo>
                  <a:lnTo>
                    <a:pt x="2624" y="7666"/>
                  </a:lnTo>
                  <a:lnTo>
                    <a:pt x="2622" y="7703"/>
                  </a:lnTo>
                  <a:lnTo>
                    <a:pt x="2620" y="7738"/>
                  </a:lnTo>
                  <a:lnTo>
                    <a:pt x="2618" y="7773"/>
                  </a:lnTo>
                  <a:lnTo>
                    <a:pt x="2617" y="7805"/>
                  </a:lnTo>
                  <a:lnTo>
                    <a:pt x="2616" y="7835"/>
                  </a:lnTo>
                  <a:lnTo>
                    <a:pt x="2616" y="7873"/>
                  </a:lnTo>
                  <a:lnTo>
                    <a:pt x="2615" y="7902"/>
                  </a:lnTo>
                  <a:lnTo>
                    <a:pt x="2615" y="7922"/>
                  </a:lnTo>
                  <a:lnTo>
                    <a:pt x="2615" y="7928"/>
                  </a:lnTo>
                  <a:lnTo>
                    <a:pt x="2615" y="7933"/>
                  </a:lnTo>
                  <a:lnTo>
                    <a:pt x="2615" y="7946"/>
                  </a:lnTo>
                  <a:lnTo>
                    <a:pt x="2614" y="7966"/>
                  </a:lnTo>
                  <a:lnTo>
                    <a:pt x="2611" y="7992"/>
                  </a:lnTo>
                  <a:lnTo>
                    <a:pt x="2609" y="8022"/>
                  </a:lnTo>
                  <a:lnTo>
                    <a:pt x="2605" y="8057"/>
                  </a:lnTo>
                  <a:lnTo>
                    <a:pt x="2600" y="8092"/>
                  </a:lnTo>
                  <a:lnTo>
                    <a:pt x="2593" y="8130"/>
                  </a:lnTo>
                  <a:lnTo>
                    <a:pt x="2587" y="8167"/>
                  </a:lnTo>
                  <a:lnTo>
                    <a:pt x="2578" y="8203"/>
                  </a:lnTo>
                  <a:lnTo>
                    <a:pt x="2569" y="8236"/>
                  </a:lnTo>
                  <a:lnTo>
                    <a:pt x="2561" y="8265"/>
                  </a:lnTo>
                  <a:lnTo>
                    <a:pt x="2553" y="8290"/>
                  </a:lnTo>
                  <a:lnTo>
                    <a:pt x="2548" y="8308"/>
                  </a:lnTo>
                  <a:lnTo>
                    <a:pt x="2543" y="8320"/>
                  </a:lnTo>
                  <a:lnTo>
                    <a:pt x="2541" y="8325"/>
                  </a:lnTo>
                  <a:lnTo>
                    <a:pt x="2540" y="8329"/>
                  </a:lnTo>
                  <a:lnTo>
                    <a:pt x="2536" y="8341"/>
                  </a:lnTo>
                  <a:lnTo>
                    <a:pt x="2528" y="8360"/>
                  </a:lnTo>
                  <a:lnTo>
                    <a:pt x="2519" y="8384"/>
                  </a:lnTo>
                  <a:lnTo>
                    <a:pt x="2507" y="8412"/>
                  </a:lnTo>
                  <a:lnTo>
                    <a:pt x="2493" y="8443"/>
                  </a:lnTo>
                  <a:lnTo>
                    <a:pt x="2476" y="8476"/>
                  </a:lnTo>
                  <a:lnTo>
                    <a:pt x="2459" y="8509"/>
                  </a:lnTo>
                  <a:lnTo>
                    <a:pt x="2441" y="8543"/>
                  </a:lnTo>
                  <a:lnTo>
                    <a:pt x="2422" y="8574"/>
                  </a:lnTo>
                  <a:lnTo>
                    <a:pt x="2404" y="8602"/>
                  </a:lnTo>
                  <a:lnTo>
                    <a:pt x="2387" y="8628"/>
                  </a:lnTo>
                  <a:lnTo>
                    <a:pt x="2372" y="8650"/>
                  </a:lnTo>
                  <a:lnTo>
                    <a:pt x="2360" y="8666"/>
                  </a:lnTo>
                  <a:lnTo>
                    <a:pt x="2352" y="8676"/>
                  </a:lnTo>
                  <a:lnTo>
                    <a:pt x="2349" y="8680"/>
                  </a:lnTo>
                  <a:lnTo>
                    <a:pt x="2346" y="8683"/>
                  </a:lnTo>
                  <a:lnTo>
                    <a:pt x="2338" y="8693"/>
                  </a:lnTo>
                  <a:lnTo>
                    <a:pt x="2325" y="8709"/>
                  </a:lnTo>
                  <a:lnTo>
                    <a:pt x="2309" y="8729"/>
                  </a:lnTo>
                  <a:lnTo>
                    <a:pt x="2289" y="8752"/>
                  </a:lnTo>
                  <a:lnTo>
                    <a:pt x="2266" y="8777"/>
                  </a:lnTo>
                  <a:lnTo>
                    <a:pt x="2240" y="8804"/>
                  </a:lnTo>
                  <a:lnTo>
                    <a:pt x="2213" y="8830"/>
                  </a:lnTo>
                  <a:lnTo>
                    <a:pt x="2185" y="8856"/>
                  </a:lnTo>
                  <a:lnTo>
                    <a:pt x="2158" y="8881"/>
                  </a:lnTo>
                  <a:lnTo>
                    <a:pt x="2131" y="8902"/>
                  </a:lnTo>
                  <a:lnTo>
                    <a:pt x="2107" y="8921"/>
                  </a:lnTo>
                  <a:lnTo>
                    <a:pt x="2087" y="8937"/>
                  </a:lnTo>
                  <a:lnTo>
                    <a:pt x="2070" y="8949"/>
                  </a:lnTo>
                  <a:lnTo>
                    <a:pt x="2060" y="8956"/>
                  </a:lnTo>
                  <a:lnTo>
                    <a:pt x="2055" y="8959"/>
                  </a:lnTo>
                  <a:lnTo>
                    <a:pt x="2052" y="8961"/>
                  </a:lnTo>
                  <a:lnTo>
                    <a:pt x="2041" y="8968"/>
                  </a:lnTo>
                  <a:lnTo>
                    <a:pt x="2025" y="8979"/>
                  </a:lnTo>
                  <a:lnTo>
                    <a:pt x="2002" y="8993"/>
                  </a:lnTo>
                  <a:lnTo>
                    <a:pt x="1976" y="9009"/>
                  </a:lnTo>
                  <a:lnTo>
                    <a:pt x="1947" y="9027"/>
                  </a:lnTo>
                  <a:lnTo>
                    <a:pt x="1915" y="9044"/>
                  </a:lnTo>
                  <a:lnTo>
                    <a:pt x="1880" y="9060"/>
                  </a:lnTo>
                  <a:lnTo>
                    <a:pt x="1847" y="9076"/>
                  </a:lnTo>
                  <a:lnTo>
                    <a:pt x="1813" y="9090"/>
                  </a:lnTo>
                  <a:lnTo>
                    <a:pt x="1781" y="9103"/>
                  </a:lnTo>
                  <a:lnTo>
                    <a:pt x="1753" y="9114"/>
                  </a:lnTo>
                  <a:lnTo>
                    <a:pt x="1728" y="9122"/>
                  </a:lnTo>
                  <a:lnTo>
                    <a:pt x="1710" y="9128"/>
                  </a:lnTo>
                  <a:lnTo>
                    <a:pt x="1697" y="9132"/>
                  </a:lnTo>
                  <a:lnTo>
                    <a:pt x="1692" y="9134"/>
                  </a:lnTo>
                  <a:lnTo>
                    <a:pt x="1688" y="9135"/>
                  </a:lnTo>
                  <a:lnTo>
                    <a:pt x="1676" y="9138"/>
                  </a:lnTo>
                  <a:lnTo>
                    <a:pt x="1657" y="9143"/>
                  </a:lnTo>
                  <a:lnTo>
                    <a:pt x="1632" y="9150"/>
                  </a:lnTo>
                  <a:lnTo>
                    <a:pt x="1602" y="9156"/>
                  </a:lnTo>
                  <a:lnTo>
                    <a:pt x="1568" y="9164"/>
                  </a:lnTo>
                  <a:lnTo>
                    <a:pt x="1532" y="9170"/>
                  </a:lnTo>
                  <a:lnTo>
                    <a:pt x="1495" y="9176"/>
                  </a:lnTo>
                  <a:lnTo>
                    <a:pt x="1458" y="9180"/>
                  </a:lnTo>
                  <a:lnTo>
                    <a:pt x="1421" y="9183"/>
                  </a:lnTo>
                  <a:lnTo>
                    <a:pt x="1387" y="9185"/>
                  </a:lnTo>
                  <a:lnTo>
                    <a:pt x="1355" y="9186"/>
                  </a:lnTo>
                  <a:lnTo>
                    <a:pt x="1329" y="9188"/>
                  </a:lnTo>
                  <a:lnTo>
                    <a:pt x="1309" y="9188"/>
                  </a:lnTo>
                  <a:lnTo>
                    <a:pt x="1296" y="9186"/>
                  </a:lnTo>
                  <a:lnTo>
                    <a:pt x="1292" y="9186"/>
                  </a:lnTo>
                  <a:lnTo>
                    <a:pt x="1287" y="9186"/>
                  </a:lnTo>
                  <a:lnTo>
                    <a:pt x="1274" y="9186"/>
                  </a:lnTo>
                  <a:lnTo>
                    <a:pt x="1254" y="9185"/>
                  </a:lnTo>
                  <a:lnTo>
                    <a:pt x="1228" y="9184"/>
                  </a:lnTo>
                  <a:lnTo>
                    <a:pt x="1198" y="9181"/>
                  </a:lnTo>
                  <a:lnTo>
                    <a:pt x="1163" y="9178"/>
                  </a:lnTo>
                  <a:lnTo>
                    <a:pt x="1127" y="9172"/>
                  </a:lnTo>
                  <a:lnTo>
                    <a:pt x="1090" y="9167"/>
                  </a:lnTo>
                  <a:lnTo>
                    <a:pt x="1053" y="9159"/>
                  </a:lnTo>
                  <a:lnTo>
                    <a:pt x="1017" y="9152"/>
                  </a:lnTo>
                  <a:lnTo>
                    <a:pt x="984" y="9143"/>
                  </a:lnTo>
                  <a:lnTo>
                    <a:pt x="955" y="9135"/>
                  </a:lnTo>
                  <a:lnTo>
                    <a:pt x="930" y="9127"/>
                  </a:lnTo>
                  <a:lnTo>
                    <a:pt x="911" y="9121"/>
                  </a:lnTo>
                  <a:lnTo>
                    <a:pt x="898" y="9117"/>
                  </a:lnTo>
                  <a:lnTo>
                    <a:pt x="894" y="9115"/>
                  </a:lnTo>
                  <a:lnTo>
                    <a:pt x="890" y="9114"/>
                  </a:lnTo>
                  <a:lnTo>
                    <a:pt x="878" y="9110"/>
                  </a:lnTo>
                  <a:lnTo>
                    <a:pt x="860" y="9102"/>
                  </a:lnTo>
                  <a:lnTo>
                    <a:pt x="836" y="9094"/>
                  </a:lnTo>
                  <a:lnTo>
                    <a:pt x="808" y="9082"/>
                  </a:lnTo>
                  <a:lnTo>
                    <a:pt x="776" y="9068"/>
                  </a:lnTo>
                  <a:lnTo>
                    <a:pt x="743" y="9051"/>
                  </a:lnTo>
                  <a:lnTo>
                    <a:pt x="709" y="9034"/>
                  </a:lnTo>
                  <a:lnTo>
                    <a:pt x="677" y="9016"/>
                  </a:lnTo>
                  <a:lnTo>
                    <a:pt x="645" y="8997"/>
                  </a:lnTo>
                  <a:lnTo>
                    <a:pt x="616" y="8979"/>
                  </a:lnTo>
                  <a:lnTo>
                    <a:pt x="591" y="8962"/>
                  </a:lnTo>
                  <a:lnTo>
                    <a:pt x="569" y="8947"/>
                  </a:lnTo>
                  <a:lnTo>
                    <a:pt x="553" y="8935"/>
                  </a:lnTo>
                  <a:lnTo>
                    <a:pt x="543" y="8927"/>
                  </a:lnTo>
                  <a:lnTo>
                    <a:pt x="539" y="8924"/>
                  </a:lnTo>
                  <a:lnTo>
                    <a:pt x="535" y="8922"/>
                  </a:lnTo>
                  <a:lnTo>
                    <a:pt x="526" y="8914"/>
                  </a:lnTo>
                  <a:lnTo>
                    <a:pt x="510" y="8901"/>
                  </a:lnTo>
                  <a:lnTo>
                    <a:pt x="489" y="8885"/>
                  </a:lnTo>
                  <a:lnTo>
                    <a:pt x="466" y="8865"/>
                  </a:lnTo>
                  <a:lnTo>
                    <a:pt x="440" y="8842"/>
                  </a:lnTo>
                  <a:lnTo>
                    <a:pt x="415" y="8816"/>
                  </a:lnTo>
                  <a:lnTo>
                    <a:pt x="388" y="8789"/>
                  </a:lnTo>
                  <a:lnTo>
                    <a:pt x="362" y="8762"/>
                  </a:lnTo>
                  <a:lnTo>
                    <a:pt x="338" y="8734"/>
                  </a:lnTo>
                  <a:lnTo>
                    <a:pt x="315" y="8708"/>
                  </a:lnTo>
                  <a:lnTo>
                    <a:pt x="296" y="8683"/>
                  </a:lnTo>
                  <a:lnTo>
                    <a:pt x="281" y="8663"/>
                  </a:lnTo>
                  <a:lnTo>
                    <a:pt x="269" y="8646"/>
                  </a:lnTo>
                  <a:lnTo>
                    <a:pt x="261" y="8637"/>
                  </a:lnTo>
                  <a:lnTo>
                    <a:pt x="259" y="8632"/>
                  </a:lnTo>
                  <a:lnTo>
                    <a:pt x="256" y="8629"/>
                  </a:lnTo>
                  <a:lnTo>
                    <a:pt x="248" y="8618"/>
                  </a:lnTo>
                  <a:lnTo>
                    <a:pt x="237" y="8601"/>
                  </a:lnTo>
                  <a:lnTo>
                    <a:pt x="223" y="8580"/>
                  </a:lnTo>
                  <a:lnTo>
                    <a:pt x="207" y="8554"/>
                  </a:lnTo>
                  <a:lnTo>
                    <a:pt x="191" y="8523"/>
                  </a:lnTo>
                  <a:lnTo>
                    <a:pt x="173" y="8492"/>
                  </a:lnTo>
                  <a:lnTo>
                    <a:pt x="156" y="8457"/>
                  </a:lnTo>
                  <a:lnTo>
                    <a:pt x="140" y="8424"/>
                  </a:lnTo>
                  <a:lnTo>
                    <a:pt x="125" y="8391"/>
                  </a:lnTo>
                  <a:lnTo>
                    <a:pt x="113" y="8359"/>
                  </a:lnTo>
                  <a:lnTo>
                    <a:pt x="102" y="8330"/>
                  </a:lnTo>
                  <a:lnTo>
                    <a:pt x="94" y="8305"/>
                  </a:lnTo>
                  <a:lnTo>
                    <a:pt x="87" y="8287"/>
                  </a:lnTo>
                  <a:lnTo>
                    <a:pt x="84" y="8275"/>
                  </a:lnTo>
                  <a:lnTo>
                    <a:pt x="82" y="8271"/>
                  </a:lnTo>
                  <a:lnTo>
                    <a:pt x="81" y="8266"/>
                  </a:lnTo>
                  <a:lnTo>
                    <a:pt x="78" y="8253"/>
                  </a:lnTo>
                  <a:lnTo>
                    <a:pt x="72" y="8234"/>
                  </a:lnTo>
                  <a:lnTo>
                    <a:pt x="66" y="8209"/>
                  </a:lnTo>
                  <a:lnTo>
                    <a:pt x="58" y="8180"/>
                  </a:lnTo>
                  <a:lnTo>
                    <a:pt x="52" y="8146"/>
                  </a:lnTo>
                  <a:lnTo>
                    <a:pt x="45" y="8111"/>
                  </a:lnTo>
                  <a:lnTo>
                    <a:pt x="39" y="8073"/>
                  </a:lnTo>
                  <a:lnTo>
                    <a:pt x="34" y="8035"/>
                  </a:lnTo>
                  <a:lnTo>
                    <a:pt x="31" y="7998"/>
                  </a:lnTo>
                  <a:lnTo>
                    <a:pt x="29" y="7965"/>
                  </a:lnTo>
                  <a:lnTo>
                    <a:pt x="28" y="7934"/>
                  </a:lnTo>
                  <a:lnTo>
                    <a:pt x="27" y="7908"/>
                  </a:lnTo>
                  <a:lnTo>
                    <a:pt x="27" y="7887"/>
                  </a:lnTo>
                  <a:lnTo>
                    <a:pt x="27" y="7874"/>
                  </a:lnTo>
                  <a:lnTo>
                    <a:pt x="27" y="7870"/>
                  </a:lnTo>
                  <a:lnTo>
                    <a:pt x="27" y="7865"/>
                  </a:lnTo>
                  <a:lnTo>
                    <a:pt x="28" y="7852"/>
                  </a:lnTo>
                  <a:lnTo>
                    <a:pt x="28" y="7832"/>
                  </a:lnTo>
                  <a:lnTo>
                    <a:pt x="30" y="7806"/>
                  </a:lnTo>
                  <a:lnTo>
                    <a:pt x="32" y="7775"/>
                  </a:lnTo>
                  <a:lnTo>
                    <a:pt x="35" y="7741"/>
                  </a:lnTo>
                  <a:lnTo>
                    <a:pt x="40" y="7705"/>
                  </a:lnTo>
                  <a:lnTo>
                    <a:pt x="46" y="7668"/>
                  </a:lnTo>
                  <a:lnTo>
                    <a:pt x="54" y="7630"/>
                  </a:lnTo>
                  <a:lnTo>
                    <a:pt x="61" y="7595"/>
                  </a:lnTo>
                  <a:lnTo>
                    <a:pt x="69" y="7562"/>
                  </a:lnTo>
                  <a:lnTo>
                    <a:pt x="78" y="7532"/>
                  </a:lnTo>
                  <a:lnTo>
                    <a:pt x="85" y="7507"/>
                  </a:lnTo>
                  <a:lnTo>
                    <a:pt x="90" y="7489"/>
                  </a:lnTo>
                  <a:lnTo>
                    <a:pt x="95" y="7477"/>
                  </a:lnTo>
                  <a:lnTo>
                    <a:pt x="97" y="7473"/>
                  </a:lnTo>
                  <a:lnTo>
                    <a:pt x="98" y="7468"/>
                  </a:lnTo>
                  <a:lnTo>
                    <a:pt x="102" y="7455"/>
                  </a:lnTo>
                  <a:lnTo>
                    <a:pt x="109" y="7437"/>
                  </a:lnTo>
                  <a:lnTo>
                    <a:pt x="119" y="7413"/>
                  </a:lnTo>
                  <a:lnTo>
                    <a:pt x="130" y="7385"/>
                  </a:lnTo>
                  <a:lnTo>
                    <a:pt x="144" y="7354"/>
                  </a:lnTo>
                  <a:lnTo>
                    <a:pt x="160" y="7320"/>
                  </a:lnTo>
                  <a:lnTo>
                    <a:pt x="177" y="7287"/>
                  </a:lnTo>
                  <a:lnTo>
                    <a:pt x="195" y="7254"/>
                  </a:lnTo>
                  <a:lnTo>
                    <a:pt x="214" y="7222"/>
                  </a:lnTo>
                  <a:lnTo>
                    <a:pt x="232" y="7193"/>
                  </a:lnTo>
                  <a:lnTo>
                    <a:pt x="249" y="7168"/>
                  </a:lnTo>
                  <a:lnTo>
                    <a:pt x="263" y="7146"/>
                  </a:lnTo>
                  <a:lnTo>
                    <a:pt x="275" y="7130"/>
                  </a:lnTo>
                  <a:lnTo>
                    <a:pt x="283" y="7119"/>
                  </a:lnTo>
                  <a:lnTo>
                    <a:pt x="286" y="7116"/>
                  </a:lnTo>
                  <a:lnTo>
                    <a:pt x="288" y="7113"/>
                  </a:lnTo>
                  <a:lnTo>
                    <a:pt x="297" y="7102"/>
                  </a:lnTo>
                  <a:lnTo>
                    <a:pt x="309" y="7086"/>
                  </a:lnTo>
                  <a:lnTo>
                    <a:pt x="325" y="7066"/>
                  </a:lnTo>
                  <a:lnTo>
                    <a:pt x="345" y="7043"/>
                  </a:lnTo>
                  <a:lnTo>
                    <a:pt x="368" y="7017"/>
                  </a:lnTo>
                  <a:lnTo>
                    <a:pt x="393" y="6991"/>
                  </a:lnTo>
                  <a:lnTo>
                    <a:pt x="420" y="6964"/>
                  </a:lnTo>
                  <a:lnTo>
                    <a:pt x="448" y="6938"/>
                  </a:lnTo>
                  <a:lnTo>
                    <a:pt x="475" y="6913"/>
                  </a:lnTo>
                  <a:lnTo>
                    <a:pt x="502" y="6891"/>
                  </a:lnTo>
                  <a:lnTo>
                    <a:pt x="526" y="6872"/>
                  </a:lnTo>
                  <a:lnTo>
                    <a:pt x="546" y="6856"/>
                  </a:lnTo>
                  <a:lnTo>
                    <a:pt x="562" y="6844"/>
                  </a:lnTo>
                  <a:lnTo>
                    <a:pt x="573" y="6836"/>
                  </a:lnTo>
                  <a:lnTo>
                    <a:pt x="577" y="6834"/>
                  </a:lnTo>
                  <a:lnTo>
                    <a:pt x="581" y="6832"/>
                  </a:lnTo>
                  <a:lnTo>
                    <a:pt x="591" y="6825"/>
                  </a:lnTo>
                  <a:lnTo>
                    <a:pt x="608" y="6813"/>
                  </a:lnTo>
                  <a:lnTo>
                    <a:pt x="629" y="6799"/>
                  </a:lnTo>
                  <a:lnTo>
                    <a:pt x="655" y="6782"/>
                  </a:lnTo>
                  <a:lnTo>
                    <a:pt x="685" y="6765"/>
                  </a:lnTo>
                  <a:lnTo>
                    <a:pt x="717" y="6748"/>
                  </a:lnTo>
                  <a:lnTo>
                    <a:pt x="750" y="6731"/>
                  </a:lnTo>
                  <a:lnTo>
                    <a:pt x="785" y="6714"/>
                  </a:lnTo>
                  <a:lnTo>
                    <a:pt x="818" y="6700"/>
                  </a:lnTo>
                  <a:lnTo>
                    <a:pt x="850" y="6687"/>
                  </a:lnTo>
                  <a:lnTo>
                    <a:pt x="879" y="6677"/>
                  </a:lnTo>
                  <a:lnTo>
                    <a:pt x="903" y="6668"/>
                  </a:lnTo>
                  <a:lnTo>
                    <a:pt x="922" y="6661"/>
                  </a:lnTo>
                  <a:lnTo>
                    <a:pt x="934" y="6657"/>
                  </a:lnTo>
                  <a:lnTo>
                    <a:pt x="938" y="6656"/>
                  </a:lnTo>
                  <a:lnTo>
                    <a:pt x="943" y="6655"/>
                  </a:lnTo>
                  <a:lnTo>
                    <a:pt x="955" y="6652"/>
                  </a:lnTo>
                  <a:lnTo>
                    <a:pt x="974" y="6646"/>
                  </a:lnTo>
                  <a:lnTo>
                    <a:pt x="999" y="6639"/>
                  </a:lnTo>
                  <a:lnTo>
                    <a:pt x="1029" y="6632"/>
                  </a:lnTo>
                  <a:lnTo>
                    <a:pt x="1063" y="6625"/>
                  </a:lnTo>
                  <a:lnTo>
                    <a:pt x="1098" y="6618"/>
                  </a:lnTo>
                  <a:lnTo>
                    <a:pt x="1135" y="6612"/>
                  </a:lnTo>
                  <a:lnTo>
                    <a:pt x="1173" y="6607"/>
                  </a:lnTo>
                  <a:lnTo>
                    <a:pt x="1209" y="6604"/>
                  </a:lnTo>
                  <a:lnTo>
                    <a:pt x="1244" y="6601"/>
                  </a:lnTo>
                  <a:lnTo>
                    <a:pt x="1274" y="6600"/>
                  </a:lnTo>
                  <a:lnTo>
                    <a:pt x="1288" y="6600"/>
                  </a:lnTo>
                  <a:lnTo>
                    <a:pt x="1300" y="6599"/>
                  </a:lnTo>
                  <a:lnTo>
                    <a:pt x="1312" y="6599"/>
                  </a:lnTo>
                  <a:lnTo>
                    <a:pt x="1321" y="6599"/>
                  </a:lnTo>
                  <a:lnTo>
                    <a:pt x="1336" y="6599"/>
                  </a:lnTo>
                  <a:lnTo>
                    <a:pt x="1347" y="6599"/>
                  </a:lnTo>
                  <a:lnTo>
                    <a:pt x="1354" y="6599"/>
                  </a:lnTo>
                  <a:lnTo>
                    <a:pt x="1356" y="6599"/>
                  </a:lnTo>
                  <a:lnTo>
                    <a:pt x="1366" y="6599"/>
                  </a:lnTo>
                  <a:lnTo>
                    <a:pt x="1392" y="6598"/>
                  </a:lnTo>
                  <a:lnTo>
                    <a:pt x="1433" y="6597"/>
                  </a:lnTo>
                  <a:lnTo>
                    <a:pt x="1486" y="6594"/>
                  </a:lnTo>
                  <a:lnTo>
                    <a:pt x="1516" y="6592"/>
                  </a:lnTo>
                  <a:lnTo>
                    <a:pt x="1549" y="6589"/>
                  </a:lnTo>
                  <a:lnTo>
                    <a:pt x="1582" y="6586"/>
                  </a:lnTo>
                  <a:lnTo>
                    <a:pt x="1618" y="6583"/>
                  </a:lnTo>
                  <a:lnTo>
                    <a:pt x="1654" y="6578"/>
                  </a:lnTo>
                  <a:lnTo>
                    <a:pt x="1692" y="6573"/>
                  </a:lnTo>
                  <a:lnTo>
                    <a:pt x="1731" y="6567"/>
                  </a:lnTo>
                  <a:lnTo>
                    <a:pt x="1769" y="6561"/>
                  </a:lnTo>
                  <a:lnTo>
                    <a:pt x="1808" y="6555"/>
                  </a:lnTo>
                  <a:lnTo>
                    <a:pt x="1846" y="6547"/>
                  </a:lnTo>
                  <a:lnTo>
                    <a:pt x="1882" y="6539"/>
                  </a:lnTo>
                  <a:lnTo>
                    <a:pt x="1919" y="6531"/>
                  </a:lnTo>
                  <a:lnTo>
                    <a:pt x="1954" y="6523"/>
                  </a:lnTo>
                  <a:lnTo>
                    <a:pt x="1987" y="6515"/>
                  </a:lnTo>
                  <a:lnTo>
                    <a:pt x="2018" y="6506"/>
                  </a:lnTo>
                  <a:lnTo>
                    <a:pt x="2048" y="6498"/>
                  </a:lnTo>
                  <a:lnTo>
                    <a:pt x="2099" y="6483"/>
                  </a:lnTo>
                  <a:lnTo>
                    <a:pt x="2138" y="6470"/>
                  </a:lnTo>
                  <a:lnTo>
                    <a:pt x="2163" y="6463"/>
                  </a:lnTo>
                  <a:lnTo>
                    <a:pt x="2173" y="6459"/>
                  </a:lnTo>
                  <a:lnTo>
                    <a:pt x="2182" y="6456"/>
                  </a:lnTo>
                  <a:lnTo>
                    <a:pt x="2206" y="6448"/>
                  </a:lnTo>
                  <a:lnTo>
                    <a:pt x="2245" y="6434"/>
                  </a:lnTo>
                  <a:lnTo>
                    <a:pt x="2295" y="6414"/>
                  </a:lnTo>
                  <a:lnTo>
                    <a:pt x="2323" y="6403"/>
                  </a:lnTo>
                  <a:lnTo>
                    <a:pt x="2353" y="6390"/>
                  </a:lnTo>
                  <a:lnTo>
                    <a:pt x="2385" y="6377"/>
                  </a:lnTo>
                  <a:lnTo>
                    <a:pt x="2417" y="6362"/>
                  </a:lnTo>
                  <a:lnTo>
                    <a:pt x="2451" y="6347"/>
                  </a:lnTo>
                  <a:lnTo>
                    <a:pt x="2485" y="6330"/>
                  </a:lnTo>
                  <a:lnTo>
                    <a:pt x="2520" y="6314"/>
                  </a:lnTo>
                  <a:lnTo>
                    <a:pt x="2554" y="6295"/>
                  </a:lnTo>
                  <a:lnTo>
                    <a:pt x="2589" y="6277"/>
                  </a:lnTo>
                  <a:lnTo>
                    <a:pt x="2622" y="6259"/>
                  </a:lnTo>
                  <a:lnTo>
                    <a:pt x="2656" y="6239"/>
                  </a:lnTo>
                  <a:lnTo>
                    <a:pt x="2687" y="6221"/>
                  </a:lnTo>
                  <a:lnTo>
                    <a:pt x="2718" y="6201"/>
                  </a:lnTo>
                  <a:lnTo>
                    <a:pt x="2748" y="6183"/>
                  </a:lnTo>
                  <a:lnTo>
                    <a:pt x="2775" y="6166"/>
                  </a:lnTo>
                  <a:lnTo>
                    <a:pt x="2799" y="6148"/>
                  </a:lnTo>
                  <a:lnTo>
                    <a:pt x="2844" y="6119"/>
                  </a:lnTo>
                  <a:lnTo>
                    <a:pt x="2877" y="6096"/>
                  </a:lnTo>
                  <a:lnTo>
                    <a:pt x="2898" y="6079"/>
                  </a:lnTo>
                  <a:lnTo>
                    <a:pt x="2905" y="6074"/>
                  </a:lnTo>
                  <a:lnTo>
                    <a:pt x="2913" y="6069"/>
                  </a:lnTo>
                  <a:lnTo>
                    <a:pt x="2934" y="6052"/>
                  </a:lnTo>
                  <a:lnTo>
                    <a:pt x="2967" y="6027"/>
                  </a:lnTo>
                  <a:lnTo>
                    <a:pt x="3008" y="5994"/>
                  </a:lnTo>
                  <a:lnTo>
                    <a:pt x="3031" y="5975"/>
                  </a:lnTo>
                  <a:lnTo>
                    <a:pt x="3055" y="5953"/>
                  </a:lnTo>
                  <a:lnTo>
                    <a:pt x="3081" y="5930"/>
                  </a:lnTo>
                  <a:lnTo>
                    <a:pt x="3108" y="5907"/>
                  </a:lnTo>
                  <a:lnTo>
                    <a:pt x="3135" y="5882"/>
                  </a:lnTo>
                  <a:lnTo>
                    <a:pt x="3162" y="5856"/>
                  </a:lnTo>
                  <a:lnTo>
                    <a:pt x="3190" y="5829"/>
                  </a:lnTo>
                  <a:lnTo>
                    <a:pt x="3217" y="5801"/>
                  </a:lnTo>
                  <a:lnTo>
                    <a:pt x="3244" y="5773"/>
                  </a:lnTo>
                  <a:lnTo>
                    <a:pt x="3271" y="5745"/>
                  </a:lnTo>
                  <a:lnTo>
                    <a:pt x="3296" y="5716"/>
                  </a:lnTo>
                  <a:lnTo>
                    <a:pt x="3321" y="5689"/>
                  </a:lnTo>
                  <a:lnTo>
                    <a:pt x="3344" y="5662"/>
                  </a:lnTo>
                  <a:lnTo>
                    <a:pt x="3366" y="5635"/>
                  </a:lnTo>
                  <a:lnTo>
                    <a:pt x="3387" y="5611"/>
                  </a:lnTo>
                  <a:lnTo>
                    <a:pt x="3405" y="5587"/>
                  </a:lnTo>
                  <a:lnTo>
                    <a:pt x="3438" y="5545"/>
                  </a:lnTo>
                  <a:lnTo>
                    <a:pt x="3463" y="5512"/>
                  </a:lnTo>
                  <a:lnTo>
                    <a:pt x="3478" y="5491"/>
                  </a:lnTo>
                  <a:lnTo>
                    <a:pt x="3483" y="5483"/>
                  </a:lnTo>
                  <a:lnTo>
                    <a:pt x="3489" y="5476"/>
                  </a:lnTo>
                  <a:lnTo>
                    <a:pt x="3504" y="5454"/>
                  </a:lnTo>
                  <a:lnTo>
                    <a:pt x="3527" y="5419"/>
                  </a:lnTo>
                  <a:lnTo>
                    <a:pt x="3557" y="5375"/>
                  </a:lnTo>
                  <a:lnTo>
                    <a:pt x="3573" y="5350"/>
                  </a:lnTo>
                  <a:lnTo>
                    <a:pt x="3590" y="5322"/>
                  </a:lnTo>
                  <a:lnTo>
                    <a:pt x="3607" y="5293"/>
                  </a:lnTo>
                  <a:lnTo>
                    <a:pt x="3625" y="5262"/>
                  </a:lnTo>
                  <a:lnTo>
                    <a:pt x="3643" y="5229"/>
                  </a:lnTo>
                  <a:lnTo>
                    <a:pt x="3661" y="5196"/>
                  </a:lnTo>
                  <a:lnTo>
                    <a:pt x="3680" y="5161"/>
                  </a:lnTo>
                  <a:lnTo>
                    <a:pt x="3697" y="5127"/>
                  </a:lnTo>
                  <a:lnTo>
                    <a:pt x="3714" y="5092"/>
                  </a:lnTo>
                  <a:lnTo>
                    <a:pt x="3730" y="5057"/>
                  </a:lnTo>
                  <a:lnTo>
                    <a:pt x="3747" y="5022"/>
                  </a:lnTo>
                  <a:lnTo>
                    <a:pt x="3761" y="4989"/>
                  </a:lnTo>
                  <a:lnTo>
                    <a:pt x="3775" y="4955"/>
                  </a:lnTo>
                  <a:lnTo>
                    <a:pt x="3788" y="4924"/>
                  </a:lnTo>
                  <a:lnTo>
                    <a:pt x="3800" y="4892"/>
                  </a:lnTo>
                  <a:lnTo>
                    <a:pt x="3810" y="4864"/>
                  </a:lnTo>
                  <a:lnTo>
                    <a:pt x="3829" y="4815"/>
                  </a:lnTo>
                  <a:lnTo>
                    <a:pt x="3842" y="4776"/>
                  </a:lnTo>
                  <a:lnTo>
                    <a:pt x="3849" y="4750"/>
                  </a:lnTo>
                  <a:lnTo>
                    <a:pt x="3853" y="4741"/>
                  </a:lnTo>
                  <a:lnTo>
                    <a:pt x="3856" y="4733"/>
                  </a:lnTo>
                  <a:lnTo>
                    <a:pt x="3863" y="4707"/>
                  </a:lnTo>
                  <a:lnTo>
                    <a:pt x="3874" y="4668"/>
                  </a:lnTo>
                  <a:lnTo>
                    <a:pt x="3888" y="4616"/>
                  </a:lnTo>
                  <a:lnTo>
                    <a:pt x="3896" y="4587"/>
                  </a:lnTo>
                  <a:lnTo>
                    <a:pt x="3903" y="4555"/>
                  </a:lnTo>
                  <a:lnTo>
                    <a:pt x="3911" y="4522"/>
                  </a:lnTo>
                  <a:lnTo>
                    <a:pt x="3918" y="4486"/>
                  </a:lnTo>
                  <a:lnTo>
                    <a:pt x="3926" y="4450"/>
                  </a:lnTo>
                  <a:lnTo>
                    <a:pt x="3932" y="4413"/>
                  </a:lnTo>
                  <a:lnTo>
                    <a:pt x="3939" y="4374"/>
                  </a:lnTo>
                  <a:lnTo>
                    <a:pt x="3945" y="4336"/>
                  </a:lnTo>
                  <a:lnTo>
                    <a:pt x="3951" y="4297"/>
                  </a:lnTo>
                  <a:lnTo>
                    <a:pt x="3955" y="4260"/>
                  </a:lnTo>
                  <a:lnTo>
                    <a:pt x="3959" y="4222"/>
                  </a:lnTo>
                  <a:lnTo>
                    <a:pt x="3963" y="4185"/>
                  </a:lnTo>
                  <a:lnTo>
                    <a:pt x="3966" y="4149"/>
                  </a:lnTo>
                  <a:lnTo>
                    <a:pt x="3968" y="4115"/>
                  </a:lnTo>
                  <a:lnTo>
                    <a:pt x="3970" y="4082"/>
                  </a:lnTo>
                  <a:lnTo>
                    <a:pt x="3971" y="4052"/>
                  </a:lnTo>
                  <a:lnTo>
                    <a:pt x="3973" y="3999"/>
                  </a:lnTo>
                  <a:lnTo>
                    <a:pt x="3973" y="3958"/>
                  </a:lnTo>
                  <a:lnTo>
                    <a:pt x="3973" y="3932"/>
                  </a:lnTo>
                  <a:lnTo>
                    <a:pt x="3973" y="3923"/>
                  </a:lnTo>
                  <a:lnTo>
                    <a:pt x="3973" y="3914"/>
                  </a:lnTo>
                  <a:lnTo>
                    <a:pt x="3973" y="3887"/>
                  </a:lnTo>
                  <a:lnTo>
                    <a:pt x="3972" y="3847"/>
                  </a:lnTo>
                  <a:lnTo>
                    <a:pt x="3969" y="3794"/>
                  </a:lnTo>
                  <a:lnTo>
                    <a:pt x="3967" y="3764"/>
                  </a:lnTo>
                  <a:lnTo>
                    <a:pt x="3965" y="3731"/>
                  </a:lnTo>
                  <a:lnTo>
                    <a:pt x="3962" y="3697"/>
                  </a:lnTo>
                  <a:lnTo>
                    <a:pt x="3958" y="3661"/>
                  </a:lnTo>
                  <a:lnTo>
                    <a:pt x="3954" y="3624"/>
                  </a:lnTo>
                  <a:lnTo>
                    <a:pt x="3950" y="3587"/>
                  </a:lnTo>
                  <a:lnTo>
                    <a:pt x="3944" y="3549"/>
                  </a:lnTo>
                  <a:lnTo>
                    <a:pt x="3938" y="3510"/>
                  </a:lnTo>
                  <a:lnTo>
                    <a:pt x="3931" y="3472"/>
                  </a:lnTo>
                  <a:lnTo>
                    <a:pt x="3924" y="3433"/>
                  </a:lnTo>
                  <a:lnTo>
                    <a:pt x="3916" y="3397"/>
                  </a:lnTo>
                  <a:lnTo>
                    <a:pt x="3909" y="3360"/>
                  </a:lnTo>
                  <a:lnTo>
                    <a:pt x="3900" y="3325"/>
                  </a:lnTo>
                  <a:lnTo>
                    <a:pt x="3892" y="3292"/>
                  </a:lnTo>
                  <a:lnTo>
                    <a:pt x="3884" y="3261"/>
                  </a:lnTo>
                  <a:lnTo>
                    <a:pt x="3876" y="3231"/>
                  </a:lnTo>
                  <a:lnTo>
                    <a:pt x="3861" y="3180"/>
                  </a:lnTo>
                  <a:lnTo>
                    <a:pt x="3849" y="3141"/>
                  </a:lnTo>
                  <a:lnTo>
                    <a:pt x="3841" y="3116"/>
                  </a:lnTo>
                  <a:lnTo>
                    <a:pt x="3837" y="3106"/>
                  </a:lnTo>
                  <a:lnTo>
                    <a:pt x="3835" y="3097"/>
                  </a:lnTo>
                  <a:lnTo>
                    <a:pt x="3827" y="3073"/>
                  </a:lnTo>
                  <a:lnTo>
                    <a:pt x="3813" y="3034"/>
                  </a:lnTo>
                  <a:lnTo>
                    <a:pt x="3793" y="2984"/>
                  </a:lnTo>
                  <a:lnTo>
                    <a:pt x="3782" y="2956"/>
                  </a:lnTo>
                  <a:lnTo>
                    <a:pt x="3770" y="2926"/>
                  </a:lnTo>
                  <a:lnTo>
                    <a:pt x="3756" y="2894"/>
                  </a:lnTo>
                  <a:lnTo>
                    <a:pt x="3742" y="2861"/>
                  </a:lnTo>
                  <a:lnTo>
                    <a:pt x="3726" y="2827"/>
                  </a:lnTo>
                  <a:lnTo>
                    <a:pt x="3710" y="2793"/>
                  </a:lnTo>
                  <a:lnTo>
                    <a:pt x="3694" y="2758"/>
                  </a:lnTo>
                  <a:lnTo>
                    <a:pt x="3675" y="2724"/>
                  </a:lnTo>
                  <a:lnTo>
                    <a:pt x="3657" y="2689"/>
                  </a:lnTo>
                  <a:lnTo>
                    <a:pt x="3639" y="2656"/>
                  </a:lnTo>
                  <a:lnTo>
                    <a:pt x="3620" y="2622"/>
                  </a:lnTo>
                  <a:lnTo>
                    <a:pt x="3601" y="2591"/>
                  </a:lnTo>
                  <a:lnTo>
                    <a:pt x="3582" y="2560"/>
                  </a:lnTo>
                  <a:lnTo>
                    <a:pt x="3564" y="2530"/>
                  </a:lnTo>
                  <a:lnTo>
                    <a:pt x="3547" y="2503"/>
                  </a:lnTo>
                  <a:lnTo>
                    <a:pt x="3531" y="2478"/>
                  </a:lnTo>
                  <a:lnTo>
                    <a:pt x="3500" y="2434"/>
                  </a:lnTo>
                  <a:lnTo>
                    <a:pt x="3477" y="2401"/>
                  </a:lnTo>
                  <a:lnTo>
                    <a:pt x="3462" y="2379"/>
                  </a:lnTo>
                  <a:lnTo>
                    <a:pt x="3456" y="2372"/>
                  </a:lnTo>
                  <a:lnTo>
                    <a:pt x="3450" y="2364"/>
                  </a:lnTo>
                  <a:lnTo>
                    <a:pt x="3435" y="2344"/>
                  </a:lnTo>
                  <a:lnTo>
                    <a:pt x="3410" y="2311"/>
                  </a:lnTo>
                  <a:lnTo>
                    <a:pt x="3376" y="2269"/>
                  </a:lnTo>
                  <a:lnTo>
                    <a:pt x="3357" y="2246"/>
                  </a:lnTo>
                  <a:lnTo>
                    <a:pt x="3336" y="2222"/>
                  </a:lnTo>
                  <a:lnTo>
                    <a:pt x="3314" y="2196"/>
                  </a:lnTo>
                  <a:lnTo>
                    <a:pt x="3290" y="2169"/>
                  </a:lnTo>
                  <a:lnTo>
                    <a:pt x="3265" y="2142"/>
                  </a:lnTo>
                  <a:lnTo>
                    <a:pt x="3238" y="2114"/>
                  </a:lnTo>
                  <a:lnTo>
                    <a:pt x="3212" y="2085"/>
                  </a:lnTo>
                  <a:lnTo>
                    <a:pt x="3184" y="2058"/>
                  </a:lnTo>
                  <a:lnTo>
                    <a:pt x="3156" y="2031"/>
                  </a:lnTo>
                  <a:lnTo>
                    <a:pt x="3128" y="2004"/>
                  </a:lnTo>
                  <a:lnTo>
                    <a:pt x="3101" y="1980"/>
                  </a:lnTo>
                  <a:lnTo>
                    <a:pt x="3073" y="1955"/>
                  </a:lnTo>
                  <a:lnTo>
                    <a:pt x="3046" y="1931"/>
                  </a:lnTo>
                  <a:lnTo>
                    <a:pt x="3020" y="1909"/>
                  </a:lnTo>
                  <a:lnTo>
                    <a:pt x="2995" y="1888"/>
                  </a:lnTo>
                  <a:lnTo>
                    <a:pt x="2971" y="1869"/>
                  </a:lnTo>
                  <a:lnTo>
                    <a:pt x="2929" y="1837"/>
                  </a:lnTo>
                  <a:lnTo>
                    <a:pt x="2897" y="1812"/>
                  </a:lnTo>
                  <a:lnTo>
                    <a:pt x="2875" y="1796"/>
                  </a:lnTo>
                  <a:lnTo>
                    <a:pt x="2867" y="1791"/>
                  </a:lnTo>
                  <a:lnTo>
                    <a:pt x="2860" y="1785"/>
                  </a:lnTo>
                  <a:lnTo>
                    <a:pt x="2838" y="1770"/>
                  </a:lnTo>
                  <a:lnTo>
                    <a:pt x="2805" y="1747"/>
                  </a:lnTo>
                  <a:lnTo>
                    <a:pt x="2761" y="1718"/>
                  </a:lnTo>
                  <a:lnTo>
                    <a:pt x="2735" y="1702"/>
                  </a:lnTo>
                  <a:lnTo>
                    <a:pt x="2707" y="1685"/>
                  </a:lnTo>
                  <a:lnTo>
                    <a:pt x="2677" y="1666"/>
                  </a:lnTo>
                  <a:lnTo>
                    <a:pt x="2646" y="1648"/>
                  </a:lnTo>
                  <a:lnTo>
                    <a:pt x="2615" y="1631"/>
                  </a:lnTo>
                  <a:lnTo>
                    <a:pt x="2581" y="1612"/>
                  </a:lnTo>
                  <a:lnTo>
                    <a:pt x="2547" y="1594"/>
                  </a:lnTo>
                  <a:lnTo>
                    <a:pt x="2512" y="1576"/>
                  </a:lnTo>
                  <a:lnTo>
                    <a:pt x="2478" y="1558"/>
                  </a:lnTo>
                  <a:lnTo>
                    <a:pt x="2442" y="1542"/>
                  </a:lnTo>
                  <a:lnTo>
                    <a:pt x="2407" y="1526"/>
                  </a:lnTo>
                  <a:lnTo>
                    <a:pt x="2374" y="1511"/>
                  </a:lnTo>
                  <a:lnTo>
                    <a:pt x="2340" y="1497"/>
                  </a:lnTo>
                  <a:lnTo>
                    <a:pt x="2309" y="1484"/>
                  </a:lnTo>
                  <a:lnTo>
                    <a:pt x="2279" y="1472"/>
                  </a:lnTo>
                  <a:lnTo>
                    <a:pt x="2250" y="1461"/>
                  </a:lnTo>
                  <a:lnTo>
                    <a:pt x="2200" y="1443"/>
                  </a:lnTo>
                  <a:lnTo>
                    <a:pt x="2161" y="1430"/>
                  </a:lnTo>
                  <a:lnTo>
                    <a:pt x="2136" y="1422"/>
                  </a:lnTo>
                  <a:lnTo>
                    <a:pt x="2128" y="1419"/>
                  </a:lnTo>
                  <a:lnTo>
                    <a:pt x="2118" y="1416"/>
                  </a:lnTo>
                  <a:lnTo>
                    <a:pt x="2093" y="1408"/>
                  </a:lnTo>
                  <a:lnTo>
                    <a:pt x="2053" y="1396"/>
                  </a:lnTo>
                  <a:lnTo>
                    <a:pt x="2002" y="1382"/>
                  </a:lnTo>
                  <a:lnTo>
                    <a:pt x="1973" y="1375"/>
                  </a:lnTo>
                  <a:lnTo>
                    <a:pt x="1941" y="1367"/>
                  </a:lnTo>
                  <a:lnTo>
                    <a:pt x="1907" y="1360"/>
                  </a:lnTo>
                  <a:lnTo>
                    <a:pt x="1873" y="1352"/>
                  </a:lnTo>
                  <a:lnTo>
                    <a:pt x="1836" y="1345"/>
                  </a:lnTo>
                  <a:lnTo>
                    <a:pt x="1799" y="1337"/>
                  </a:lnTo>
                  <a:lnTo>
                    <a:pt x="1760" y="1331"/>
                  </a:lnTo>
                  <a:lnTo>
                    <a:pt x="1723" y="1324"/>
                  </a:lnTo>
                  <a:lnTo>
                    <a:pt x="1684" y="1319"/>
                  </a:lnTo>
                  <a:lnTo>
                    <a:pt x="1646" y="1314"/>
                  </a:lnTo>
                  <a:lnTo>
                    <a:pt x="1608" y="1310"/>
                  </a:lnTo>
                  <a:lnTo>
                    <a:pt x="1571" y="1306"/>
                  </a:lnTo>
                  <a:lnTo>
                    <a:pt x="1536" y="1302"/>
                  </a:lnTo>
                  <a:lnTo>
                    <a:pt x="1501" y="1300"/>
                  </a:lnTo>
                  <a:lnTo>
                    <a:pt x="1469" y="1298"/>
                  </a:lnTo>
                  <a:lnTo>
                    <a:pt x="1438" y="1297"/>
                  </a:lnTo>
                  <a:lnTo>
                    <a:pt x="1392" y="1295"/>
                  </a:lnTo>
                  <a:lnTo>
                    <a:pt x="1354" y="1294"/>
                  </a:lnTo>
                  <a:lnTo>
                    <a:pt x="1328" y="1294"/>
                  </a:lnTo>
                  <a:lnTo>
                    <a:pt x="1315" y="1294"/>
                  </a:lnTo>
                  <a:lnTo>
                    <a:pt x="1315" y="1294"/>
                  </a:lnTo>
                  <a:lnTo>
                    <a:pt x="1311" y="1294"/>
                  </a:lnTo>
                  <a:lnTo>
                    <a:pt x="1297" y="1294"/>
                  </a:lnTo>
                  <a:lnTo>
                    <a:pt x="1278" y="1293"/>
                  </a:lnTo>
                  <a:lnTo>
                    <a:pt x="1252" y="1292"/>
                  </a:lnTo>
                  <a:lnTo>
                    <a:pt x="1220" y="1291"/>
                  </a:lnTo>
                  <a:lnTo>
                    <a:pt x="1186" y="1287"/>
                  </a:lnTo>
                  <a:lnTo>
                    <a:pt x="1150" y="1283"/>
                  </a:lnTo>
                  <a:lnTo>
                    <a:pt x="1112" y="1278"/>
                  </a:lnTo>
                  <a:lnTo>
                    <a:pt x="1076" y="1271"/>
                  </a:lnTo>
                  <a:lnTo>
                    <a:pt x="1040" y="1264"/>
                  </a:lnTo>
                  <a:lnTo>
                    <a:pt x="1006" y="1256"/>
                  </a:lnTo>
                  <a:lnTo>
                    <a:pt x="977" y="1248"/>
                  </a:lnTo>
                  <a:lnTo>
                    <a:pt x="952" y="1241"/>
                  </a:lnTo>
                  <a:lnTo>
                    <a:pt x="933" y="1236"/>
                  </a:lnTo>
                  <a:lnTo>
                    <a:pt x="921" y="1231"/>
                  </a:lnTo>
                  <a:lnTo>
                    <a:pt x="917" y="1230"/>
                  </a:lnTo>
                  <a:lnTo>
                    <a:pt x="912" y="1228"/>
                  </a:lnTo>
                  <a:lnTo>
                    <a:pt x="899" y="1225"/>
                  </a:lnTo>
                  <a:lnTo>
                    <a:pt x="881" y="1217"/>
                  </a:lnTo>
                  <a:lnTo>
                    <a:pt x="857" y="1209"/>
                  </a:lnTo>
                  <a:lnTo>
                    <a:pt x="828" y="1198"/>
                  </a:lnTo>
                  <a:lnTo>
                    <a:pt x="797" y="1184"/>
                  </a:lnTo>
                  <a:lnTo>
                    <a:pt x="763" y="1169"/>
                  </a:lnTo>
                  <a:lnTo>
                    <a:pt x="730" y="1151"/>
                  </a:lnTo>
                  <a:lnTo>
                    <a:pt x="696" y="1134"/>
                  </a:lnTo>
                  <a:lnTo>
                    <a:pt x="665" y="1116"/>
                  </a:lnTo>
                  <a:lnTo>
                    <a:pt x="636" y="1098"/>
                  </a:lnTo>
                  <a:lnTo>
                    <a:pt x="610" y="1081"/>
                  </a:lnTo>
                  <a:lnTo>
                    <a:pt x="588" y="1067"/>
                  </a:lnTo>
                  <a:lnTo>
                    <a:pt x="572" y="1055"/>
                  </a:lnTo>
                  <a:lnTo>
                    <a:pt x="561" y="1048"/>
                  </a:lnTo>
                  <a:lnTo>
                    <a:pt x="558" y="1045"/>
                  </a:lnTo>
                  <a:lnTo>
                    <a:pt x="554" y="1042"/>
                  </a:lnTo>
                  <a:lnTo>
                    <a:pt x="544" y="1035"/>
                  </a:lnTo>
                  <a:lnTo>
                    <a:pt x="528" y="1023"/>
                  </a:lnTo>
                  <a:lnTo>
                    <a:pt x="507" y="1007"/>
                  </a:lnTo>
                  <a:lnTo>
                    <a:pt x="484" y="987"/>
                  </a:lnTo>
                  <a:lnTo>
                    <a:pt x="458" y="964"/>
                  </a:lnTo>
                  <a:lnTo>
                    <a:pt x="431" y="940"/>
                  </a:lnTo>
                  <a:lnTo>
                    <a:pt x="404" y="913"/>
                  </a:lnTo>
                  <a:lnTo>
                    <a:pt x="378" y="886"/>
                  </a:lnTo>
                  <a:lnTo>
                    <a:pt x="353" y="859"/>
                  </a:lnTo>
                  <a:lnTo>
                    <a:pt x="330" y="833"/>
                  </a:lnTo>
                  <a:lnTo>
                    <a:pt x="311" y="809"/>
                  </a:lnTo>
                  <a:lnTo>
                    <a:pt x="295" y="788"/>
                  </a:lnTo>
                  <a:lnTo>
                    <a:pt x="283" y="772"/>
                  </a:lnTo>
                  <a:lnTo>
                    <a:pt x="275" y="762"/>
                  </a:lnTo>
                  <a:lnTo>
                    <a:pt x="272" y="758"/>
                  </a:lnTo>
                  <a:lnTo>
                    <a:pt x="270" y="755"/>
                  </a:lnTo>
                  <a:lnTo>
                    <a:pt x="262" y="744"/>
                  </a:lnTo>
                  <a:lnTo>
                    <a:pt x="250" y="728"/>
                  </a:lnTo>
                  <a:lnTo>
                    <a:pt x="236" y="706"/>
                  </a:lnTo>
                  <a:lnTo>
                    <a:pt x="220" y="680"/>
                  </a:lnTo>
                  <a:lnTo>
                    <a:pt x="202" y="651"/>
                  </a:lnTo>
                  <a:lnTo>
                    <a:pt x="184" y="619"/>
                  </a:lnTo>
                  <a:lnTo>
                    <a:pt x="166" y="585"/>
                  </a:lnTo>
                  <a:lnTo>
                    <a:pt x="150" y="552"/>
                  </a:lnTo>
                  <a:lnTo>
                    <a:pt x="135" y="518"/>
                  </a:lnTo>
                  <a:lnTo>
                    <a:pt x="122" y="487"/>
                  </a:lnTo>
                  <a:lnTo>
                    <a:pt x="110" y="459"/>
                  </a:lnTo>
                  <a:lnTo>
                    <a:pt x="101" y="434"/>
                  </a:lnTo>
                  <a:lnTo>
                    <a:pt x="95" y="416"/>
                  </a:lnTo>
                  <a:lnTo>
                    <a:pt x="90" y="404"/>
                  </a:lnTo>
                  <a:lnTo>
                    <a:pt x="89" y="400"/>
                  </a:lnTo>
                  <a:lnTo>
                    <a:pt x="88" y="395"/>
                  </a:lnTo>
                  <a:lnTo>
                    <a:pt x="84" y="382"/>
                  </a:lnTo>
                  <a:lnTo>
                    <a:pt x="79" y="364"/>
                  </a:lnTo>
                  <a:lnTo>
                    <a:pt x="71" y="339"/>
                  </a:lnTo>
                  <a:lnTo>
                    <a:pt x="63" y="309"/>
                  </a:lnTo>
                  <a:lnTo>
                    <a:pt x="56" y="275"/>
                  </a:lnTo>
                  <a:lnTo>
                    <a:pt x="48" y="240"/>
                  </a:lnTo>
                  <a:lnTo>
                    <a:pt x="42" y="203"/>
                  </a:lnTo>
                  <a:lnTo>
                    <a:pt x="38" y="165"/>
                  </a:lnTo>
                  <a:lnTo>
                    <a:pt x="33" y="129"/>
                  </a:lnTo>
                  <a:lnTo>
                    <a:pt x="30" y="95"/>
                  </a:lnTo>
                  <a:lnTo>
                    <a:pt x="28" y="64"/>
                  </a:lnTo>
                  <a:lnTo>
                    <a:pt x="27" y="38"/>
                  </a:lnTo>
                  <a:lnTo>
                    <a:pt x="27" y="17"/>
                  </a:lnTo>
                  <a:lnTo>
                    <a:pt x="27" y="4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18"/>
                  </a:lnTo>
                  <a:lnTo>
                    <a:pt x="1" y="39"/>
                  </a:lnTo>
                  <a:lnTo>
                    <a:pt x="2" y="65"/>
                  </a:lnTo>
                  <a:lnTo>
                    <a:pt x="3" y="96"/>
                  </a:lnTo>
                  <a:lnTo>
                    <a:pt x="6" y="132"/>
                  </a:lnTo>
                  <a:lnTo>
                    <a:pt x="11" y="168"/>
                  </a:lnTo>
                  <a:lnTo>
                    <a:pt x="16" y="207"/>
                  </a:lnTo>
                  <a:lnTo>
                    <a:pt x="22" y="245"/>
                  </a:lnTo>
                  <a:lnTo>
                    <a:pt x="30" y="282"/>
                  </a:lnTo>
                  <a:lnTo>
                    <a:pt x="38" y="315"/>
                  </a:lnTo>
                  <a:lnTo>
                    <a:pt x="45" y="346"/>
                  </a:lnTo>
                  <a:lnTo>
                    <a:pt x="53" y="370"/>
                  </a:lnTo>
                  <a:lnTo>
                    <a:pt x="58" y="391"/>
                  </a:lnTo>
                  <a:lnTo>
                    <a:pt x="62" y="403"/>
                  </a:lnTo>
                  <a:lnTo>
                    <a:pt x="63" y="407"/>
                  </a:lnTo>
                  <a:lnTo>
                    <a:pt x="66" y="411"/>
                  </a:lnTo>
                  <a:lnTo>
                    <a:pt x="69" y="424"/>
                  </a:lnTo>
                  <a:lnTo>
                    <a:pt x="76" y="444"/>
                  </a:lnTo>
                  <a:lnTo>
                    <a:pt x="85" y="468"/>
                  </a:lnTo>
                  <a:lnTo>
                    <a:pt x="97" y="497"/>
                  </a:lnTo>
                  <a:lnTo>
                    <a:pt x="110" y="529"/>
                  </a:lnTo>
                  <a:lnTo>
                    <a:pt x="125" y="563"/>
                  </a:lnTo>
                  <a:lnTo>
                    <a:pt x="142" y="597"/>
                  </a:lnTo>
                  <a:lnTo>
                    <a:pt x="161" y="632"/>
                  </a:lnTo>
                  <a:lnTo>
                    <a:pt x="179" y="664"/>
                  </a:lnTo>
                  <a:lnTo>
                    <a:pt x="197" y="694"/>
                  </a:lnTo>
                  <a:lnTo>
                    <a:pt x="214" y="720"/>
                  </a:lnTo>
                  <a:lnTo>
                    <a:pt x="229" y="743"/>
                  </a:lnTo>
                  <a:lnTo>
                    <a:pt x="240" y="759"/>
                  </a:lnTo>
                  <a:lnTo>
                    <a:pt x="248" y="770"/>
                  </a:lnTo>
                  <a:lnTo>
                    <a:pt x="250" y="774"/>
                  </a:lnTo>
                  <a:lnTo>
                    <a:pt x="254" y="778"/>
                  </a:lnTo>
                  <a:lnTo>
                    <a:pt x="261" y="788"/>
                  </a:lnTo>
                  <a:lnTo>
                    <a:pt x="273" y="805"/>
                  </a:lnTo>
                  <a:lnTo>
                    <a:pt x="289" y="825"/>
                  </a:lnTo>
                  <a:lnTo>
                    <a:pt x="310" y="850"/>
                  </a:lnTo>
                  <a:lnTo>
                    <a:pt x="332" y="876"/>
                  </a:lnTo>
                  <a:lnTo>
                    <a:pt x="358" y="904"/>
                  </a:lnTo>
                  <a:lnTo>
                    <a:pt x="384" y="932"/>
                  </a:lnTo>
                  <a:lnTo>
                    <a:pt x="412" y="959"/>
                  </a:lnTo>
                  <a:lnTo>
                    <a:pt x="440" y="984"/>
                  </a:lnTo>
                  <a:lnTo>
                    <a:pt x="466" y="1008"/>
                  </a:lnTo>
                  <a:lnTo>
                    <a:pt x="491" y="1027"/>
                  </a:lnTo>
                  <a:lnTo>
                    <a:pt x="512" y="1044"/>
                  </a:lnTo>
                  <a:lnTo>
                    <a:pt x="528" y="1056"/>
                  </a:lnTo>
                  <a:lnTo>
                    <a:pt x="539" y="1064"/>
                  </a:lnTo>
                  <a:lnTo>
                    <a:pt x="542" y="1067"/>
                  </a:lnTo>
                  <a:lnTo>
                    <a:pt x="545" y="1069"/>
                  </a:lnTo>
                  <a:lnTo>
                    <a:pt x="556" y="1078"/>
                  </a:lnTo>
                  <a:lnTo>
                    <a:pt x="573" y="1089"/>
                  </a:lnTo>
                  <a:lnTo>
                    <a:pt x="595" y="1104"/>
                  </a:lnTo>
                  <a:lnTo>
                    <a:pt x="622" y="1121"/>
                  </a:lnTo>
                  <a:lnTo>
                    <a:pt x="651" y="1139"/>
                  </a:lnTo>
                  <a:lnTo>
                    <a:pt x="683" y="1158"/>
                  </a:lnTo>
                  <a:lnTo>
                    <a:pt x="718" y="1176"/>
                  </a:lnTo>
                  <a:lnTo>
                    <a:pt x="753" y="1192"/>
                  </a:lnTo>
                  <a:lnTo>
                    <a:pt x="786" y="1209"/>
                  </a:lnTo>
                  <a:lnTo>
                    <a:pt x="818" y="1221"/>
                  </a:lnTo>
                  <a:lnTo>
                    <a:pt x="848" y="1233"/>
                  </a:lnTo>
                  <a:lnTo>
                    <a:pt x="872" y="1243"/>
                  </a:lnTo>
                  <a:lnTo>
                    <a:pt x="891" y="1250"/>
                  </a:lnTo>
                  <a:lnTo>
                    <a:pt x="904" y="1254"/>
                  </a:lnTo>
                  <a:lnTo>
                    <a:pt x="908" y="1255"/>
                  </a:lnTo>
                  <a:lnTo>
                    <a:pt x="912" y="1257"/>
                  </a:lnTo>
                  <a:lnTo>
                    <a:pt x="924" y="1260"/>
                  </a:lnTo>
                  <a:lnTo>
                    <a:pt x="944" y="1267"/>
                  </a:lnTo>
                  <a:lnTo>
                    <a:pt x="970" y="1273"/>
                  </a:lnTo>
                  <a:lnTo>
                    <a:pt x="1000" y="1282"/>
                  </a:lnTo>
                  <a:lnTo>
                    <a:pt x="1033" y="1290"/>
                  </a:lnTo>
                  <a:lnTo>
                    <a:pt x="1070" y="1297"/>
                  </a:lnTo>
                  <a:lnTo>
                    <a:pt x="1108" y="1304"/>
                  </a:lnTo>
                  <a:lnTo>
                    <a:pt x="1147" y="1309"/>
                  </a:lnTo>
                  <a:lnTo>
                    <a:pt x="1184" y="1313"/>
                  </a:lnTo>
                  <a:lnTo>
                    <a:pt x="1218" y="1317"/>
                  </a:lnTo>
                  <a:lnTo>
                    <a:pt x="1249" y="1319"/>
                  </a:lnTo>
                  <a:lnTo>
                    <a:pt x="1276" y="1320"/>
                  </a:lnTo>
                  <a:lnTo>
                    <a:pt x="1297" y="1321"/>
                  </a:lnTo>
                  <a:lnTo>
                    <a:pt x="1310" y="1321"/>
                  </a:lnTo>
                  <a:lnTo>
                    <a:pt x="1315" y="1321"/>
                  </a:lnTo>
                  <a:lnTo>
                    <a:pt x="1320" y="1321"/>
                  </a:lnTo>
                  <a:lnTo>
                    <a:pt x="1344" y="1321"/>
                  </a:lnTo>
                  <a:lnTo>
                    <a:pt x="1384" y="1322"/>
                  </a:lnTo>
                  <a:lnTo>
                    <a:pt x="1437" y="1323"/>
                  </a:lnTo>
                  <a:lnTo>
                    <a:pt x="1468" y="1325"/>
                  </a:lnTo>
                  <a:lnTo>
                    <a:pt x="1499" y="1327"/>
                  </a:lnTo>
                  <a:lnTo>
                    <a:pt x="1534" y="1329"/>
                  </a:lnTo>
                  <a:lnTo>
                    <a:pt x="1568" y="1333"/>
                  </a:lnTo>
                  <a:lnTo>
                    <a:pt x="1605" y="1336"/>
                  </a:lnTo>
                  <a:lnTo>
                    <a:pt x="1643" y="1340"/>
                  </a:lnTo>
                  <a:lnTo>
                    <a:pt x="1680" y="1346"/>
                  </a:lnTo>
                  <a:lnTo>
                    <a:pt x="1718" y="1351"/>
                  </a:lnTo>
                  <a:lnTo>
                    <a:pt x="1756" y="1356"/>
                  </a:lnTo>
                  <a:lnTo>
                    <a:pt x="1794" y="1363"/>
                  </a:lnTo>
                  <a:lnTo>
                    <a:pt x="1831" y="1371"/>
                  </a:lnTo>
                  <a:lnTo>
                    <a:pt x="1867" y="1378"/>
                  </a:lnTo>
                  <a:lnTo>
                    <a:pt x="1902" y="1386"/>
                  </a:lnTo>
                  <a:lnTo>
                    <a:pt x="1935" y="1393"/>
                  </a:lnTo>
                  <a:lnTo>
                    <a:pt x="1967" y="1401"/>
                  </a:lnTo>
                  <a:lnTo>
                    <a:pt x="1996" y="1408"/>
                  </a:lnTo>
                  <a:lnTo>
                    <a:pt x="2047" y="1422"/>
                  </a:lnTo>
                  <a:lnTo>
                    <a:pt x="2085" y="1434"/>
                  </a:lnTo>
                  <a:lnTo>
                    <a:pt x="2110" y="1442"/>
                  </a:lnTo>
                  <a:lnTo>
                    <a:pt x="2119" y="1444"/>
                  </a:lnTo>
                  <a:lnTo>
                    <a:pt x="2128" y="1447"/>
                  </a:lnTo>
                  <a:lnTo>
                    <a:pt x="2152" y="1456"/>
                  </a:lnTo>
                  <a:lnTo>
                    <a:pt x="2191" y="1469"/>
                  </a:lnTo>
                  <a:lnTo>
                    <a:pt x="2241" y="1486"/>
                  </a:lnTo>
                  <a:lnTo>
                    <a:pt x="2269" y="1497"/>
                  </a:lnTo>
                  <a:lnTo>
                    <a:pt x="2299" y="1509"/>
                  </a:lnTo>
                  <a:lnTo>
                    <a:pt x="2331" y="1522"/>
                  </a:lnTo>
                  <a:lnTo>
                    <a:pt x="2363" y="1536"/>
                  </a:lnTo>
                  <a:lnTo>
                    <a:pt x="2397" y="1551"/>
                  </a:lnTo>
                  <a:lnTo>
                    <a:pt x="2431" y="1566"/>
                  </a:lnTo>
                  <a:lnTo>
                    <a:pt x="2466" y="1583"/>
                  </a:lnTo>
                  <a:lnTo>
                    <a:pt x="2500" y="1599"/>
                  </a:lnTo>
                  <a:lnTo>
                    <a:pt x="2535" y="1618"/>
                  </a:lnTo>
                  <a:lnTo>
                    <a:pt x="2568" y="1635"/>
                  </a:lnTo>
                  <a:lnTo>
                    <a:pt x="2601" y="1653"/>
                  </a:lnTo>
                  <a:lnTo>
                    <a:pt x="2633" y="1672"/>
                  </a:lnTo>
                  <a:lnTo>
                    <a:pt x="2663" y="1690"/>
                  </a:lnTo>
                  <a:lnTo>
                    <a:pt x="2692" y="1707"/>
                  </a:lnTo>
                  <a:lnTo>
                    <a:pt x="2721" y="1725"/>
                  </a:lnTo>
                  <a:lnTo>
                    <a:pt x="2745" y="1741"/>
                  </a:lnTo>
                  <a:lnTo>
                    <a:pt x="2790" y="1769"/>
                  </a:lnTo>
                  <a:lnTo>
                    <a:pt x="2823" y="1793"/>
                  </a:lnTo>
                  <a:lnTo>
                    <a:pt x="2844" y="1808"/>
                  </a:lnTo>
                  <a:lnTo>
                    <a:pt x="2851" y="1813"/>
                  </a:lnTo>
                  <a:lnTo>
                    <a:pt x="2859" y="1819"/>
                  </a:lnTo>
                  <a:lnTo>
                    <a:pt x="2880" y="1834"/>
                  </a:lnTo>
                  <a:lnTo>
                    <a:pt x="2913" y="1858"/>
                  </a:lnTo>
                  <a:lnTo>
                    <a:pt x="2954" y="1890"/>
                  </a:lnTo>
                  <a:lnTo>
                    <a:pt x="2978" y="1909"/>
                  </a:lnTo>
                  <a:lnTo>
                    <a:pt x="3002" y="1930"/>
                  </a:lnTo>
                  <a:lnTo>
                    <a:pt x="3028" y="1952"/>
                  </a:lnTo>
                  <a:lnTo>
                    <a:pt x="3055" y="1974"/>
                  </a:lnTo>
                  <a:lnTo>
                    <a:pt x="3082" y="1999"/>
                  </a:lnTo>
                  <a:lnTo>
                    <a:pt x="3110" y="2025"/>
                  </a:lnTo>
                  <a:lnTo>
                    <a:pt x="3137" y="2051"/>
                  </a:lnTo>
                  <a:lnTo>
                    <a:pt x="3166" y="2078"/>
                  </a:lnTo>
                  <a:lnTo>
                    <a:pt x="3193" y="2105"/>
                  </a:lnTo>
                  <a:lnTo>
                    <a:pt x="3220" y="2132"/>
                  </a:lnTo>
                  <a:lnTo>
                    <a:pt x="3244" y="2159"/>
                  </a:lnTo>
                  <a:lnTo>
                    <a:pt x="3269" y="2186"/>
                  </a:lnTo>
                  <a:lnTo>
                    <a:pt x="3293" y="2213"/>
                  </a:lnTo>
                  <a:lnTo>
                    <a:pt x="3316" y="2239"/>
                  </a:lnTo>
                  <a:lnTo>
                    <a:pt x="3336" y="2263"/>
                  </a:lnTo>
                  <a:lnTo>
                    <a:pt x="3356" y="2286"/>
                  </a:lnTo>
                  <a:lnTo>
                    <a:pt x="3388" y="2327"/>
                  </a:lnTo>
                  <a:lnTo>
                    <a:pt x="3413" y="2359"/>
                  </a:lnTo>
                  <a:lnTo>
                    <a:pt x="3429" y="2380"/>
                  </a:lnTo>
                  <a:lnTo>
                    <a:pt x="3435" y="2388"/>
                  </a:lnTo>
                  <a:lnTo>
                    <a:pt x="3440" y="2395"/>
                  </a:lnTo>
                  <a:lnTo>
                    <a:pt x="3455" y="2416"/>
                  </a:lnTo>
                  <a:lnTo>
                    <a:pt x="3479" y="2449"/>
                  </a:lnTo>
                  <a:lnTo>
                    <a:pt x="3508" y="2493"/>
                  </a:lnTo>
                  <a:lnTo>
                    <a:pt x="3524" y="2517"/>
                  </a:lnTo>
                  <a:lnTo>
                    <a:pt x="3541" y="2544"/>
                  </a:lnTo>
                  <a:lnTo>
                    <a:pt x="3560" y="2574"/>
                  </a:lnTo>
                  <a:lnTo>
                    <a:pt x="3578" y="2604"/>
                  </a:lnTo>
                  <a:lnTo>
                    <a:pt x="3597" y="2636"/>
                  </a:lnTo>
                  <a:lnTo>
                    <a:pt x="3615" y="2669"/>
                  </a:lnTo>
                  <a:lnTo>
                    <a:pt x="3633" y="2702"/>
                  </a:lnTo>
                  <a:lnTo>
                    <a:pt x="3652" y="2736"/>
                  </a:lnTo>
                  <a:lnTo>
                    <a:pt x="3669" y="2770"/>
                  </a:lnTo>
                  <a:lnTo>
                    <a:pt x="3686" y="2805"/>
                  </a:lnTo>
                  <a:lnTo>
                    <a:pt x="3702" y="2838"/>
                  </a:lnTo>
                  <a:lnTo>
                    <a:pt x="3717" y="2872"/>
                  </a:lnTo>
                  <a:lnTo>
                    <a:pt x="3732" y="2905"/>
                  </a:lnTo>
                  <a:lnTo>
                    <a:pt x="3746" y="2937"/>
                  </a:lnTo>
                  <a:lnTo>
                    <a:pt x="3757" y="2966"/>
                  </a:lnTo>
                  <a:lnTo>
                    <a:pt x="3768" y="2994"/>
                  </a:lnTo>
                  <a:lnTo>
                    <a:pt x="3788" y="3043"/>
                  </a:lnTo>
                  <a:lnTo>
                    <a:pt x="3801" y="3081"/>
                  </a:lnTo>
                  <a:lnTo>
                    <a:pt x="3809" y="3106"/>
                  </a:lnTo>
                  <a:lnTo>
                    <a:pt x="3813" y="3115"/>
                  </a:lnTo>
                  <a:lnTo>
                    <a:pt x="3816" y="3123"/>
                  </a:lnTo>
                  <a:lnTo>
                    <a:pt x="3823" y="3148"/>
                  </a:lnTo>
                  <a:lnTo>
                    <a:pt x="3835" y="3187"/>
                  </a:lnTo>
                  <a:lnTo>
                    <a:pt x="3850" y="3238"/>
                  </a:lnTo>
                  <a:lnTo>
                    <a:pt x="3858" y="3267"/>
                  </a:lnTo>
                  <a:lnTo>
                    <a:pt x="3867" y="3298"/>
                  </a:lnTo>
                  <a:lnTo>
                    <a:pt x="3874" y="3332"/>
                  </a:lnTo>
                  <a:lnTo>
                    <a:pt x="3883" y="3366"/>
                  </a:lnTo>
                  <a:lnTo>
                    <a:pt x="3890" y="3402"/>
                  </a:lnTo>
                  <a:lnTo>
                    <a:pt x="3898" y="3439"/>
                  </a:lnTo>
                  <a:lnTo>
                    <a:pt x="3905" y="3477"/>
                  </a:lnTo>
                  <a:lnTo>
                    <a:pt x="3912" y="3514"/>
                  </a:lnTo>
                  <a:lnTo>
                    <a:pt x="3917" y="3552"/>
                  </a:lnTo>
                  <a:lnTo>
                    <a:pt x="3923" y="3590"/>
                  </a:lnTo>
                  <a:lnTo>
                    <a:pt x="3928" y="3628"/>
                  </a:lnTo>
                  <a:lnTo>
                    <a:pt x="3931" y="3664"/>
                  </a:lnTo>
                  <a:lnTo>
                    <a:pt x="3936" y="3699"/>
                  </a:lnTo>
                  <a:lnTo>
                    <a:pt x="3939" y="3734"/>
                  </a:lnTo>
                  <a:lnTo>
                    <a:pt x="3941" y="3765"/>
                  </a:lnTo>
                  <a:lnTo>
                    <a:pt x="3942" y="3795"/>
                  </a:lnTo>
                  <a:lnTo>
                    <a:pt x="3945" y="3848"/>
                  </a:lnTo>
                  <a:lnTo>
                    <a:pt x="3946" y="3888"/>
                  </a:lnTo>
                  <a:lnTo>
                    <a:pt x="3946" y="3914"/>
                  </a:lnTo>
                  <a:lnTo>
                    <a:pt x="3946" y="3924"/>
                  </a:lnTo>
                  <a:lnTo>
                    <a:pt x="3946" y="3932"/>
                  </a:lnTo>
                  <a:lnTo>
                    <a:pt x="3946" y="3958"/>
                  </a:lnTo>
                  <a:lnTo>
                    <a:pt x="3946" y="3998"/>
                  </a:lnTo>
                  <a:lnTo>
                    <a:pt x="3945" y="4051"/>
                  </a:lnTo>
                  <a:lnTo>
                    <a:pt x="3943" y="4081"/>
                  </a:lnTo>
                  <a:lnTo>
                    <a:pt x="3942" y="4113"/>
                  </a:lnTo>
                  <a:lnTo>
                    <a:pt x="3939" y="4147"/>
                  </a:lnTo>
                  <a:lnTo>
                    <a:pt x="3937" y="4182"/>
                  </a:lnTo>
                  <a:lnTo>
                    <a:pt x="3934" y="4218"/>
                  </a:lnTo>
                  <a:lnTo>
                    <a:pt x="3929" y="4256"/>
                  </a:lnTo>
                  <a:lnTo>
                    <a:pt x="3924" y="4294"/>
                  </a:lnTo>
                  <a:lnTo>
                    <a:pt x="3918" y="4332"/>
                  </a:lnTo>
                  <a:lnTo>
                    <a:pt x="3913" y="4371"/>
                  </a:lnTo>
                  <a:lnTo>
                    <a:pt x="3907" y="4407"/>
                  </a:lnTo>
                  <a:lnTo>
                    <a:pt x="3900" y="4445"/>
                  </a:lnTo>
                  <a:lnTo>
                    <a:pt x="3892" y="4481"/>
                  </a:lnTo>
                  <a:lnTo>
                    <a:pt x="3885" y="4515"/>
                  </a:lnTo>
                  <a:lnTo>
                    <a:pt x="3877" y="4549"/>
                  </a:lnTo>
                  <a:lnTo>
                    <a:pt x="3870" y="4580"/>
                  </a:lnTo>
                  <a:lnTo>
                    <a:pt x="3862" y="4609"/>
                  </a:lnTo>
                  <a:lnTo>
                    <a:pt x="3848" y="4660"/>
                  </a:lnTo>
                  <a:lnTo>
                    <a:pt x="3837" y="4699"/>
                  </a:lnTo>
                  <a:lnTo>
                    <a:pt x="3830" y="4724"/>
                  </a:lnTo>
                  <a:lnTo>
                    <a:pt x="3827" y="4734"/>
                  </a:lnTo>
                  <a:lnTo>
                    <a:pt x="3824" y="4742"/>
                  </a:lnTo>
                  <a:lnTo>
                    <a:pt x="3816" y="4767"/>
                  </a:lnTo>
                  <a:lnTo>
                    <a:pt x="3803" y="4806"/>
                  </a:lnTo>
                  <a:lnTo>
                    <a:pt x="3786" y="4856"/>
                  </a:lnTo>
                  <a:lnTo>
                    <a:pt x="3775" y="4884"/>
                  </a:lnTo>
                  <a:lnTo>
                    <a:pt x="3763" y="4913"/>
                  </a:lnTo>
                  <a:lnTo>
                    <a:pt x="3750" y="4945"/>
                  </a:lnTo>
                  <a:lnTo>
                    <a:pt x="3737" y="4978"/>
                  </a:lnTo>
                  <a:lnTo>
                    <a:pt x="3722" y="5011"/>
                  </a:lnTo>
                  <a:lnTo>
                    <a:pt x="3707" y="5046"/>
                  </a:lnTo>
                  <a:lnTo>
                    <a:pt x="3690" y="5080"/>
                  </a:lnTo>
                  <a:lnTo>
                    <a:pt x="3673" y="5115"/>
                  </a:lnTo>
                  <a:lnTo>
                    <a:pt x="3656" y="5149"/>
                  </a:lnTo>
                  <a:lnTo>
                    <a:pt x="3638" y="5183"/>
                  </a:lnTo>
                  <a:lnTo>
                    <a:pt x="3620" y="5216"/>
                  </a:lnTo>
                  <a:lnTo>
                    <a:pt x="3602" y="5249"/>
                  </a:lnTo>
                  <a:lnTo>
                    <a:pt x="3584" y="5279"/>
                  </a:lnTo>
                  <a:lnTo>
                    <a:pt x="3566" y="5308"/>
                  </a:lnTo>
                  <a:lnTo>
                    <a:pt x="3550" y="5335"/>
                  </a:lnTo>
                  <a:lnTo>
                    <a:pt x="3534" y="5361"/>
                  </a:lnTo>
                  <a:lnTo>
                    <a:pt x="3505" y="5405"/>
                  </a:lnTo>
                  <a:lnTo>
                    <a:pt x="3482" y="5439"/>
                  </a:lnTo>
                  <a:lnTo>
                    <a:pt x="3467" y="5460"/>
                  </a:lnTo>
                  <a:lnTo>
                    <a:pt x="3462" y="5467"/>
                  </a:lnTo>
                  <a:lnTo>
                    <a:pt x="3456" y="5475"/>
                  </a:lnTo>
                  <a:lnTo>
                    <a:pt x="3441" y="5496"/>
                  </a:lnTo>
                  <a:lnTo>
                    <a:pt x="3417" y="5529"/>
                  </a:lnTo>
                  <a:lnTo>
                    <a:pt x="3385" y="5571"/>
                  </a:lnTo>
                  <a:lnTo>
                    <a:pt x="3366" y="5593"/>
                  </a:lnTo>
                  <a:lnTo>
                    <a:pt x="3346" y="5618"/>
                  </a:lnTo>
                  <a:lnTo>
                    <a:pt x="3324" y="5645"/>
                  </a:lnTo>
                  <a:lnTo>
                    <a:pt x="3301" y="5671"/>
                  </a:lnTo>
                  <a:lnTo>
                    <a:pt x="3277" y="5699"/>
                  </a:lnTo>
                  <a:lnTo>
                    <a:pt x="3251" y="5727"/>
                  </a:lnTo>
                  <a:lnTo>
                    <a:pt x="3225" y="5754"/>
                  </a:lnTo>
                  <a:lnTo>
                    <a:pt x="3199" y="5782"/>
                  </a:lnTo>
                  <a:lnTo>
                    <a:pt x="3171" y="5809"/>
                  </a:lnTo>
                  <a:lnTo>
                    <a:pt x="3144" y="5836"/>
                  </a:lnTo>
                  <a:lnTo>
                    <a:pt x="3117" y="5862"/>
                  </a:lnTo>
                  <a:lnTo>
                    <a:pt x="3090" y="5887"/>
                  </a:lnTo>
                  <a:lnTo>
                    <a:pt x="3064" y="5911"/>
                  </a:lnTo>
                  <a:lnTo>
                    <a:pt x="3038" y="5934"/>
                  </a:lnTo>
                  <a:lnTo>
                    <a:pt x="3013" y="5954"/>
                  </a:lnTo>
                  <a:lnTo>
                    <a:pt x="2991" y="5973"/>
                  </a:lnTo>
                  <a:lnTo>
                    <a:pt x="2950" y="6006"/>
                  </a:lnTo>
                  <a:lnTo>
                    <a:pt x="2918" y="6031"/>
                  </a:lnTo>
                  <a:lnTo>
                    <a:pt x="2897" y="6047"/>
                  </a:lnTo>
                  <a:lnTo>
                    <a:pt x="2890" y="6052"/>
                  </a:lnTo>
                  <a:lnTo>
                    <a:pt x="2883" y="6058"/>
                  </a:lnTo>
                  <a:lnTo>
                    <a:pt x="2861" y="6074"/>
                  </a:lnTo>
                  <a:lnTo>
                    <a:pt x="2829" y="6097"/>
                  </a:lnTo>
                  <a:lnTo>
                    <a:pt x="2784" y="6127"/>
                  </a:lnTo>
                  <a:lnTo>
                    <a:pt x="2759" y="6143"/>
                  </a:lnTo>
                  <a:lnTo>
                    <a:pt x="2732" y="6161"/>
                  </a:lnTo>
                  <a:lnTo>
                    <a:pt x="2704" y="6179"/>
                  </a:lnTo>
                  <a:lnTo>
                    <a:pt x="2674" y="6197"/>
                  </a:lnTo>
                  <a:lnTo>
                    <a:pt x="2642" y="6216"/>
                  </a:lnTo>
                  <a:lnTo>
                    <a:pt x="2609" y="6235"/>
                  </a:lnTo>
                  <a:lnTo>
                    <a:pt x="2576" y="6253"/>
                  </a:lnTo>
                  <a:lnTo>
                    <a:pt x="2542" y="6272"/>
                  </a:lnTo>
                  <a:lnTo>
                    <a:pt x="2508" y="6289"/>
                  </a:lnTo>
                  <a:lnTo>
                    <a:pt x="2473" y="6306"/>
                  </a:lnTo>
                  <a:lnTo>
                    <a:pt x="2440" y="6322"/>
                  </a:lnTo>
                  <a:lnTo>
                    <a:pt x="2406" y="6339"/>
                  </a:lnTo>
                  <a:lnTo>
                    <a:pt x="2374" y="6353"/>
                  </a:lnTo>
                  <a:lnTo>
                    <a:pt x="2343" y="6366"/>
                  </a:lnTo>
                  <a:lnTo>
                    <a:pt x="2312" y="6378"/>
                  </a:lnTo>
                  <a:lnTo>
                    <a:pt x="2285" y="6389"/>
                  </a:lnTo>
                  <a:lnTo>
                    <a:pt x="2236" y="6409"/>
                  </a:lnTo>
                  <a:lnTo>
                    <a:pt x="2198" y="6423"/>
                  </a:lnTo>
                  <a:lnTo>
                    <a:pt x="2173" y="6431"/>
                  </a:lnTo>
                  <a:lnTo>
                    <a:pt x="2164" y="6434"/>
                  </a:lnTo>
                  <a:lnTo>
                    <a:pt x="2155" y="6437"/>
                  </a:lnTo>
                  <a:lnTo>
                    <a:pt x="2130" y="6445"/>
                  </a:lnTo>
                  <a:lnTo>
                    <a:pt x="2092" y="6457"/>
                  </a:lnTo>
                  <a:lnTo>
                    <a:pt x="2041" y="6472"/>
                  </a:lnTo>
                  <a:lnTo>
                    <a:pt x="2012" y="6480"/>
                  </a:lnTo>
                  <a:lnTo>
                    <a:pt x="1981" y="6489"/>
                  </a:lnTo>
                  <a:lnTo>
                    <a:pt x="1947" y="6497"/>
                  </a:lnTo>
                  <a:lnTo>
                    <a:pt x="1913" y="6505"/>
                  </a:lnTo>
                  <a:lnTo>
                    <a:pt x="1877" y="6513"/>
                  </a:lnTo>
                  <a:lnTo>
                    <a:pt x="1840" y="6521"/>
                  </a:lnTo>
                  <a:lnTo>
                    <a:pt x="1802" y="6529"/>
                  </a:lnTo>
                  <a:lnTo>
                    <a:pt x="1765" y="6535"/>
                  </a:lnTo>
                  <a:lnTo>
                    <a:pt x="1727" y="6542"/>
                  </a:lnTo>
                  <a:lnTo>
                    <a:pt x="1689" y="6547"/>
                  </a:lnTo>
                  <a:lnTo>
                    <a:pt x="1651" y="6551"/>
                  </a:lnTo>
                  <a:lnTo>
                    <a:pt x="1616" y="6556"/>
                  </a:lnTo>
                  <a:lnTo>
                    <a:pt x="1580" y="6560"/>
                  </a:lnTo>
                  <a:lnTo>
                    <a:pt x="1546" y="6563"/>
                  </a:lnTo>
                  <a:lnTo>
                    <a:pt x="1514" y="6565"/>
                  </a:lnTo>
                  <a:lnTo>
                    <a:pt x="1484" y="6567"/>
                  </a:lnTo>
                  <a:lnTo>
                    <a:pt x="1432" y="6570"/>
                  </a:lnTo>
                  <a:lnTo>
                    <a:pt x="1391" y="6572"/>
                  </a:lnTo>
                  <a:lnTo>
                    <a:pt x="1365" y="6572"/>
                  </a:lnTo>
                  <a:lnTo>
                    <a:pt x="1356" y="6572"/>
                  </a:lnTo>
                  <a:lnTo>
                    <a:pt x="1354" y="6572"/>
                  </a:lnTo>
                  <a:lnTo>
                    <a:pt x="1347" y="6572"/>
                  </a:lnTo>
                  <a:lnTo>
                    <a:pt x="1336" y="6572"/>
                  </a:lnTo>
                  <a:lnTo>
                    <a:pt x="1321" y="6572"/>
                  </a:lnTo>
                  <a:lnTo>
                    <a:pt x="1311" y="6573"/>
                  </a:lnTo>
                  <a:lnTo>
                    <a:pt x="1300" y="6573"/>
                  </a:lnTo>
                  <a:lnTo>
                    <a:pt x="1287" y="6573"/>
                  </a:lnTo>
                  <a:lnTo>
                    <a:pt x="1273" y="6573"/>
                  </a:lnTo>
                  <a:lnTo>
                    <a:pt x="1242" y="6575"/>
                  </a:lnTo>
                  <a:lnTo>
                    <a:pt x="1207" y="6577"/>
                  </a:lnTo>
                  <a:lnTo>
                    <a:pt x="1170" y="6580"/>
                  </a:lnTo>
                  <a:lnTo>
                    <a:pt x="1132" y="6586"/>
                  </a:lnTo>
                  <a:lnTo>
                    <a:pt x="1094" y="6591"/>
                  </a:lnTo>
                  <a:lnTo>
                    <a:pt x="1057" y="6599"/>
                  </a:lnTo>
                  <a:lnTo>
                    <a:pt x="1023" y="6606"/>
                  </a:lnTo>
                  <a:lnTo>
                    <a:pt x="992" y="6613"/>
                  </a:lnTo>
                  <a:lnTo>
                    <a:pt x="966" y="6620"/>
                  </a:lnTo>
                  <a:lnTo>
                    <a:pt x="947" y="6626"/>
                  </a:lnTo>
                  <a:lnTo>
                    <a:pt x="935" y="6629"/>
                  </a:lnTo>
                  <a:lnTo>
                    <a:pt x="931" y="6631"/>
                  </a:lnTo>
                  <a:lnTo>
                    <a:pt x="926" y="6632"/>
                  </a:lnTo>
                  <a:lnTo>
                    <a:pt x="914" y="6637"/>
                  </a:lnTo>
                  <a:lnTo>
                    <a:pt x="894" y="6642"/>
                  </a:lnTo>
                  <a:lnTo>
                    <a:pt x="869" y="6652"/>
                  </a:lnTo>
                  <a:lnTo>
                    <a:pt x="840" y="6663"/>
                  </a:lnTo>
                  <a:lnTo>
                    <a:pt x="808" y="6675"/>
                  </a:lnTo>
                  <a:lnTo>
                    <a:pt x="774" y="6691"/>
                  </a:lnTo>
                  <a:lnTo>
                    <a:pt x="739" y="6707"/>
                  </a:lnTo>
                  <a:lnTo>
                    <a:pt x="705" y="6724"/>
                  </a:lnTo>
                  <a:lnTo>
                    <a:pt x="672" y="6742"/>
                  </a:lnTo>
                  <a:lnTo>
                    <a:pt x="641" y="6760"/>
                  </a:lnTo>
                  <a:lnTo>
                    <a:pt x="615" y="6776"/>
                  </a:lnTo>
                  <a:lnTo>
                    <a:pt x="593" y="6791"/>
                  </a:lnTo>
                  <a:lnTo>
                    <a:pt x="575" y="6802"/>
                  </a:lnTo>
                  <a:lnTo>
                    <a:pt x="565" y="6809"/>
                  </a:lnTo>
                  <a:lnTo>
                    <a:pt x="561" y="6813"/>
                  </a:lnTo>
                  <a:lnTo>
                    <a:pt x="557" y="6815"/>
                  </a:lnTo>
                  <a:lnTo>
                    <a:pt x="546" y="6822"/>
                  </a:lnTo>
                  <a:lnTo>
                    <a:pt x="530" y="6835"/>
                  </a:lnTo>
                  <a:lnTo>
                    <a:pt x="510" y="6850"/>
                  </a:lnTo>
                  <a:lnTo>
                    <a:pt x="485" y="6871"/>
                  </a:lnTo>
                  <a:lnTo>
                    <a:pt x="458" y="6894"/>
                  </a:lnTo>
                  <a:lnTo>
                    <a:pt x="430" y="6918"/>
                  </a:lnTo>
                  <a:lnTo>
                    <a:pt x="402" y="6944"/>
                  </a:lnTo>
                  <a:lnTo>
                    <a:pt x="375" y="6971"/>
                  </a:lnTo>
                  <a:lnTo>
                    <a:pt x="349" y="6999"/>
                  </a:lnTo>
                  <a:lnTo>
                    <a:pt x="325" y="7025"/>
                  </a:lnTo>
                  <a:lnTo>
                    <a:pt x="304" y="7049"/>
                  </a:lnTo>
                  <a:lnTo>
                    <a:pt x="288" y="7070"/>
                  </a:lnTo>
                  <a:lnTo>
                    <a:pt x="275" y="7086"/>
                  </a:lnTo>
                  <a:lnTo>
                    <a:pt x="268" y="7097"/>
                  </a:lnTo>
                  <a:lnTo>
                    <a:pt x="264" y="7100"/>
                  </a:lnTo>
                  <a:lnTo>
                    <a:pt x="262" y="7103"/>
                  </a:lnTo>
                  <a:lnTo>
                    <a:pt x="254" y="7114"/>
                  </a:lnTo>
                  <a:lnTo>
                    <a:pt x="242" y="7131"/>
                  </a:lnTo>
                  <a:lnTo>
                    <a:pt x="227" y="7153"/>
                  </a:lnTo>
                  <a:lnTo>
                    <a:pt x="209" y="7179"/>
                  </a:lnTo>
                  <a:lnTo>
                    <a:pt x="191" y="7208"/>
                  </a:lnTo>
                  <a:lnTo>
                    <a:pt x="173" y="7240"/>
                  </a:lnTo>
                  <a:lnTo>
                    <a:pt x="153" y="7275"/>
                  </a:lnTo>
                  <a:lnTo>
                    <a:pt x="136" y="7308"/>
                  </a:lnTo>
                  <a:lnTo>
                    <a:pt x="120" y="7342"/>
                  </a:lnTo>
                  <a:lnTo>
                    <a:pt x="106" y="7374"/>
                  </a:lnTo>
                  <a:lnTo>
                    <a:pt x="94" y="7403"/>
                  </a:lnTo>
                  <a:lnTo>
                    <a:pt x="84" y="7427"/>
                  </a:lnTo>
                  <a:lnTo>
                    <a:pt x="78" y="7447"/>
                  </a:lnTo>
                  <a:lnTo>
                    <a:pt x="73" y="7460"/>
                  </a:lnTo>
                  <a:lnTo>
                    <a:pt x="71" y="7464"/>
                  </a:lnTo>
                  <a:lnTo>
                    <a:pt x="70" y="7468"/>
                  </a:lnTo>
                  <a:lnTo>
                    <a:pt x="66" y="7480"/>
                  </a:lnTo>
                  <a:lnTo>
                    <a:pt x="59" y="7500"/>
                  </a:lnTo>
                  <a:lnTo>
                    <a:pt x="52" y="7524"/>
                  </a:lnTo>
                  <a:lnTo>
                    <a:pt x="44" y="7555"/>
                  </a:lnTo>
                  <a:lnTo>
                    <a:pt x="35" y="7589"/>
                  </a:lnTo>
                  <a:lnTo>
                    <a:pt x="27" y="7625"/>
                  </a:lnTo>
                  <a:lnTo>
                    <a:pt x="20" y="7663"/>
                  </a:lnTo>
                  <a:lnTo>
                    <a:pt x="14" y="7701"/>
                  </a:lnTo>
                  <a:lnTo>
                    <a:pt x="8" y="7738"/>
                  </a:lnTo>
                  <a:lnTo>
                    <a:pt x="5" y="7773"/>
                  </a:lnTo>
                  <a:lnTo>
                    <a:pt x="3" y="7804"/>
                  </a:lnTo>
                  <a:lnTo>
                    <a:pt x="2" y="7831"/>
                  </a:lnTo>
                  <a:lnTo>
                    <a:pt x="1" y="7852"/>
                  </a:lnTo>
                  <a:lnTo>
                    <a:pt x="0" y="7865"/>
                  </a:lnTo>
                  <a:lnTo>
                    <a:pt x="0" y="7869"/>
                  </a:lnTo>
                  <a:lnTo>
                    <a:pt x="0" y="7874"/>
                  </a:lnTo>
                  <a:lnTo>
                    <a:pt x="0" y="7887"/>
                  </a:lnTo>
                  <a:lnTo>
                    <a:pt x="0" y="7908"/>
                  </a:lnTo>
                  <a:lnTo>
                    <a:pt x="1" y="7935"/>
                  </a:lnTo>
                  <a:lnTo>
                    <a:pt x="2" y="7966"/>
                  </a:lnTo>
                  <a:lnTo>
                    <a:pt x="4" y="8001"/>
                  </a:lnTo>
                  <a:lnTo>
                    <a:pt x="7" y="8038"/>
                  </a:lnTo>
                  <a:lnTo>
                    <a:pt x="13" y="8076"/>
                  </a:lnTo>
                  <a:lnTo>
                    <a:pt x="18" y="8115"/>
                  </a:lnTo>
                  <a:lnTo>
                    <a:pt x="25" y="8152"/>
                  </a:lnTo>
                  <a:lnTo>
                    <a:pt x="32" y="8185"/>
                  </a:lnTo>
                  <a:lnTo>
                    <a:pt x="40" y="8216"/>
                  </a:lnTo>
                  <a:lnTo>
                    <a:pt x="46" y="8241"/>
                  </a:lnTo>
                  <a:lnTo>
                    <a:pt x="52" y="8261"/>
                  </a:lnTo>
                  <a:lnTo>
                    <a:pt x="56" y="8274"/>
                  </a:lnTo>
                  <a:lnTo>
                    <a:pt x="57" y="8278"/>
                  </a:lnTo>
                  <a:lnTo>
                    <a:pt x="58" y="8283"/>
                  </a:lnTo>
                  <a:lnTo>
                    <a:pt x="62" y="8294"/>
                  </a:lnTo>
                  <a:lnTo>
                    <a:pt x="68" y="8314"/>
                  </a:lnTo>
                  <a:lnTo>
                    <a:pt x="78" y="8339"/>
                  </a:lnTo>
                  <a:lnTo>
                    <a:pt x="88" y="8368"/>
                  </a:lnTo>
                  <a:lnTo>
                    <a:pt x="101" y="8400"/>
                  </a:lnTo>
                  <a:lnTo>
                    <a:pt x="115" y="8435"/>
                  </a:lnTo>
                  <a:lnTo>
                    <a:pt x="132" y="8469"/>
                  </a:lnTo>
                  <a:lnTo>
                    <a:pt x="149" y="8504"/>
                  </a:lnTo>
                  <a:lnTo>
                    <a:pt x="167" y="8537"/>
                  </a:lnTo>
                  <a:lnTo>
                    <a:pt x="184" y="8568"/>
                  </a:lnTo>
                  <a:lnTo>
                    <a:pt x="201" y="8594"/>
                  </a:lnTo>
                  <a:lnTo>
                    <a:pt x="216" y="8616"/>
                  </a:lnTo>
                  <a:lnTo>
                    <a:pt x="227" y="8634"/>
                  </a:lnTo>
                  <a:lnTo>
                    <a:pt x="234" y="8644"/>
                  </a:lnTo>
                  <a:lnTo>
                    <a:pt x="236" y="8648"/>
                  </a:lnTo>
                  <a:lnTo>
                    <a:pt x="240" y="8652"/>
                  </a:lnTo>
                  <a:lnTo>
                    <a:pt x="247" y="8663"/>
                  </a:lnTo>
                  <a:lnTo>
                    <a:pt x="259" y="8679"/>
                  </a:lnTo>
                  <a:lnTo>
                    <a:pt x="275" y="8700"/>
                  </a:lnTo>
                  <a:lnTo>
                    <a:pt x="295" y="8724"/>
                  </a:lnTo>
                  <a:lnTo>
                    <a:pt x="317" y="8751"/>
                  </a:lnTo>
                  <a:lnTo>
                    <a:pt x="342" y="8779"/>
                  </a:lnTo>
                  <a:lnTo>
                    <a:pt x="368" y="8808"/>
                  </a:lnTo>
                  <a:lnTo>
                    <a:pt x="395" y="8835"/>
                  </a:lnTo>
                  <a:lnTo>
                    <a:pt x="422" y="8861"/>
                  </a:lnTo>
                  <a:lnTo>
                    <a:pt x="448" y="8885"/>
                  </a:lnTo>
                  <a:lnTo>
                    <a:pt x="473" y="8906"/>
                  </a:lnTo>
                  <a:lnTo>
                    <a:pt x="493" y="8922"/>
                  </a:lnTo>
                  <a:lnTo>
                    <a:pt x="508" y="8935"/>
                  </a:lnTo>
                  <a:lnTo>
                    <a:pt x="519" y="8943"/>
                  </a:lnTo>
                  <a:lnTo>
                    <a:pt x="523" y="8946"/>
                  </a:lnTo>
                  <a:lnTo>
                    <a:pt x="527" y="8949"/>
                  </a:lnTo>
                  <a:lnTo>
                    <a:pt x="538" y="8956"/>
                  </a:lnTo>
                  <a:lnTo>
                    <a:pt x="554" y="8968"/>
                  </a:lnTo>
                  <a:lnTo>
                    <a:pt x="575" y="8983"/>
                  </a:lnTo>
                  <a:lnTo>
                    <a:pt x="601" y="9001"/>
                  </a:lnTo>
                  <a:lnTo>
                    <a:pt x="632" y="9020"/>
                  </a:lnTo>
                  <a:lnTo>
                    <a:pt x="663" y="9039"/>
                  </a:lnTo>
                  <a:lnTo>
                    <a:pt x="696" y="9058"/>
                  </a:lnTo>
                  <a:lnTo>
                    <a:pt x="731" y="9075"/>
                  </a:lnTo>
                  <a:lnTo>
                    <a:pt x="764" y="9091"/>
                  </a:lnTo>
                  <a:lnTo>
                    <a:pt x="797" y="9105"/>
                  </a:lnTo>
                  <a:lnTo>
                    <a:pt x="825" y="9118"/>
                  </a:lnTo>
                  <a:lnTo>
                    <a:pt x="850" y="9128"/>
                  </a:lnTo>
                  <a:lnTo>
                    <a:pt x="869" y="9135"/>
                  </a:lnTo>
                  <a:lnTo>
                    <a:pt x="881" y="9139"/>
                  </a:lnTo>
                  <a:lnTo>
                    <a:pt x="885" y="9141"/>
                  </a:lnTo>
                  <a:lnTo>
                    <a:pt x="890" y="9142"/>
                  </a:lnTo>
                  <a:lnTo>
                    <a:pt x="903" y="9147"/>
                  </a:lnTo>
                  <a:lnTo>
                    <a:pt x="922" y="9153"/>
                  </a:lnTo>
                  <a:lnTo>
                    <a:pt x="947" y="9161"/>
                  </a:lnTo>
                  <a:lnTo>
                    <a:pt x="977" y="9169"/>
                  </a:lnTo>
                  <a:lnTo>
                    <a:pt x="1011" y="9178"/>
                  </a:lnTo>
                  <a:lnTo>
                    <a:pt x="1047" y="9185"/>
                  </a:lnTo>
                  <a:lnTo>
                    <a:pt x="1085" y="9193"/>
                  </a:lnTo>
                  <a:lnTo>
                    <a:pt x="1123" y="9199"/>
                  </a:lnTo>
                  <a:lnTo>
                    <a:pt x="1160" y="9204"/>
                  </a:lnTo>
                  <a:lnTo>
                    <a:pt x="1194" y="9208"/>
                  </a:lnTo>
                  <a:lnTo>
                    <a:pt x="1226" y="9210"/>
                  </a:lnTo>
                  <a:lnTo>
                    <a:pt x="1253" y="9212"/>
                  </a:lnTo>
                  <a:lnTo>
                    <a:pt x="1273" y="9213"/>
                  </a:lnTo>
                  <a:lnTo>
                    <a:pt x="1286" y="9213"/>
                  </a:lnTo>
                  <a:lnTo>
                    <a:pt x="1292" y="9213"/>
                  </a:lnTo>
                  <a:lnTo>
                    <a:pt x="1296" y="9213"/>
                  </a:lnTo>
                  <a:lnTo>
                    <a:pt x="1309" y="9213"/>
                  </a:lnTo>
                  <a:lnTo>
                    <a:pt x="1329" y="9213"/>
                  </a:lnTo>
                  <a:lnTo>
                    <a:pt x="1356" y="9213"/>
                  </a:lnTo>
                  <a:lnTo>
                    <a:pt x="1388" y="9212"/>
                  </a:lnTo>
                  <a:lnTo>
                    <a:pt x="1423" y="9210"/>
                  </a:lnTo>
                  <a:lnTo>
                    <a:pt x="1460" y="9207"/>
                  </a:lnTo>
                  <a:lnTo>
                    <a:pt x="1499" y="9202"/>
                  </a:lnTo>
                  <a:lnTo>
                    <a:pt x="1537" y="9196"/>
                  </a:lnTo>
                  <a:lnTo>
                    <a:pt x="1573" y="9190"/>
                  </a:lnTo>
                  <a:lnTo>
                    <a:pt x="1608" y="9183"/>
                  </a:lnTo>
                  <a:lnTo>
                    <a:pt x="1638" y="9176"/>
                  </a:lnTo>
                  <a:lnTo>
                    <a:pt x="1663" y="9169"/>
                  </a:lnTo>
                  <a:lnTo>
                    <a:pt x="1684" y="9164"/>
                  </a:lnTo>
                  <a:lnTo>
                    <a:pt x="1696" y="9161"/>
                  </a:lnTo>
                  <a:lnTo>
                    <a:pt x="1700" y="9158"/>
                  </a:lnTo>
                  <a:lnTo>
                    <a:pt x="1704" y="9157"/>
                  </a:lnTo>
                  <a:lnTo>
                    <a:pt x="1717" y="9154"/>
                  </a:lnTo>
                  <a:lnTo>
                    <a:pt x="1737" y="9148"/>
                  </a:lnTo>
                  <a:lnTo>
                    <a:pt x="1761" y="9139"/>
                  </a:lnTo>
                  <a:lnTo>
                    <a:pt x="1791" y="9128"/>
                  </a:lnTo>
                  <a:lnTo>
                    <a:pt x="1823" y="9115"/>
                  </a:lnTo>
                  <a:lnTo>
                    <a:pt x="1858" y="9101"/>
                  </a:lnTo>
                  <a:lnTo>
                    <a:pt x="1892" y="9085"/>
                  </a:lnTo>
                  <a:lnTo>
                    <a:pt x="1927" y="9068"/>
                  </a:lnTo>
                  <a:lnTo>
                    <a:pt x="1960" y="9049"/>
                  </a:lnTo>
                  <a:lnTo>
                    <a:pt x="1990" y="9032"/>
                  </a:lnTo>
                  <a:lnTo>
                    <a:pt x="2016" y="9016"/>
                  </a:lnTo>
                  <a:lnTo>
                    <a:pt x="2039" y="9002"/>
                  </a:lnTo>
                  <a:lnTo>
                    <a:pt x="2056" y="8991"/>
                  </a:lnTo>
                  <a:lnTo>
                    <a:pt x="2067" y="8983"/>
                  </a:lnTo>
                  <a:lnTo>
                    <a:pt x="2071" y="8980"/>
                  </a:lnTo>
                  <a:lnTo>
                    <a:pt x="2075" y="8978"/>
                  </a:lnTo>
                  <a:lnTo>
                    <a:pt x="2085" y="8970"/>
                  </a:lnTo>
                  <a:lnTo>
                    <a:pt x="2102" y="8959"/>
                  </a:lnTo>
                  <a:lnTo>
                    <a:pt x="2123" y="8942"/>
                  </a:lnTo>
                  <a:lnTo>
                    <a:pt x="2148" y="8923"/>
                  </a:lnTo>
                  <a:lnTo>
                    <a:pt x="2175" y="8900"/>
                  </a:lnTo>
                  <a:lnTo>
                    <a:pt x="2203" y="8877"/>
                  </a:lnTo>
                  <a:lnTo>
                    <a:pt x="2231" y="8850"/>
                  </a:lnTo>
                  <a:lnTo>
                    <a:pt x="2259" y="8823"/>
                  </a:lnTo>
                  <a:lnTo>
                    <a:pt x="2285" y="8796"/>
                  </a:lnTo>
                  <a:lnTo>
                    <a:pt x="2309" y="8770"/>
                  </a:lnTo>
                  <a:lnTo>
                    <a:pt x="2330" y="8746"/>
                  </a:lnTo>
                  <a:lnTo>
                    <a:pt x="2347" y="8725"/>
                  </a:lnTo>
                  <a:lnTo>
                    <a:pt x="2360" y="8710"/>
                  </a:lnTo>
                  <a:lnTo>
                    <a:pt x="2367" y="8699"/>
                  </a:lnTo>
                  <a:lnTo>
                    <a:pt x="2371" y="8696"/>
                  </a:lnTo>
                  <a:lnTo>
                    <a:pt x="2373" y="8692"/>
                  </a:lnTo>
                  <a:lnTo>
                    <a:pt x="2381" y="8681"/>
                  </a:lnTo>
                  <a:lnTo>
                    <a:pt x="2393" y="8665"/>
                  </a:lnTo>
                  <a:lnTo>
                    <a:pt x="2408" y="8643"/>
                  </a:lnTo>
                  <a:lnTo>
                    <a:pt x="2426" y="8617"/>
                  </a:lnTo>
                  <a:lnTo>
                    <a:pt x="2445" y="8588"/>
                  </a:lnTo>
                  <a:lnTo>
                    <a:pt x="2463" y="8556"/>
                  </a:lnTo>
                  <a:lnTo>
                    <a:pt x="2483" y="8522"/>
                  </a:lnTo>
                  <a:lnTo>
                    <a:pt x="2501" y="8488"/>
                  </a:lnTo>
                  <a:lnTo>
                    <a:pt x="2517" y="8454"/>
                  </a:lnTo>
                  <a:lnTo>
                    <a:pt x="2532" y="8423"/>
                  </a:lnTo>
                  <a:lnTo>
                    <a:pt x="2543" y="8394"/>
                  </a:lnTo>
                  <a:lnTo>
                    <a:pt x="2553" y="8370"/>
                  </a:lnTo>
                  <a:lnTo>
                    <a:pt x="2561" y="8351"/>
                  </a:lnTo>
                  <a:lnTo>
                    <a:pt x="2565" y="8339"/>
                  </a:lnTo>
                  <a:lnTo>
                    <a:pt x="2567" y="8334"/>
                  </a:lnTo>
                  <a:lnTo>
                    <a:pt x="2568" y="8330"/>
                  </a:lnTo>
                  <a:lnTo>
                    <a:pt x="2573" y="8317"/>
                  </a:lnTo>
                  <a:lnTo>
                    <a:pt x="2579" y="8298"/>
                  </a:lnTo>
                  <a:lnTo>
                    <a:pt x="2587" y="8273"/>
                  </a:lnTo>
                  <a:lnTo>
                    <a:pt x="2595" y="8243"/>
                  </a:lnTo>
                  <a:lnTo>
                    <a:pt x="2604" y="8209"/>
                  </a:lnTo>
                  <a:lnTo>
                    <a:pt x="2613" y="8172"/>
                  </a:lnTo>
                  <a:lnTo>
                    <a:pt x="2620" y="8135"/>
                  </a:lnTo>
                  <a:lnTo>
                    <a:pt x="2627" y="8097"/>
                  </a:lnTo>
                  <a:lnTo>
                    <a:pt x="2632" y="8060"/>
                  </a:lnTo>
                  <a:lnTo>
                    <a:pt x="2635" y="8025"/>
                  </a:lnTo>
                  <a:lnTo>
                    <a:pt x="2638" y="7994"/>
                  </a:lnTo>
                  <a:lnTo>
                    <a:pt x="2640" y="7967"/>
                  </a:lnTo>
                  <a:lnTo>
                    <a:pt x="2641" y="7947"/>
                  </a:lnTo>
                  <a:lnTo>
                    <a:pt x="2642" y="7934"/>
                  </a:lnTo>
                  <a:lnTo>
                    <a:pt x="2642" y="7929"/>
                  </a:lnTo>
                  <a:lnTo>
                    <a:pt x="2642" y="7922"/>
                  </a:lnTo>
                  <a:lnTo>
                    <a:pt x="2642" y="7903"/>
                  </a:lnTo>
                  <a:lnTo>
                    <a:pt x="2642" y="7873"/>
                  </a:lnTo>
                  <a:lnTo>
                    <a:pt x="2643" y="7835"/>
                  </a:lnTo>
                  <a:lnTo>
                    <a:pt x="2644" y="7805"/>
                  </a:lnTo>
                  <a:lnTo>
                    <a:pt x="2645" y="7774"/>
                  </a:lnTo>
                  <a:lnTo>
                    <a:pt x="2646" y="7739"/>
                  </a:lnTo>
                  <a:lnTo>
                    <a:pt x="2648" y="7705"/>
                  </a:lnTo>
                  <a:lnTo>
                    <a:pt x="2651" y="7668"/>
                  </a:lnTo>
                  <a:lnTo>
                    <a:pt x="2655" y="7630"/>
                  </a:lnTo>
                  <a:lnTo>
                    <a:pt x="2659" y="7592"/>
                  </a:lnTo>
                  <a:lnTo>
                    <a:pt x="2663" y="7555"/>
                  </a:lnTo>
                  <a:lnTo>
                    <a:pt x="2669" y="7516"/>
                  </a:lnTo>
                  <a:lnTo>
                    <a:pt x="2675" y="7478"/>
                  </a:lnTo>
                  <a:lnTo>
                    <a:pt x="2681" y="7441"/>
                  </a:lnTo>
                  <a:lnTo>
                    <a:pt x="2687" y="7404"/>
                  </a:lnTo>
                  <a:lnTo>
                    <a:pt x="2695" y="7370"/>
                  </a:lnTo>
                  <a:lnTo>
                    <a:pt x="2701" y="7336"/>
                  </a:lnTo>
                  <a:lnTo>
                    <a:pt x="2709" y="7305"/>
                  </a:lnTo>
                  <a:lnTo>
                    <a:pt x="2715" y="7276"/>
                  </a:lnTo>
                  <a:lnTo>
                    <a:pt x="2728" y="7225"/>
                  </a:lnTo>
                  <a:lnTo>
                    <a:pt x="2739" y="7185"/>
                  </a:lnTo>
                  <a:lnTo>
                    <a:pt x="2745" y="7160"/>
                  </a:lnTo>
                  <a:lnTo>
                    <a:pt x="2749" y="7152"/>
                  </a:lnTo>
                  <a:lnTo>
                    <a:pt x="2751" y="7143"/>
                  </a:lnTo>
                  <a:lnTo>
                    <a:pt x="2758" y="7117"/>
                  </a:lnTo>
                  <a:lnTo>
                    <a:pt x="2771" y="7079"/>
                  </a:lnTo>
                  <a:lnTo>
                    <a:pt x="2788" y="7029"/>
                  </a:lnTo>
                  <a:lnTo>
                    <a:pt x="2797" y="7001"/>
                  </a:lnTo>
                  <a:lnTo>
                    <a:pt x="2809" y="6970"/>
                  </a:lnTo>
                  <a:lnTo>
                    <a:pt x="2821" y="6939"/>
                  </a:lnTo>
                  <a:lnTo>
                    <a:pt x="2834" y="6906"/>
                  </a:lnTo>
                  <a:lnTo>
                    <a:pt x="2848" y="6871"/>
                  </a:lnTo>
                  <a:lnTo>
                    <a:pt x="2863" y="6836"/>
                  </a:lnTo>
                  <a:lnTo>
                    <a:pt x="2879" y="6802"/>
                  </a:lnTo>
                  <a:lnTo>
                    <a:pt x="2896" y="6767"/>
                  </a:lnTo>
                  <a:lnTo>
                    <a:pt x="2912" y="6733"/>
                  </a:lnTo>
                  <a:lnTo>
                    <a:pt x="2929" y="6698"/>
                  </a:lnTo>
                  <a:lnTo>
                    <a:pt x="2946" y="6665"/>
                  </a:lnTo>
                  <a:lnTo>
                    <a:pt x="2964" y="6632"/>
                  </a:lnTo>
                  <a:lnTo>
                    <a:pt x="2981" y="6601"/>
                  </a:lnTo>
                  <a:lnTo>
                    <a:pt x="2998" y="6572"/>
                  </a:lnTo>
                  <a:lnTo>
                    <a:pt x="3014" y="6544"/>
                  </a:lnTo>
                  <a:lnTo>
                    <a:pt x="3031" y="6519"/>
                  </a:lnTo>
                  <a:lnTo>
                    <a:pt x="3059" y="6474"/>
                  </a:lnTo>
                  <a:lnTo>
                    <a:pt x="3080" y="6440"/>
                  </a:lnTo>
                  <a:lnTo>
                    <a:pt x="3095" y="6418"/>
                  </a:lnTo>
                  <a:lnTo>
                    <a:pt x="3101" y="6411"/>
                  </a:lnTo>
                  <a:lnTo>
                    <a:pt x="3105" y="6403"/>
                  </a:lnTo>
                  <a:lnTo>
                    <a:pt x="3120" y="6382"/>
                  </a:lnTo>
                  <a:lnTo>
                    <a:pt x="3144" y="6349"/>
                  </a:lnTo>
                  <a:lnTo>
                    <a:pt x="3175" y="6306"/>
                  </a:lnTo>
                  <a:lnTo>
                    <a:pt x="3194" y="6282"/>
                  </a:lnTo>
                  <a:lnTo>
                    <a:pt x="3213" y="6258"/>
                  </a:lnTo>
                  <a:lnTo>
                    <a:pt x="3235" y="6232"/>
                  </a:lnTo>
                  <a:lnTo>
                    <a:pt x="3257" y="6204"/>
                  </a:lnTo>
                  <a:lnTo>
                    <a:pt x="3281" y="6175"/>
                  </a:lnTo>
                  <a:lnTo>
                    <a:pt x="3306" y="6147"/>
                  </a:lnTo>
                  <a:lnTo>
                    <a:pt x="3332" y="6119"/>
                  </a:lnTo>
                  <a:lnTo>
                    <a:pt x="3358" y="6091"/>
                  </a:lnTo>
                  <a:lnTo>
                    <a:pt x="3385" y="6063"/>
                  </a:lnTo>
                  <a:lnTo>
                    <a:pt x="3411" y="6036"/>
                  </a:lnTo>
                  <a:lnTo>
                    <a:pt x="3438" y="6010"/>
                  </a:lnTo>
                  <a:lnTo>
                    <a:pt x="3465" y="5984"/>
                  </a:lnTo>
                  <a:lnTo>
                    <a:pt x="3491" y="5961"/>
                  </a:lnTo>
                  <a:lnTo>
                    <a:pt x="3516" y="5938"/>
                  </a:lnTo>
                  <a:lnTo>
                    <a:pt x="3539" y="5916"/>
                  </a:lnTo>
                  <a:lnTo>
                    <a:pt x="3562" y="5897"/>
                  </a:lnTo>
                  <a:lnTo>
                    <a:pt x="3603" y="5863"/>
                  </a:lnTo>
                  <a:lnTo>
                    <a:pt x="3634" y="5837"/>
                  </a:lnTo>
                  <a:lnTo>
                    <a:pt x="3655" y="5821"/>
                  </a:lnTo>
                  <a:lnTo>
                    <a:pt x="3662" y="5816"/>
                  </a:lnTo>
                  <a:lnTo>
                    <a:pt x="3669" y="5810"/>
                  </a:lnTo>
                  <a:lnTo>
                    <a:pt x="3690" y="5794"/>
                  </a:lnTo>
                  <a:lnTo>
                    <a:pt x="3723" y="5770"/>
                  </a:lnTo>
                  <a:lnTo>
                    <a:pt x="3765" y="5739"/>
                  </a:lnTo>
                  <a:lnTo>
                    <a:pt x="3790" y="5723"/>
                  </a:lnTo>
                  <a:lnTo>
                    <a:pt x="3817" y="5705"/>
                  </a:lnTo>
                  <a:lnTo>
                    <a:pt x="3845" y="5686"/>
                  </a:lnTo>
                  <a:lnTo>
                    <a:pt x="3875" y="5667"/>
                  </a:lnTo>
                  <a:lnTo>
                    <a:pt x="3907" y="5647"/>
                  </a:lnTo>
                  <a:lnTo>
                    <a:pt x="3939" y="5628"/>
                  </a:lnTo>
                  <a:lnTo>
                    <a:pt x="3971" y="5610"/>
                  </a:lnTo>
                  <a:lnTo>
                    <a:pt x="4006" y="5590"/>
                  </a:lnTo>
                  <a:lnTo>
                    <a:pt x="4039" y="5572"/>
                  </a:lnTo>
                  <a:lnTo>
                    <a:pt x="4073" y="5554"/>
                  </a:lnTo>
                  <a:lnTo>
                    <a:pt x="4107" y="5537"/>
                  </a:lnTo>
                  <a:lnTo>
                    <a:pt x="4140" y="5522"/>
                  </a:lnTo>
                  <a:lnTo>
                    <a:pt x="4172" y="5507"/>
                  </a:lnTo>
                  <a:lnTo>
                    <a:pt x="4204" y="5493"/>
                  </a:lnTo>
                  <a:lnTo>
                    <a:pt x="4233" y="5480"/>
                  </a:lnTo>
                  <a:lnTo>
                    <a:pt x="4261" y="5468"/>
                  </a:lnTo>
                  <a:lnTo>
                    <a:pt x="4309" y="5448"/>
                  </a:lnTo>
                  <a:lnTo>
                    <a:pt x="4347" y="5433"/>
                  </a:lnTo>
                  <a:lnTo>
                    <a:pt x="4372" y="5425"/>
                  </a:lnTo>
                  <a:lnTo>
                    <a:pt x="4381" y="5422"/>
                  </a:lnTo>
                  <a:lnTo>
                    <a:pt x="4389" y="5418"/>
                  </a:lnTo>
                  <a:lnTo>
                    <a:pt x="4414" y="5410"/>
                  </a:lnTo>
                  <a:lnTo>
                    <a:pt x="4453" y="5397"/>
                  </a:lnTo>
                  <a:lnTo>
                    <a:pt x="4503" y="5381"/>
                  </a:lnTo>
                  <a:lnTo>
                    <a:pt x="4532" y="5372"/>
                  </a:lnTo>
                  <a:lnTo>
                    <a:pt x="4563" y="5363"/>
                  </a:lnTo>
                  <a:lnTo>
                    <a:pt x="4596" y="5355"/>
                  </a:lnTo>
                  <a:lnTo>
                    <a:pt x="4630" y="5346"/>
                  </a:lnTo>
                  <a:lnTo>
                    <a:pt x="4666" y="5337"/>
                  </a:lnTo>
                  <a:lnTo>
                    <a:pt x="4703" y="5329"/>
                  </a:lnTo>
                  <a:lnTo>
                    <a:pt x="4740" y="5320"/>
                  </a:lnTo>
                  <a:lnTo>
                    <a:pt x="4778" y="5314"/>
                  </a:lnTo>
                  <a:lnTo>
                    <a:pt x="4816" y="5306"/>
                  </a:lnTo>
                  <a:lnTo>
                    <a:pt x="4854" y="5300"/>
                  </a:lnTo>
                  <a:lnTo>
                    <a:pt x="4891" y="5294"/>
                  </a:lnTo>
                  <a:lnTo>
                    <a:pt x="4927" y="5290"/>
                  </a:lnTo>
                  <a:lnTo>
                    <a:pt x="4962" y="5286"/>
                  </a:lnTo>
                  <a:lnTo>
                    <a:pt x="4996" y="5281"/>
                  </a:lnTo>
                  <a:lnTo>
                    <a:pt x="5028" y="5278"/>
                  </a:lnTo>
                  <a:lnTo>
                    <a:pt x="5058" y="5276"/>
                  </a:lnTo>
                  <a:lnTo>
                    <a:pt x="5111" y="5273"/>
                  </a:lnTo>
                  <a:lnTo>
                    <a:pt x="5151" y="5270"/>
                  </a:lnTo>
                  <a:lnTo>
                    <a:pt x="5177" y="5269"/>
                  </a:lnTo>
                  <a:lnTo>
                    <a:pt x="5186" y="5268"/>
                  </a:lnTo>
                  <a:lnTo>
                    <a:pt x="5195" y="5268"/>
                  </a:lnTo>
                  <a:lnTo>
                    <a:pt x="5221" y="5268"/>
                  </a:lnTo>
                  <a:lnTo>
                    <a:pt x="5262" y="5267"/>
                  </a:lnTo>
                  <a:lnTo>
                    <a:pt x="5314" y="5268"/>
                  </a:lnTo>
                  <a:lnTo>
                    <a:pt x="5344" y="5268"/>
                  </a:lnTo>
                  <a:lnTo>
                    <a:pt x="5375" y="5269"/>
                  </a:lnTo>
                  <a:lnTo>
                    <a:pt x="5410" y="5271"/>
                  </a:lnTo>
                  <a:lnTo>
                    <a:pt x="5446" y="5274"/>
                  </a:lnTo>
                  <a:lnTo>
                    <a:pt x="5481" y="5276"/>
                  </a:lnTo>
                  <a:lnTo>
                    <a:pt x="5519" y="5279"/>
                  </a:lnTo>
                  <a:lnTo>
                    <a:pt x="5557" y="5283"/>
                  </a:lnTo>
                  <a:lnTo>
                    <a:pt x="5596" y="5288"/>
                  </a:lnTo>
                  <a:lnTo>
                    <a:pt x="5634" y="5293"/>
                  </a:lnTo>
                  <a:lnTo>
                    <a:pt x="5671" y="5298"/>
                  </a:lnTo>
                  <a:lnTo>
                    <a:pt x="5708" y="5304"/>
                  </a:lnTo>
                  <a:lnTo>
                    <a:pt x="5745" y="5310"/>
                  </a:lnTo>
                  <a:lnTo>
                    <a:pt x="5779" y="5317"/>
                  </a:lnTo>
                  <a:lnTo>
                    <a:pt x="5813" y="5324"/>
                  </a:lnTo>
                  <a:lnTo>
                    <a:pt x="5844" y="5331"/>
                  </a:lnTo>
                  <a:lnTo>
                    <a:pt x="5873" y="5337"/>
                  </a:lnTo>
                  <a:lnTo>
                    <a:pt x="5925" y="5350"/>
                  </a:lnTo>
                  <a:lnTo>
                    <a:pt x="5964" y="5361"/>
                  </a:lnTo>
                  <a:lnTo>
                    <a:pt x="5989" y="5368"/>
                  </a:lnTo>
                  <a:lnTo>
                    <a:pt x="5999" y="5371"/>
                  </a:lnTo>
                  <a:lnTo>
                    <a:pt x="6007" y="5373"/>
                  </a:lnTo>
                  <a:lnTo>
                    <a:pt x="6032" y="5381"/>
                  </a:lnTo>
                  <a:lnTo>
                    <a:pt x="6071" y="5392"/>
                  </a:lnTo>
                  <a:lnTo>
                    <a:pt x="6121" y="5410"/>
                  </a:lnTo>
                  <a:lnTo>
                    <a:pt x="6150" y="5419"/>
                  </a:lnTo>
                  <a:lnTo>
                    <a:pt x="6180" y="5430"/>
                  </a:lnTo>
                  <a:lnTo>
                    <a:pt x="6211" y="5442"/>
                  </a:lnTo>
                  <a:lnTo>
                    <a:pt x="6245" y="5455"/>
                  </a:lnTo>
                  <a:lnTo>
                    <a:pt x="6278" y="5469"/>
                  </a:lnTo>
                  <a:lnTo>
                    <a:pt x="6314" y="5484"/>
                  </a:lnTo>
                  <a:lnTo>
                    <a:pt x="6349" y="5499"/>
                  </a:lnTo>
                  <a:lnTo>
                    <a:pt x="6383" y="5516"/>
                  </a:lnTo>
                  <a:lnTo>
                    <a:pt x="6419" y="5532"/>
                  </a:lnTo>
                  <a:lnTo>
                    <a:pt x="6452" y="5549"/>
                  </a:lnTo>
                  <a:lnTo>
                    <a:pt x="6486" y="5566"/>
                  </a:lnTo>
                  <a:lnTo>
                    <a:pt x="6518" y="5584"/>
                  </a:lnTo>
                  <a:lnTo>
                    <a:pt x="6550" y="5601"/>
                  </a:lnTo>
                  <a:lnTo>
                    <a:pt x="6579" y="5618"/>
                  </a:lnTo>
                  <a:lnTo>
                    <a:pt x="6607" y="5634"/>
                  </a:lnTo>
                  <a:lnTo>
                    <a:pt x="6633" y="5649"/>
                  </a:lnTo>
                  <a:lnTo>
                    <a:pt x="6677" y="5678"/>
                  </a:lnTo>
                  <a:lnTo>
                    <a:pt x="6712" y="5699"/>
                  </a:lnTo>
                  <a:lnTo>
                    <a:pt x="6733" y="5714"/>
                  </a:lnTo>
                  <a:lnTo>
                    <a:pt x="6741" y="5719"/>
                  </a:lnTo>
                  <a:lnTo>
                    <a:pt x="6748" y="5724"/>
                  </a:lnTo>
                  <a:lnTo>
                    <a:pt x="6770" y="5739"/>
                  </a:lnTo>
                  <a:lnTo>
                    <a:pt x="6803" y="5763"/>
                  </a:lnTo>
                  <a:lnTo>
                    <a:pt x="6846" y="5794"/>
                  </a:lnTo>
                  <a:lnTo>
                    <a:pt x="6869" y="5811"/>
                  </a:lnTo>
                  <a:lnTo>
                    <a:pt x="6894" y="5832"/>
                  </a:lnTo>
                  <a:lnTo>
                    <a:pt x="6921" y="5853"/>
                  </a:lnTo>
                  <a:lnTo>
                    <a:pt x="6948" y="5875"/>
                  </a:lnTo>
                  <a:lnTo>
                    <a:pt x="6976" y="5899"/>
                  </a:lnTo>
                  <a:lnTo>
                    <a:pt x="7005" y="5924"/>
                  </a:lnTo>
                  <a:lnTo>
                    <a:pt x="7033" y="5949"/>
                  </a:lnTo>
                  <a:lnTo>
                    <a:pt x="7062" y="5976"/>
                  </a:lnTo>
                  <a:lnTo>
                    <a:pt x="7090" y="6002"/>
                  </a:lnTo>
                  <a:lnTo>
                    <a:pt x="7117" y="6029"/>
                  </a:lnTo>
                  <a:lnTo>
                    <a:pt x="7144" y="6054"/>
                  </a:lnTo>
                  <a:lnTo>
                    <a:pt x="7168" y="6081"/>
                  </a:lnTo>
                  <a:lnTo>
                    <a:pt x="7193" y="6107"/>
                  </a:lnTo>
                  <a:lnTo>
                    <a:pt x="7216" y="6132"/>
                  </a:lnTo>
                  <a:lnTo>
                    <a:pt x="7238" y="6156"/>
                  </a:lnTo>
                  <a:lnTo>
                    <a:pt x="7257" y="6179"/>
                  </a:lnTo>
                  <a:lnTo>
                    <a:pt x="7291" y="6219"/>
                  </a:lnTo>
                  <a:lnTo>
                    <a:pt x="7316" y="6250"/>
                  </a:lnTo>
                  <a:lnTo>
                    <a:pt x="7333" y="6270"/>
                  </a:lnTo>
                  <a:lnTo>
                    <a:pt x="7338" y="6278"/>
                  </a:lnTo>
                  <a:lnTo>
                    <a:pt x="7345" y="6286"/>
                  </a:lnTo>
                  <a:lnTo>
                    <a:pt x="7360" y="6306"/>
                  </a:lnTo>
                  <a:lnTo>
                    <a:pt x="7384" y="6339"/>
                  </a:lnTo>
                  <a:lnTo>
                    <a:pt x="7415" y="6381"/>
                  </a:lnTo>
                  <a:lnTo>
                    <a:pt x="7432" y="6405"/>
                  </a:lnTo>
                  <a:lnTo>
                    <a:pt x="7450" y="6432"/>
                  </a:lnTo>
                  <a:lnTo>
                    <a:pt x="7469" y="6461"/>
                  </a:lnTo>
                  <a:lnTo>
                    <a:pt x="7488" y="6491"/>
                  </a:lnTo>
                  <a:lnTo>
                    <a:pt x="7508" y="6522"/>
                  </a:lnTo>
                  <a:lnTo>
                    <a:pt x="7527" y="6553"/>
                  </a:lnTo>
                  <a:lnTo>
                    <a:pt x="7547" y="6587"/>
                  </a:lnTo>
                  <a:lnTo>
                    <a:pt x="7565" y="6620"/>
                  </a:lnTo>
                  <a:lnTo>
                    <a:pt x="7584" y="6654"/>
                  </a:lnTo>
                  <a:lnTo>
                    <a:pt x="7602" y="6688"/>
                  </a:lnTo>
                  <a:lnTo>
                    <a:pt x="7619" y="6722"/>
                  </a:lnTo>
                  <a:lnTo>
                    <a:pt x="7635" y="6754"/>
                  </a:lnTo>
                  <a:lnTo>
                    <a:pt x="7650" y="6787"/>
                  </a:lnTo>
                  <a:lnTo>
                    <a:pt x="7664" y="6818"/>
                  </a:lnTo>
                  <a:lnTo>
                    <a:pt x="7677" y="6847"/>
                  </a:lnTo>
                  <a:lnTo>
                    <a:pt x="7689" y="6875"/>
                  </a:lnTo>
                  <a:lnTo>
                    <a:pt x="7710" y="6924"/>
                  </a:lnTo>
                  <a:lnTo>
                    <a:pt x="7724" y="6962"/>
                  </a:lnTo>
                  <a:lnTo>
                    <a:pt x="7733" y="6987"/>
                  </a:lnTo>
                  <a:lnTo>
                    <a:pt x="7737" y="6995"/>
                  </a:lnTo>
                  <a:lnTo>
                    <a:pt x="7740" y="7004"/>
                  </a:lnTo>
                  <a:lnTo>
                    <a:pt x="7748" y="7028"/>
                  </a:lnTo>
                  <a:lnTo>
                    <a:pt x="7761" y="7066"/>
                  </a:lnTo>
                  <a:lnTo>
                    <a:pt x="7778" y="7117"/>
                  </a:lnTo>
                  <a:lnTo>
                    <a:pt x="7786" y="7145"/>
                  </a:lnTo>
                  <a:lnTo>
                    <a:pt x="7795" y="7177"/>
                  </a:lnTo>
                  <a:lnTo>
                    <a:pt x="7804" y="7209"/>
                  </a:lnTo>
                  <a:lnTo>
                    <a:pt x="7813" y="7244"/>
                  </a:lnTo>
                  <a:lnTo>
                    <a:pt x="7822" y="7279"/>
                  </a:lnTo>
                  <a:lnTo>
                    <a:pt x="7831" y="7316"/>
                  </a:lnTo>
                  <a:lnTo>
                    <a:pt x="7838" y="7354"/>
                  </a:lnTo>
                  <a:lnTo>
                    <a:pt x="7846" y="7392"/>
                  </a:lnTo>
                  <a:lnTo>
                    <a:pt x="7853" y="7429"/>
                  </a:lnTo>
                  <a:lnTo>
                    <a:pt x="7860" y="7467"/>
                  </a:lnTo>
                  <a:lnTo>
                    <a:pt x="7865" y="7504"/>
                  </a:lnTo>
                  <a:lnTo>
                    <a:pt x="7871" y="7541"/>
                  </a:lnTo>
                  <a:lnTo>
                    <a:pt x="7875" y="7576"/>
                  </a:lnTo>
                  <a:lnTo>
                    <a:pt x="7879" y="7610"/>
                  </a:lnTo>
                  <a:lnTo>
                    <a:pt x="7882" y="7641"/>
                  </a:lnTo>
                  <a:lnTo>
                    <a:pt x="7885" y="7671"/>
                  </a:lnTo>
                  <a:lnTo>
                    <a:pt x="7889" y="7724"/>
                  </a:lnTo>
                  <a:lnTo>
                    <a:pt x="7891" y="7764"/>
                  </a:lnTo>
                  <a:lnTo>
                    <a:pt x="7892" y="7790"/>
                  </a:lnTo>
                  <a:lnTo>
                    <a:pt x="7892" y="7800"/>
                  </a:lnTo>
                  <a:lnTo>
                    <a:pt x="7893" y="7808"/>
                  </a:lnTo>
                  <a:lnTo>
                    <a:pt x="7893" y="7834"/>
                  </a:lnTo>
                  <a:lnTo>
                    <a:pt x="7894" y="7875"/>
                  </a:lnTo>
                  <a:lnTo>
                    <a:pt x="7894" y="7927"/>
                  </a:lnTo>
                  <a:lnTo>
                    <a:pt x="7893" y="7957"/>
                  </a:lnTo>
                  <a:lnTo>
                    <a:pt x="7892" y="7990"/>
                  </a:lnTo>
                  <a:lnTo>
                    <a:pt x="7891" y="8023"/>
                  </a:lnTo>
                  <a:lnTo>
                    <a:pt x="7889" y="8059"/>
                  </a:lnTo>
                  <a:lnTo>
                    <a:pt x="7887" y="8095"/>
                  </a:lnTo>
                  <a:lnTo>
                    <a:pt x="7883" y="8132"/>
                  </a:lnTo>
                  <a:lnTo>
                    <a:pt x="7879" y="8170"/>
                  </a:lnTo>
                  <a:lnTo>
                    <a:pt x="7875" y="8209"/>
                  </a:lnTo>
                  <a:lnTo>
                    <a:pt x="7871" y="8247"/>
                  </a:lnTo>
                  <a:lnTo>
                    <a:pt x="7865" y="8285"/>
                  </a:lnTo>
                  <a:lnTo>
                    <a:pt x="7859" y="8322"/>
                  </a:lnTo>
                  <a:lnTo>
                    <a:pt x="7853" y="8358"/>
                  </a:lnTo>
                  <a:lnTo>
                    <a:pt x="7847" y="8393"/>
                  </a:lnTo>
                  <a:lnTo>
                    <a:pt x="7839" y="8426"/>
                  </a:lnTo>
                  <a:lnTo>
                    <a:pt x="7833" y="8457"/>
                  </a:lnTo>
                  <a:lnTo>
                    <a:pt x="7826" y="8488"/>
                  </a:lnTo>
                  <a:lnTo>
                    <a:pt x="7814" y="8538"/>
                  </a:lnTo>
                  <a:lnTo>
                    <a:pt x="7804" y="8578"/>
                  </a:lnTo>
                  <a:lnTo>
                    <a:pt x="7797" y="8603"/>
                  </a:lnTo>
                  <a:lnTo>
                    <a:pt x="7794" y="8612"/>
                  </a:lnTo>
                  <a:lnTo>
                    <a:pt x="7792" y="8621"/>
                  </a:lnTo>
                  <a:lnTo>
                    <a:pt x="7784" y="8646"/>
                  </a:lnTo>
                  <a:lnTo>
                    <a:pt x="7772" y="8685"/>
                  </a:lnTo>
                  <a:lnTo>
                    <a:pt x="7756" y="8735"/>
                  </a:lnTo>
                  <a:lnTo>
                    <a:pt x="7746" y="8763"/>
                  </a:lnTo>
                  <a:lnTo>
                    <a:pt x="7736" y="8793"/>
                  </a:lnTo>
                  <a:lnTo>
                    <a:pt x="7724" y="8826"/>
                  </a:lnTo>
                  <a:lnTo>
                    <a:pt x="7711" y="8859"/>
                  </a:lnTo>
                  <a:lnTo>
                    <a:pt x="7697" y="8893"/>
                  </a:lnTo>
                  <a:lnTo>
                    <a:pt x="7683" y="8927"/>
                  </a:lnTo>
                  <a:lnTo>
                    <a:pt x="7666" y="8963"/>
                  </a:lnTo>
                  <a:lnTo>
                    <a:pt x="7651" y="8997"/>
                  </a:lnTo>
                  <a:lnTo>
                    <a:pt x="7634" y="9033"/>
                  </a:lnTo>
                  <a:lnTo>
                    <a:pt x="7618" y="9067"/>
                  </a:lnTo>
                  <a:lnTo>
                    <a:pt x="7601" y="9100"/>
                  </a:lnTo>
                  <a:lnTo>
                    <a:pt x="7583" y="9134"/>
                  </a:lnTo>
                  <a:lnTo>
                    <a:pt x="7566" y="9164"/>
                  </a:lnTo>
                  <a:lnTo>
                    <a:pt x="7550" y="9194"/>
                  </a:lnTo>
                  <a:lnTo>
                    <a:pt x="7534" y="9222"/>
                  </a:lnTo>
                  <a:lnTo>
                    <a:pt x="7518" y="9248"/>
                  </a:lnTo>
                  <a:lnTo>
                    <a:pt x="7490" y="9292"/>
                  </a:lnTo>
                  <a:lnTo>
                    <a:pt x="7469" y="9327"/>
                  </a:lnTo>
                  <a:lnTo>
                    <a:pt x="7455" y="9348"/>
                  </a:lnTo>
                  <a:lnTo>
                    <a:pt x="7449" y="9356"/>
                  </a:lnTo>
                  <a:lnTo>
                    <a:pt x="7444" y="9364"/>
                  </a:lnTo>
                  <a:lnTo>
                    <a:pt x="7429" y="9385"/>
                  </a:lnTo>
                  <a:lnTo>
                    <a:pt x="7406" y="9419"/>
                  </a:lnTo>
                  <a:lnTo>
                    <a:pt x="7375" y="9461"/>
                  </a:lnTo>
                  <a:lnTo>
                    <a:pt x="7356" y="9485"/>
                  </a:lnTo>
                  <a:lnTo>
                    <a:pt x="7337" y="9510"/>
                  </a:lnTo>
                  <a:lnTo>
                    <a:pt x="7316" y="9536"/>
                  </a:lnTo>
                  <a:lnTo>
                    <a:pt x="7294" y="9564"/>
                  </a:lnTo>
                  <a:lnTo>
                    <a:pt x="7270" y="9593"/>
                  </a:lnTo>
                  <a:lnTo>
                    <a:pt x="7245" y="9621"/>
                  </a:lnTo>
                  <a:lnTo>
                    <a:pt x="7220" y="9650"/>
                  </a:lnTo>
                  <a:lnTo>
                    <a:pt x="7194" y="9678"/>
                  </a:lnTo>
                  <a:lnTo>
                    <a:pt x="7167" y="9706"/>
                  </a:lnTo>
                  <a:lnTo>
                    <a:pt x="7141" y="9733"/>
                  </a:lnTo>
                  <a:lnTo>
                    <a:pt x="7114" y="9760"/>
                  </a:lnTo>
                  <a:lnTo>
                    <a:pt x="7089" y="9786"/>
                  </a:lnTo>
                  <a:lnTo>
                    <a:pt x="7063" y="9810"/>
                  </a:lnTo>
                  <a:lnTo>
                    <a:pt x="7038" y="9833"/>
                  </a:lnTo>
                  <a:lnTo>
                    <a:pt x="7014" y="9854"/>
                  </a:lnTo>
                  <a:lnTo>
                    <a:pt x="6991" y="9874"/>
                  </a:lnTo>
                  <a:lnTo>
                    <a:pt x="6951" y="9908"/>
                  </a:lnTo>
                  <a:lnTo>
                    <a:pt x="6920" y="9934"/>
                  </a:lnTo>
                  <a:lnTo>
                    <a:pt x="6900" y="9950"/>
                  </a:lnTo>
                  <a:lnTo>
                    <a:pt x="6893" y="9957"/>
                  </a:lnTo>
                  <a:lnTo>
                    <a:pt x="6885" y="9962"/>
                  </a:lnTo>
                  <a:lnTo>
                    <a:pt x="6865" y="9978"/>
                  </a:lnTo>
                  <a:lnTo>
                    <a:pt x="6833" y="10002"/>
                  </a:lnTo>
                  <a:lnTo>
                    <a:pt x="6790" y="10033"/>
                  </a:lnTo>
                  <a:lnTo>
                    <a:pt x="6766" y="10050"/>
                  </a:lnTo>
                  <a:lnTo>
                    <a:pt x="6739" y="10069"/>
                  </a:lnTo>
                  <a:lnTo>
                    <a:pt x="6710" y="10087"/>
                  </a:lnTo>
                  <a:lnTo>
                    <a:pt x="6680" y="10107"/>
                  </a:lnTo>
                  <a:lnTo>
                    <a:pt x="6650" y="10126"/>
                  </a:lnTo>
                  <a:lnTo>
                    <a:pt x="6618" y="10146"/>
                  </a:lnTo>
                  <a:lnTo>
                    <a:pt x="6585" y="10165"/>
                  </a:lnTo>
                  <a:lnTo>
                    <a:pt x="6552" y="10184"/>
                  </a:lnTo>
                  <a:lnTo>
                    <a:pt x="6517" y="10203"/>
                  </a:lnTo>
                  <a:lnTo>
                    <a:pt x="6484" y="10221"/>
                  </a:lnTo>
                  <a:lnTo>
                    <a:pt x="6450" y="10238"/>
                  </a:lnTo>
                  <a:lnTo>
                    <a:pt x="6418" y="10255"/>
                  </a:lnTo>
                  <a:lnTo>
                    <a:pt x="6385" y="10270"/>
                  </a:lnTo>
                  <a:lnTo>
                    <a:pt x="6354" y="10284"/>
                  </a:lnTo>
                  <a:lnTo>
                    <a:pt x="6325" y="10298"/>
                  </a:lnTo>
                  <a:lnTo>
                    <a:pt x="6297" y="10310"/>
                  </a:lnTo>
                  <a:lnTo>
                    <a:pt x="6248" y="10329"/>
                  </a:lnTo>
                  <a:lnTo>
                    <a:pt x="6210" y="10344"/>
                  </a:lnTo>
                  <a:lnTo>
                    <a:pt x="6187" y="10354"/>
                  </a:lnTo>
                  <a:lnTo>
                    <a:pt x="6178" y="10357"/>
                  </a:lnTo>
                  <a:lnTo>
                    <a:pt x="6169" y="10360"/>
                  </a:lnTo>
                  <a:lnTo>
                    <a:pt x="6145" y="10369"/>
                  </a:lnTo>
                  <a:lnTo>
                    <a:pt x="6106" y="10382"/>
                  </a:lnTo>
                  <a:lnTo>
                    <a:pt x="6056" y="10398"/>
                  </a:lnTo>
                  <a:lnTo>
                    <a:pt x="6027" y="10407"/>
                  </a:lnTo>
                  <a:lnTo>
                    <a:pt x="5995" y="10417"/>
                  </a:lnTo>
                  <a:lnTo>
                    <a:pt x="5963" y="10425"/>
                  </a:lnTo>
                  <a:lnTo>
                    <a:pt x="5928" y="10435"/>
                  </a:lnTo>
                  <a:lnTo>
                    <a:pt x="5893" y="10444"/>
                  </a:lnTo>
                  <a:lnTo>
                    <a:pt x="5856" y="10452"/>
                  </a:lnTo>
                  <a:lnTo>
                    <a:pt x="5819" y="10461"/>
                  </a:lnTo>
                  <a:lnTo>
                    <a:pt x="5782" y="10468"/>
                  </a:lnTo>
                  <a:lnTo>
                    <a:pt x="5744" y="10476"/>
                  </a:lnTo>
                  <a:lnTo>
                    <a:pt x="5706" y="10482"/>
                  </a:lnTo>
                  <a:lnTo>
                    <a:pt x="5668" y="10488"/>
                  </a:lnTo>
                  <a:lnTo>
                    <a:pt x="5633" y="10493"/>
                  </a:lnTo>
                  <a:lnTo>
                    <a:pt x="5597" y="10499"/>
                  </a:lnTo>
                  <a:lnTo>
                    <a:pt x="5563" y="10502"/>
                  </a:lnTo>
                  <a:lnTo>
                    <a:pt x="5531" y="10506"/>
                  </a:lnTo>
                  <a:lnTo>
                    <a:pt x="5502" y="10508"/>
                  </a:lnTo>
                  <a:lnTo>
                    <a:pt x="5449" y="10513"/>
                  </a:lnTo>
                  <a:lnTo>
                    <a:pt x="5409" y="10515"/>
                  </a:lnTo>
                  <a:lnTo>
                    <a:pt x="5383" y="10516"/>
                  </a:lnTo>
                  <a:lnTo>
                    <a:pt x="5373" y="10517"/>
                  </a:lnTo>
                  <a:lnTo>
                    <a:pt x="5371" y="10517"/>
                  </a:lnTo>
                  <a:lnTo>
                    <a:pt x="5365" y="10517"/>
                  </a:lnTo>
                  <a:lnTo>
                    <a:pt x="5353" y="10517"/>
                  </a:lnTo>
                  <a:lnTo>
                    <a:pt x="5339" y="10518"/>
                  </a:lnTo>
                  <a:lnTo>
                    <a:pt x="5329" y="10518"/>
                  </a:lnTo>
                  <a:lnTo>
                    <a:pt x="5319" y="10518"/>
                  </a:lnTo>
                  <a:lnTo>
                    <a:pt x="5310" y="10518"/>
                  </a:lnTo>
                  <a:lnTo>
                    <a:pt x="5298" y="10519"/>
                  </a:lnTo>
                  <a:lnTo>
                    <a:pt x="5288" y="10519"/>
                  </a:lnTo>
                  <a:lnTo>
                    <a:pt x="5278" y="10519"/>
                  </a:lnTo>
                  <a:lnTo>
                    <a:pt x="5267" y="10519"/>
                  </a:lnTo>
                  <a:lnTo>
                    <a:pt x="5257" y="10519"/>
                  </a:lnTo>
                  <a:lnTo>
                    <a:pt x="5225" y="10519"/>
                  </a:lnTo>
                  <a:lnTo>
                    <a:pt x="5190" y="10521"/>
                  </a:lnTo>
                  <a:lnTo>
                    <a:pt x="5152" y="10524"/>
                  </a:lnTo>
                  <a:lnTo>
                    <a:pt x="5114" y="10528"/>
                  </a:lnTo>
                  <a:lnTo>
                    <a:pt x="5075" y="10533"/>
                  </a:lnTo>
                  <a:lnTo>
                    <a:pt x="5038" y="10539"/>
                  </a:lnTo>
                  <a:lnTo>
                    <a:pt x="5005" y="10545"/>
                  </a:lnTo>
                  <a:lnTo>
                    <a:pt x="4974" y="10552"/>
                  </a:lnTo>
                  <a:lnTo>
                    <a:pt x="4948" y="10558"/>
                  </a:lnTo>
                  <a:lnTo>
                    <a:pt x="4928" y="10562"/>
                  </a:lnTo>
                  <a:lnTo>
                    <a:pt x="4916" y="10566"/>
                  </a:lnTo>
                  <a:lnTo>
                    <a:pt x="4911" y="10568"/>
                  </a:lnTo>
                  <a:lnTo>
                    <a:pt x="4907" y="10569"/>
                  </a:lnTo>
                  <a:lnTo>
                    <a:pt x="4895" y="10572"/>
                  </a:lnTo>
                  <a:lnTo>
                    <a:pt x="4875" y="10579"/>
                  </a:lnTo>
                  <a:lnTo>
                    <a:pt x="4849" y="10586"/>
                  </a:lnTo>
                  <a:lnTo>
                    <a:pt x="4820" y="10597"/>
                  </a:lnTo>
                  <a:lnTo>
                    <a:pt x="4788" y="10609"/>
                  </a:lnTo>
                  <a:lnTo>
                    <a:pt x="4753" y="10623"/>
                  </a:lnTo>
                  <a:lnTo>
                    <a:pt x="4718" y="10638"/>
                  </a:lnTo>
                  <a:lnTo>
                    <a:pt x="4683" y="10655"/>
                  </a:lnTo>
                  <a:lnTo>
                    <a:pt x="4650" y="10671"/>
                  </a:lnTo>
                  <a:lnTo>
                    <a:pt x="4619" y="10689"/>
                  </a:lnTo>
                  <a:lnTo>
                    <a:pt x="4592" y="10704"/>
                  </a:lnTo>
                  <a:lnTo>
                    <a:pt x="4570" y="10718"/>
                  </a:lnTo>
                  <a:lnTo>
                    <a:pt x="4552" y="10729"/>
                  </a:lnTo>
                  <a:lnTo>
                    <a:pt x="4542" y="10736"/>
                  </a:lnTo>
                  <a:lnTo>
                    <a:pt x="4537" y="10738"/>
                  </a:lnTo>
                  <a:lnTo>
                    <a:pt x="4534" y="10742"/>
                  </a:lnTo>
                  <a:lnTo>
                    <a:pt x="4523" y="10749"/>
                  </a:lnTo>
                  <a:lnTo>
                    <a:pt x="4506" y="10760"/>
                  </a:lnTo>
                  <a:lnTo>
                    <a:pt x="4484" y="10776"/>
                  </a:lnTo>
                  <a:lnTo>
                    <a:pt x="4460" y="10795"/>
                  </a:lnTo>
                  <a:lnTo>
                    <a:pt x="4433" y="10817"/>
                  </a:lnTo>
                  <a:lnTo>
                    <a:pt x="4403" y="10841"/>
                  </a:lnTo>
                  <a:lnTo>
                    <a:pt x="4374" y="10867"/>
                  </a:lnTo>
                  <a:lnTo>
                    <a:pt x="4346" y="10893"/>
                  </a:lnTo>
                  <a:lnTo>
                    <a:pt x="4320" y="10920"/>
                  </a:lnTo>
                  <a:lnTo>
                    <a:pt x="4296" y="10946"/>
                  </a:lnTo>
                  <a:lnTo>
                    <a:pt x="4275" y="10968"/>
                  </a:lnTo>
                  <a:lnTo>
                    <a:pt x="4258" y="10989"/>
                  </a:lnTo>
                  <a:lnTo>
                    <a:pt x="4245" y="11004"/>
                  </a:lnTo>
                  <a:lnTo>
                    <a:pt x="4236" y="11015"/>
                  </a:lnTo>
                  <a:lnTo>
                    <a:pt x="4234" y="11018"/>
                  </a:lnTo>
                  <a:lnTo>
                    <a:pt x="4231" y="11022"/>
                  </a:lnTo>
                  <a:lnTo>
                    <a:pt x="4222" y="11032"/>
                  </a:lnTo>
                  <a:lnTo>
                    <a:pt x="4210" y="11048"/>
                  </a:lnTo>
                  <a:lnTo>
                    <a:pt x="4194" y="11070"/>
                  </a:lnTo>
                  <a:lnTo>
                    <a:pt x="4177" y="11096"/>
                  </a:lnTo>
                  <a:lnTo>
                    <a:pt x="4157" y="11125"/>
                  </a:lnTo>
                  <a:lnTo>
                    <a:pt x="4137" y="11156"/>
                  </a:lnTo>
                  <a:lnTo>
                    <a:pt x="4117" y="11190"/>
                  </a:lnTo>
                  <a:lnTo>
                    <a:pt x="4099" y="11223"/>
                  </a:lnTo>
                  <a:lnTo>
                    <a:pt x="4083" y="11257"/>
                  </a:lnTo>
                  <a:lnTo>
                    <a:pt x="4067" y="11288"/>
                  </a:lnTo>
                  <a:lnTo>
                    <a:pt x="4054" y="11317"/>
                  </a:lnTo>
                  <a:lnTo>
                    <a:pt x="4044" y="11341"/>
                  </a:lnTo>
                  <a:lnTo>
                    <a:pt x="4036" y="11361"/>
                  </a:lnTo>
                  <a:lnTo>
                    <a:pt x="4032" y="11372"/>
                  </a:lnTo>
                  <a:lnTo>
                    <a:pt x="4031" y="11377"/>
                  </a:lnTo>
                  <a:lnTo>
                    <a:pt x="4029" y="11381"/>
                  </a:lnTo>
                  <a:lnTo>
                    <a:pt x="4024" y="11393"/>
                  </a:lnTo>
                  <a:lnTo>
                    <a:pt x="4018" y="11412"/>
                  </a:lnTo>
                  <a:lnTo>
                    <a:pt x="4009" y="11437"/>
                  </a:lnTo>
                  <a:lnTo>
                    <a:pt x="4000" y="11467"/>
                  </a:lnTo>
                  <a:lnTo>
                    <a:pt x="3991" y="11501"/>
                  </a:lnTo>
                  <a:lnTo>
                    <a:pt x="3982" y="11537"/>
                  </a:lnTo>
                  <a:lnTo>
                    <a:pt x="3973" y="11574"/>
                  </a:lnTo>
                  <a:lnTo>
                    <a:pt x="3966" y="11612"/>
                  </a:lnTo>
                  <a:lnTo>
                    <a:pt x="3961" y="11649"/>
                  </a:lnTo>
                  <a:lnTo>
                    <a:pt x="3956" y="11685"/>
                  </a:lnTo>
                  <a:lnTo>
                    <a:pt x="3953" y="11715"/>
                  </a:lnTo>
                  <a:lnTo>
                    <a:pt x="3951" y="11742"/>
                  </a:lnTo>
                  <a:lnTo>
                    <a:pt x="3950" y="11762"/>
                  </a:lnTo>
                  <a:lnTo>
                    <a:pt x="3949" y="11775"/>
                  </a:lnTo>
                  <a:lnTo>
                    <a:pt x="3949" y="11780"/>
                  </a:lnTo>
                  <a:lnTo>
                    <a:pt x="3949" y="11785"/>
                  </a:lnTo>
                  <a:lnTo>
                    <a:pt x="3948" y="11798"/>
                  </a:lnTo>
                  <a:lnTo>
                    <a:pt x="3948" y="11818"/>
                  </a:lnTo>
                  <a:lnTo>
                    <a:pt x="3948" y="11845"/>
                  </a:lnTo>
                  <a:lnTo>
                    <a:pt x="3948" y="11877"/>
                  </a:lnTo>
                  <a:lnTo>
                    <a:pt x="3949" y="11912"/>
                  </a:lnTo>
                  <a:lnTo>
                    <a:pt x="3952" y="11949"/>
                  </a:lnTo>
                  <a:lnTo>
                    <a:pt x="3955" y="11988"/>
                  </a:lnTo>
                  <a:lnTo>
                    <a:pt x="3961" y="12026"/>
                  </a:lnTo>
                  <a:lnTo>
                    <a:pt x="3966" y="12064"/>
                  </a:lnTo>
                  <a:lnTo>
                    <a:pt x="3972" y="12097"/>
                  </a:lnTo>
                  <a:lnTo>
                    <a:pt x="3979" y="12128"/>
                  </a:lnTo>
                  <a:lnTo>
                    <a:pt x="3984" y="12153"/>
                  </a:lnTo>
                  <a:lnTo>
                    <a:pt x="3990" y="12174"/>
                  </a:lnTo>
                  <a:lnTo>
                    <a:pt x="3993" y="12186"/>
                  </a:lnTo>
                  <a:lnTo>
                    <a:pt x="3994" y="12191"/>
                  </a:lnTo>
                  <a:lnTo>
                    <a:pt x="3995" y="12195"/>
                  </a:lnTo>
                  <a:lnTo>
                    <a:pt x="3998" y="12207"/>
                  </a:lnTo>
                  <a:lnTo>
                    <a:pt x="4005" y="12227"/>
                  </a:lnTo>
                  <a:lnTo>
                    <a:pt x="4012" y="12253"/>
                  </a:lnTo>
                  <a:lnTo>
                    <a:pt x="4022" y="12282"/>
                  </a:lnTo>
                  <a:lnTo>
                    <a:pt x="4035" y="12314"/>
                  </a:lnTo>
                  <a:lnTo>
                    <a:pt x="4049" y="12349"/>
                  </a:lnTo>
                  <a:lnTo>
                    <a:pt x="4064" y="12384"/>
                  </a:lnTo>
                  <a:lnTo>
                    <a:pt x="4080" y="12419"/>
                  </a:lnTo>
                  <a:lnTo>
                    <a:pt x="4098" y="12452"/>
                  </a:lnTo>
                  <a:lnTo>
                    <a:pt x="4114" y="12483"/>
                  </a:lnTo>
                  <a:lnTo>
                    <a:pt x="4129" y="12510"/>
                  </a:lnTo>
                  <a:lnTo>
                    <a:pt x="4143" y="12532"/>
                  </a:lnTo>
                  <a:lnTo>
                    <a:pt x="4154" y="12550"/>
                  </a:lnTo>
                  <a:lnTo>
                    <a:pt x="4161" y="12561"/>
                  </a:lnTo>
                  <a:lnTo>
                    <a:pt x="4164" y="12565"/>
                  </a:lnTo>
                  <a:lnTo>
                    <a:pt x="4167" y="12569"/>
                  </a:lnTo>
                  <a:lnTo>
                    <a:pt x="4173" y="12580"/>
                  </a:lnTo>
                  <a:lnTo>
                    <a:pt x="4185" y="12597"/>
                  </a:lnTo>
                  <a:lnTo>
                    <a:pt x="4200" y="12618"/>
                  </a:lnTo>
                  <a:lnTo>
                    <a:pt x="4220" y="12644"/>
                  </a:lnTo>
                  <a:lnTo>
                    <a:pt x="4241" y="12671"/>
                  </a:lnTo>
                  <a:lnTo>
                    <a:pt x="4265" y="12700"/>
                  </a:lnTo>
                  <a:lnTo>
                    <a:pt x="4291" y="12729"/>
                  </a:lnTo>
                  <a:lnTo>
                    <a:pt x="4317" y="12757"/>
                  </a:lnTo>
                  <a:lnTo>
                    <a:pt x="4344" y="12783"/>
                  </a:lnTo>
                  <a:lnTo>
                    <a:pt x="4369" y="12808"/>
                  </a:lnTo>
                  <a:lnTo>
                    <a:pt x="4393" y="12828"/>
                  </a:lnTo>
                  <a:lnTo>
                    <a:pt x="4412" y="12847"/>
                  </a:lnTo>
                  <a:lnTo>
                    <a:pt x="4428" y="12860"/>
                  </a:lnTo>
                  <a:lnTo>
                    <a:pt x="4438" y="12867"/>
                  </a:lnTo>
                  <a:lnTo>
                    <a:pt x="4442" y="12870"/>
                  </a:lnTo>
                  <a:lnTo>
                    <a:pt x="4445" y="12874"/>
                  </a:lnTo>
                  <a:lnTo>
                    <a:pt x="4456" y="12881"/>
                  </a:lnTo>
                  <a:lnTo>
                    <a:pt x="4472" y="12894"/>
                  </a:lnTo>
                  <a:lnTo>
                    <a:pt x="4493" y="12910"/>
                  </a:lnTo>
                  <a:lnTo>
                    <a:pt x="4519" y="12928"/>
                  </a:lnTo>
                  <a:lnTo>
                    <a:pt x="4548" y="12947"/>
                  </a:lnTo>
                  <a:lnTo>
                    <a:pt x="4579" y="12968"/>
                  </a:lnTo>
                  <a:lnTo>
                    <a:pt x="4613" y="12987"/>
                  </a:lnTo>
                  <a:lnTo>
                    <a:pt x="4646" y="13005"/>
                  </a:lnTo>
                  <a:lnTo>
                    <a:pt x="4680" y="13023"/>
                  </a:lnTo>
                  <a:lnTo>
                    <a:pt x="4711" y="13038"/>
                  </a:lnTo>
                  <a:lnTo>
                    <a:pt x="4739" y="13051"/>
                  </a:lnTo>
                  <a:lnTo>
                    <a:pt x="4764" y="13062"/>
                  </a:lnTo>
                  <a:lnTo>
                    <a:pt x="4782" y="13069"/>
                  </a:lnTo>
                  <a:lnTo>
                    <a:pt x="4795" y="13073"/>
                  </a:lnTo>
                  <a:lnTo>
                    <a:pt x="4800" y="13076"/>
                  </a:lnTo>
                  <a:lnTo>
                    <a:pt x="4804" y="13077"/>
                  </a:lnTo>
                  <a:lnTo>
                    <a:pt x="4816" y="13081"/>
                  </a:lnTo>
                  <a:lnTo>
                    <a:pt x="4835" y="13089"/>
                  </a:lnTo>
                  <a:lnTo>
                    <a:pt x="4860" y="13096"/>
                  </a:lnTo>
                  <a:lnTo>
                    <a:pt x="4891" y="13106"/>
                  </a:lnTo>
                  <a:lnTo>
                    <a:pt x="4924" y="13116"/>
                  </a:lnTo>
                  <a:lnTo>
                    <a:pt x="4960" y="13124"/>
                  </a:lnTo>
                  <a:lnTo>
                    <a:pt x="4997" y="13133"/>
                  </a:lnTo>
                  <a:lnTo>
                    <a:pt x="5035" y="13140"/>
                  </a:lnTo>
                  <a:lnTo>
                    <a:pt x="5072" y="13146"/>
                  </a:lnTo>
                  <a:lnTo>
                    <a:pt x="5107" y="13151"/>
                  </a:lnTo>
                  <a:lnTo>
                    <a:pt x="5138" y="13154"/>
                  </a:lnTo>
                  <a:lnTo>
                    <a:pt x="5164" y="13157"/>
                  </a:lnTo>
                  <a:lnTo>
                    <a:pt x="5184" y="13158"/>
                  </a:lnTo>
                  <a:lnTo>
                    <a:pt x="5197" y="13159"/>
                  </a:lnTo>
                  <a:lnTo>
                    <a:pt x="5203" y="13159"/>
                  </a:lnTo>
                  <a:lnTo>
                    <a:pt x="5207" y="13159"/>
                  </a:lnTo>
                  <a:lnTo>
                    <a:pt x="5220" y="13160"/>
                  </a:lnTo>
                  <a:lnTo>
                    <a:pt x="5240" y="13160"/>
                  </a:lnTo>
                  <a:lnTo>
                    <a:pt x="5267" y="13161"/>
                  </a:lnTo>
                  <a:lnTo>
                    <a:pt x="5299" y="13160"/>
                  </a:lnTo>
                  <a:lnTo>
                    <a:pt x="5334" y="13159"/>
                  </a:lnTo>
                  <a:lnTo>
                    <a:pt x="5372" y="13157"/>
                  </a:lnTo>
                  <a:lnTo>
                    <a:pt x="5410" y="13153"/>
                  </a:lnTo>
                  <a:lnTo>
                    <a:pt x="5449" y="13148"/>
                  </a:lnTo>
                  <a:lnTo>
                    <a:pt x="5486" y="13143"/>
                  </a:lnTo>
                  <a:lnTo>
                    <a:pt x="5520" y="13137"/>
                  </a:lnTo>
                  <a:lnTo>
                    <a:pt x="5550" y="13131"/>
                  </a:lnTo>
                  <a:lnTo>
                    <a:pt x="5576" y="13124"/>
                  </a:lnTo>
                  <a:lnTo>
                    <a:pt x="5596" y="13120"/>
                  </a:lnTo>
                  <a:lnTo>
                    <a:pt x="5609" y="13117"/>
                  </a:lnTo>
                  <a:lnTo>
                    <a:pt x="5613" y="13116"/>
                  </a:lnTo>
                  <a:lnTo>
                    <a:pt x="5617" y="13114"/>
                  </a:lnTo>
                  <a:lnTo>
                    <a:pt x="5630" y="13110"/>
                  </a:lnTo>
                  <a:lnTo>
                    <a:pt x="5650" y="13105"/>
                  </a:lnTo>
                  <a:lnTo>
                    <a:pt x="5675" y="13097"/>
                  </a:lnTo>
                  <a:lnTo>
                    <a:pt x="5705" y="13087"/>
                  </a:lnTo>
                  <a:lnTo>
                    <a:pt x="5737" y="13074"/>
                  </a:lnTo>
                  <a:lnTo>
                    <a:pt x="5772" y="13062"/>
                  </a:lnTo>
                  <a:lnTo>
                    <a:pt x="5808" y="13046"/>
                  </a:lnTo>
                  <a:lnTo>
                    <a:pt x="5842" y="13030"/>
                  </a:lnTo>
                  <a:lnTo>
                    <a:pt x="5876" y="13013"/>
                  </a:lnTo>
                  <a:lnTo>
                    <a:pt x="5906" y="12997"/>
                  </a:lnTo>
                  <a:lnTo>
                    <a:pt x="5934" y="12981"/>
                  </a:lnTo>
                  <a:lnTo>
                    <a:pt x="5957" y="12968"/>
                  </a:lnTo>
                  <a:lnTo>
                    <a:pt x="5974" y="12957"/>
                  </a:lnTo>
                  <a:lnTo>
                    <a:pt x="5985" y="12949"/>
                  </a:lnTo>
                  <a:lnTo>
                    <a:pt x="5989" y="12947"/>
                  </a:lnTo>
                  <a:lnTo>
                    <a:pt x="5992" y="12945"/>
                  </a:lnTo>
                  <a:lnTo>
                    <a:pt x="6003" y="12937"/>
                  </a:lnTo>
                  <a:lnTo>
                    <a:pt x="6020" y="12925"/>
                  </a:lnTo>
                  <a:lnTo>
                    <a:pt x="6042" y="12910"/>
                  </a:lnTo>
                  <a:lnTo>
                    <a:pt x="6067" y="12892"/>
                  </a:lnTo>
                  <a:lnTo>
                    <a:pt x="6095" y="12870"/>
                  </a:lnTo>
                  <a:lnTo>
                    <a:pt x="6124" y="12847"/>
                  </a:lnTo>
                  <a:lnTo>
                    <a:pt x="6152" y="12821"/>
                  </a:lnTo>
                  <a:lnTo>
                    <a:pt x="6181" y="12795"/>
                  </a:lnTo>
                  <a:lnTo>
                    <a:pt x="6207" y="12768"/>
                  </a:lnTo>
                  <a:lnTo>
                    <a:pt x="6232" y="12743"/>
                  </a:lnTo>
                  <a:lnTo>
                    <a:pt x="6254" y="12719"/>
                  </a:lnTo>
                  <a:lnTo>
                    <a:pt x="6271" y="12700"/>
                  </a:lnTo>
                  <a:lnTo>
                    <a:pt x="6284" y="12684"/>
                  </a:lnTo>
                  <a:lnTo>
                    <a:pt x="6292" y="12674"/>
                  </a:lnTo>
                  <a:lnTo>
                    <a:pt x="6296" y="12671"/>
                  </a:lnTo>
                  <a:lnTo>
                    <a:pt x="6298" y="12666"/>
                  </a:lnTo>
                  <a:lnTo>
                    <a:pt x="6307" y="12657"/>
                  </a:lnTo>
                  <a:lnTo>
                    <a:pt x="6318" y="12640"/>
                  </a:lnTo>
                  <a:lnTo>
                    <a:pt x="6335" y="12619"/>
                  </a:lnTo>
                  <a:lnTo>
                    <a:pt x="6353" y="12594"/>
                  </a:lnTo>
                  <a:lnTo>
                    <a:pt x="6372" y="12565"/>
                  </a:lnTo>
                  <a:lnTo>
                    <a:pt x="6393" y="12533"/>
                  </a:lnTo>
                  <a:lnTo>
                    <a:pt x="6412" y="12500"/>
                  </a:lnTo>
                  <a:lnTo>
                    <a:pt x="6432" y="12466"/>
                  </a:lnTo>
                  <a:lnTo>
                    <a:pt x="6449" y="12433"/>
                  </a:lnTo>
                  <a:lnTo>
                    <a:pt x="6464" y="12402"/>
                  </a:lnTo>
                  <a:lnTo>
                    <a:pt x="6477" y="12374"/>
                  </a:lnTo>
                  <a:lnTo>
                    <a:pt x="6487" y="12349"/>
                  </a:lnTo>
                  <a:lnTo>
                    <a:pt x="6496" y="12330"/>
                  </a:lnTo>
                  <a:lnTo>
                    <a:pt x="6500" y="12318"/>
                  </a:lnTo>
                  <a:lnTo>
                    <a:pt x="6502" y="12314"/>
                  </a:lnTo>
                  <a:lnTo>
                    <a:pt x="6503" y="12310"/>
                  </a:lnTo>
                  <a:lnTo>
                    <a:pt x="6507" y="12297"/>
                  </a:lnTo>
                  <a:lnTo>
                    <a:pt x="6515" y="12279"/>
                  </a:lnTo>
                  <a:lnTo>
                    <a:pt x="6524" y="12253"/>
                  </a:lnTo>
                  <a:lnTo>
                    <a:pt x="6532" y="12223"/>
                  </a:lnTo>
                  <a:lnTo>
                    <a:pt x="6542" y="12190"/>
                  </a:lnTo>
                  <a:lnTo>
                    <a:pt x="6552" y="12154"/>
                  </a:lnTo>
                  <a:lnTo>
                    <a:pt x="6560" y="12117"/>
                  </a:lnTo>
                  <a:lnTo>
                    <a:pt x="6568" y="12079"/>
                  </a:lnTo>
                  <a:lnTo>
                    <a:pt x="6573" y="12042"/>
                  </a:lnTo>
                  <a:lnTo>
                    <a:pt x="6579" y="12007"/>
                  </a:lnTo>
                  <a:lnTo>
                    <a:pt x="6582" y="11976"/>
                  </a:lnTo>
                  <a:lnTo>
                    <a:pt x="6584" y="11949"/>
                  </a:lnTo>
                  <a:lnTo>
                    <a:pt x="6586" y="11929"/>
                  </a:lnTo>
                  <a:lnTo>
                    <a:pt x="6587" y="11916"/>
                  </a:lnTo>
                  <a:lnTo>
                    <a:pt x="6587" y="11911"/>
                  </a:lnTo>
                  <a:lnTo>
                    <a:pt x="6587" y="11907"/>
                  </a:lnTo>
                  <a:lnTo>
                    <a:pt x="6588" y="11893"/>
                  </a:lnTo>
                  <a:lnTo>
                    <a:pt x="6588" y="11872"/>
                  </a:lnTo>
                  <a:lnTo>
                    <a:pt x="6588" y="11847"/>
                  </a:lnTo>
                  <a:lnTo>
                    <a:pt x="6590" y="11832"/>
                  </a:lnTo>
                  <a:lnTo>
                    <a:pt x="6590" y="11820"/>
                  </a:lnTo>
                  <a:lnTo>
                    <a:pt x="6590" y="11805"/>
                  </a:lnTo>
                  <a:lnTo>
                    <a:pt x="6590" y="11790"/>
                  </a:lnTo>
                  <a:lnTo>
                    <a:pt x="6590" y="11774"/>
                  </a:lnTo>
                  <a:lnTo>
                    <a:pt x="6591" y="11757"/>
                  </a:lnTo>
                  <a:lnTo>
                    <a:pt x="6591" y="11739"/>
                  </a:lnTo>
                  <a:lnTo>
                    <a:pt x="6592" y="11721"/>
                  </a:lnTo>
                  <a:lnTo>
                    <a:pt x="6594" y="11685"/>
                  </a:lnTo>
                  <a:lnTo>
                    <a:pt x="6596" y="11647"/>
                  </a:lnTo>
                  <a:lnTo>
                    <a:pt x="6599" y="11609"/>
                  </a:lnTo>
                  <a:lnTo>
                    <a:pt x="6602" y="11571"/>
                  </a:lnTo>
                  <a:lnTo>
                    <a:pt x="6607" y="11532"/>
                  </a:lnTo>
                  <a:lnTo>
                    <a:pt x="6611" y="11494"/>
                  </a:lnTo>
                  <a:lnTo>
                    <a:pt x="6617" y="11458"/>
                  </a:lnTo>
                  <a:lnTo>
                    <a:pt x="6622" y="11421"/>
                  </a:lnTo>
                  <a:lnTo>
                    <a:pt x="6628" y="11386"/>
                  </a:lnTo>
                  <a:lnTo>
                    <a:pt x="6634" y="11353"/>
                  </a:lnTo>
                  <a:lnTo>
                    <a:pt x="6640" y="11321"/>
                  </a:lnTo>
                  <a:lnTo>
                    <a:pt x="6647" y="11291"/>
                  </a:lnTo>
                  <a:lnTo>
                    <a:pt x="6658" y="11240"/>
                  </a:lnTo>
                  <a:lnTo>
                    <a:pt x="6667" y="11201"/>
                  </a:lnTo>
                  <a:lnTo>
                    <a:pt x="6674" y="11175"/>
                  </a:lnTo>
                  <a:lnTo>
                    <a:pt x="6676" y="11166"/>
                  </a:lnTo>
                  <a:lnTo>
                    <a:pt x="6679" y="11157"/>
                  </a:lnTo>
                  <a:lnTo>
                    <a:pt x="6686" y="11132"/>
                  </a:lnTo>
                  <a:lnTo>
                    <a:pt x="6696" y="11093"/>
                  </a:lnTo>
                  <a:lnTo>
                    <a:pt x="6713" y="11043"/>
                  </a:lnTo>
                  <a:lnTo>
                    <a:pt x="6721" y="11014"/>
                  </a:lnTo>
                  <a:lnTo>
                    <a:pt x="6732" y="10984"/>
                  </a:lnTo>
                  <a:lnTo>
                    <a:pt x="6743" y="10951"/>
                  </a:lnTo>
                  <a:lnTo>
                    <a:pt x="6756" y="10918"/>
                  </a:lnTo>
                  <a:lnTo>
                    <a:pt x="6769" y="10883"/>
                  </a:lnTo>
                  <a:lnTo>
                    <a:pt x="6783" y="10849"/>
                  </a:lnTo>
                  <a:lnTo>
                    <a:pt x="6797" y="10813"/>
                  </a:lnTo>
                  <a:lnTo>
                    <a:pt x="6813" y="10778"/>
                  </a:lnTo>
                  <a:lnTo>
                    <a:pt x="6828" y="10743"/>
                  </a:lnTo>
                  <a:lnTo>
                    <a:pt x="6844" y="10708"/>
                  </a:lnTo>
                  <a:lnTo>
                    <a:pt x="6862" y="10675"/>
                  </a:lnTo>
                  <a:lnTo>
                    <a:pt x="6878" y="10641"/>
                  </a:lnTo>
                  <a:lnTo>
                    <a:pt x="6894" y="10610"/>
                  </a:lnTo>
                  <a:lnTo>
                    <a:pt x="6910" y="10580"/>
                  </a:lnTo>
                  <a:lnTo>
                    <a:pt x="6927" y="10552"/>
                  </a:lnTo>
                  <a:lnTo>
                    <a:pt x="6942" y="10526"/>
                  </a:lnTo>
                  <a:lnTo>
                    <a:pt x="6968" y="10480"/>
                  </a:lnTo>
                  <a:lnTo>
                    <a:pt x="6989" y="10446"/>
                  </a:lnTo>
                  <a:lnTo>
                    <a:pt x="7003" y="10424"/>
                  </a:lnTo>
                  <a:lnTo>
                    <a:pt x="7009" y="10417"/>
                  </a:lnTo>
                  <a:lnTo>
                    <a:pt x="7013" y="10408"/>
                  </a:lnTo>
                  <a:lnTo>
                    <a:pt x="7028" y="10386"/>
                  </a:lnTo>
                  <a:lnTo>
                    <a:pt x="7051" y="10353"/>
                  </a:lnTo>
                  <a:lnTo>
                    <a:pt x="7081" y="10310"/>
                  </a:lnTo>
                  <a:lnTo>
                    <a:pt x="7098" y="10286"/>
                  </a:lnTo>
                  <a:lnTo>
                    <a:pt x="7118" y="10260"/>
                  </a:lnTo>
                  <a:lnTo>
                    <a:pt x="7138" y="10233"/>
                  </a:lnTo>
                  <a:lnTo>
                    <a:pt x="7160" y="10205"/>
                  </a:lnTo>
                  <a:lnTo>
                    <a:pt x="7183" y="10177"/>
                  </a:lnTo>
                  <a:lnTo>
                    <a:pt x="7207" y="10148"/>
                  </a:lnTo>
                  <a:lnTo>
                    <a:pt x="7232" y="10119"/>
                  </a:lnTo>
                  <a:lnTo>
                    <a:pt x="7257" y="10089"/>
                  </a:lnTo>
                  <a:lnTo>
                    <a:pt x="7283" y="10061"/>
                  </a:lnTo>
                  <a:lnTo>
                    <a:pt x="7309" y="10033"/>
                  </a:lnTo>
                  <a:lnTo>
                    <a:pt x="7335" y="10006"/>
                  </a:lnTo>
                  <a:lnTo>
                    <a:pt x="7361" y="9980"/>
                  </a:lnTo>
                  <a:lnTo>
                    <a:pt x="7387" y="9955"/>
                  </a:lnTo>
                  <a:lnTo>
                    <a:pt x="7410" y="9932"/>
                  </a:lnTo>
                  <a:lnTo>
                    <a:pt x="7434" y="9910"/>
                  </a:lnTo>
                  <a:lnTo>
                    <a:pt x="7457" y="9890"/>
                  </a:lnTo>
                  <a:lnTo>
                    <a:pt x="7496" y="9855"/>
                  </a:lnTo>
                  <a:lnTo>
                    <a:pt x="7527" y="9829"/>
                  </a:lnTo>
                  <a:lnTo>
                    <a:pt x="7547" y="9812"/>
                  </a:lnTo>
                  <a:lnTo>
                    <a:pt x="7554" y="9806"/>
                  </a:lnTo>
                  <a:lnTo>
                    <a:pt x="7561" y="9800"/>
                  </a:lnTo>
                  <a:lnTo>
                    <a:pt x="7581" y="9784"/>
                  </a:lnTo>
                  <a:lnTo>
                    <a:pt x="7613" y="9759"/>
                  </a:lnTo>
                  <a:lnTo>
                    <a:pt x="7656" y="9728"/>
                  </a:lnTo>
                  <a:lnTo>
                    <a:pt x="7679" y="9709"/>
                  </a:lnTo>
                  <a:lnTo>
                    <a:pt x="7705" y="9691"/>
                  </a:lnTo>
                  <a:lnTo>
                    <a:pt x="7733" y="9671"/>
                  </a:lnTo>
                  <a:lnTo>
                    <a:pt x="7763" y="9652"/>
                  </a:lnTo>
                  <a:lnTo>
                    <a:pt x="7794" y="9631"/>
                  </a:lnTo>
                  <a:lnTo>
                    <a:pt x="7825" y="9611"/>
                  </a:lnTo>
                  <a:lnTo>
                    <a:pt x="7858" y="9591"/>
                  </a:lnTo>
                  <a:lnTo>
                    <a:pt x="7891" y="9572"/>
                  </a:lnTo>
                  <a:lnTo>
                    <a:pt x="7925" y="9553"/>
                  </a:lnTo>
                  <a:lnTo>
                    <a:pt x="7958" y="9534"/>
                  </a:lnTo>
                  <a:lnTo>
                    <a:pt x="7992" y="9516"/>
                  </a:lnTo>
                  <a:lnTo>
                    <a:pt x="8024" y="9500"/>
                  </a:lnTo>
                  <a:lnTo>
                    <a:pt x="8055" y="9483"/>
                  </a:lnTo>
                  <a:lnTo>
                    <a:pt x="8087" y="9468"/>
                  </a:lnTo>
                  <a:lnTo>
                    <a:pt x="8116" y="9454"/>
                  </a:lnTo>
                  <a:lnTo>
                    <a:pt x="8143" y="9442"/>
                  </a:lnTo>
                  <a:lnTo>
                    <a:pt x="8191" y="9421"/>
                  </a:lnTo>
                  <a:lnTo>
                    <a:pt x="8228" y="9406"/>
                  </a:lnTo>
                  <a:lnTo>
                    <a:pt x="8253" y="9396"/>
                  </a:lnTo>
                  <a:lnTo>
                    <a:pt x="8262" y="9393"/>
                  </a:lnTo>
                  <a:lnTo>
                    <a:pt x="8270" y="9390"/>
                  </a:lnTo>
                  <a:lnTo>
                    <a:pt x="8294" y="9380"/>
                  </a:lnTo>
                  <a:lnTo>
                    <a:pt x="8333" y="9366"/>
                  </a:lnTo>
                  <a:lnTo>
                    <a:pt x="8383" y="9348"/>
                  </a:lnTo>
                  <a:lnTo>
                    <a:pt x="8412" y="9340"/>
                  </a:lnTo>
                  <a:lnTo>
                    <a:pt x="8442" y="9330"/>
                  </a:lnTo>
                  <a:lnTo>
                    <a:pt x="8474" y="9320"/>
                  </a:lnTo>
                  <a:lnTo>
                    <a:pt x="8509" y="9311"/>
                  </a:lnTo>
                  <a:lnTo>
                    <a:pt x="8545" y="9301"/>
                  </a:lnTo>
                  <a:lnTo>
                    <a:pt x="8581" y="9291"/>
                  </a:lnTo>
                  <a:lnTo>
                    <a:pt x="8618" y="9283"/>
                  </a:lnTo>
                  <a:lnTo>
                    <a:pt x="8656" y="9274"/>
                  </a:lnTo>
                  <a:lnTo>
                    <a:pt x="8694" y="9266"/>
                  </a:lnTo>
                  <a:lnTo>
                    <a:pt x="8731" y="9259"/>
                  </a:lnTo>
                  <a:lnTo>
                    <a:pt x="8768" y="9252"/>
                  </a:lnTo>
                  <a:lnTo>
                    <a:pt x="8804" y="9246"/>
                  </a:lnTo>
                  <a:lnTo>
                    <a:pt x="8839" y="9240"/>
                  </a:lnTo>
                  <a:lnTo>
                    <a:pt x="8873" y="9236"/>
                  </a:lnTo>
                  <a:lnTo>
                    <a:pt x="8905" y="9232"/>
                  </a:lnTo>
                  <a:lnTo>
                    <a:pt x="8934" y="9229"/>
                  </a:lnTo>
                  <a:lnTo>
                    <a:pt x="8987" y="9224"/>
                  </a:lnTo>
                  <a:lnTo>
                    <a:pt x="9027" y="9221"/>
                  </a:lnTo>
                  <a:lnTo>
                    <a:pt x="9053" y="9219"/>
                  </a:lnTo>
                  <a:lnTo>
                    <a:pt x="9063" y="9219"/>
                  </a:lnTo>
                  <a:lnTo>
                    <a:pt x="9072" y="9218"/>
                  </a:lnTo>
                  <a:lnTo>
                    <a:pt x="9098" y="9217"/>
                  </a:lnTo>
                  <a:lnTo>
                    <a:pt x="9139" y="9216"/>
                  </a:lnTo>
                  <a:lnTo>
                    <a:pt x="9190" y="9215"/>
                  </a:lnTo>
                  <a:lnTo>
                    <a:pt x="9221" y="9213"/>
                  </a:lnTo>
                  <a:lnTo>
                    <a:pt x="9253" y="9215"/>
                  </a:lnTo>
                  <a:lnTo>
                    <a:pt x="9287" y="9215"/>
                  </a:lnTo>
                  <a:lnTo>
                    <a:pt x="9322" y="9216"/>
                  </a:lnTo>
                  <a:lnTo>
                    <a:pt x="9359" y="9218"/>
                  </a:lnTo>
                  <a:lnTo>
                    <a:pt x="9396" y="9220"/>
                  </a:lnTo>
                  <a:lnTo>
                    <a:pt x="9433" y="9223"/>
                  </a:lnTo>
                  <a:lnTo>
                    <a:pt x="9472" y="9226"/>
                  </a:lnTo>
                  <a:lnTo>
                    <a:pt x="9510" y="9231"/>
                  </a:lnTo>
                  <a:lnTo>
                    <a:pt x="9548" y="9235"/>
                  </a:lnTo>
                  <a:lnTo>
                    <a:pt x="9586" y="9240"/>
                  </a:lnTo>
                  <a:lnTo>
                    <a:pt x="9622" y="9246"/>
                  </a:lnTo>
                  <a:lnTo>
                    <a:pt x="9657" y="9251"/>
                  </a:lnTo>
                  <a:lnTo>
                    <a:pt x="9691" y="9257"/>
                  </a:lnTo>
                  <a:lnTo>
                    <a:pt x="9722" y="9263"/>
                  </a:lnTo>
                  <a:lnTo>
                    <a:pt x="9752" y="9269"/>
                  </a:lnTo>
                  <a:lnTo>
                    <a:pt x="9803" y="9280"/>
                  </a:lnTo>
                  <a:lnTo>
                    <a:pt x="9843" y="9289"/>
                  </a:lnTo>
                  <a:lnTo>
                    <a:pt x="9869" y="9296"/>
                  </a:lnTo>
                  <a:lnTo>
                    <a:pt x="9877" y="9299"/>
                  </a:lnTo>
                  <a:lnTo>
                    <a:pt x="9886" y="9301"/>
                  </a:lnTo>
                  <a:lnTo>
                    <a:pt x="9912" y="9307"/>
                  </a:lnTo>
                  <a:lnTo>
                    <a:pt x="9951" y="9318"/>
                  </a:lnTo>
                  <a:lnTo>
                    <a:pt x="10001" y="9333"/>
                  </a:lnTo>
                  <a:lnTo>
                    <a:pt x="10030" y="9343"/>
                  </a:lnTo>
                  <a:lnTo>
                    <a:pt x="10060" y="9353"/>
                  </a:lnTo>
                  <a:lnTo>
                    <a:pt x="10092" y="9365"/>
                  </a:lnTo>
                  <a:lnTo>
                    <a:pt x="10126" y="9377"/>
                  </a:lnTo>
                  <a:lnTo>
                    <a:pt x="10160" y="9390"/>
                  </a:lnTo>
                  <a:lnTo>
                    <a:pt x="10195" y="9404"/>
                  </a:lnTo>
                  <a:lnTo>
                    <a:pt x="10231" y="9418"/>
                  </a:lnTo>
                  <a:lnTo>
                    <a:pt x="10266" y="9433"/>
                  </a:lnTo>
                  <a:lnTo>
                    <a:pt x="10302" y="9449"/>
                  </a:lnTo>
                  <a:lnTo>
                    <a:pt x="10336" y="9465"/>
                  </a:lnTo>
                  <a:lnTo>
                    <a:pt x="10370" y="9481"/>
                  </a:lnTo>
                  <a:lnTo>
                    <a:pt x="10403" y="9498"/>
                  </a:lnTo>
                  <a:lnTo>
                    <a:pt x="10435" y="9514"/>
                  </a:lnTo>
                  <a:lnTo>
                    <a:pt x="10465" y="9530"/>
                  </a:lnTo>
                  <a:lnTo>
                    <a:pt x="10493" y="9545"/>
                  </a:lnTo>
                  <a:lnTo>
                    <a:pt x="10519" y="9560"/>
                  </a:lnTo>
                  <a:lnTo>
                    <a:pt x="10564" y="9587"/>
                  </a:lnTo>
                  <a:lnTo>
                    <a:pt x="10599" y="9608"/>
                  </a:lnTo>
                  <a:lnTo>
                    <a:pt x="10622" y="9622"/>
                  </a:lnTo>
                  <a:lnTo>
                    <a:pt x="10629" y="9627"/>
                  </a:lnTo>
                  <a:lnTo>
                    <a:pt x="10637" y="9631"/>
                  </a:lnTo>
                  <a:lnTo>
                    <a:pt x="10658" y="9645"/>
                  </a:lnTo>
                  <a:lnTo>
                    <a:pt x="10692" y="9668"/>
                  </a:lnTo>
                  <a:lnTo>
                    <a:pt x="10735" y="9698"/>
                  </a:lnTo>
                  <a:lnTo>
                    <a:pt x="10760" y="9716"/>
                  </a:lnTo>
                  <a:lnTo>
                    <a:pt x="10786" y="9735"/>
                  </a:lnTo>
                  <a:lnTo>
                    <a:pt x="10813" y="9756"/>
                  </a:lnTo>
                  <a:lnTo>
                    <a:pt x="10841" y="9777"/>
                  </a:lnTo>
                  <a:lnTo>
                    <a:pt x="10869" y="9800"/>
                  </a:lnTo>
                  <a:lnTo>
                    <a:pt x="10898" y="9825"/>
                  </a:lnTo>
                  <a:lnTo>
                    <a:pt x="10927" y="9849"/>
                  </a:lnTo>
                  <a:lnTo>
                    <a:pt x="10956" y="9874"/>
                  </a:lnTo>
                  <a:lnTo>
                    <a:pt x="10986" y="9900"/>
                  </a:lnTo>
                  <a:lnTo>
                    <a:pt x="11013" y="9926"/>
                  </a:lnTo>
                  <a:lnTo>
                    <a:pt x="11041" y="9952"/>
                  </a:lnTo>
                  <a:lnTo>
                    <a:pt x="11067" y="9977"/>
                  </a:lnTo>
                  <a:lnTo>
                    <a:pt x="11091" y="10003"/>
                  </a:lnTo>
                  <a:lnTo>
                    <a:pt x="11115" y="10027"/>
                  </a:lnTo>
                  <a:lnTo>
                    <a:pt x="11137" y="10050"/>
                  </a:lnTo>
                  <a:lnTo>
                    <a:pt x="11157" y="10072"/>
                  </a:lnTo>
                  <a:lnTo>
                    <a:pt x="11192" y="10112"/>
                  </a:lnTo>
                  <a:lnTo>
                    <a:pt x="11219" y="10142"/>
                  </a:lnTo>
                  <a:lnTo>
                    <a:pt x="11235" y="10163"/>
                  </a:lnTo>
                  <a:lnTo>
                    <a:pt x="11242" y="10169"/>
                  </a:lnTo>
                  <a:lnTo>
                    <a:pt x="11247" y="10177"/>
                  </a:lnTo>
                  <a:lnTo>
                    <a:pt x="11264" y="10197"/>
                  </a:lnTo>
                  <a:lnTo>
                    <a:pt x="11289" y="10229"/>
                  </a:lnTo>
                  <a:lnTo>
                    <a:pt x="11320" y="10271"/>
                  </a:lnTo>
                  <a:lnTo>
                    <a:pt x="11339" y="10295"/>
                  </a:lnTo>
                  <a:lnTo>
                    <a:pt x="11357" y="10320"/>
                  </a:lnTo>
                  <a:lnTo>
                    <a:pt x="11377" y="10349"/>
                  </a:lnTo>
                  <a:lnTo>
                    <a:pt x="11397" y="10378"/>
                  </a:lnTo>
                  <a:lnTo>
                    <a:pt x="11417" y="10409"/>
                  </a:lnTo>
                  <a:lnTo>
                    <a:pt x="11437" y="10440"/>
                  </a:lnTo>
                  <a:lnTo>
                    <a:pt x="11458" y="10473"/>
                  </a:lnTo>
                  <a:lnTo>
                    <a:pt x="11477" y="10505"/>
                  </a:lnTo>
                  <a:lnTo>
                    <a:pt x="11496" y="10539"/>
                  </a:lnTo>
                  <a:lnTo>
                    <a:pt x="11516" y="10572"/>
                  </a:lnTo>
                  <a:lnTo>
                    <a:pt x="11533" y="10606"/>
                  </a:lnTo>
                  <a:lnTo>
                    <a:pt x="11550" y="10638"/>
                  </a:lnTo>
                  <a:lnTo>
                    <a:pt x="11567" y="10669"/>
                  </a:lnTo>
                  <a:lnTo>
                    <a:pt x="11582" y="10701"/>
                  </a:lnTo>
                  <a:lnTo>
                    <a:pt x="11596" y="10729"/>
                  </a:lnTo>
                  <a:lnTo>
                    <a:pt x="11608" y="10757"/>
                  </a:lnTo>
                  <a:lnTo>
                    <a:pt x="11629" y="10804"/>
                  </a:lnTo>
                  <a:lnTo>
                    <a:pt x="11644" y="10842"/>
                  </a:lnTo>
                  <a:lnTo>
                    <a:pt x="11655" y="10867"/>
                  </a:lnTo>
                  <a:lnTo>
                    <a:pt x="11658" y="10876"/>
                  </a:lnTo>
                  <a:lnTo>
                    <a:pt x="11662" y="10884"/>
                  </a:lnTo>
                  <a:lnTo>
                    <a:pt x="11671" y="10908"/>
                  </a:lnTo>
                  <a:lnTo>
                    <a:pt x="11685" y="10946"/>
                  </a:lnTo>
                  <a:lnTo>
                    <a:pt x="11703" y="10997"/>
                  </a:lnTo>
                  <a:lnTo>
                    <a:pt x="11712" y="11025"/>
                  </a:lnTo>
                  <a:lnTo>
                    <a:pt x="11722" y="11055"/>
                  </a:lnTo>
                  <a:lnTo>
                    <a:pt x="11732" y="11088"/>
                  </a:lnTo>
                  <a:lnTo>
                    <a:pt x="11742" y="11122"/>
                  </a:lnTo>
                  <a:lnTo>
                    <a:pt x="11751" y="11157"/>
                  </a:lnTo>
                  <a:lnTo>
                    <a:pt x="11761" y="11194"/>
                  </a:lnTo>
                  <a:lnTo>
                    <a:pt x="11770" y="11231"/>
                  </a:lnTo>
                  <a:lnTo>
                    <a:pt x="11778" y="11269"/>
                  </a:lnTo>
                  <a:lnTo>
                    <a:pt x="11787" y="11307"/>
                  </a:lnTo>
                  <a:lnTo>
                    <a:pt x="11795" y="11344"/>
                  </a:lnTo>
                  <a:lnTo>
                    <a:pt x="11801" y="11381"/>
                  </a:lnTo>
                  <a:lnTo>
                    <a:pt x="11808" y="11418"/>
                  </a:lnTo>
                  <a:lnTo>
                    <a:pt x="11813" y="11452"/>
                  </a:lnTo>
                  <a:lnTo>
                    <a:pt x="11817" y="11486"/>
                  </a:lnTo>
                  <a:lnTo>
                    <a:pt x="11822" y="11518"/>
                  </a:lnTo>
                  <a:lnTo>
                    <a:pt x="11825" y="11547"/>
                  </a:lnTo>
                  <a:lnTo>
                    <a:pt x="11830" y="11600"/>
                  </a:lnTo>
                  <a:lnTo>
                    <a:pt x="11833" y="11640"/>
                  </a:lnTo>
                  <a:lnTo>
                    <a:pt x="11836" y="11666"/>
                  </a:lnTo>
                  <a:lnTo>
                    <a:pt x="11836" y="11676"/>
                  </a:lnTo>
                  <a:lnTo>
                    <a:pt x="11837" y="11685"/>
                  </a:lnTo>
                  <a:lnTo>
                    <a:pt x="11838" y="11710"/>
                  </a:lnTo>
                  <a:lnTo>
                    <a:pt x="11840" y="11751"/>
                  </a:lnTo>
                  <a:lnTo>
                    <a:pt x="11841" y="11803"/>
                  </a:lnTo>
                  <a:lnTo>
                    <a:pt x="11841" y="11827"/>
                  </a:lnTo>
                  <a:lnTo>
                    <a:pt x="11841" y="11852"/>
                  </a:lnTo>
                  <a:lnTo>
                    <a:pt x="11841" y="11879"/>
                  </a:lnTo>
                  <a:lnTo>
                    <a:pt x="11841" y="11907"/>
                  </a:lnTo>
                  <a:lnTo>
                    <a:pt x="11841" y="11935"/>
                  </a:lnTo>
                  <a:lnTo>
                    <a:pt x="11841" y="11965"/>
                  </a:lnTo>
                  <a:lnTo>
                    <a:pt x="11841" y="11994"/>
                  </a:lnTo>
                  <a:lnTo>
                    <a:pt x="11841" y="12025"/>
                  </a:lnTo>
                  <a:lnTo>
                    <a:pt x="11841" y="12083"/>
                  </a:lnTo>
                  <a:lnTo>
                    <a:pt x="11841" y="12138"/>
                  </a:lnTo>
                  <a:lnTo>
                    <a:pt x="11841" y="12191"/>
                  </a:lnTo>
                  <a:lnTo>
                    <a:pt x="11841" y="12237"/>
                  </a:lnTo>
                  <a:lnTo>
                    <a:pt x="11841" y="12277"/>
                  </a:lnTo>
                  <a:lnTo>
                    <a:pt x="11841" y="12308"/>
                  </a:lnTo>
                  <a:lnTo>
                    <a:pt x="11841" y="12327"/>
                  </a:lnTo>
                  <a:lnTo>
                    <a:pt x="11841" y="12334"/>
                  </a:lnTo>
                  <a:lnTo>
                    <a:pt x="11841" y="12952"/>
                  </a:lnTo>
                  <a:lnTo>
                    <a:pt x="11841" y="13570"/>
                  </a:lnTo>
                  <a:lnTo>
                    <a:pt x="11841" y="14189"/>
                  </a:lnTo>
                  <a:lnTo>
                    <a:pt x="11841" y="14807"/>
                  </a:lnTo>
                  <a:lnTo>
                    <a:pt x="11841" y="15426"/>
                  </a:lnTo>
                  <a:lnTo>
                    <a:pt x="11841" y="16043"/>
                  </a:lnTo>
                  <a:lnTo>
                    <a:pt x="11841" y="16662"/>
                  </a:lnTo>
                  <a:lnTo>
                    <a:pt x="11841" y="17280"/>
                  </a:lnTo>
                  <a:lnTo>
                    <a:pt x="11868" y="17280"/>
                  </a:lnTo>
                  <a:lnTo>
                    <a:pt x="11868" y="16662"/>
                  </a:lnTo>
                  <a:lnTo>
                    <a:pt x="11868" y="16043"/>
                  </a:lnTo>
                  <a:lnTo>
                    <a:pt x="11868" y="15426"/>
                  </a:lnTo>
                  <a:lnTo>
                    <a:pt x="11868" y="14807"/>
                  </a:lnTo>
                  <a:lnTo>
                    <a:pt x="11868" y="14189"/>
                  </a:lnTo>
                  <a:lnTo>
                    <a:pt x="11868" y="13570"/>
                  </a:lnTo>
                  <a:lnTo>
                    <a:pt x="11868" y="12952"/>
                  </a:lnTo>
                  <a:lnTo>
                    <a:pt x="11868" y="12334"/>
                  </a:lnTo>
                  <a:lnTo>
                    <a:pt x="11868" y="12327"/>
                  </a:lnTo>
                  <a:lnTo>
                    <a:pt x="11868" y="12308"/>
                  </a:lnTo>
                  <a:lnTo>
                    <a:pt x="11868" y="12277"/>
                  </a:lnTo>
                  <a:lnTo>
                    <a:pt x="11868" y="12237"/>
                  </a:lnTo>
                  <a:lnTo>
                    <a:pt x="11868" y="12191"/>
                  </a:lnTo>
                  <a:lnTo>
                    <a:pt x="11868" y="12138"/>
                  </a:lnTo>
                  <a:lnTo>
                    <a:pt x="11868" y="12083"/>
                  </a:lnTo>
                  <a:lnTo>
                    <a:pt x="11868" y="12025"/>
                  </a:lnTo>
                  <a:lnTo>
                    <a:pt x="11868" y="11994"/>
                  </a:lnTo>
                  <a:lnTo>
                    <a:pt x="11868" y="11965"/>
                  </a:lnTo>
                  <a:lnTo>
                    <a:pt x="11868" y="11935"/>
                  </a:lnTo>
                  <a:lnTo>
                    <a:pt x="11868" y="11907"/>
                  </a:lnTo>
                  <a:lnTo>
                    <a:pt x="11868" y="11879"/>
                  </a:lnTo>
                  <a:lnTo>
                    <a:pt x="11868" y="11852"/>
                  </a:lnTo>
                  <a:lnTo>
                    <a:pt x="11868" y="11827"/>
                  </a:lnTo>
                  <a:lnTo>
                    <a:pt x="11868" y="11803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6" name="Freeform 79">
              <a:extLst>
                <a:ext uri="{FF2B5EF4-FFF2-40B4-BE49-F238E27FC236}">
                  <a16:creationId xmlns:a16="http://schemas.microsoft.com/office/drawing/2014/main" id="{37CC98B2-184D-4B3B-8425-16059B8C06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8113" y="0"/>
              <a:ext cx="4710113" cy="6858000"/>
            </a:xfrm>
            <a:custGeom>
              <a:avLst/>
              <a:gdLst>
                <a:gd name="T0" fmla="*/ 11289 w 11868"/>
                <a:gd name="T1" fmla="*/ 10747 h 17280"/>
                <a:gd name="T2" fmla="*/ 10157 w 11868"/>
                <a:gd name="T3" fmla="*/ 10578 h 17280"/>
                <a:gd name="T4" fmla="*/ 9324 w 11868"/>
                <a:gd name="T5" fmla="*/ 11341 h 17280"/>
                <a:gd name="T6" fmla="*/ 9142 w 11868"/>
                <a:gd name="T7" fmla="*/ 12499 h 17280"/>
                <a:gd name="T8" fmla="*/ 8330 w 11868"/>
                <a:gd name="T9" fmla="*/ 13815 h 17280"/>
                <a:gd name="T10" fmla="*/ 6919 w 11868"/>
                <a:gd name="T11" fmla="*/ 14446 h 17280"/>
                <a:gd name="T12" fmla="*/ 5397 w 11868"/>
                <a:gd name="T13" fmla="*/ 14174 h 17280"/>
                <a:gd name="T14" fmla="*/ 4290 w 11868"/>
                <a:gd name="T15" fmla="*/ 13091 h 17280"/>
                <a:gd name="T16" fmla="*/ 3988 w 11868"/>
                <a:gd name="T17" fmla="*/ 11565 h 17280"/>
                <a:gd name="T18" fmla="*/ 4593 w 11868"/>
                <a:gd name="T19" fmla="*/ 10148 h 17280"/>
                <a:gd name="T20" fmla="*/ 5902 w 11868"/>
                <a:gd name="T21" fmla="*/ 9309 h 17280"/>
                <a:gd name="T22" fmla="*/ 7146 w 11868"/>
                <a:gd name="T23" fmla="*/ 9097 h 17280"/>
                <a:gd name="T24" fmla="*/ 7880 w 11868"/>
                <a:gd name="T25" fmla="*/ 8219 h 17280"/>
                <a:gd name="T26" fmla="*/ 7640 w 11868"/>
                <a:gd name="T27" fmla="*/ 7077 h 17280"/>
                <a:gd name="T28" fmla="*/ 6563 w 11868"/>
                <a:gd name="T29" fmla="*/ 6573 h 17280"/>
                <a:gd name="T30" fmla="*/ 5531 w 11868"/>
                <a:gd name="T31" fmla="*/ 7117 h 17280"/>
                <a:gd name="T32" fmla="*/ 5262 w 11868"/>
                <a:gd name="T33" fmla="*/ 8187 h 17280"/>
                <a:gd name="T34" fmla="*/ 4638 w 11868"/>
                <a:gd name="T35" fmla="*/ 9612 h 17280"/>
                <a:gd name="T36" fmla="*/ 3333 w 11868"/>
                <a:gd name="T37" fmla="*/ 10430 h 17280"/>
                <a:gd name="T38" fmla="*/ 1779 w 11868"/>
                <a:gd name="T39" fmla="*/ 10370 h 17280"/>
                <a:gd name="T40" fmla="*/ 503 w 11868"/>
                <a:gd name="T41" fmla="*/ 9402 h 17280"/>
                <a:gd name="T42" fmla="*/ 27 w 11868"/>
                <a:gd name="T43" fmla="*/ 7922 h 17280"/>
                <a:gd name="T44" fmla="*/ 462 w 11868"/>
                <a:gd name="T45" fmla="*/ 6444 h 17280"/>
                <a:gd name="T46" fmla="*/ 1665 w 11868"/>
                <a:gd name="T47" fmla="*/ 5459 h 17280"/>
                <a:gd name="T48" fmla="*/ 3040 w 11868"/>
                <a:gd name="T49" fmla="*/ 5210 h 17280"/>
                <a:gd name="T50" fmla="*/ 3882 w 11868"/>
                <a:gd name="T51" fmla="*/ 4432 h 17280"/>
                <a:gd name="T52" fmla="*/ 3807 w 11868"/>
                <a:gd name="T53" fmla="*/ 3305 h 17280"/>
                <a:gd name="T54" fmla="*/ 2893 w 11868"/>
                <a:gd name="T55" fmla="*/ 2647 h 17280"/>
                <a:gd name="T56" fmla="*/ 1418 w 11868"/>
                <a:gd name="T57" fmla="*/ 2318 h 17280"/>
                <a:gd name="T58" fmla="*/ 329 w 11868"/>
                <a:gd name="T59" fmla="*/ 1224 h 17280"/>
                <a:gd name="T60" fmla="*/ 13 w 11868"/>
                <a:gd name="T61" fmla="*/ 261 h 17280"/>
                <a:gd name="T62" fmla="*/ 623 w 11868"/>
                <a:gd name="T63" fmla="*/ 1707 h 17280"/>
                <a:gd name="T64" fmla="*/ 1948 w 11868"/>
                <a:gd name="T65" fmla="*/ 2557 h 17280"/>
                <a:gd name="T66" fmla="*/ 3299 w 11868"/>
                <a:gd name="T67" fmla="*/ 2825 h 17280"/>
                <a:gd name="T68" fmla="*/ 3929 w 11868"/>
                <a:gd name="T69" fmla="*/ 3732 h 17280"/>
                <a:gd name="T70" fmla="*/ 3629 w 11868"/>
                <a:gd name="T71" fmla="*/ 4796 h 17280"/>
                <a:gd name="T72" fmla="*/ 2612 w 11868"/>
                <a:gd name="T73" fmla="*/ 5241 h 17280"/>
                <a:gd name="T74" fmla="*/ 1127 w 11868"/>
                <a:gd name="T75" fmla="*/ 5724 h 17280"/>
                <a:gd name="T76" fmla="*/ 156 w 11868"/>
                <a:gd name="T77" fmla="*/ 6996 h 17280"/>
                <a:gd name="T78" fmla="*/ 80 w 11868"/>
                <a:gd name="T79" fmla="*/ 8540 h 17280"/>
                <a:gd name="T80" fmla="*/ 901 w 11868"/>
                <a:gd name="T81" fmla="*/ 9884 h 17280"/>
                <a:gd name="T82" fmla="*/ 2332 w 11868"/>
                <a:gd name="T83" fmla="*/ 10527 h 17280"/>
                <a:gd name="T84" fmla="*/ 3871 w 11868"/>
                <a:gd name="T85" fmla="*/ 10250 h 17280"/>
                <a:gd name="T86" fmla="*/ 4985 w 11868"/>
                <a:gd name="T87" fmla="*/ 9158 h 17280"/>
                <a:gd name="T88" fmla="*/ 5309 w 11868"/>
                <a:gd name="T89" fmla="*/ 7799 h 17280"/>
                <a:gd name="T90" fmla="*/ 5861 w 11868"/>
                <a:gd name="T91" fmla="*/ 6831 h 17280"/>
                <a:gd name="T92" fmla="*/ 6977 w 11868"/>
                <a:gd name="T93" fmla="*/ 6655 h 17280"/>
                <a:gd name="T94" fmla="*/ 7817 w 11868"/>
                <a:gd name="T95" fmla="*/ 7450 h 17280"/>
                <a:gd name="T96" fmla="*/ 7685 w 11868"/>
                <a:gd name="T97" fmla="*/ 8599 h 17280"/>
                <a:gd name="T98" fmla="*/ 6716 w 11868"/>
                <a:gd name="T99" fmla="*/ 9182 h 17280"/>
                <a:gd name="T100" fmla="*/ 5357 w 11868"/>
                <a:gd name="T101" fmla="*/ 9495 h 17280"/>
                <a:gd name="T102" fmla="*/ 4253 w 11868"/>
                <a:gd name="T103" fmla="*/ 10601 h 17280"/>
                <a:gd name="T104" fmla="*/ 3964 w 11868"/>
                <a:gd name="T105" fmla="*/ 12135 h 17280"/>
                <a:gd name="T106" fmla="*/ 4587 w 11868"/>
                <a:gd name="T107" fmla="*/ 13567 h 17280"/>
                <a:gd name="T108" fmla="*/ 5909 w 11868"/>
                <a:gd name="T109" fmla="*/ 14401 h 17280"/>
                <a:gd name="T110" fmla="*/ 7477 w 11868"/>
                <a:gd name="T111" fmla="*/ 14343 h 17280"/>
                <a:gd name="T112" fmla="*/ 8741 w 11868"/>
                <a:gd name="T113" fmla="*/ 13406 h 17280"/>
                <a:gd name="T114" fmla="*/ 9251 w 11868"/>
                <a:gd name="T115" fmla="*/ 11946 h 17280"/>
                <a:gd name="T116" fmla="*/ 9582 w 11868"/>
                <a:gd name="T117" fmla="*/ 10977 h 17280"/>
                <a:gd name="T118" fmla="*/ 10600 w 11868"/>
                <a:gd name="T119" fmla="*/ 10546 h 17280"/>
                <a:gd name="T120" fmla="*/ 11585 w 11868"/>
                <a:gd name="T121" fmla="*/ 11067 h 17280"/>
                <a:gd name="T122" fmla="*/ 11841 w 11868"/>
                <a:gd name="T123" fmla="*/ 12308 h 17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868" h="17280">
                  <a:moveTo>
                    <a:pt x="11865" y="11756"/>
                  </a:moveTo>
                  <a:lnTo>
                    <a:pt x="11865" y="11751"/>
                  </a:lnTo>
                  <a:lnTo>
                    <a:pt x="11864" y="11739"/>
                  </a:lnTo>
                  <a:lnTo>
                    <a:pt x="11863" y="11718"/>
                  </a:lnTo>
                  <a:lnTo>
                    <a:pt x="11860" y="11692"/>
                  </a:lnTo>
                  <a:lnTo>
                    <a:pt x="11856" y="11661"/>
                  </a:lnTo>
                  <a:lnTo>
                    <a:pt x="11851" y="11626"/>
                  </a:lnTo>
                  <a:lnTo>
                    <a:pt x="11844" y="11589"/>
                  </a:lnTo>
                  <a:lnTo>
                    <a:pt x="11837" y="11552"/>
                  </a:lnTo>
                  <a:lnTo>
                    <a:pt x="11828" y="11514"/>
                  </a:lnTo>
                  <a:lnTo>
                    <a:pt x="11819" y="11478"/>
                  </a:lnTo>
                  <a:lnTo>
                    <a:pt x="11808" y="11445"/>
                  </a:lnTo>
                  <a:lnTo>
                    <a:pt x="11798" y="11416"/>
                  </a:lnTo>
                  <a:lnTo>
                    <a:pt x="11789" y="11391"/>
                  </a:lnTo>
                  <a:lnTo>
                    <a:pt x="11783" y="11371"/>
                  </a:lnTo>
                  <a:lnTo>
                    <a:pt x="11779" y="11359"/>
                  </a:lnTo>
                  <a:lnTo>
                    <a:pt x="11776" y="11355"/>
                  </a:lnTo>
                  <a:lnTo>
                    <a:pt x="11774" y="11351"/>
                  </a:lnTo>
                  <a:lnTo>
                    <a:pt x="11770" y="11338"/>
                  </a:lnTo>
                  <a:lnTo>
                    <a:pt x="11761" y="11319"/>
                  </a:lnTo>
                  <a:lnTo>
                    <a:pt x="11752" y="11296"/>
                  </a:lnTo>
                  <a:lnTo>
                    <a:pt x="11738" y="11267"/>
                  </a:lnTo>
                  <a:lnTo>
                    <a:pt x="11722" y="11236"/>
                  </a:lnTo>
                  <a:lnTo>
                    <a:pt x="11705" y="11203"/>
                  </a:lnTo>
                  <a:lnTo>
                    <a:pt x="11686" y="11169"/>
                  </a:lnTo>
                  <a:lnTo>
                    <a:pt x="11665" y="11137"/>
                  </a:lnTo>
                  <a:lnTo>
                    <a:pt x="11645" y="11106"/>
                  </a:lnTo>
                  <a:lnTo>
                    <a:pt x="11625" y="11076"/>
                  </a:lnTo>
                  <a:lnTo>
                    <a:pt x="11607" y="11051"/>
                  </a:lnTo>
                  <a:lnTo>
                    <a:pt x="11591" y="11030"/>
                  </a:lnTo>
                  <a:lnTo>
                    <a:pt x="11578" y="11014"/>
                  </a:lnTo>
                  <a:lnTo>
                    <a:pt x="11570" y="11003"/>
                  </a:lnTo>
                  <a:lnTo>
                    <a:pt x="11567" y="11000"/>
                  </a:lnTo>
                  <a:lnTo>
                    <a:pt x="11564" y="10997"/>
                  </a:lnTo>
                  <a:lnTo>
                    <a:pt x="11555" y="10986"/>
                  </a:lnTo>
                  <a:lnTo>
                    <a:pt x="11542" y="10971"/>
                  </a:lnTo>
                  <a:lnTo>
                    <a:pt x="11525" y="10951"/>
                  </a:lnTo>
                  <a:lnTo>
                    <a:pt x="11503" y="10929"/>
                  </a:lnTo>
                  <a:lnTo>
                    <a:pt x="11478" y="10903"/>
                  </a:lnTo>
                  <a:lnTo>
                    <a:pt x="11451" y="10877"/>
                  </a:lnTo>
                  <a:lnTo>
                    <a:pt x="11423" y="10851"/>
                  </a:lnTo>
                  <a:lnTo>
                    <a:pt x="11393" y="10826"/>
                  </a:lnTo>
                  <a:lnTo>
                    <a:pt x="11364" y="10802"/>
                  </a:lnTo>
                  <a:lnTo>
                    <a:pt x="11337" y="10781"/>
                  </a:lnTo>
                  <a:lnTo>
                    <a:pt x="11311" y="10762"/>
                  </a:lnTo>
                  <a:lnTo>
                    <a:pt x="11289" y="10747"/>
                  </a:lnTo>
                  <a:lnTo>
                    <a:pt x="11272" y="10735"/>
                  </a:lnTo>
                  <a:lnTo>
                    <a:pt x="11261" y="10729"/>
                  </a:lnTo>
                  <a:lnTo>
                    <a:pt x="11258" y="10725"/>
                  </a:lnTo>
                  <a:lnTo>
                    <a:pt x="11254" y="10723"/>
                  </a:lnTo>
                  <a:lnTo>
                    <a:pt x="11243" y="10717"/>
                  </a:lnTo>
                  <a:lnTo>
                    <a:pt x="11226" y="10706"/>
                  </a:lnTo>
                  <a:lnTo>
                    <a:pt x="11202" y="10692"/>
                  </a:lnTo>
                  <a:lnTo>
                    <a:pt x="11175" y="10677"/>
                  </a:lnTo>
                  <a:lnTo>
                    <a:pt x="11143" y="10661"/>
                  </a:lnTo>
                  <a:lnTo>
                    <a:pt x="11110" y="10644"/>
                  </a:lnTo>
                  <a:lnTo>
                    <a:pt x="11075" y="10628"/>
                  </a:lnTo>
                  <a:lnTo>
                    <a:pt x="11040" y="10614"/>
                  </a:lnTo>
                  <a:lnTo>
                    <a:pt x="11005" y="10600"/>
                  </a:lnTo>
                  <a:lnTo>
                    <a:pt x="10973" y="10588"/>
                  </a:lnTo>
                  <a:lnTo>
                    <a:pt x="10943" y="10579"/>
                  </a:lnTo>
                  <a:lnTo>
                    <a:pt x="10918" y="10571"/>
                  </a:lnTo>
                  <a:lnTo>
                    <a:pt x="10898" y="10566"/>
                  </a:lnTo>
                  <a:lnTo>
                    <a:pt x="10885" y="10562"/>
                  </a:lnTo>
                  <a:lnTo>
                    <a:pt x="10881" y="10561"/>
                  </a:lnTo>
                  <a:lnTo>
                    <a:pt x="10877" y="10560"/>
                  </a:lnTo>
                  <a:lnTo>
                    <a:pt x="10864" y="10557"/>
                  </a:lnTo>
                  <a:lnTo>
                    <a:pt x="10844" y="10553"/>
                  </a:lnTo>
                  <a:lnTo>
                    <a:pt x="10818" y="10546"/>
                  </a:lnTo>
                  <a:lnTo>
                    <a:pt x="10787" y="10541"/>
                  </a:lnTo>
                  <a:lnTo>
                    <a:pt x="10752" y="10534"/>
                  </a:lnTo>
                  <a:lnTo>
                    <a:pt x="10716" y="10530"/>
                  </a:lnTo>
                  <a:lnTo>
                    <a:pt x="10678" y="10526"/>
                  </a:lnTo>
                  <a:lnTo>
                    <a:pt x="10639" y="10522"/>
                  </a:lnTo>
                  <a:lnTo>
                    <a:pt x="10601" y="10520"/>
                  </a:lnTo>
                  <a:lnTo>
                    <a:pt x="10567" y="10519"/>
                  </a:lnTo>
                  <a:lnTo>
                    <a:pt x="10534" y="10519"/>
                  </a:lnTo>
                  <a:lnTo>
                    <a:pt x="10508" y="10519"/>
                  </a:lnTo>
                  <a:lnTo>
                    <a:pt x="10488" y="10520"/>
                  </a:lnTo>
                  <a:lnTo>
                    <a:pt x="10474" y="10521"/>
                  </a:lnTo>
                  <a:lnTo>
                    <a:pt x="10470" y="10521"/>
                  </a:lnTo>
                  <a:lnTo>
                    <a:pt x="10465" y="10521"/>
                  </a:lnTo>
                  <a:lnTo>
                    <a:pt x="10452" y="10522"/>
                  </a:lnTo>
                  <a:lnTo>
                    <a:pt x="10432" y="10524"/>
                  </a:lnTo>
                  <a:lnTo>
                    <a:pt x="10405" y="10527"/>
                  </a:lnTo>
                  <a:lnTo>
                    <a:pt x="10373" y="10530"/>
                  </a:lnTo>
                  <a:lnTo>
                    <a:pt x="10339" y="10535"/>
                  </a:lnTo>
                  <a:lnTo>
                    <a:pt x="10302" y="10542"/>
                  </a:lnTo>
                  <a:lnTo>
                    <a:pt x="10264" y="10549"/>
                  </a:lnTo>
                  <a:lnTo>
                    <a:pt x="10228" y="10558"/>
                  </a:lnTo>
                  <a:lnTo>
                    <a:pt x="10191" y="10567"/>
                  </a:lnTo>
                  <a:lnTo>
                    <a:pt x="10157" y="10578"/>
                  </a:lnTo>
                  <a:lnTo>
                    <a:pt x="10128" y="10586"/>
                  </a:lnTo>
                  <a:lnTo>
                    <a:pt x="10103" y="10595"/>
                  </a:lnTo>
                  <a:lnTo>
                    <a:pt x="10084" y="10602"/>
                  </a:lnTo>
                  <a:lnTo>
                    <a:pt x="10072" y="10607"/>
                  </a:lnTo>
                  <a:lnTo>
                    <a:pt x="10068" y="10609"/>
                  </a:lnTo>
                  <a:lnTo>
                    <a:pt x="10063" y="10610"/>
                  </a:lnTo>
                  <a:lnTo>
                    <a:pt x="10052" y="10615"/>
                  </a:lnTo>
                  <a:lnTo>
                    <a:pt x="10032" y="10623"/>
                  </a:lnTo>
                  <a:lnTo>
                    <a:pt x="10008" y="10634"/>
                  </a:lnTo>
                  <a:lnTo>
                    <a:pt x="9979" y="10647"/>
                  </a:lnTo>
                  <a:lnTo>
                    <a:pt x="9949" y="10662"/>
                  </a:lnTo>
                  <a:lnTo>
                    <a:pt x="9915" y="10679"/>
                  </a:lnTo>
                  <a:lnTo>
                    <a:pt x="9882" y="10698"/>
                  </a:lnTo>
                  <a:lnTo>
                    <a:pt x="9848" y="10718"/>
                  </a:lnTo>
                  <a:lnTo>
                    <a:pt x="9817" y="10738"/>
                  </a:lnTo>
                  <a:lnTo>
                    <a:pt x="9788" y="10758"/>
                  </a:lnTo>
                  <a:lnTo>
                    <a:pt x="9763" y="10776"/>
                  </a:lnTo>
                  <a:lnTo>
                    <a:pt x="9742" y="10792"/>
                  </a:lnTo>
                  <a:lnTo>
                    <a:pt x="9725" y="10805"/>
                  </a:lnTo>
                  <a:lnTo>
                    <a:pt x="9716" y="10813"/>
                  </a:lnTo>
                  <a:lnTo>
                    <a:pt x="9712" y="10816"/>
                  </a:lnTo>
                  <a:lnTo>
                    <a:pt x="9708" y="10819"/>
                  </a:lnTo>
                  <a:lnTo>
                    <a:pt x="9698" y="10828"/>
                  </a:lnTo>
                  <a:lnTo>
                    <a:pt x="9682" y="10841"/>
                  </a:lnTo>
                  <a:lnTo>
                    <a:pt x="9663" y="10858"/>
                  </a:lnTo>
                  <a:lnTo>
                    <a:pt x="9640" y="10880"/>
                  </a:lnTo>
                  <a:lnTo>
                    <a:pt x="9614" y="10905"/>
                  </a:lnTo>
                  <a:lnTo>
                    <a:pt x="9588" y="10931"/>
                  </a:lnTo>
                  <a:lnTo>
                    <a:pt x="9562" y="10960"/>
                  </a:lnTo>
                  <a:lnTo>
                    <a:pt x="9536" y="10989"/>
                  </a:lnTo>
                  <a:lnTo>
                    <a:pt x="9513" y="11018"/>
                  </a:lnTo>
                  <a:lnTo>
                    <a:pt x="9491" y="11045"/>
                  </a:lnTo>
                  <a:lnTo>
                    <a:pt x="9473" y="11071"/>
                  </a:lnTo>
                  <a:lnTo>
                    <a:pt x="9457" y="11093"/>
                  </a:lnTo>
                  <a:lnTo>
                    <a:pt x="9447" y="11110"/>
                  </a:lnTo>
                  <a:lnTo>
                    <a:pt x="9439" y="11121"/>
                  </a:lnTo>
                  <a:lnTo>
                    <a:pt x="9437" y="11124"/>
                  </a:lnTo>
                  <a:lnTo>
                    <a:pt x="9434" y="11128"/>
                  </a:lnTo>
                  <a:lnTo>
                    <a:pt x="9427" y="11139"/>
                  </a:lnTo>
                  <a:lnTo>
                    <a:pt x="9416" y="11156"/>
                  </a:lnTo>
                  <a:lnTo>
                    <a:pt x="9402" y="11179"/>
                  </a:lnTo>
                  <a:lnTo>
                    <a:pt x="9387" y="11207"/>
                  </a:lnTo>
                  <a:lnTo>
                    <a:pt x="9371" y="11237"/>
                  </a:lnTo>
                  <a:lnTo>
                    <a:pt x="9355" y="11271"/>
                  </a:lnTo>
                  <a:lnTo>
                    <a:pt x="9339" y="11305"/>
                  </a:lnTo>
                  <a:lnTo>
                    <a:pt x="9324" y="11341"/>
                  </a:lnTo>
                  <a:lnTo>
                    <a:pt x="9309" y="11376"/>
                  </a:lnTo>
                  <a:lnTo>
                    <a:pt x="9298" y="11409"/>
                  </a:lnTo>
                  <a:lnTo>
                    <a:pt x="9288" y="11438"/>
                  </a:lnTo>
                  <a:lnTo>
                    <a:pt x="9280" y="11463"/>
                  </a:lnTo>
                  <a:lnTo>
                    <a:pt x="9275" y="11484"/>
                  </a:lnTo>
                  <a:lnTo>
                    <a:pt x="9272" y="11496"/>
                  </a:lnTo>
                  <a:lnTo>
                    <a:pt x="9270" y="11500"/>
                  </a:lnTo>
                  <a:lnTo>
                    <a:pt x="9268" y="11505"/>
                  </a:lnTo>
                  <a:lnTo>
                    <a:pt x="9265" y="11517"/>
                  </a:lnTo>
                  <a:lnTo>
                    <a:pt x="9261" y="11538"/>
                  </a:lnTo>
                  <a:lnTo>
                    <a:pt x="9255" y="11562"/>
                  </a:lnTo>
                  <a:lnTo>
                    <a:pt x="9249" y="11594"/>
                  </a:lnTo>
                  <a:lnTo>
                    <a:pt x="9242" y="11628"/>
                  </a:lnTo>
                  <a:lnTo>
                    <a:pt x="9237" y="11665"/>
                  </a:lnTo>
                  <a:lnTo>
                    <a:pt x="9233" y="11703"/>
                  </a:lnTo>
                  <a:lnTo>
                    <a:pt x="9232" y="11722"/>
                  </a:lnTo>
                  <a:lnTo>
                    <a:pt x="9230" y="11742"/>
                  </a:lnTo>
                  <a:lnTo>
                    <a:pt x="9228" y="11761"/>
                  </a:lnTo>
                  <a:lnTo>
                    <a:pt x="9227" y="11780"/>
                  </a:lnTo>
                  <a:lnTo>
                    <a:pt x="9227" y="11788"/>
                  </a:lnTo>
                  <a:lnTo>
                    <a:pt x="9226" y="11797"/>
                  </a:lnTo>
                  <a:lnTo>
                    <a:pt x="9226" y="11805"/>
                  </a:lnTo>
                  <a:lnTo>
                    <a:pt x="9226" y="11814"/>
                  </a:lnTo>
                  <a:lnTo>
                    <a:pt x="9226" y="11825"/>
                  </a:lnTo>
                  <a:lnTo>
                    <a:pt x="9226" y="11834"/>
                  </a:lnTo>
                  <a:lnTo>
                    <a:pt x="9226" y="11843"/>
                  </a:lnTo>
                  <a:lnTo>
                    <a:pt x="9226" y="11852"/>
                  </a:lnTo>
                  <a:lnTo>
                    <a:pt x="9225" y="11905"/>
                  </a:lnTo>
                  <a:lnTo>
                    <a:pt x="9224" y="11945"/>
                  </a:lnTo>
                  <a:lnTo>
                    <a:pt x="9223" y="11971"/>
                  </a:lnTo>
                  <a:lnTo>
                    <a:pt x="9222" y="11980"/>
                  </a:lnTo>
                  <a:lnTo>
                    <a:pt x="9222" y="11989"/>
                  </a:lnTo>
                  <a:lnTo>
                    <a:pt x="9220" y="12015"/>
                  </a:lnTo>
                  <a:lnTo>
                    <a:pt x="9218" y="12056"/>
                  </a:lnTo>
                  <a:lnTo>
                    <a:pt x="9212" y="12108"/>
                  </a:lnTo>
                  <a:lnTo>
                    <a:pt x="9209" y="12138"/>
                  </a:lnTo>
                  <a:lnTo>
                    <a:pt x="9206" y="12171"/>
                  </a:lnTo>
                  <a:lnTo>
                    <a:pt x="9201" y="12204"/>
                  </a:lnTo>
                  <a:lnTo>
                    <a:pt x="9196" y="12239"/>
                  </a:lnTo>
                  <a:lnTo>
                    <a:pt x="9190" y="12275"/>
                  </a:lnTo>
                  <a:lnTo>
                    <a:pt x="9183" y="12312"/>
                  </a:lnTo>
                  <a:lnTo>
                    <a:pt x="9177" y="12350"/>
                  </a:lnTo>
                  <a:lnTo>
                    <a:pt x="9169" y="12388"/>
                  </a:lnTo>
                  <a:lnTo>
                    <a:pt x="9160" y="12425"/>
                  </a:lnTo>
                  <a:lnTo>
                    <a:pt x="9152" y="12462"/>
                  </a:lnTo>
                  <a:lnTo>
                    <a:pt x="9142" y="12499"/>
                  </a:lnTo>
                  <a:lnTo>
                    <a:pt x="9133" y="12534"/>
                  </a:lnTo>
                  <a:lnTo>
                    <a:pt x="9124" y="12569"/>
                  </a:lnTo>
                  <a:lnTo>
                    <a:pt x="9114" y="12601"/>
                  </a:lnTo>
                  <a:lnTo>
                    <a:pt x="9104" y="12633"/>
                  </a:lnTo>
                  <a:lnTo>
                    <a:pt x="9095" y="12661"/>
                  </a:lnTo>
                  <a:lnTo>
                    <a:pt x="9078" y="12711"/>
                  </a:lnTo>
                  <a:lnTo>
                    <a:pt x="9064" y="12749"/>
                  </a:lnTo>
                  <a:lnTo>
                    <a:pt x="9055" y="12773"/>
                  </a:lnTo>
                  <a:lnTo>
                    <a:pt x="9051" y="12782"/>
                  </a:lnTo>
                  <a:lnTo>
                    <a:pt x="9048" y="12790"/>
                  </a:lnTo>
                  <a:lnTo>
                    <a:pt x="9038" y="12815"/>
                  </a:lnTo>
                  <a:lnTo>
                    <a:pt x="9023" y="12853"/>
                  </a:lnTo>
                  <a:lnTo>
                    <a:pt x="9003" y="12902"/>
                  </a:lnTo>
                  <a:lnTo>
                    <a:pt x="8990" y="12929"/>
                  </a:lnTo>
                  <a:lnTo>
                    <a:pt x="8977" y="12958"/>
                  </a:lnTo>
                  <a:lnTo>
                    <a:pt x="8962" y="12989"/>
                  </a:lnTo>
                  <a:lnTo>
                    <a:pt x="8945" y="13020"/>
                  </a:lnTo>
                  <a:lnTo>
                    <a:pt x="8929" y="13053"/>
                  </a:lnTo>
                  <a:lnTo>
                    <a:pt x="8912" y="13086"/>
                  </a:lnTo>
                  <a:lnTo>
                    <a:pt x="8894" y="13120"/>
                  </a:lnTo>
                  <a:lnTo>
                    <a:pt x="8874" y="13153"/>
                  </a:lnTo>
                  <a:lnTo>
                    <a:pt x="8855" y="13187"/>
                  </a:lnTo>
                  <a:lnTo>
                    <a:pt x="8834" y="13219"/>
                  </a:lnTo>
                  <a:lnTo>
                    <a:pt x="8815" y="13252"/>
                  </a:lnTo>
                  <a:lnTo>
                    <a:pt x="8794" y="13282"/>
                  </a:lnTo>
                  <a:lnTo>
                    <a:pt x="8775" y="13311"/>
                  </a:lnTo>
                  <a:lnTo>
                    <a:pt x="8755" y="13339"/>
                  </a:lnTo>
                  <a:lnTo>
                    <a:pt x="8737" y="13366"/>
                  </a:lnTo>
                  <a:lnTo>
                    <a:pt x="8720" y="13390"/>
                  </a:lnTo>
                  <a:lnTo>
                    <a:pt x="8688" y="13432"/>
                  </a:lnTo>
                  <a:lnTo>
                    <a:pt x="8664" y="13464"/>
                  </a:lnTo>
                  <a:lnTo>
                    <a:pt x="8647" y="13485"/>
                  </a:lnTo>
                  <a:lnTo>
                    <a:pt x="8641" y="13491"/>
                  </a:lnTo>
                  <a:lnTo>
                    <a:pt x="8635" y="13499"/>
                  </a:lnTo>
                  <a:lnTo>
                    <a:pt x="8619" y="13519"/>
                  </a:lnTo>
                  <a:lnTo>
                    <a:pt x="8592" y="13550"/>
                  </a:lnTo>
                  <a:lnTo>
                    <a:pt x="8558" y="13590"/>
                  </a:lnTo>
                  <a:lnTo>
                    <a:pt x="8538" y="13611"/>
                  </a:lnTo>
                  <a:lnTo>
                    <a:pt x="8516" y="13635"/>
                  </a:lnTo>
                  <a:lnTo>
                    <a:pt x="8493" y="13660"/>
                  </a:lnTo>
                  <a:lnTo>
                    <a:pt x="8468" y="13686"/>
                  </a:lnTo>
                  <a:lnTo>
                    <a:pt x="8442" y="13711"/>
                  </a:lnTo>
                  <a:lnTo>
                    <a:pt x="8415" y="13738"/>
                  </a:lnTo>
                  <a:lnTo>
                    <a:pt x="8387" y="13764"/>
                  </a:lnTo>
                  <a:lnTo>
                    <a:pt x="8359" y="13789"/>
                  </a:lnTo>
                  <a:lnTo>
                    <a:pt x="8330" y="13815"/>
                  </a:lnTo>
                  <a:lnTo>
                    <a:pt x="8302" y="13840"/>
                  </a:lnTo>
                  <a:lnTo>
                    <a:pt x="8273" y="13864"/>
                  </a:lnTo>
                  <a:lnTo>
                    <a:pt x="8244" y="13888"/>
                  </a:lnTo>
                  <a:lnTo>
                    <a:pt x="8216" y="13909"/>
                  </a:lnTo>
                  <a:lnTo>
                    <a:pt x="8189" y="13930"/>
                  </a:lnTo>
                  <a:lnTo>
                    <a:pt x="8163" y="13949"/>
                  </a:lnTo>
                  <a:lnTo>
                    <a:pt x="8140" y="13967"/>
                  </a:lnTo>
                  <a:lnTo>
                    <a:pt x="8096" y="13998"/>
                  </a:lnTo>
                  <a:lnTo>
                    <a:pt x="8063" y="14021"/>
                  </a:lnTo>
                  <a:lnTo>
                    <a:pt x="8041" y="14035"/>
                  </a:lnTo>
                  <a:lnTo>
                    <a:pt x="8034" y="14040"/>
                  </a:lnTo>
                  <a:lnTo>
                    <a:pt x="8026" y="14045"/>
                  </a:lnTo>
                  <a:lnTo>
                    <a:pt x="8004" y="14059"/>
                  </a:lnTo>
                  <a:lnTo>
                    <a:pt x="7969" y="14080"/>
                  </a:lnTo>
                  <a:lnTo>
                    <a:pt x="7925" y="14107"/>
                  </a:lnTo>
                  <a:lnTo>
                    <a:pt x="7898" y="14122"/>
                  </a:lnTo>
                  <a:lnTo>
                    <a:pt x="7870" y="14138"/>
                  </a:lnTo>
                  <a:lnTo>
                    <a:pt x="7841" y="14154"/>
                  </a:lnTo>
                  <a:lnTo>
                    <a:pt x="7809" y="14171"/>
                  </a:lnTo>
                  <a:lnTo>
                    <a:pt x="7776" y="14188"/>
                  </a:lnTo>
                  <a:lnTo>
                    <a:pt x="7742" y="14204"/>
                  </a:lnTo>
                  <a:lnTo>
                    <a:pt x="7708" y="14220"/>
                  </a:lnTo>
                  <a:lnTo>
                    <a:pt x="7673" y="14237"/>
                  </a:lnTo>
                  <a:lnTo>
                    <a:pt x="7637" y="14253"/>
                  </a:lnTo>
                  <a:lnTo>
                    <a:pt x="7602" y="14267"/>
                  </a:lnTo>
                  <a:lnTo>
                    <a:pt x="7567" y="14281"/>
                  </a:lnTo>
                  <a:lnTo>
                    <a:pt x="7533" y="14295"/>
                  </a:lnTo>
                  <a:lnTo>
                    <a:pt x="7499" y="14307"/>
                  </a:lnTo>
                  <a:lnTo>
                    <a:pt x="7468" y="14319"/>
                  </a:lnTo>
                  <a:lnTo>
                    <a:pt x="7437" y="14329"/>
                  </a:lnTo>
                  <a:lnTo>
                    <a:pt x="7408" y="14338"/>
                  </a:lnTo>
                  <a:lnTo>
                    <a:pt x="7358" y="14354"/>
                  </a:lnTo>
                  <a:lnTo>
                    <a:pt x="7319" y="14366"/>
                  </a:lnTo>
                  <a:lnTo>
                    <a:pt x="7294" y="14373"/>
                  </a:lnTo>
                  <a:lnTo>
                    <a:pt x="7285" y="14375"/>
                  </a:lnTo>
                  <a:lnTo>
                    <a:pt x="7276" y="14377"/>
                  </a:lnTo>
                  <a:lnTo>
                    <a:pt x="7251" y="14385"/>
                  </a:lnTo>
                  <a:lnTo>
                    <a:pt x="7211" y="14394"/>
                  </a:lnTo>
                  <a:lnTo>
                    <a:pt x="7160" y="14405"/>
                  </a:lnTo>
                  <a:lnTo>
                    <a:pt x="7131" y="14412"/>
                  </a:lnTo>
                  <a:lnTo>
                    <a:pt x="7098" y="14418"/>
                  </a:lnTo>
                  <a:lnTo>
                    <a:pt x="7065" y="14424"/>
                  </a:lnTo>
                  <a:lnTo>
                    <a:pt x="7030" y="14430"/>
                  </a:lnTo>
                  <a:lnTo>
                    <a:pt x="6994" y="14436"/>
                  </a:lnTo>
                  <a:lnTo>
                    <a:pt x="6957" y="14442"/>
                  </a:lnTo>
                  <a:lnTo>
                    <a:pt x="6919" y="14446"/>
                  </a:lnTo>
                  <a:lnTo>
                    <a:pt x="6880" y="14450"/>
                  </a:lnTo>
                  <a:lnTo>
                    <a:pt x="6842" y="14455"/>
                  </a:lnTo>
                  <a:lnTo>
                    <a:pt x="6805" y="14458"/>
                  </a:lnTo>
                  <a:lnTo>
                    <a:pt x="6767" y="14460"/>
                  </a:lnTo>
                  <a:lnTo>
                    <a:pt x="6730" y="14462"/>
                  </a:lnTo>
                  <a:lnTo>
                    <a:pt x="6695" y="14463"/>
                  </a:lnTo>
                  <a:lnTo>
                    <a:pt x="6661" y="14464"/>
                  </a:lnTo>
                  <a:lnTo>
                    <a:pt x="6629" y="14466"/>
                  </a:lnTo>
                  <a:lnTo>
                    <a:pt x="6599" y="14466"/>
                  </a:lnTo>
                  <a:lnTo>
                    <a:pt x="6547" y="14464"/>
                  </a:lnTo>
                  <a:lnTo>
                    <a:pt x="6507" y="14463"/>
                  </a:lnTo>
                  <a:lnTo>
                    <a:pt x="6481" y="14462"/>
                  </a:lnTo>
                  <a:lnTo>
                    <a:pt x="6471" y="14462"/>
                  </a:lnTo>
                  <a:lnTo>
                    <a:pt x="6462" y="14462"/>
                  </a:lnTo>
                  <a:lnTo>
                    <a:pt x="6436" y="14460"/>
                  </a:lnTo>
                  <a:lnTo>
                    <a:pt x="6395" y="14458"/>
                  </a:lnTo>
                  <a:lnTo>
                    <a:pt x="6343" y="14453"/>
                  </a:lnTo>
                  <a:lnTo>
                    <a:pt x="6313" y="14450"/>
                  </a:lnTo>
                  <a:lnTo>
                    <a:pt x="6281" y="14446"/>
                  </a:lnTo>
                  <a:lnTo>
                    <a:pt x="6247" y="14442"/>
                  </a:lnTo>
                  <a:lnTo>
                    <a:pt x="6213" y="14437"/>
                  </a:lnTo>
                  <a:lnTo>
                    <a:pt x="6176" y="14431"/>
                  </a:lnTo>
                  <a:lnTo>
                    <a:pt x="6139" y="14424"/>
                  </a:lnTo>
                  <a:lnTo>
                    <a:pt x="6102" y="14418"/>
                  </a:lnTo>
                  <a:lnTo>
                    <a:pt x="6064" y="14410"/>
                  </a:lnTo>
                  <a:lnTo>
                    <a:pt x="6026" y="14403"/>
                  </a:lnTo>
                  <a:lnTo>
                    <a:pt x="5988" y="14394"/>
                  </a:lnTo>
                  <a:lnTo>
                    <a:pt x="5952" y="14385"/>
                  </a:lnTo>
                  <a:lnTo>
                    <a:pt x="5917" y="14376"/>
                  </a:lnTo>
                  <a:lnTo>
                    <a:pt x="5882" y="14366"/>
                  </a:lnTo>
                  <a:lnTo>
                    <a:pt x="5850" y="14356"/>
                  </a:lnTo>
                  <a:lnTo>
                    <a:pt x="5819" y="14347"/>
                  </a:lnTo>
                  <a:lnTo>
                    <a:pt x="5789" y="14338"/>
                  </a:lnTo>
                  <a:lnTo>
                    <a:pt x="5740" y="14321"/>
                  </a:lnTo>
                  <a:lnTo>
                    <a:pt x="5702" y="14308"/>
                  </a:lnTo>
                  <a:lnTo>
                    <a:pt x="5677" y="14298"/>
                  </a:lnTo>
                  <a:lnTo>
                    <a:pt x="5668" y="14295"/>
                  </a:lnTo>
                  <a:lnTo>
                    <a:pt x="5660" y="14292"/>
                  </a:lnTo>
                  <a:lnTo>
                    <a:pt x="5635" y="14282"/>
                  </a:lnTo>
                  <a:lnTo>
                    <a:pt x="5597" y="14267"/>
                  </a:lnTo>
                  <a:lnTo>
                    <a:pt x="5550" y="14246"/>
                  </a:lnTo>
                  <a:lnTo>
                    <a:pt x="5522" y="14234"/>
                  </a:lnTo>
                  <a:lnTo>
                    <a:pt x="5492" y="14221"/>
                  </a:lnTo>
                  <a:lnTo>
                    <a:pt x="5461" y="14206"/>
                  </a:lnTo>
                  <a:lnTo>
                    <a:pt x="5430" y="14191"/>
                  </a:lnTo>
                  <a:lnTo>
                    <a:pt x="5397" y="14174"/>
                  </a:lnTo>
                  <a:lnTo>
                    <a:pt x="5364" y="14157"/>
                  </a:lnTo>
                  <a:lnTo>
                    <a:pt x="5330" y="14138"/>
                  </a:lnTo>
                  <a:lnTo>
                    <a:pt x="5297" y="14120"/>
                  </a:lnTo>
                  <a:lnTo>
                    <a:pt x="5263" y="14100"/>
                  </a:lnTo>
                  <a:lnTo>
                    <a:pt x="5230" y="14080"/>
                  </a:lnTo>
                  <a:lnTo>
                    <a:pt x="5199" y="14061"/>
                  </a:lnTo>
                  <a:lnTo>
                    <a:pt x="5167" y="14041"/>
                  </a:lnTo>
                  <a:lnTo>
                    <a:pt x="5138" y="14021"/>
                  </a:lnTo>
                  <a:lnTo>
                    <a:pt x="5110" y="14002"/>
                  </a:lnTo>
                  <a:lnTo>
                    <a:pt x="5083" y="13984"/>
                  </a:lnTo>
                  <a:lnTo>
                    <a:pt x="5059" y="13965"/>
                  </a:lnTo>
                  <a:lnTo>
                    <a:pt x="5017" y="13934"/>
                  </a:lnTo>
                  <a:lnTo>
                    <a:pt x="4985" y="13910"/>
                  </a:lnTo>
                  <a:lnTo>
                    <a:pt x="4964" y="13894"/>
                  </a:lnTo>
                  <a:lnTo>
                    <a:pt x="4957" y="13888"/>
                  </a:lnTo>
                  <a:lnTo>
                    <a:pt x="4950" y="13882"/>
                  </a:lnTo>
                  <a:lnTo>
                    <a:pt x="4930" y="13866"/>
                  </a:lnTo>
                  <a:lnTo>
                    <a:pt x="4898" y="13840"/>
                  </a:lnTo>
                  <a:lnTo>
                    <a:pt x="4858" y="13806"/>
                  </a:lnTo>
                  <a:lnTo>
                    <a:pt x="4837" y="13785"/>
                  </a:lnTo>
                  <a:lnTo>
                    <a:pt x="4813" y="13764"/>
                  </a:lnTo>
                  <a:lnTo>
                    <a:pt x="4788" y="13740"/>
                  </a:lnTo>
                  <a:lnTo>
                    <a:pt x="4762" y="13716"/>
                  </a:lnTo>
                  <a:lnTo>
                    <a:pt x="4736" y="13690"/>
                  </a:lnTo>
                  <a:lnTo>
                    <a:pt x="4710" y="13663"/>
                  </a:lnTo>
                  <a:lnTo>
                    <a:pt x="4684" y="13635"/>
                  </a:lnTo>
                  <a:lnTo>
                    <a:pt x="4657" y="13607"/>
                  </a:lnTo>
                  <a:lnTo>
                    <a:pt x="4633" y="13579"/>
                  </a:lnTo>
                  <a:lnTo>
                    <a:pt x="4607" y="13550"/>
                  </a:lnTo>
                  <a:lnTo>
                    <a:pt x="4583" y="13521"/>
                  </a:lnTo>
                  <a:lnTo>
                    <a:pt x="4559" y="13492"/>
                  </a:lnTo>
                  <a:lnTo>
                    <a:pt x="4538" y="13465"/>
                  </a:lnTo>
                  <a:lnTo>
                    <a:pt x="4517" y="13438"/>
                  </a:lnTo>
                  <a:lnTo>
                    <a:pt x="4498" y="13413"/>
                  </a:lnTo>
                  <a:lnTo>
                    <a:pt x="4479" y="13389"/>
                  </a:lnTo>
                  <a:lnTo>
                    <a:pt x="4449" y="13346"/>
                  </a:lnTo>
                  <a:lnTo>
                    <a:pt x="4425" y="13312"/>
                  </a:lnTo>
                  <a:lnTo>
                    <a:pt x="4411" y="13290"/>
                  </a:lnTo>
                  <a:lnTo>
                    <a:pt x="4406" y="13283"/>
                  </a:lnTo>
                  <a:lnTo>
                    <a:pt x="4400" y="13275"/>
                  </a:lnTo>
                  <a:lnTo>
                    <a:pt x="4386" y="13254"/>
                  </a:lnTo>
                  <a:lnTo>
                    <a:pt x="4365" y="13219"/>
                  </a:lnTo>
                  <a:lnTo>
                    <a:pt x="4338" y="13174"/>
                  </a:lnTo>
                  <a:lnTo>
                    <a:pt x="4323" y="13148"/>
                  </a:lnTo>
                  <a:lnTo>
                    <a:pt x="4306" y="13120"/>
                  </a:lnTo>
                  <a:lnTo>
                    <a:pt x="4290" y="13091"/>
                  </a:lnTo>
                  <a:lnTo>
                    <a:pt x="4274" y="13059"/>
                  </a:lnTo>
                  <a:lnTo>
                    <a:pt x="4257" y="13026"/>
                  </a:lnTo>
                  <a:lnTo>
                    <a:pt x="4240" y="12992"/>
                  </a:lnTo>
                  <a:lnTo>
                    <a:pt x="4223" y="12958"/>
                  </a:lnTo>
                  <a:lnTo>
                    <a:pt x="4207" y="12923"/>
                  </a:lnTo>
                  <a:lnTo>
                    <a:pt x="4192" y="12888"/>
                  </a:lnTo>
                  <a:lnTo>
                    <a:pt x="4177" y="12853"/>
                  </a:lnTo>
                  <a:lnTo>
                    <a:pt x="4163" y="12817"/>
                  </a:lnTo>
                  <a:lnTo>
                    <a:pt x="4149" y="12784"/>
                  </a:lnTo>
                  <a:lnTo>
                    <a:pt x="4137" y="12750"/>
                  </a:lnTo>
                  <a:lnTo>
                    <a:pt x="4125" y="12718"/>
                  </a:lnTo>
                  <a:lnTo>
                    <a:pt x="4114" y="12688"/>
                  </a:lnTo>
                  <a:lnTo>
                    <a:pt x="4104" y="12659"/>
                  </a:lnTo>
                  <a:lnTo>
                    <a:pt x="4088" y="12609"/>
                  </a:lnTo>
                  <a:lnTo>
                    <a:pt x="4077" y="12570"/>
                  </a:lnTo>
                  <a:lnTo>
                    <a:pt x="4070" y="12545"/>
                  </a:lnTo>
                  <a:lnTo>
                    <a:pt x="4068" y="12536"/>
                  </a:lnTo>
                  <a:lnTo>
                    <a:pt x="4064" y="12527"/>
                  </a:lnTo>
                  <a:lnTo>
                    <a:pt x="4058" y="12502"/>
                  </a:lnTo>
                  <a:lnTo>
                    <a:pt x="4048" y="12462"/>
                  </a:lnTo>
                  <a:lnTo>
                    <a:pt x="4036" y="12411"/>
                  </a:lnTo>
                  <a:lnTo>
                    <a:pt x="4030" y="12381"/>
                  </a:lnTo>
                  <a:lnTo>
                    <a:pt x="4023" y="12350"/>
                  </a:lnTo>
                  <a:lnTo>
                    <a:pt x="4017" y="12316"/>
                  </a:lnTo>
                  <a:lnTo>
                    <a:pt x="4012" y="12282"/>
                  </a:lnTo>
                  <a:lnTo>
                    <a:pt x="4005" y="12245"/>
                  </a:lnTo>
                  <a:lnTo>
                    <a:pt x="4000" y="12208"/>
                  </a:lnTo>
                  <a:lnTo>
                    <a:pt x="3994" y="12171"/>
                  </a:lnTo>
                  <a:lnTo>
                    <a:pt x="3990" y="12132"/>
                  </a:lnTo>
                  <a:lnTo>
                    <a:pt x="3986" y="12094"/>
                  </a:lnTo>
                  <a:lnTo>
                    <a:pt x="3982" y="12056"/>
                  </a:lnTo>
                  <a:lnTo>
                    <a:pt x="3980" y="12018"/>
                  </a:lnTo>
                  <a:lnTo>
                    <a:pt x="3978" y="11982"/>
                  </a:lnTo>
                  <a:lnTo>
                    <a:pt x="3976" y="11946"/>
                  </a:lnTo>
                  <a:lnTo>
                    <a:pt x="3975" y="11912"/>
                  </a:lnTo>
                  <a:lnTo>
                    <a:pt x="3975" y="11880"/>
                  </a:lnTo>
                  <a:lnTo>
                    <a:pt x="3974" y="11851"/>
                  </a:lnTo>
                  <a:lnTo>
                    <a:pt x="3975" y="11798"/>
                  </a:lnTo>
                  <a:lnTo>
                    <a:pt x="3975" y="11758"/>
                  </a:lnTo>
                  <a:lnTo>
                    <a:pt x="3976" y="11732"/>
                  </a:lnTo>
                  <a:lnTo>
                    <a:pt x="3977" y="11722"/>
                  </a:lnTo>
                  <a:lnTo>
                    <a:pt x="3977" y="11714"/>
                  </a:lnTo>
                  <a:lnTo>
                    <a:pt x="3978" y="11688"/>
                  </a:lnTo>
                  <a:lnTo>
                    <a:pt x="3981" y="11647"/>
                  </a:lnTo>
                  <a:lnTo>
                    <a:pt x="3986" y="11595"/>
                  </a:lnTo>
                  <a:lnTo>
                    <a:pt x="3988" y="11565"/>
                  </a:lnTo>
                  <a:lnTo>
                    <a:pt x="3992" y="11532"/>
                  </a:lnTo>
                  <a:lnTo>
                    <a:pt x="3996" y="11499"/>
                  </a:lnTo>
                  <a:lnTo>
                    <a:pt x="4001" y="11464"/>
                  </a:lnTo>
                  <a:lnTo>
                    <a:pt x="4006" y="11427"/>
                  </a:lnTo>
                  <a:lnTo>
                    <a:pt x="4013" y="11391"/>
                  </a:lnTo>
                  <a:lnTo>
                    <a:pt x="4019" y="11353"/>
                  </a:lnTo>
                  <a:lnTo>
                    <a:pt x="4027" y="11315"/>
                  </a:lnTo>
                  <a:lnTo>
                    <a:pt x="4034" y="11277"/>
                  </a:lnTo>
                  <a:lnTo>
                    <a:pt x="4043" y="11240"/>
                  </a:lnTo>
                  <a:lnTo>
                    <a:pt x="4051" y="11203"/>
                  </a:lnTo>
                  <a:lnTo>
                    <a:pt x="4061" y="11167"/>
                  </a:lnTo>
                  <a:lnTo>
                    <a:pt x="4070" y="11134"/>
                  </a:lnTo>
                  <a:lnTo>
                    <a:pt x="4080" y="11100"/>
                  </a:lnTo>
                  <a:lnTo>
                    <a:pt x="4089" y="11070"/>
                  </a:lnTo>
                  <a:lnTo>
                    <a:pt x="4098" y="11041"/>
                  </a:lnTo>
                  <a:lnTo>
                    <a:pt x="4114" y="10991"/>
                  </a:lnTo>
                  <a:lnTo>
                    <a:pt x="4128" y="10952"/>
                  </a:lnTo>
                  <a:lnTo>
                    <a:pt x="4137" y="10927"/>
                  </a:lnTo>
                  <a:lnTo>
                    <a:pt x="4140" y="10919"/>
                  </a:lnTo>
                  <a:lnTo>
                    <a:pt x="4143" y="10910"/>
                  </a:lnTo>
                  <a:lnTo>
                    <a:pt x="4153" y="10886"/>
                  </a:lnTo>
                  <a:lnTo>
                    <a:pt x="4168" y="10849"/>
                  </a:lnTo>
                  <a:lnTo>
                    <a:pt x="4189" y="10800"/>
                  </a:lnTo>
                  <a:lnTo>
                    <a:pt x="4201" y="10772"/>
                  </a:lnTo>
                  <a:lnTo>
                    <a:pt x="4213" y="10743"/>
                  </a:lnTo>
                  <a:lnTo>
                    <a:pt x="4228" y="10713"/>
                  </a:lnTo>
                  <a:lnTo>
                    <a:pt x="4244" y="10680"/>
                  </a:lnTo>
                  <a:lnTo>
                    <a:pt x="4260" y="10647"/>
                  </a:lnTo>
                  <a:lnTo>
                    <a:pt x="4277" y="10614"/>
                  </a:lnTo>
                  <a:lnTo>
                    <a:pt x="4296" y="10580"/>
                  </a:lnTo>
                  <a:lnTo>
                    <a:pt x="4314" y="10546"/>
                  </a:lnTo>
                  <a:lnTo>
                    <a:pt x="4333" y="10513"/>
                  </a:lnTo>
                  <a:lnTo>
                    <a:pt x="4353" y="10480"/>
                  </a:lnTo>
                  <a:lnTo>
                    <a:pt x="4372" y="10448"/>
                  </a:lnTo>
                  <a:lnTo>
                    <a:pt x="4393" y="10418"/>
                  </a:lnTo>
                  <a:lnTo>
                    <a:pt x="4412" y="10387"/>
                  </a:lnTo>
                  <a:lnTo>
                    <a:pt x="4431" y="10359"/>
                  </a:lnTo>
                  <a:lnTo>
                    <a:pt x="4449" y="10333"/>
                  </a:lnTo>
                  <a:lnTo>
                    <a:pt x="4466" y="10309"/>
                  </a:lnTo>
                  <a:lnTo>
                    <a:pt x="4498" y="10266"/>
                  </a:lnTo>
                  <a:lnTo>
                    <a:pt x="4522" y="10234"/>
                  </a:lnTo>
                  <a:lnTo>
                    <a:pt x="4539" y="10214"/>
                  </a:lnTo>
                  <a:lnTo>
                    <a:pt x="4544" y="10206"/>
                  </a:lnTo>
                  <a:lnTo>
                    <a:pt x="4549" y="10198"/>
                  </a:lnTo>
                  <a:lnTo>
                    <a:pt x="4567" y="10179"/>
                  </a:lnTo>
                  <a:lnTo>
                    <a:pt x="4593" y="10148"/>
                  </a:lnTo>
                  <a:lnTo>
                    <a:pt x="4626" y="10108"/>
                  </a:lnTo>
                  <a:lnTo>
                    <a:pt x="4647" y="10085"/>
                  </a:lnTo>
                  <a:lnTo>
                    <a:pt x="4668" y="10061"/>
                  </a:lnTo>
                  <a:lnTo>
                    <a:pt x="4691" y="10036"/>
                  </a:lnTo>
                  <a:lnTo>
                    <a:pt x="4716" y="10011"/>
                  </a:lnTo>
                  <a:lnTo>
                    <a:pt x="4742" y="9985"/>
                  </a:lnTo>
                  <a:lnTo>
                    <a:pt x="4768" y="9959"/>
                  </a:lnTo>
                  <a:lnTo>
                    <a:pt x="4796" y="9932"/>
                  </a:lnTo>
                  <a:lnTo>
                    <a:pt x="4824" y="9906"/>
                  </a:lnTo>
                  <a:lnTo>
                    <a:pt x="4852" y="9880"/>
                  </a:lnTo>
                  <a:lnTo>
                    <a:pt x="4881" y="9855"/>
                  </a:lnTo>
                  <a:lnTo>
                    <a:pt x="4909" y="9830"/>
                  </a:lnTo>
                  <a:lnTo>
                    <a:pt x="4937" y="9807"/>
                  </a:lnTo>
                  <a:lnTo>
                    <a:pt x="4965" y="9785"/>
                  </a:lnTo>
                  <a:lnTo>
                    <a:pt x="4992" y="9763"/>
                  </a:lnTo>
                  <a:lnTo>
                    <a:pt x="5017" y="9744"/>
                  </a:lnTo>
                  <a:lnTo>
                    <a:pt x="5042" y="9726"/>
                  </a:lnTo>
                  <a:lnTo>
                    <a:pt x="5084" y="9695"/>
                  </a:lnTo>
                  <a:lnTo>
                    <a:pt x="5118" y="9672"/>
                  </a:lnTo>
                  <a:lnTo>
                    <a:pt x="5139" y="9657"/>
                  </a:lnTo>
                  <a:lnTo>
                    <a:pt x="5147" y="9652"/>
                  </a:lnTo>
                  <a:lnTo>
                    <a:pt x="5154" y="9648"/>
                  </a:lnTo>
                  <a:lnTo>
                    <a:pt x="5176" y="9633"/>
                  </a:lnTo>
                  <a:lnTo>
                    <a:pt x="5210" y="9611"/>
                  </a:lnTo>
                  <a:lnTo>
                    <a:pt x="5256" y="9584"/>
                  </a:lnTo>
                  <a:lnTo>
                    <a:pt x="5282" y="9569"/>
                  </a:lnTo>
                  <a:lnTo>
                    <a:pt x="5310" y="9553"/>
                  </a:lnTo>
                  <a:lnTo>
                    <a:pt x="5339" y="9536"/>
                  </a:lnTo>
                  <a:lnTo>
                    <a:pt x="5370" y="9519"/>
                  </a:lnTo>
                  <a:lnTo>
                    <a:pt x="5403" y="9502"/>
                  </a:lnTo>
                  <a:lnTo>
                    <a:pt x="5436" y="9486"/>
                  </a:lnTo>
                  <a:lnTo>
                    <a:pt x="5471" y="9468"/>
                  </a:lnTo>
                  <a:lnTo>
                    <a:pt x="5505" y="9452"/>
                  </a:lnTo>
                  <a:lnTo>
                    <a:pt x="5541" y="9436"/>
                  </a:lnTo>
                  <a:lnTo>
                    <a:pt x="5577" y="9421"/>
                  </a:lnTo>
                  <a:lnTo>
                    <a:pt x="5611" y="9407"/>
                  </a:lnTo>
                  <a:lnTo>
                    <a:pt x="5645" y="9393"/>
                  </a:lnTo>
                  <a:lnTo>
                    <a:pt x="5678" y="9381"/>
                  </a:lnTo>
                  <a:lnTo>
                    <a:pt x="5711" y="9369"/>
                  </a:lnTo>
                  <a:lnTo>
                    <a:pt x="5741" y="9358"/>
                  </a:lnTo>
                  <a:lnTo>
                    <a:pt x="5769" y="9348"/>
                  </a:lnTo>
                  <a:lnTo>
                    <a:pt x="5820" y="9332"/>
                  </a:lnTo>
                  <a:lnTo>
                    <a:pt x="5859" y="9320"/>
                  </a:lnTo>
                  <a:lnTo>
                    <a:pt x="5883" y="9313"/>
                  </a:lnTo>
                  <a:lnTo>
                    <a:pt x="5892" y="9311"/>
                  </a:lnTo>
                  <a:lnTo>
                    <a:pt x="5902" y="9309"/>
                  </a:lnTo>
                  <a:lnTo>
                    <a:pt x="5927" y="9301"/>
                  </a:lnTo>
                  <a:lnTo>
                    <a:pt x="5965" y="9291"/>
                  </a:lnTo>
                  <a:lnTo>
                    <a:pt x="6017" y="9279"/>
                  </a:lnTo>
                  <a:lnTo>
                    <a:pt x="6046" y="9273"/>
                  </a:lnTo>
                  <a:lnTo>
                    <a:pt x="6078" y="9266"/>
                  </a:lnTo>
                  <a:lnTo>
                    <a:pt x="6111" y="9260"/>
                  </a:lnTo>
                  <a:lnTo>
                    <a:pt x="6147" y="9253"/>
                  </a:lnTo>
                  <a:lnTo>
                    <a:pt x="6183" y="9247"/>
                  </a:lnTo>
                  <a:lnTo>
                    <a:pt x="6220" y="9242"/>
                  </a:lnTo>
                  <a:lnTo>
                    <a:pt x="6258" y="9236"/>
                  </a:lnTo>
                  <a:lnTo>
                    <a:pt x="6296" y="9232"/>
                  </a:lnTo>
                  <a:lnTo>
                    <a:pt x="6335" y="9228"/>
                  </a:lnTo>
                  <a:lnTo>
                    <a:pt x="6373" y="9224"/>
                  </a:lnTo>
                  <a:lnTo>
                    <a:pt x="6409" y="9221"/>
                  </a:lnTo>
                  <a:lnTo>
                    <a:pt x="6446" y="9219"/>
                  </a:lnTo>
                  <a:lnTo>
                    <a:pt x="6482" y="9217"/>
                  </a:lnTo>
                  <a:lnTo>
                    <a:pt x="6515" y="9216"/>
                  </a:lnTo>
                  <a:lnTo>
                    <a:pt x="6548" y="9215"/>
                  </a:lnTo>
                  <a:lnTo>
                    <a:pt x="6578" y="9215"/>
                  </a:lnTo>
                  <a:lnTo>
                    <a:pt x="6595" y="9213"/>
                  </a:lnTo>
                  <a:lnTo>
                    <a:pt x="6610" y="9213"/>
                  </a:lnTo>
                  <a:lnTo>
                    <a:pt x="6624" y="9213"/>
                  </a:lnTo>
                  <a:lnTo>
                    <a:pt x="6636" y="9213"/>
                  </a:lnTo>
                  <a:lnTo>
                    <a:pt x="6649" y="9213"/>
                  </a:lnTo>
                  <a:lnTo>
                    <a:pt x="6653" y="9212"/>
                  </a:lnTo>
                  <a:lnTo>
                    <a:pt x="6659" y="9212"/>
                  </a:lnTo>
                  <a:lnTo>
                    <a:pt x="6672" y="9212"/>
                  </a:lnTo>
                  <a:lnTo>
                    <a:pt x="6692" y="9211"/>
                  </a:lnTo>
                  <a:lnTo>
                    <a:pt x="6718" y="9209"/>
                  </a:lnTo>
                  <a:lnTo>
                    <a:pt x="6750" y="9206"/>
                  </a:lnTo>
                  <a:lnTo>
                    <a:pt x="6784" y="9202"/>
                  </a:lnTo>
                  <a:lnTo>
                    <a:pt x="6821" y="9195"/>
                  </a:lnTo>
                  <a:lnTo>
                    <a:pt x="6860" y="9189"/>
                  </a:lnTo>
                  <a:lnTo>
                    <a:pt x="6896" y="9181"/>
                  </a:lnTo>
                  <a:lnTo>
                    <a:pt x="6933" y="9171"/>
                  </a:lnTo>
                  <a:lnTo>
                    <a:pt x="6967" y="9163"/>
                  </a:lnTo>
                  <a:lnTo>
                    <a:pt x="6997" y="9154"/>
                  </a:lnTo>
                  <a:lnTo>
                    <a:pt x="7022" y="9145"/>
                  </a:lnTo>
                  <a:lnTo>
                    <a:pt x="7041" y="9139"/>
                  </a:lnTo>
                  <a:lnTo>
                    <a:pt x="7053" y="9135"/>
                  </a:lnTo>
                  <a:lnTo>
                    <a:pt x="7057" y="9132"/>
                  </a:lnTo>
                  <a:lnTo>
                    <a:pt x="7062" y="9131"/>
                  </a:lnTo>
                  <a:lnTo>
                    <a:pt x="7074" y="9127"/>
                  </a:lnTo>
                  <a:lnTo>
                    <a:pt x="7093" y="9120"/>
                  </a:lnTo>
                  <a:lnTo>
                    <a:pt x="7118" y="9109"/>
                  </a:lnTo>
                  <a:lnTo>
                    <a:pt x="7146" y="9097"/>
                  </a:lnTo>
                  <a:lnTo>
                    <a:pt x="7177" y="9082"/>
                  </a:lnTo>
                  <a:lnTo>
                    <a:pt x="7211" y="9064"/>
                  </a:lnTo>
                  <a:lnTo>
                    <a:pt x="7244" y="9046"/>
                  </a:lnTo>
                  <a:lnTo>
                    <a:pt x="7278" y="9027"/>
                  </a:lnTo>
                  <a:lnTo>
                    <a:pt x="7310" y="9007"/>
                  </a:lnTo>
                  <a:lnTo>
                    <a:pt x="7339" y="8988"/>
                  </a:lnTo>
                  <a:lnTo>
                    <a:pt x="7365" y="8970"/>
                  </a:lnTo>
                  <a:lnTo>
                    <a:pt x="7387" y="8954"/>
                  </a:lnTo>
                  <a:lnTo>
                    <a:pt x="7403" y="8942"/>
                  </a:lnTo>
                  <a:lnTo>
                    <a:pt x="7413" y="8934"/>
                  </a:lnTo>
                  <a:lnTo>
                    <a:pt x="7417" y="8932"/>
                  </a:lnTo>
                  <a:lnTo>
                    <a:pt x="7420" y="8928"/>
                  </a:lnTo>
                  <a:lnTo>
                    <a:pt x="7431" y="8920"/>
                  </a:lnTo>
                  <a:lnTo>
                    <a:pt x="7446" y="8907"/>
                  </a:lnTo>
                  <a:lnTo>
                    <a:pt x="7467" y="8889"/>
                  </a:lnTo>
                  <a:lnTo>
                    <a:pt x="7491" y="8869"/>
                  </a:lnTo>
                  <a:lnTo>
                    <a:pt x="7515" y="8845"/>
                  </a:lnTo>
                  <a:lnTo>
                    <a:pt x="7542" y="8818"/>
                  </a:lnTo>
                  <a:lnTo>
                    <a:pt x="7569" y="8791"/>
                  </a:lnTo>
                  <a:lnTo>
                    <a:pt x="7595" y="8762"/>
                  </a:lnTo>
                  <a:lnTo>
                    <a:pt x="7619" y="8733"/>
                  </a:lnTo>
                  <a:lnTo>
                    <a:pt x="7642" y="8706"/>
                  </a:lnTo>
                  <a:lnTo>
                    <a:pt x="7660" y="8681"/>
                  </a:lnTo>
                  <a:lnTo>
                    <a:pt x="7676" y="8659"/>
                  </a:lnTo>
                  <a:lnTo>
                    <a:pt x="7688" y="8643"/>
                  </a:lnTo>
                  <a:lnTo>
                    <a:pt x="7695" y="8632"/>
                  </a:lnTo>
                  <a:lnTo>
                    <a:pt x="7698" y="8628"/>
                  </a:lnTo>
                  <a:lnTo>
                    <a:pt x="7700" y="8625"/>
                  </a:lnTo>
                  <a:lnTo>
                    <a:pt x="7708" y="8613"/>
                  </a:lnTo>
                  <a:lnTo>
                    <a:pt x="7718" y="8597"/>
                  </a:lnTo>
                  <a:lnTo>
                    <a:pt x="7732" y="8574"/>
                  </a:lnTo>
                  <a:lnTo>
                    <a:pt x="7749" y="8547"/>
                  </a:lnTo>
                  <a:lnTo>
                    <a:pt x="7765" y="8516"/>
                  </a:lnTo>
                  <a:lnTo>
                    <a:pt x="7782" y="8483"/>
                  </a:lnTo>
                  <a:lnTo>
                    <a:pt x="7799" y="8449"/>
                  </a:lnTo>
                  <a:lnTo>
                    <a:pt x="7815" y="8413"/>
                  </a:lnTo>
                  <a:lnTo>
                    <a:pt x="7829" y="8379"/>
                  </a:lnTo>
                  <a:lnTo>
                    <a:pt x="7842" y="8346"/>
                  </a:lnTo>
                  <a:lnTo>
                    <a:pt x="7851" y="8317"/>
                  </a:lnTo>
                  <a:lnTo>
                    <a:pt x="7860" y="8292"/>
                  </a:lnTo>
                  <a:lnTo>
                    <a:pt x="7866" y="8273"/>
                  </a:lnTo>
                  <a:lnTo>
                    <a:pt x="7870" y="8260"/>
                  </a:lnTo>
                  <a:lnTo>
                    <a:pt x="7871" y="8256"/>
                  </a:lnTo>
                  <a:lnTo>
                    <a:pt x="7872" y="8251"/>
                  </a:lnTo>
                  <a:lnTo>
                    <a:pt x="7876" y="8238"/>
                  </a:lnTo>
                  <a:lnTo>
                    <a:pt x="7880" y="8219"/>
                  </a:lnTo>
                  <a:lnTo>
                    <a:pt x="7887" y="8193"/>
                  </a:lnTo>
                  <a:lnTo>
                    <a:pt x="7893" y="8163"/>
                  </a:lnTo>
                  <a:lnTo>
                    <a:pt x="7900" y="8128"/>
                  </a:lnTo>
                  <a:lnTo>
                    <a:pt x="7906" y="8091"/>
                  </a:lnTo>
                  <a:lnTo>
                    <a:pt x="7912" y="8054"/>
                  </a:lnTo>
                  <a:lnTo>
                    <a:pt x="7915" y="8015"/>
                  </a:lnTo>
                  <a:lnTo>
                    <a:pt x="7918" y="7977"/>
                  </a:lnTo>
                  <a:lnTo>
                    <a:pt x="7920" y="7942"/>
                  </a:lnTo>
                  <a:lnTo>
                    <a:pt x="7920" y="7911"/>
                  </a:lnTo>
                  <a:lnTo>
                    <a:pt x="7920" y="7884"/>
                  </a:lnTo>
                  <a:lnTo>
                    <a:pt x="7920" y="7863"/>
                  </a:lnTo>
                  <a:lnTo>
                    <a:pt x="7920" y="7851"/>
                  </a:lnTo>
                  <a:lnTo>
                    <a:pt x="7920" y="7845"/>
                  </a:lnTo>
                  <a:lnTo>
                    <a:pt x="7920" y="7841"/>
                  </a:lnTo>
                  <a:lnTo>
                    <a:pt x="7919" y="7828"/>
                  </a:lnTo>
                  <a:lnTo>
                    <a:pt x="7918" y="7807"/>
                  </a:lnTo>
                  <a:lnTo>
                    <a:pt x="7916" y="7780"/>
                  </a:lnTo>
                  <a:lnTo>
                    <a:pt x="7913" y="7749"/>
                  </a:lnTo>
                  <a:lnTo>
                    <a:pt x="7909" y="7714"/>
                  </a:lnTo>
                  <a:lnTo>
                    <a:pt x="7903" y="7678"/>
                  </a:lnTo>
                  <a:lnTo>
                    <a:pt x="7897" y="7640"/>
                  </a:lnTo>
                  <a:lnTo>
                    <a:pt x="7889" y="7602"/>
                  </a:lnTo>
                  <a:lnTo>
                    <a:pt x="7880" y="7565"/>
                  </a:lnTo>
                  <a:lnTo>
                    <a:pt x="7871" y="7532"/>
                  </a:lnTo>
                  <a:lnTo>
                    <a:pt x="7862" y="7503"/>
                  </a:lnTo>
                  <a:lnTo>
                    <a:pt x="7855" y="7477"/>
                  </a:lnTo>
                  <a:lnTo>
                    <a:pt x="7848" y="7457"/>
                  </a:lnTo>
                  <a:lnTo>
                    <a:pt x="7844" y="7446"/>
                  </a:lnTo>
                  <a:lnTo>
                    <a:pt x="7842" y="7441"/>
                  </a:lnTo>
                  <a:lnTo>
                    <a:pt x="7841" y="7437"/>
                  </a:lnTo>
                  <a:lnTo>
                    <a:pt x="7836" y="7425"/>
                  </a:lnTo>
                  <a:lnTo>
                    <a:pt x="7829" y="7406"/>
                  </a:lnTo>
                  <a:lnTo>
                    <a:pt x="7818" y="7381"/>
                  </a:lnTo>
                  <a:lnTo>
                    <a:pt x="7806" y="7353"/>
                  </a:lnTo>
                  <a:lnTo>
                    <a:pt x="7791" y="7321"/>
                  </a:lnTo>
                  <a:lnTo>
                    <a:pt x="7775" y="7288"/>
                  </a:lnTo>
                  <a:lnTo>
                    <a:pt x="7756" y="7253"/>
                  </a:lnTo>
                  <a:lnTo>
                    <a:pt x="7737" y="7220"/>
                  </a:lnTo>
                  <a:lnTo>
                    <a:pt x="7717" y="7188"/>
                  </a:lnTo>
                  <a:lnTo>
                    <a:pt x="7698" y="7159"/>
                  </a:lnTo>
                  <a:lnTo>
                    <a:pt x="7681" y="7133"/>
                  </a:lnTo>
                  <a:lnTo>
                    <a:pt x="7666" y="7112"/>
                  </a:lnTo>
                  <a:lnTo>
                    <a:pt x="7653" y="7096"/>
                  </a:lnTo>
                  <a:lnTo>
                    <a:pt x="7645" y="7085"/>
                  </a:lnTo>
                  <a:lnTo>
                    <a:pt x="7642" y="7082"/>
                  </a:lnTo>
                  <a:lnTo>
                    <a:pt x="7640" y="7077"/>
                  </a:lnTo>
                  <a:lnTo>
                    <a:pt x="7631" y="7068"/>
                  </a:lnTo>
                  <a:lnTo>
                    <a:pt x="7618" y="7051"/>
                  </a:lnTo>
                  <a:lnTo>
                    <a:pt x="7601" y="7031"/>
                  </a:lnTo>
                  <a:lnTo>
                    <a:pt x="7580" y="7007"/>
                  </a:lnTo>
                  <a:lnTo>
                    <a:pt x="7556" y="6982"/>
                  </a:lnTo>
                  <a:lnTo>
                    <a:pt x="7529" y="6955"/>
                  </a:lnTo>
                  <a:lnTo>
                    <a:pt x="7502" y="6928"/>
                  </a:lnTo>
                  <a:lnTo>
                    <a:pt x="7473" y="6902"/>
                  </a:lnTo>
                  <a:lnTo>
                    <a:pt x="7445" y="6877"/>
                  </a:lnTo>
                  <a:lnTo>
                    <a:pt x="7418" y="6856"/>
                  </a:lnTo>
                  <a:lnTo>
                    <a:pt x="7393" y="6836"/>
                  </a:lnTo>
                  <a:lnTo>
                    <a:pt x="7372" y="6821"/>
                  </a:lnTo>
                  <a:lnTo>
                    <a:pt x="7354" y="6809"/>
                  </a:lnTo>
                  <a:lnTo>
                    <a:pt x="7344" y="6802"/>
                  </a:lnTo>
                  <a:lnTo>
                    <a:pt x="7340" y="6799"/>
                  </a:lnTo>
                  <a:lnTo>
                    <a:pt x="7336" y="6796"/>
                  </a:lnTo>
                  <a:lnTo>
                    <a:pt x="7325" y="6789"/>
                  </a:lnTo>
                  <a:lnTo>
                    <a:pt x="7308" y="6778"/>
                  </a:lnTo>
                  <a:lnTo>
                    <a:pt x="7285" y="6764"/>
                  </a:lnTo>
                  <a:lnTo>
                    <a:pt x="7258" y="6748"/>
                  </a:lnTo>
                  <a:lnTo>
                    <a:pt x="7228" y="6731"/>
                  </a:lnTo>
                  <a:lnTo>
                    <a:pt x="7196" y="6713"/>
                  </a:lnTo>
                  <a:lnTo>
                    <a:pt x="7161" y="6697"/>
                  </a:lnTo>
                  <a:lnTo>
                    <a:pt x="7125" y="6681"/>
                  </a:lnTo>
                  <a:lnTo>
                    <a:pt x="7091" y="6667"/>
                  </a:lnTo>
                  <a:lnTo>
                    <a:pt x="7059" y="6654"/>
                  </a:lnTo>
                  <a:lnTo>
                    <a:pt x="7029" y="6643"/>
                  </a:lnTo>
                  <a:lnTo>
                    <a:pt x="7005" y="6636"/>
                  </a:lnTo>
                  <a:lnTo>
                    <a:pt x="6985" y="6629"/>
                  </a:lnTo>
                  <a:lnTo>
                    <a:pt x="6972" y="6626"/>
                  </a:lnTo>
                  <a:lnTo>
                    <a:pt x="6968" y="6624"/>
                  </a:lnTo>
                  <a:lnTo>
                    <a:pt x="6963" y="6623"/>
                  </a:lnTo>
                  <a:lnTo>
                    <a:pt x="6950" y="6619"/>
                  </a:lnTo>
                  <a:lnTo>
                    <a:pt x="6931" y="6614"/>
                  </a:lnTo>
                  <a:lnTo>
                    <a:pt x="6905" y="6607"/>
                  </a:lnTo>
                  <a:lnTo>
                    <a:pt x="6875" y="6601"/>
                  </a:lnTo>
                  <a:lnTo>
                    <a:pt x="6841" y="6594"/>
                  </a:lnTo>
                  <a:lnTo>
                    <a:pt x="6804" y="6588"/>
                  </a:lnTo>
                  <a:lnTo>
                    <a:pt x="6766" y="6583"/>
                  </a:lnTo>
                  <a:lnTo>
                    <a:pt x="6728" y="6578"/>
                  </a:lnTo>
                  <a:lnTo>
                    <a:pt x="6690" y="6575"/>
                  </a:lnTo>
                  <a:lnTo>
                    <a:pt x="6655" y="6574"/>
                  </a:lnTo>
                  <a:lnTo>
                    <a:pt x="6623" y="6573"/>
                  </a:lnTo>
                  <a:lnTo>
                    <a:pt x="6596" y="6572"/>
                  </a:lnTo>
                  <a:lnTo>
                    <a:pt x="6576" y="6573"/>
                  </a:lnTo>
                  <a:lnTo>
                    <a:pt x="6563" y="6573"/>
                  </a:lnTo>
                  <a:lnTo>
                    <a:pt x="6558" y="6573"/>
                  </a:lnTo>
                  <a:lnTo>
                    <a:pt x="6553" y="6573"/>
                  </a:lnTo>
                  <a:lnTo>
                    <a:pt x="6540" y="6574"/>
                  </a:lnTo>
                  <a:lnTo>
                    <a:pt x="6520" y="6575"/>
                  </a:lnTo>
                  <a:lnTo>
                    <a:pt x="6494" y="6576"/>
                  </a:lnTo>
                  <a:lnTo>
                    <a:pt x="6462" y="6579"/>
                  </a:lnTo>
                  <a:lnTo>
                    <a:pt x="6428" y="6584"/>
                  </a:lnTo>
                  <a:lnTo>
                    <a:pt x="6390" y="6589"/>
                  </a:lnTo>
                  <a:lnTo>
                    <a:pt x="6352" y="6596"/>
                  </a:lnTo>
                  <a:lnTo>
                    <a:pt x="6314" y="6603"/>
                  </a:lnTo>
                  <a:lnTo>
                    <a:pt x="6279" y="6612"/>
                  </a:lnTo>
                  <a:lnTo>
                    <a:pt x="6245" y="6620"/>
                  </a:lnTo>
                  <a:lnTo>
                    <a:pt x="6215" y="6629"/>
                  </a:lnTo>
                  <a:lnTo>
                    <a:pt x="6190" y="6637"/>
                  </a:lnTo>
                  <a:lnTo>
                    <a:pt x="6171" y="6643"/>
                  </a:lnTo>
                  <a:lnTo>
                    <a:pt x="6158" y="6647"/>
                  </a:lnTo>
                  <a:lnTo>
                    <a:pt x="6153" y="6650"/>
                  </a:lnTo>
                  <a:lnTo>
                    <a:pt x="6149" y="6651"/>
                  </a:lnTo>
                  <a:lnTo>
                    <a:pt x="6137" y="6656"/>
                  </a:lnTo>
                  <a:lnTo>
                    <a:pt x="6118" y="6663"/>
                  </a:lnTo>
                  <a:lnTo>
                    <a:pt x="6094" y="6672"/>
                  </a:lnTo>
                  <a:lnTo>
                    <a:pt x="6065" y="6685"/>
                  </a:lnTo>
                  <a:lnTo>
                    <a:pt x="6033" y="6699"/>
                  </a:lnTo>
                  <a:lnTo>
                    <a:pt x="6000" y="6717"/>
                  </a:lnTo>
                  <a:lnTo>
                    <a:pt x="5965" y="6734"/>
                  </a:lnTo>
                  <a:lnTo>
                    <a:pt x="5932" y="6753"/>
                  </a:lnTo>
                  <a:lnTo>
                    <a:pt x="5901" y="6773"/>
                  </a:lnTo>
                  <a:lnTo>
                    <a:pt x="5870" y="6792"/>
                  </a:lnTo>
                  <a:lnTo>
                    <a:pt x="5844" y="6809"/>
                  </a:lnTo>
                  <a:lnTo>
                    <a:pt x="5823" y="6825"/>
                  </a:lnTo>
                  <a:lnTo>
                    <a:pt x="5807" y="6836"/>
                  </a:lnTo>
                  <a:lnTo>
                    <a:pt x="5796" y="6845"/>
                  </a:lnTo>
                  <a:lnTo>
                    <a:pt x="5793" y="6847"/>
                  </a:lnTo>
                  <a:lnTo>
                    <a:pt x="5789" y="6850"/>
                  </a:lnTo>
                  <a:lnTo>
                    <a:pt x="5779" y="6859"/>
                  </a:lnTo>
                  <a:lnTo>
                    <a:pt x="5762" y="6871"/>
                  </a:lnTo>
                  <a:lnTo>
                    <a:pt x="5742" y="6888"/>
                  </a:lnTo>
                  <a:lnTo>
                    <a:pt x="5719" y="6909"/>
                  </a:lnTo>
                  <a:lnTo>
                    <a:pt x="5693" y="6933"/>
                  </a:lnTo>
                  <a:lnTo>
                    <a:pt x="5666" y="6960"/>
                  </a:lnTo>
                  <a:lnTo>
                    <a:pt x="5639" y="6987"/>
                  </a:lnTo>
                  <a:lnTo>
                    <a:pt x="5613" y="7016"/>
                  </a:lnTo>
                  <a:lnTo>
                    <a:pt x="5588" y="7044"/>
                  </a:lnTo>
                  <a:lnTo>
                    <a:pt x="5566" y="7071"/>
                  </a:lnTo>
                  <a:lnTo>
                    <a:pt x="5547" y="7096"/>
                  </a:lnTo>
                  <a:lnTo>
                    <a:pt x="5531" y="7117"/>
                  </a:lnTo>
                  <a:lnTo>
                    <a:pt x="5519" y="7133"/>
                  </a:lnTo>
                  <a:lnTo>
                    <a:pt x="5512" y="7144"/>
                  </a:lnTo>
                  <a:lnTo>
                    <a:pt x="5509" y="7149"/>
                  </a:lnTo>
                  <a:lnTo>
                    <a:pt x="5506" y="7152"/>
                  </a:lnTo>
                  <a:lnTo>
                    <a:pt x="5499" y="7163"/>
                  </a:lnTo>
                  <a:lnTo>
                    <a:pt x="5488" y="7180"/>
                  </a:lnTo>
                  <a:lnTo>
                    <a:pt x="5474" y="7203"/>
                  </a:lnTo>
                  <a:lnTo>
                    <a:pt x="5458" y="7230"/>
                  </a:lnTo>
                  <a:lnTo>
                    <a:pt x="5440" y="7260"/>
                  </a:lnTo>
                  <a:lnTo>
                    <a:pt x="5423" y="7292"/>
                  </a:lnTo>
                  <a:lnTo>
                    <a:pt x="5406" y="7327"/>
                  </a:lnTo>
                  <a:lnTo>
                    <a:pt x="5390" y="7362"/>
                  </a:lnTo>
                  <a:lnTo>
                    <a:pt x="5376" y="7397"/>
                  </a:lnTo>
                  <a:lnTo>
                    <a:pt x="5363" y="7429"/>
                  </a:lnTo>
                  <a:lnTo>
                    <a:pt x="5352" y="7458"/>
                  </a:lnTo>
                  <a:lnTo>
                    <a:pt x="5343" y="7483"/>
                  </a:lnTo>
                  <a:lnTo>
                    <a:pt x="5338" y="7503"/>
                  </a:lnTo>
                  <a:lnTo>
                    <a:pt x="5334" y="7515"/>
                  </a:lnTo>
                  <a:lnTo>
                    <a:pt x="5332" y="7520"/>
                  </a:lnTo>
                  <a:lnTo>
                    <a:pt x="5331" y="7524"/>
                  </a:lnTo>
                  <a:lnTo>
                    <a:pt x="5327" y="7536"/>
                  </a:lnTo>
                  <a:lnTo>
                    <a:pt x="5323" y="7557"/>
                  </a:lnTo>
                  <a:lnTo>
                    <a:pt x="5316" y="7582"/>
                  </a:lnTo>
                  <a:lnTo>
                    <a:pt x="5309" y="7612"/>
                  </a:lnTo>
                  <a:lnTo>
                    <a:pt x="5302" y="7646"/>
                  </a:lnTo>
                  <a:lnTo>
                    <a:pt x="5296" y="7683"/>
                  </a:lnTo>
                  <a:lnTo>
                    <a:pt x="5290" y="7721"/>
                  </a:lnTo>
                  <a:lnTo>
                    <a:pt x="5286" y="7760"/>
                  </a:lnTo>
                  <a:lnTo>
                    <a:pt x="5283" y="7798"/>
                  </a:lnTo>
                  <a:lnTo>
                    <a:pt x="5281" y="7832"/>
                  </a:lnTo>
                  <a:lnTo>
                    <a:pt x="5280" y="7863"/>
                  </a:lnTo>
                  <a:lnTo>
                    <a:pt x="5280" y="7883"/>
                  </a:lnTo>
                  <a:lnTo>
                    <a:pt x="5280" y="7900"/>
                  </a:lnTo>
                  <a:lnTo>
                    <a:pt x="5278" y="7915"/>
                  </a:lnTo>
                  <a:lnTo>
                    <a:pt x="5278" y="7928"/>
                  </a:lnTo>
                  <a:lnTo>
                    <a:pt x="5278" y="7943"/>
                  </a:lnTo>
                  <a:lnTo>
                    <a:pt x="5278" y="7954"/>
                  </a:lnTo>
                  <a:lnTo>
                    <a:pt x="5278" y="7961"/>
                  </a:lnTo>
                  <a:lnTo>
                    <a:pt x="5278" y="7964"/>
                  </a:lnTo>
                  <a:lnTo>
                    <a:pt x="5277" y="7973"/>
                  </a:lnTo>
                  <a:lnTo>
                    <a:pt x="5277" y="7998"/>
                  </a:lnTo>
                  <a:lnTo>
                    <a:pt x="5275" y="8040"/>
                  </a:lnTo>
                  <a:lnTo>
                    <a:pt x="5272" y="8091"/>
                  </a:lnTo>
                  <a:lnTo>
                    <a:pt x="5269" y="8122"/>
                  </a:lnTo>
                  <a:lnTo>
                    <a:pt x="5267" y="8153"/>
                  </a:lnTo>
                  <a:lnTo>
                    <a:pt x="5262" y="8187"/>
                  </a:lnTo>
                  <a:lnTo>
                    <a:pt x="5258" y="8222"/>
                  </a:lnTo>
                  <a:lnTo>
                    <a:pt x="5254" y="8259"/>
                  </a:lnTo>
                  <a:lnTo>
                    <a:pt x="5248" y="8295"/>
                  </a:lnTo>
                  <a:lnTo>
                    <a:pt x="5242" y="8333"/>
                  </a:lnTo>
                  <a:lnTo>
                    <a:pt x="5235" y="8372"/>
                  </a:lnTo>
                  <a:lnTo>
                    <a:pt x="5228" y="8410"/>
                  </a:lnTo>
                  <a:lnTo>
                    <a:pt x="5220" y="8447"/>
                  </a:lnTo>
                  <a:lnTo>
                    <a:pt x="5213" y="8483"/>
                  </a:lnTo>
                  <a:lnTo>
                    <a:pt x="5204" y="8519"/>
                  </a:lnTo>
                  <a:lnTo>
                    <a:pt x="5195" y="8554"/>
                  </a:lnTo>
                  <a:lnTo>
                    <a:pt x="5187" y="8587"/>
                  </a:lnTo>
                  <a:lnTo>
                    <a:pt x="5178" y="8618"/>
                  </a:lnTo>
                  <a:lnTo>
                    <a:pt x="5169" y="8646"/>
                  </a:lnTo>
                  <a:lnTo>
                    <a:pt x="5153" y="8697"/>
                  </a:lnTo>
                  <a:lnTo>
                    <a:pt x="5140" y="8736"/>
                  </a:lnTo>
                  <a:lnTo>
                    <a:pt x="5133" y="8761"/>
                  </a:lnTo>
                  <a:lnTo>
                    <a:pt x="5129" y="8770"/>
                  </a:lnTo>
                  <a:lnTo>
                    <a:pt x="5126" y="8778"/>
                  </a:lnTo>
                  <a:lnTo>
                    <a:pt x="5118" y="8803"/>
                  </a:lnTo>
                  <a:lnTo>
                    <a:pt x="5102" y="8841"/>
                  </a:lnTo>
                  <a:lnTo>
                    <a:pt x="5083" y="8889"/>
                  </a:lnTo>
                  <a:lnTo>
                    <a:pt x="5071" y="8918"/>
                  </a:lnTo>
                  <a:lnTo>
                    <a:pt x="5059" y="8947"/>
                  </a:lnTo>
                  <a:lnTo>
                    <a:pt x="5045" y="8978"/>
                  </a:lnTo>
                  <a:lnTo>
                    <a:pt x="5030" y="9010"/>
                  </a:lnTo>
                  <a:lnTo>
                    <a:pt x="5014" y="9044"/>
                  </a:lnTo>
                  <a:lnTo>
                    <a:pt x="4998" y="9077"/>
                  </a:lnTo>
                  <a:lnTo>
                    <a:pt x="4979" y="9111"/>
                  </a:lnTo>
                  <a:lnTo>
                    <a:pt x="4962" y="9145"/>
                  </a:lnTo>
                  <a:lnTo>
                    <a:pt x="4943" y="9179"/>
                  </a:lnTo>
                  <a:lnTo>
                    <a:pt x="4924" y="9212"/>
                  </a:lnTo>
                  <a:lnTo>
                    <a:pt x="4905" y="9245"/>
                  </a:lnTo>
                  <a:lnTo>
                    <a:pt x="4885" y="9276"/>
                  </a:lnTo>
                  <a:lnTo>
                    <a:pt x="4867" y="9305"/>
                  </a:lnTo>
                  <a:lnTo>
                    <a:pt x="4849" y="9334"/>
                  </a:lnTo>
                  <a:lnTo>
                    <a:pt x="4830" y="9361"/>
                  </a:lnTo>
                  <a:lnTo>
                    <a:pt x="4814" y="9386"/>
                  </a:lnTo>
                  <a:lnTo>
                    <a:pt x="4783" y="9428"/>
                  </a:lnTo>
                  <a:lnTo>
                    <a:pt x="4759" y="9462"/>
                  </a:lnTo>
                  <a:lnTo>
                    <a:pt x="4744" y="9482"/>
                  </a:lnTo>
                  <a:lnTo>
                    <a:pt x="4738" y="9490"/>
                  </a:lnTo>
                  <a:lnTo>
                    <a:pt x="4732" y="9498"/>
                  </a:lnTo>
                  <a:lnTo>
                    <a:pt x="4716" y="9518"/>
                  </a:lnTo>
                  <a:lnTo>
                    <a:pt x="4691" y="9549"/>
                  </a:lnTo>
                  <a:lnTo>
                    <a:pt x="4657" y="9589"/>
                  </a:lnTo>
                  <a:lnTo>
                    <a:pt x="4638" y="9612"/>
                  </a:lnTo>
                  <a:lnTo>
                    <a:pt x="4616" y="9637"/>
                  </a:lnTo>
                  <a:lnTo>
                    <a:pt x="4594" y="9662"/>
                  </a:lnTo>
                  <a:lnTo>
                    <a:pt x="4570" y="9688"/>
                  </a:lnTo>
                  <a:lnTo>
                    <a:pt x="4544" y="9715"/>
                  </a:lnTo>
                  <a:lnTo>
                    <a:pt x="4518" y="9742"/>
                  </a:lnTo>
                  <a:lnTo>
                    <a:pt x="4491" y="9769"/>
                  </a:lnTo>
                  <a:lnTo>
                    <a:pt x="4464" y="9795"/>
                  </a:lnTo>
                  <a:lnTo>
                    <a:pt x="4436" y="9822"/>
                  </a:lnTo>
                  <a:lnTo>
                    <a:pt x="4407" y="9847"/>
                  </a:lnTo>
                  <a:lnTo>
                    <a:pt x="4379" y="9872"/>
                  </a:lnTo>
                  <a:lnTo>
                    <a:pt x="4352" y="9896"/>
                  </a:lnTo>
                  <a:lnTo>
                    <a:pt x="4325" y="9919"/>
                  </a:lnTo>
                  <a:lnTo>
                    <a:pt x="4298" y="9940"/>
                  </a:lnTo>
                  <a:lnTo>
                    <a:pt x="4273" y="9960"/>
                  </a:lnTo>
                  <a:lnTo>
                    <a:pt x="4249" y="9978"/>
                  </a:lnTo>
                  <a:lnTo>
                    <a:pt x="4207" y="10009"/>
                  </a:lnTo>
                  <a:lnTo>
                    <a:pt x="4175" y="10033"/>
                  </a:lnTo>
                  <a:lnTo>
                    <a:pt x="4153" y="10048"/>
                  </a:lnTo>
                  <a:lnTo>
                    <a:pt x="4145" y="10054"/>
                  </a:lnTo>
                  <a:lnTo>
                    <a:pt x="4138" y="10059"/>
                  </a:lnTo>
                  <a:lnTo>
                    <a:pt x="4116" y="10074"/>
                  </a:lnTo>
                  <a:lnTo>
                    <a:pt x="4082" y="10096"/>
                  </a:lnTo>
                  <a:lnTo>
                    <a:pt x="4037" y="10124"/>
                  </a:lnTo>
                  <a:lnTo>
                    <a:pt x="4013" y="10140"/>
                  </a:lnTo>
                  <a:lnTo>
                    <a:pt x="3985" y="10156"/>
                  </a:lnTo>
                  <a:lnTo>
                    <a:pt x="3955" y="10174"/>
                  </a:lnTo>
                  <a:lnTo>
                    <a:pt x="3924" y="10191"/>
                  </a:lnTo>
                  <a:lnTo>
                    <a:pt x="3892" y="10208"/>
                  </a:lnTo>
                  <a:lnTo>
                    <a:pt x="3858" y="10227"/>
                  </a:lnTo>
                  <a:lnTo>
                    <a:pt x="3825" y="10244"/>
                  </a:lnTo>
                  <a:lnTo>
                    <a:pt x="3790" y="10260"/>
                  </a:lnTo>
                  <a:lnTo>
                    <a:pt x="3754" y="10277"/>
                  </a:lnTo>
                  <a:lnTo>
                    <a:pt x="3720" y="10292"/>
                  </a:lnTo>
                  <a:lnTo>
                    <a:pt x="3685" y="10308"/>
                  </a:lnTo>
                  <a:lnTo>
                    <a:pt x="3652" y="10322"/>
                  </a:lnTo>
                  <a:lnTo>
                    <a:pt x="3618" y="10336"/>
                  </a:lnTo>
                  <a:lnTo>
                    <a:pt x="3587" y="10347"/>
                  </a:lnTo>
                  <a:lnTo>
                    <a:pt x="3557" y="10359"/>
                  </a:lnTo>
                  <a:lnTo>
                    <a:pt x="3529" y="10369"/>
                  </a:lnTo>
                  <a:lnTo>
                    <a:pt x="3479" y="10386"/>
                  </a:lnTo>
                  <a:lnTo>
                    <a:pt x="3440" y="10398"/>
                  </a:lnTo>
                  <a:lnTo>
                    <a:pt x="3415" y="10407"/>
                  </a:lnTo>
                  <a:lnTo>
                    <a:pt x="3406" y="10409"/>
                  </a:lnTo>
                  <a:lnTo>
                    <a:pt x="3397" y="10412"/>
                  </a:lnTo>
                  <a:lnTo>
                    <a:pt x="3372" y="10419"/>
                  </a:lnTo>
                  <a:lnTo>
                    <a:pt x="3333" y="10430"/>
                  </a:lnTo>
                  <a:lnTo>
                    <a:pt x="3281" y="10443"/>
                  </a:lnTo>
                  <a:lnTo>
                    <a:pt x="3252" y="10450"/>
                  </a:lnTo>
                  <a:lnTo>
                    <a:pt x="3221" y="10458"/>
                  </a:lnTo>
                  <a:lnTo>
                    <a:pt x="3187" y="10464"/>
                  </a:lnTo>
                  <a:lnTo>
                    <a:pt x="3153" y="10472"/>
                  </a:lnTo>
                  <a:lnTo>
                    <a:pt x="3117" y="10478"/>
                  </a:lnTo>
                  <a:lnTo>
                    <a:pt x="3079" y="10485"/>
                  </a:lnTo>
                  <a:lnTo>
                    <a:pt x="3042" y="10490"/>
                  </a:lnTo>
                  <a:lnTo>
                    <a:pt x="3004" y="10495"/>
                  </a:lnTo>
                  <a:lnTo>
                    <a:pt x="2965" y="10501"/>
                  </a:lnTo>
                  <a:lnTo>
                    <a:pt x="2927" y="10504"/>
                  </a:lnTo>
                  <a:lnTo>
                    <a:pt x="2890" y="10508"/>
                  </a:lnTo>
                  <a:lnTo>
                    <a:pt x="2854" y="10512"/>
                  </a:lnTo>
                  <a:lnTo>
                    <a:pt x="2818" y="10514"/>
                  </a:lnTo>
                  <a:lnTo>
                    <a:pt x="2784" y="10516"/>
                  </a:lnTo>
                  <a:lnTo>
                    <a:pt x="2752" y="10517"/>
                  </a:lnTo>
                  <a:lnTo>
                    <a:pt x="2722" y="10518"/>
                  </a:lnTo>
                  <a:lnTo>
                    <a:pt x="2670" y="10519"/>
                  </a:lnTo>
                  <a:lnTo>
                    <a:pt x="2630" y="10519"/>
                  </a:lnTo>
                  <a:lnTo>
                    <a:pt x="2603" y="10518"/>
                  </a:lnTo>
                  <a:lnTo>
                    <a:pt x="2594" y="10518"/>
                  </a:lnTo>
                  <a:lnTo>
                    <a:pt x="2585" y="10518"/>
                  </a:lnTo>
                  <a:lnTo>
                    <a:pt x="2559" y="10517"/>
                  </a:lnTo>
                  <a:lnTo>
                    <a:pt x="2519" y="10516"/>
                  </a:lnTo>
                  <a:lnTo>
                    <a:pt x="2466" y="10513"/>
                  </a:lnTo>
                  <a:lnTo>
                    <a:pt x="2437" y="10509"/>
                  </a:lnTo>
                  <a:lnTo>
                    <a:pt x="2404" y="10507"/>
                  </a:lnTo>
                  <a:lnTo>
                    <a:pt x="2371" y="10504"/>
                  </a:lnTo>
                  <a:lnTo>
                    <a:pt x="2335" y="10500"/>
                  </a:lnTo>
                  <a:lnTo>
                    <a:pt x="2298" y="10495"/>
                  </a:lnTo>
                  <a:lnTo>
                    <a:pt x="2262" y="10490"/>
                  </a:lnTo>
                  <a:lnTo>
                    <a:pt x="2224" y="10484"/>
                  </a:lnTo>
                  <a:lnTo>
                    <a:pt x="2186" y="10477"/>
                  </a:lnTo>
                  <a:lnTo>
                    <a:pt x="2148" y="10471"/>
                  </a:lnTo>
                  <a:lnTo>
                    <a:pt x="2111" y="10463"/>
                  </a:lnTo>
                  <a:lnTo>
                    <a:pt x="2074" y="10454"/>
                  </a:lnTo>
                  <a:lnTo>
                    <a:pt x="2038" y="10446"/>
                  </a:lnTo>
                  <a:lnTo>
                    <a:pt x="2004" y="10438"/>
                  </a:lnTo>
                  <a:lnTo>
                    <a:pt x="1970" y="10430"/>
                  </a:lnTo>
                  <a:lnTo>
                    <a:pt x="1940" y="10421"/>
                  </a:lnTo>
                  <a:lnTo>
                    <a:pt x="1911" y="10412"/>
                  </a:lnTo>
                  <a:lnTo>
                    <a:pt x="1860" y="10397"/>
                  </a:lnTo>
                  <a:lnTo>
                    <a:pt x="1821" y="10384"/>
                  </a:lnTo>
                  <a:lnTo>
                    <a:pt x="1796" y="10376"/>
                  </a:lnTo>
                  <a:lnTo>
                    <a:pt x="1788" y="10372"/>
                  </a:lnTo>
                  <a:lnTo>
                    <a:pt x="1779" y="10370"/>
                  </a:lnTo>
                  <a:lnTo>
                    <a:pt x="1754" y="10360"/>
                  </a:lnTo>
                  <a:lnTo>
                    <a:pt x="1716" y="10346"/>
                  </a:lnTo>
                  <a:lnTo>
                    <a:pt x="1668" y="10327"/>
                  </a:lnTo>
                  <a:lnTo>
                    <a:pt x="1640" y="10316"/>
                  </a:lnTo>
                  <a:lnTo>
                    <a:pt x="1609" y="10303"/>
                  </a:lnTo>
                  <a:lnTo>
                    <a:pt x="1579" y="10289"/>
                  </a:lnTo>
                  <a:lnTo>
                    <a:pt x="1547" y="10275"/>
                  </a:lnTo>
                  <a:lnTo>
                    <a:pt x="1513" y="10259"/>
                  </a:lnTo>
                  <a:lnTo>
                    <a:pt x="1480" y="10243"/>
                  </a:lnTo>
                  <a:lnTo>
                    <a:pt x="1445" y="10225"/>
                  </a:lnTo>
                  <a:lnTo>
                    <a:pt x="1411" y="10207"/>
                  </a:lnTo>
                  <a:lnTo>
                    <a:pt x="1377" y="10189"/>
                  </a:lnTo>
                  <a:lnTo>
                    <a:pt x="1344" y="10169"/>
                  </a:lnTo>
                  <a:lnTo>
                    <a:pt x="1311" y="10151"/>
                  </a:lnTo>
                  <a:lnTo>
                    <a:pt x="1280" y="10131"/>
                  </a:lnTo>
                  <a:lnTo>
                    <a:pt x="1250" y="10113"/>
                  </a:lnTo>
                  <a:lnTo>
                    <a:pt x="1222" y="10095"/>
                  </a:lnTo>
                  <a:lnTo>
                    <a:pt x="1195" y="10076"/>
                  </a:lnTo>
                  <a:lnTo>
                    <a:pt x="1170" y="10060"/>
                  </a:lnTo>
                  <a:lnTo>
                    <a:pt x="1127" y="10030"/>
                  </a:lnTo>
                  <a:lnTo>
                    <a:pt x="1094" y="10006"/>
                  </a:lnTo>
                  <a:lnTo>
                    <a:pt x="1073" y="9990"/>
                  </a:lnTo>
                  <a:lnTo>
                    <a:pt x="1066" y="9985"/>
                  </a:lnTo>
                  <a:lnTo>
                    <a:pt x="1058" y="9979"/>
                  </a:lnTo>
                  <a:lnTo>
                    <a:pt x="1038" y="9963"/>
                  </a:lnTo>
                  <a:lnTo>
                    <a:pt x="1006" y="9938"/>
                  </a:lnTo>
                  <a:lnTo>
                    <a:pt x="966" y="9905"/>
                  </a:lnTo>
                  <a:lnTo>
                    <a:pt x="942" y="9885"/>
                  </a:lnTo>
                  <a:lnTo>
                    <a:pt x="918" y="9865"/>
                  </a:lnTo>
                  <a:lnTo>
                    <a:pt x="893" y="9842"/>
                  </a:lnTo>
                  <a:lnTo>
                    <a:pt x="866" y="9817"/>
                  </a:lnTo>
                  <a:lnTo>
                    <a:pt x="840" y="9792"/>
                  </a:lnTo>
                  <a:lnTo>
                    <a:pt x="813" y="9766"/>
                  </a:lnTo>
                  <a:lnTo>
                    <a:pt x="786" y="9739"/>
                  </a:lnTo>
                  <a:lnTo>
                    <a:pt x="759" y="9712"/>
                  </a:lnTo>
                  <a:lnTo>
                    <a:pt x="732" y="9684"/>
                  </a:lnTo>
                  <a:lnTo>
                    <a:pt x="706" y="9656"/>
                  </a:lnTo>
                  <a:lnTo>
                    <a:pt x="682" y="9628"/>
                  </a:lnTo>
                  <a:lnTo>
                    <a:pt x="658" y="9600"/>
                  </a:lnTo>
                  <a:lnTo>
                    <a:pt x="635" y="9573"/>
                  </a:lnTo>
                  <a:lnTo>
                    <a:pt x="613" y="9547"/>
                  </a:lnTo>
                  <a:lnTo>
                    <a:pt x="593" y="9522"/>
                  </a:lnTo>
                  <a:lnTo>
                    <a:pt x="575" y="9499"/>
                  </a:lnTo>
                  <a:lnTo>
                    <a:pt x="543" y="9456"/>
                  </a:lnTo>
                  <a:lnTo>
                    <a:pt x="518" y="9424"/>
                  </a:lnTo>
                  <a:lnTo>
                    <a:pt x="503" y="9402"/>
                  </a:lnTo>
                  <a:lnTo>
                    <a:pt x="499" y="9395"/>
                  </a:lnTo>
                  <a:lnTo>
                    <a:pt x="494" y="9387"/>
                  </a:lnTo>
                  <a:lnTo>
                    <a:pt x="478" y="9366"/>
                  </a:lnTo>
                  <a:lnTo>
                    <a:pt x="456" y="9332"/>
                  </a:lnTo>
                  <a:lnTo>
                    <a:pt x="428" y="9288"/>
                  </a:lnTo>
                  <a:lnTo>
                    <a:pt x="411" y="9262"/>
                  </a:lnTo>
                  <a:lnTo>
                    <a:pt x="395" y="9235"/>
                  </a:lnTo>
                  <a:lnTo>
                    <a:pt x="378" y="9205"/>
                  </a:lnTo>
                  <a:lnTo>
                    <a:pt x="361" y="9175"/>
                  </a:lnTo>
                  <a:lnTo>
                    <a:pt x="342" y="9142"/>
                  </a:lnTo>
                  <a:lnTo>
                    <a:pt x="325" y="9109"/>
                  </a:lnTo>
                  <a:lnTo>
                    <a:pt x="308" y="9075"/>
                  </a:lnTo>
                  <a:lnTo>
                    <a:pt x="291" y="9041"/>
                  </a:lnTo>
                  <a:lnTo>
                    <a:pt x="273" y="9006"/>
                  </a:lnTo>
                  <a:lnTo>
                    <a:pt x="258" y="8970"/>
                  </a:lnTo>
                  <a:lnTo>
                    <a:pt x="243" y="8936"/>
                  </a:lnTo>
                  <a:lnTo>
                    <a:pt x="228" y="8902"/>
                  </a:lnTo>
                  <a:lnTo>
                    <a:pt x="215" y="8870"/>
                  </a:lnTo>
                  <a:lnTo>
                    <a:pt x="202" y="8838"/>
                  </a:lnTo>
                  <a:lnTo>
                    <a:pt x="191" y="8807"/>
                  </a:lnTo>
                  <a:lnTo>
                    <a:pt x="180" y="8779"/>
                  </a:lnTo>
                  <a:lnTo>
                    <a:pt x="163" y="8730"/>
                  </a:lnTo>
                  <a:lnTo>
                    <a:pt x="150" y="8691"/>
                  </a:lnTo>
                  <a:lnTo>
                    <a:pt x="143" y="8666"/>
                  </a:lnTo>
                  <a:lnTo>
                    <a:pt x="140" y="8657"/>
                  </a:lnTo>
                  <a:lnTo>
                    <a:pt x="137" y="8649"/>
                  </a:lnTo>
                  <a:lnTo>
                    <a:pt x="130" y="8624"/>
                  </a:lnTo>
                  <a:lnTo>
                    <a:pt x="119" y="8584"/>
                  </a:lnTo>
                  <a:lnTo>
                    <a:pt x="106" y="8533"/>
                  </a:lnTo>
                  <a:lnTo>
                    <a:pt x="98" y="8504"/>
                  </a:lnTo>
                  <a:lnTo>
                    <a:pt x="91" y="8473"/>
                  </a:lnTo>
                  <a:lnTo>
                    <a:pt x="84" y="8439"/>
                  </a:lnTo>
                  <a:lnTo>
                    <a:pt x="77" y="8405"/>
                  </a:lnTo>
                  <a:lnTo>
                    <a:pt x="70" y="8368"/>
                  </a:lnTo>
                  <a:lnTo>
                    <a:pt x="64" y="8331"/>
                  </a:lnTo>
                  <a:lnTo>
                    <a:pt x="57" y="8293"/>
                  </a:lnTo>
                  <a:lnTo>
                    <a:pt x="52" y="8256"/>
                  </a:lnTo>
                  <a:lnTo>
                    <a:pt x="46" y="8218"/>
                  </a:lnTo>
                  <a:lnTo>
                    <a:pt x="42" y="8179"/>
                  </a:lnTo>
                  <a:lnTo>
                    <a:pt x="39" y="8142"/>
                  </a:lnTo>
                  <a:lnTo>
                    <a:pt x="36" y="8105"/>
                  </a:lnTo>
                  <a:lnTo>
                    <a:pt x="32" y="8070"/>
                  </a:lnTo>
                  <a:lnTo>
                    <a:pt x="30" y="8036"/>
                  </a:lnTo>
                  <a:lnTo>
                    <a:pt x="29" y="8004"/>
                  </a:lnTo>
                  <a:lnTo>
                    <a:pt x="28" y="7975"/>
                  </a:lnTo>
                  <a:lnTo>
                    <a:pt x="27" y="7922"/>
                  </a:lnTo>
                  <a:lnTo>
                    <a:pt x="27" y="7882"/>
                  </a:lnTo>
                  <a:lnTo>
                    <a:pt x="27" y="7856"/>
                  </a:lnTo>
                  <a:lnTo>
                    <a:pt x="27" y="7846"/>
                  </a:lnTo>
                  <a:lnTo>
                    <a:pt x="27" y="7838"/>
                  </a:lnTo>
                  <a:lnTo>
                    <a:pt x="28" y="7811"/>
                  </a:lnTo>
                  <a:lnTo>
                    <a:pt x="30" y="7771"/>
                  </a:lnTo>
                  <a:lnTo>
                    <a:pt x="32" y="7719"/>
                  </a:lnTo>
                  <a:lnTo>
                    <a:pt x="35" y="7689"/>
                  </a:lnTo>
                  <a:lnTo>
                    <a:pt x="38" y="7656"/>
                  </a:lnTo>
                  <a:lnTo>
                    <a:pt x="41" y="7623"/>
                  </a:lnTo>
                  <a:lnTo>
                    <a:pt x="44" y="7587"/>
                  </a:lnTo>
                  <a:lnTo>
                    <a:pt x="49" y="7551"/>
                  </a:lnTo>
                  <a:lnTo>
                    <a:pt x="54" y="7514"/>
                  </a:lnTo>
                  <a:lnTo>
                    <a:pt x="60" y="7476"/>
                  </a:lnTo>
                  <a:lnTo>
                    <a:pt x="66" y="7438"/>
                  </a:lnTo>
                  <a:lnTo>
                    <a:pt x="73" y="7400"/>
                  </a:lnTo>
                  <a:lnTo>
                    <a:pt x="81" y="7362"/>
                  </a:lnTo>
                  <a:lnTo>
                    <a:pt x="89" y="7326"/>
                  </a:lnTo>
                  <a:lnTo>
                    <a:pt x="97" y="7290"/>
                  </a:lnTo>
                  <a:lnTo>
                    <a:pt x="105" y="7255"/>
                  </a:lnTo>
                  <a:lnTo>
                    <a:pt x="113" y="7222"/>
                  </a:lnTo>
                  <a:lnTo>
                    <a:pt x="122" y="7191"/>
                  </a:lnTo>
                  <a:lnTo>
                    <a:pt x="131" y="7161"/>
                  </a:lnTo>
                  <a:lnTo>
                    <a:pt x="146" y="7112"/>
                  </a:lnTo>
                  <a:lnTo>
                    <a:pt x="158" y="7073"/>
                  </a:lnTo>
                  <a:lnTo>
                    <a:pt x="166" y="7048"/>
                  </a:lnTo>
                  <a:lnTo>
                    <a:pt x="170" y="7039"/>
                  </a:lnTo>
                  <a:lnTo>
                    <a:pt x="172" y="7031"/>
                  </a:lnTo>
                  <a:lnTo>
                    <a:pt x="180" y="7006"/>
                  </a:lnTo>
                  <a:lnTo>
                    <a:pt x="194" y="6968"/>
                  </a:lnTo>
                  <a:lnTo>
                    <a:pt x="214" y="6918"/>
                  </a:lnTo>
                  <a:lnTo>
                    <a:pt x="226" y="6890"/>
                  </a:lnTo>
                  <a:lnTo>
                    <a:pt x="238" y="6861"/>
                  </a:lnTo>
                  <a:lnTo>
                    <a:pt x="252" y="6830"/>
                  </a:lnTo>
                  <a:lnTo>
                    <a:pt x="266" y="6798"/>
                  </a:lnTo>
                  <a:lnTo>
                    <a:pt x="282" y="6764"/>
                  </a:lnTo>
                  <a:lnTo>
                    <a:pt x="298" y="6731"/>
                  </a:lnTo>
                  <a:lnTo>
                    <a:pt x="315" y="6696"/>
                  </a:lnTo>
                  <a:lnTo>
                    <a:pt x="333" y="6661"/>
                  </a:lnTo>
                  <a:lnTo>
                    <a:pt x="351" y="6628"/>
                  </a:lnTo>
                  <a:lnTo>
                    <a:pt x="370" y="6594"/>
                  </a:lnTo>
                  <a:lnTo>
                    <a:pt x="389" y="6562"/>
                  </a:lnTo>
                  <a:lnTo>
                    <a:pt x="408" y="6531"/>
                  </a:lnTo>
                  <a:lnTo>
                    <a:pt x="427" y="6501"/>
                  </a:lnTo>
                  <a:lnTo>
                    <a:pt x="445" y="6471"/>
                  </a:lnTo>
                  <a:lnTo>
                    <a:pt x="462" y="6444"/>
                  </a:lnTo>
                  <a:lnTo>
                    <a:pt x="480" y="6420"/>
                  </a:lnTo>
                  <a:lnTo>
                    <a:pt x="509" y="6376"/>
                  </a:lnTo>
                  <a:lnTo>
                    <a:pt x="532" y="6344"/>
                  </a:lnTo>
                  <a:lnTo>
                    <a:pt x="549" y="6322"/>
                  </a:lnTo>
                  <a:lnTo>
                    <a:pt x="554" y="6315"/>
                  </a:lnTo>
                  <a:lnTo>
                    <a:pt x="559" y="6308"/>
                  </a:lnTo>
                  <a:lnTo>
                    <a:pt x="576" y="6287"/>
                  </a:lnTo>
                  <a:lnTo>
                    <a:pt x="601" y="6255"/>
                  </a:lnTo>
                  <a:lnTo>
                    <a:pt x="634" y="6214"/>
                  </a:lnTo>
                  <a:lnTo>
                    <a:pt x="652" y="6192"/>
                  </a:lnTo>
                  <a:lnTo>
                    <a:pt x="674" y="6167"/>
                  </a:lnTo>
                  <a:lnTo>
                    <a:pt x="697" y="6142"/>
                  </a:lnTo>
                  <a:lnTo>
                    <a:pt x="720" y="6116"/>
                  </a:lnTo>
                  <a:lnTo>
                    <a:pt x="745" y="6089"/>
                  </a:lnTo>
                  <a:lnTo>
                    <a:pt x="771" y="6062"/>
                  </a:lnTo>
                  <a:lnTo>
                    <a:pt x="798" y="6035"/>
                  </a:lnTo>
                  <a:lnTo>
                    <a:pt x="825" y="6008"/>
                  </a:lnTo>
                  <a:lnTo>
                    <a:pt x="853" y="5981"/>
                  </a:lnTo>
                  <a:lnTo>
                    <a:pt x="881" y="5955"/>
                  </a:lnTo>
                  <a:lnTo>
                    <a:pt x="909" y="5930"/>
                  </a:lnTo>
                  <a:lnTo>
                    <a:pt x="936" y="5905"/>
                  </a:lnTo>
                  <a:lnTo>
                    <a:pt x="963" y="5883"/>
                  </a:lnTo>
                  <a:lnTo>
                    <a:pt x="989" y="5861"/>
                  </a:lnTo>
                  <a:lnTo>
                    <a:pt x="1014" y="5841"/>
                  </a:lnTo>
                  <a:lnTo>
                    <a:pt x="1038" y="5822"/>
                  </a:lnTo>
                  <a:lnTo>
                    <a:pt x="1080" y="5790"/>
                  </a:lnTo>
                  <a:lnTo>
                    <a:pt x="1112" y="5766"/>
                  </a:lnTo>
                  <a:lnTo>
                    <a:pt x="1134" y="5751"/>
                  </a:lnTo>
                  <a:lnTo>
                    <a:pt x="1142" y="5746"/>
                  </a:lnTo>
                  <a:lnTo>
                    <a:pt x="1149" y="5740"/>
                  </a:lnTo>
                  <a:lnTo>
                    <a:pt x="1171" y="5725"/>
                  </a:lnTo>
                  <a:lnTo>
                    <a:pt x="1204" y="5703"/>
                  </a:lnTo>
                  <a:lnTo>
                    <a:pt x="1249" y="5674"/>
                  </a:lnTo>
                  <a:lnTo>
                    <a:pt x="1273" y="5658"/>
                  </a:lnTo>
                  <a:lnTo>
                    <a:pt x="1302" y="5642"/>
                  </a:lnTo>
                  <a:lnTo>
                    <a:pt x="1331" y="5625"/>
                  </a:lnTo>
                  <a:lnTo>
                    <a:pt x="1361" y="5606"/>
                  </a:lnTo>
                  <a:lnTo>
                    <a:pt x="1393" y="5589"/>
                  </a:lnTo>
                  <a:lnTo>
                    <a:pt x="1427" y="5571"/>
                  </a:lnTo>
                  <a:lnTo>
                    <a:pt x="1460" y="5553"/>
                  </a:lnTo>
                  <a:lnTo>
                    <a:pt x="1495" y="5536"/>
                  </a:lnTo>
                  <a:lnTo>
                    <a:pt x="1529" y="5519"/>
                  </a:lnTo>
                  <a:lnTo>
                    <a:pt x="1564" y="5503"/>
                  </a:lnTo>
                  <a:lnTo>
                    <a:pt x="1599" y="5487"/>
                  </a:lnTo>
                  <a:lnTo>
                    <a:pt x="1632" y="5473"/>
                  </a:lnTo>
                  <a:lnTo>
                    <a:pt x="1665" y="5459"/>
                  </a:lnTo>
                  <a:lnTo>
                    <a:pt x="1697" y="5448"/>
                  </a:lnTo>
                  <a:lnTo>
                    <a:pt x="1727" y="5436"/>
                  </a:lnTo>
                  <a:lnTo>
                    <a:pt x="1755" y="5425"/>
                  </a:lnTo>
                  <a:lnTo>
                    <a:pt x="1805" y="5408"/>
                  </a:lnTo>
                  <a:lnTo>
                    <a:pt x="1844" y="5395"/>
                  </a:lnTo>
                  <a:lnTo>
                    <a:pt x="1869" y="5387"/>
                  </a:lnTo>
                  <a:lnTo>
                    <a:pt x="1877" y="5384"/>
                  </a:lnTo>
                  <a:lnTo>
                    <a:pt x="1886" y="5382"/>
                  </a:lnTo>
                  <a:lnTo>
                    <a:pt x="1912" y="5374"/>
                  </a:lnTo>
                  <a:lnTo>
                    <a:pt x="1951" y="5362"/>
                  </a:lnTo>
                  <a:lnTo>
                    <a:pt x="2001" y="5349"/>
                  </a:lnTo>
                  <a:lnTo>
                    <a:pt x="2031" y="5342"/>
                  </a:lnTo>
                  <a:lnTo>
                    <a:pt x="2062" y="5334"/>
                  </a:lnTo>
                  <a:lnTo>
                    <a:pt x="2095" y="5327"/>
                  </a:lnTo>
                  <a:lnTo>
                    <a:pt x="2130" y="5320"/>
                  </a:lnTo>
                  <a:lnTo>
                    <a:pt x="2166" y="5313"/>
                  </a:lnTo>
                  <a:lnTo>
                    <a:pt x="2203" y="5306"/>
                  </a:lnTo>
                  <a:lnTo>
                    <a:pt x="2241" y="5300"/>
                  </a:lnTo>
                  <a:lnTo>
                    <a:pt x="2279" y="5294"/>
                  </a:lnTo>
                  <a:lnTo>
                    <a:pt x="2317" y="5289"/>
                  </a:lnTo>
                  <a:lnTo>
                    <a:pt x="2355" y="5284"/>
                  </a:lnTo>
                  <a:lnTo>
                    <a:pt x="2392" y="5280"/>
                  </a:lnTo>
                  <a:lnTo>
                    <a:pt x="2429" y="5277"/>
                  </a:lnTo>
                  <a:lnTo>
                    <a:pt x="2465" y="5274"/>
                  </a:lnTo>
                  <a:lnTo>
                    <a:pt x="2498" y="5271"/>
                  </a:lnTo>
                  <a:lnTo>
                    <a:pt x="2531" y="5270"/>
                  </a:lnTo>
                  <a:lnTo>
                    <a:pt x="2560" y="5269"/>
                  </a:lnTo>
                  <a:lnTo>
                    <a:pt x="2588" y="5268"/>
                  </a:lnTo>
                  <a:lnTo>
                    <a:pt x="2613" y="5268"/>
                  </a:lnTo>
                  <a:lnTo>
                    <a:pt x="2634" y="5267"/>
                  </a:lnTo>
                  <a:lnTo>
                    <a:pt x="2653" y="5267"/>
                  </a:lnTo>
                  <a:lnTo>
                    <a:pt x="2666" y="5267"/>
                  </a:lnTo>
                  <a:lnTo>
                    <a:pt x="2671" y="5267"/>
                  </a:lnTo>
                  <a:lnTo>
                    <a:pt x="2675" y="5267"/>
                  </a:lnTo>
                  <a:lnTo>
                    <a:pt x="2688" y="5267"/>
                  </a:lnTo>
                  <a:lnTo>
                    <a:pt x="2709" y="5266"/>
                  </a:lnTo>
                  <a:lnTo>
                    <a:pt x="2736" y="5265"/>
                  </a:lnTo>
                  <a:lnTo>
                    <a:pt x="2767" y="5263"/>
                  </a:lnTo>
                  <a:lnTo>
                    <a:pt x="2802" y="5260"/>
                  </a:lnTo>
                  <a:lnTo>
                    <a:pt x="2840" y="5254"/>
                  </a:lnTo>
                  <a:lnTo>
                    <a:pt x="2877" y="5249"/>
                  </a:lnTo>
                  <a:lnTo>
                    <a:pt x="2915" y="5241"/>
                  </a:lnTo>
                  <a:lnTo>
                    <a:pt x="2952" y="5234"/>
                  </a:lnTo>
                  <a:lnTo>
                    <a:pt x="2985" y="5225"/>
                  </a:lnTo>
                  <a:lnTo>
                    <a:pt x="3016" y="5217"/>
                  </a:lnTo>
                  <a:lnTo>
                    <a:pt x="3040" y="5210"/>
                  </a:lnTo>
                  <a:lnTo>
                    <a:pt x="3060" y="5203"/>
                  </a:lnTo>
                  <a:lnTo>
                    <a:pt x="3073" y="5199"/>
                  </a:lnTo>
                  <a:lnTo>
                    <a:pt x="3077" y="5198"/>
                  </a:lnTo>
                  <a:lnTo>
                    <a:pt x="3082" y="5197"/>
                  </a:lnTo>
                  <a:lnTo>
                    <a:pt x="3093" y="5193"/>
                  </a:lnTo>
                  <a:lnTo>
                    <a:pt x="3113" y="5185"/>
                  </a:lnTo>
                  <a:lnTo>
                    <a:pt x="3138" y="5175"/>
                  </a:lnTo>
                  <a:lnTo>
                    <a:pt x="3167" y="5165"/>
                  </a:lnTo>
                  <a:lnTo>
                    <a:pt x="3198" y="5151"/>
                  </a:lnTo>
                  <a:lnTo>
                    <a:pt x="3232" y="5134"/>
                  </a:lnTo>
                  <a:lnTo>
                    <a:pt x="3266" y="5117"/>
                  </a:lnTo>
                  <a:lnTo>
                    <a:pt x="3301" y="5099"/>
                  </a:lnTo>
                  <a:lnTo>
                    <a:pt x="3333" y="5079"/>
                  </a:lnTo>
                  <a:lnTo>
                    <a:pt x="3362" y="5061"/>
                  </a:lnTo>
                  <a:lnTo>
                    <a:pt x="3388" y="5044"/>
                  </a:lnTo>
                  <a:lnTo>
                    <a:pt x="3411" y="5028"/>
                  </a:lnTo>
                  <a:lnTo>
                    <a:pt x="3427" y="5017"/>
                  </a:lnTo>
                  <a:lnTo>
                    <a:pt x="3438" y="5009"/>
                  </a:lnTo>
                  <a:lnTo>
                    <a:pt x="3441" y="5007"/>
                  </a:lnTo>
                  <a:lnTo>
                    <a:pt x="3446" y="5004"/>
                  </a:lnTo>
                  <a:lnTo>
                    <a:pt x="3455" y="4996"/>
                  </a:lnTo>
                  <a:lnTo>
                    <a:pt x="3471" y="4983"/>
                  </a:lnTo>
                  <a:lnTo>
                    <a:pt x="3492" y="4967"/>
                  </a:lnTo>
                  <a:lnTo>
                    <a:pt x="3517" y="4946"/>
                  </a:lnTo>
                  <a:lnTo>
                    <a:pt x="3543" y="4923"/>
                  </a:lnTo>
                  <a:lnTo>
                    <a:pt x="3570" y="4897"/>
                  </a:lnTo>
                  <a:lnTo>
                    <a:pt x="3598" y="4870"/>
                  </a:lnTo>
                  <a:lnTo>
                    <a:pt x="3624" y="4842"/>
                  </a:lnTo>
                  <a:lnTo>
                    <a:pt x="3650" y="4814"/>
                  </a:lnTo>
                  <a:lnTo>
                    <a:pt x="3672" y="4788"/>
                  </a:lnTo>
                  <a:lnTo>
                    <a:pt x="3692" y="4763"/>
                  </a:lnTo>
                  <a:lnTo>
                    <a:pt x="3708" y="4742"/>
                  </a:lnTo>
                  <a:lnTo>
                    <a:pt x="3720" y="4725"/>
                  </a:lnTo>
                  <a:lnTo>
                    <a:pt x="3727" y="4715"/>
                  </a:lnTo>
                  <a:lnTo>
                    <a:pt x="3731" y="4711"/>
                  </a:lnTo>
                  <a:lnTo>
                    <a:pt x="3733" y="4708"/>
                  </a:lnTo>
                  <a:lnTo>
                    <a:pt x="3740" y="4697"/>
                  </a:lnTo>
                  <a:lnTo>
                    <a:pt x="3752" y="4680"/>
                  </a:lnTo>
                  <a:lnTo>
                    <a:pt x="3766" y="4657"/>
                  </a:lnTo>
                  <a:lnTo>
                    <a:pt x="3784" y="4631"/>
                  </a:lnTo>
                  <a:lnTo>
                    <a:pt x="3801" y="4601"/>
                  </a:lnTo>
                  <a:lnTo>
                    <a:pt x="3819" y="4568"/>
                  </a:lnTo>
                  <a:lnTo>
                    <a:pt x="3837" y="4534"/>
                  </a:lnTo>
                  <a:lnTo>
                    <a:pt x="3854" y="4499"/>
                  </a:lnTo>
                  <a:lnTo>
                    <a:pt x="3869" y="4465"/>
                  </a:lnTo>
                  <a:lnTo>
                    <a:pt x="3882" y="4432"/>
                  </a:lnTo>
                  <a:lnTo>
                    <a:pt x="3893" y="4403"/>
                  </a:lnTo>
                  <a:lnTo>
                    <a:pt x="3901" y="4378"/>
                  </a:lnTo>
                  <a:lnTo>
                    <a:pt x="3908" y="4360"/>
                  </a:lnTo>
                  <a:lnTo>
                    <a:pt x="3912" y="4347"/>
                  </a:lnTo>
                  <a:lnTo>
                    <a:pt x="3913" y="4343"/>
                  </a:lnTo>
                  <a:lnTo>
                    <a:pt x="3915" y="4338"/>
                  </a:lnTo>
                  <a:lnTo>
                    <a:pt x="3919" y="4325"/>
                  </a:lnTo>
                  <a:lnTo>
                    <a:pt x="3924" y="4306"/>
                  </a:lnTo>
                  <a:lnTo>
                    <a:pt x="3932" y="4281"/>
                  </a:lnTo>
                  <a:lnTo>
                    <a:pt x="3939" y="4251"/>
                  </a:lnTo>
                  <a:lnTo>
                    <a:pt x="3947" y="4216"/>
                  </a:lnTo>
                  <a:lnTo>
                    <a:pt x="3953" y="4180"/>
                  </a:lnTo>
                  <a:lnTo>
                    <a:pt x="3960" y="4142"/>
                  </a:lnTo>
                  <a:lnTo>
                    <a:pt x="3965" y="4104"/>
                  </a:lnTo>
                  <a:lnTo>
                    <a:pt x="3968" y="4066"/>
                  </a:lnTo>
                  <a:lnTo>
                    <a:pt x="3972" y="4032"/>
                  </a:lnTo>
                  <a:lnTo>
                    <a:pt x="3973" y="4000"/>
                  </a:lnTo>
                  <a:lnTo>
                    <a:pt x="3974" y="3973"/>
                  </a:lnTo>
                  <a:lnTo>
                    <a:pt x="3974" y="3953"/>
                  </a:lnTo>
                  <a:lnTo>
                    <a:pt x="3974" y="3940"/>
                  </a:lnTo>
                  <a:lnTo>
                    <a:pt x="3974" y="3934"/>
                  </a:lnTo>
                  <a:lnTo>
                    <a:pt x="3974" y="3930"/>
                  </a:lnTo>
                  <a:lnTo>
                    <a:pt x="3974" y="3917"/>
                  </a:lnTo>
                  <a:lnTo>
                    <a:pt x="3973" y="3897"/>
                  </a:lnTo>
                  <a:lnTo>
                    <a:pt x="3972" y="3870"/>
                  </a:lnTo>
                  <a:lnTo>
                    <a:pt x="3969" y="3838"/>
                  </a:lnTo>
                  <a:lnTo>
                    <a:pt x="3966" y="3804"/>
                  </a:lnTo>
                  <a:lnTo>
                    <a:pt x="3962" y="3766"/>
                  </a:lnTo>
                  <a:lnTo>
                    <a:pt x="3956" y="3728"/>
                  </a:lnTo>
                  <a:lnTo>
                    <a:pt x="3949" y="3690"/>
                  </a:lnTo>
                  <a:lnTo>
                    <a:pt x="3941" y="3654"/>
                  </a:lnTo>
                  <a:lnTo>
                    <a:pt x="3934" y="3620"/>
                  </a:lnTo>
                  <a:lnTo>
                    <a:pt x="3925" y="3590"/>
                  </a:lnTo>
                  <a:lnTo>
                    <a:pt x="3918" y="3564"/>
                  </a:lnTo>
                  <a:lnTo>
                    <a:pt x="3912" y="3545"/>
                  </a:lnTo>
                  <a:lnTo>
                    <a:pt x="3908" y="3533"/>
                  </a:lnTo>
                  <a:lnTo>
                    <a:pt x="3907" y="3528"/>
                  </a:lnTo>
                  <a:lnTo>
                    <a:pt x="3905" y="3524"/>
                  </a:lnTo>
                  <a:lnTo>
                    <a:pt x="3900" y="3511"/>
                  </a:lnTo>
                  <a:lnTo>
                    <a:pt x="3894" y="3492"/>
                  </a:lnTo>
                  <a:lnTo>
                    <a:pt x="3884" y="3468"/>
                  </a:lnTo>
                  <a:lnTo>
                    <a:pt x="3873" y="3439"/>
                  </a:lnTo>
                  <a:lnTo>
                    <a:pt x="3859" y="3406"/>
                  </a:lnTo>
                  <a:lnTo>
                    <a:pt x="3843" y="3373"/>
                  </a:lnTo>
                  <a:lnTo>
                    <a:pt x="3826" y="3338"/>
                  </a:lnTo>
                  <a:lnTo>
                    <a:pt x="3807" y="3305"/>
                  </a:lnTo>
                  <a:lnTo>
                    <a:pt x="3789" y="3272"/>
                  </a:lnTo>
                  <a:lnTo>
                    <a:pt x="3771" y="3242"/>
                  </a:lnTo>
                  <a:lnTo>
                    <a:pt x="3753" y="3216"/>
                  </a:lnTo>
                  <a:lnTo>
                    <a:pt x="3738" y="3194"/>
                  </a:lnTo>
                  <a:lnTo>
                    <a:pt x="3727" y="3177"/>
                  </a:lnTo>
                  <a:lnTo>
                    <a:pt x="3719" y="3167"/>
                  </a:lnTo>
                  <a:lnTo>
                    <a:pt x="3717" y="3163"/>
                  </a:lnTo>
                  <a:lnTo>
                    <a:pt x="3713" y="3159"/>
                  </a:lnTo>
                  <a:lnTo>
                    <a:pt x="3706" y="3148"/>
                  </a:lnTo>
                  <a:lnTo>
                    <a:pt x="3693" y="3132"/>
                  </a:lnTo>
                  <a:lnTo>
                    <a:pt x="3677" y="3111"/>
                  </a:lnTo>
                  <a:lnTo>
                    <a:pt x="3656" y="3088"/>
                  </a:lnTo>
                  <a:lnTo>
                    <a:pt x="3633" y="3062"/>
                  </a:lnTo>
                  <a:lnTo>
                    <a:pt x="3608" y="3034"/>
                  </a:lnTo>
                  <a:lnTo>
                    <a:pt x="3581" y="3007"/>
                  </a:lnTo>
                  <a:lnTo>
                    <a:pt x="3552" y="2980"/>
                  </a:lnTo>
                  <a:lnTo>
                    <a:pt x="3525" y="2955"/>
                  </a:lnTo>
                  <a:lnTo>
                    <a:pt x="3498" y="2931"/>
                  </a:lnTo>
                  <a:lnTo>
                    <a:pt x="3474" y="2912"/>
                  </a:lnTo>
                  <a:lnTo>
                    <a:pt x="3453" y="2895"/>
                  </a:lnTo>
                  <a:lnTo>
                    <a:pt x="3437" y="2884"/>
                  </a:lnTo>
                  <a:lnTo>
                    <a:pt x="3426" y="2875"/>
                  </a:lnTo>
                  <a:lnTo>
                    <a:pt x="3422" y="2873"/>
                  </a:lnTo>
                  <a:lnTo>
                    <a:pt x="3419" y="2870"/>
                  </a:lnTo>
                  <a:lnTo>
                    <a:pt x="3408" y="2862"/>
                  </a:lnTo>
                  <a:lnTo>
                    <a:pt x="3390" y="2851"/>
                  </a:lnTo>
                  <a:lnTo>
                    <a:pt x="3369" y="2836"/>
                  </a:lnTo>
                  <a:lnTo>
                    <a:pt x="3342" y="2820"/>
                  </a:lnTo>
                  <a:lnTo>
                    <a:pt x="3313" y="2802"/>
                  </a:lnTo>
                  <a:lnTo>
                    <a:pt x="3279" y="2783"/>
                  </a:lnTo>
                  <a:lnTo>
                    <a:pt x="3246" y="2766"/>
                  </a:lnTo>
                  <a:lnTo>
                    <a:pt x="3211" y="2749"/>
                  </a:lnTo>
                  <a:lnTo>
                    <a:pt x="3177" y="2733"/>
                  </a:lnTo>
                  <a:lnTo>
                    <a:pt x="3144" y="2721"/>
                  </a:lnTo>
                  <a:lnTo>
                    <a:pt x="3116" y="2709"/>
                  </a:lnTo>
                  <a:lnTo>
                    <a:pt x="3091" y="2700"/>
                  </a:lnTo>
                  <a:lnTo>
                    <a:pt x="3072" y="2694"/>
                  </a:lnTo>
                  <a:lnTo>
                    <a:pt x="3059" y="2689"/>
                  </a:lnTo>
                  <a:lnTo>
                    <a:pt x="3055" y="2688"/>
                  </a:lnTo>
                  <a:lnTo>
                    <a:pt x="3050" y="2686"/>
                  </a:lnTo>
                  <a:lnTo>
                    <a:pt x="3037" y="2683"/>
                  </a:lnTo>
                  <a:lnTo>
                    <a:pt x="3018" y="2676"/>
                  </a:lnTo>
                  <a:lnTo>
                    <a:pt x="2993" y="2670"/>
                  </a:lnTo>
                  <a:lnTo>
                    <a:pt x="2963" y="2662"/>
                  </a:lnTo>
                  <a:lnTo>
                    <a:pt x="2928" y="2655"/>
                  </a:lnTo>
                  <a:lnTo>
                    <a:pt x="2893" y="2647"/>
                  </a:lnTo>
                  <a:lnTo>
                    <a:pt x="2854" y="2641"/>
                  </a:lnTo>
                  <a:lnTo>
                    <a:pt x="2816" y="2635"/>
                  </a:lnTo>
                  <a:lnTo>
                    <a:pt x="2778" y="2632"/>
                  </a:lnTo>
                  <a:lnTo>
                    <a:pt x="2743" y="2629"/>
                  </a:lnTo>
                  <a:lnTo>
                    <a:pt x="2712" y="2627"/>
                  </a:lnTo>
                  <a:lnTo>
                    <a:pt x="2685" y="2627"/>
                  </a:lnTo>
                  <a:lnTo>
                    <a:pt x="2665" y="2625"/>
                  </a:lnTo>
                  <a:lnTo>
                    <a:pt x="2651" y="2625"/>
                  </a:lnTo>
                  <a:lnTo>
                    <a:pt x="2641" y="2625"/>
                  </a:lnTo>
                  <a:lnTo>
                    <a:pt x="2632" y="2625"/>
                  </a:lnTo>
                  <a:lnTo>
                    <a:pt x="2606" y="2625"/>
                  </a:lnTo>
                  <a:lnTo>
                    <a:pt x="2565" y="2624"/>
                  </a:lnTo>
                  <a:lnTo>
                    <a:pt x="2513" y="2622"/>
                  </a:lnTo>
                  <a:lnTo>
                    <a:pt x="2483" y="2620"/>
                  </a:lnTo>
                  <a:lnTo>
                    <a:pt x="2451" y="2618"/>
                  </a:lnTo>
                  <a:lnTo>
                    <a:pt x="2417" y="2616"/>
                  </a:lnTo>
                  <a:lnTo>
                    <a:pt x="2382" y="2611"/>
                  </a:lnTo>
                  <a:lnTo>
                    <a:pt x="2346" y="2608"/>
                  </a:lnTo>
                  <a:lnTo>
                    <a:pt x="2308" y="2603"/>
                  </a:lnTo>
                  <a:lnTo>
                    <a:pt x="2270" y="2598"/>
                  </a:lnTo>
                  <a:lnTo>
                    <a:pt x="2233" y="2592"/>
                  </a:lnTo>
                  <a:lnTo>
                    <a:pt x="2195" y="2586"/>
                  </a:lnTo>
                  <a:lnTo>
                    <a:pt x="2157" y="2579"/>
                  </a:lnTo>
                  <a:lnTo>
                    <a:pt x="2120" y="2571"/>
                  </a:lnTo>
                  <a:lnTo>
                    <a:pt x="2084" y="2564"/>
                  </a:lnTo>
                  <a:lnTo>
                    <a:pt x="2049" y="2555"/>
                  </a:lnTo>
                  <a:lnTo>
                    <a:pt x="2017" y="2548"/>
                  </a:lnTo>
                  <a:lnTo>
                    <a:pt x="1985" y="2540"/>
                  </a:lnTo>
                  <a:lnTo>
                    <a:pt x="1956" y="2532"/>
                  </a:lnTo>
                  <a:lnTo>
                    <a:pt x="1905" y="2517"/>
                  </a:lnTo>
                  <a:lnTo>
                    <a:pt x="1866" y="2506"/>
                  </a:lnTo>
                  <a:lnTo>
                    <a:pt x="1842" y="2498"/>
                  </a:lnTo>
                  <a:lnTo>
                    <a:pt x="1833" y="2495"/>
                  </a:lnTo>
                  <a:lnTo>
                    <a:pt x="1823" y="2492"/>
                  </a:lnTo>
                  <a:lnTo>
                    <a:pt x="1798" y="2484"/>
                  </a:lnTo>
                  <a:lnTo>
                    <a:pt x="1761" y="2470"/>
                  </a:lnTo>
                  <a:lnTo>
                    <a:pt x="1711" y="2452"/>
                  </a:lnTo>
                  <a:lnTo>
                    <a:pt x="1683" y="2441"/>
                  </a:lnTo>
                  <a:lnTo>
                    <a:pt x="1654" y="2429"/>
                  </a:lnTo>
                  <a:lnTo>
                    <a:pt x="1622" y="2415"/>
                  </a:lnTo>
                  <a:lnTo>
                    <a:pt x="1589" y="2401"/>
                  </a:lnTo>
                  <a:lnTo>
                    <a:pt x="1555" y="2386"/>
                  </a:lnTo>
                  <a:lnTo>
                    <a:pt x="1522" y="2370"/>
                  </a:lnTo>
                  <a:lnTo>
                    <a:pt x="1487" y="2353"/>
                  </a:lnTo>
                  <a:lnTo>
                    <a:pt x="1453" y="2336"/>
                  </a:lnTo>
                  <a:lnTo>
                    <a:pt x="1418" y="2318"/>
                  </a:lnTo>
                  <a:lnTo>
                    <a:pt x="1385" y="2299"/>
                  </a:lnTo>
                  <a:lnTo>
                    <a:pt x="1352" y="2281"/>
                  </a:lnTo>
                  <a:lnTo>
                    <a:pt x="1321" y="2263"/>
                  </a:lnTo>
                  <a:lnTo>
                    <a:pt x="1290" y="2244"/>
                  </a:lnTo>
                  <a:lnTo>
                    <a:pt x="1262" y="2227"/>
                  </a:lnTo>
                  <a:lnTo>
                    <a:pt x="1233" y="2210"/>
                  </a:lnTo>
                  <a:lnTo>
                    <a:pt x="1209" y="2193"/>
                  </a:lnTo>
                  <a:lnTo>
                    <a:pt x="1165" y="2164"/>
                  </a:lnTo>
                  <a:lnTo>
                    <a:pt x="1132" y="2141"/>
                  </a:lnTo>
                  <a:lnTo>
                    <a:pt x="1110" y="2125"/>
                  </a:lnTo>
                  <a:lnTo>
                    <a:pt x="1103" y="2120"/>
                  </a:lnTo>
                  <a:lnTo>
                    <a:pt x="1095" y="2115"/>
                  </a:lnTo>
                  <a:lnTo>
                    <a:pt x="1075" y="2098"/>
                  </a:lnTo>
                  <a:lnTo>
                    <a:pt x="1042" y="2075"/>
                  </a:lnTo>
                  <a:lnTo>
                    <a:pt x="1001" y="2041"/>
                  </a:lnTo>
                  <a:lnTo>
                    <a:pt x="979" y="2023"/>
                  </a:lnTo>
                  <a:lnTo>
                    <a:pt x="954" y="2002"/>
                  </a:lnTo>
                  <a:lnTo>
                    <a:pt x="928" y="1980"/>
                  </a:lnTo>
                  <a:lnTo>
                    <a:pt x="901" y="1956"/>
                  </a:lnTo>
                  <a:lnTo>
                    <a:pt x="874" y="1932"/>
                  </a:lnTo>
                  <a:lnTo>
                    <a:pt x="847" y="1906"/>
                  </a:lnTo>
                  <a:lnTo>
                    <a:pt x="819" y="1879"/>
                  </a:lnTo>
                  <a:lnTo>
                    <a:pt x="792" y="1852"/>
                  </a:lnTo>
                  <a:lnTo>
                    <a:pt x="765" y="1825"/>
                  </a:lnTo>
                  <a:lnTo>
                    <a:pt x="739" y="1797"/>
                  </a:lnTo>
                  <a:lnTo>
                    <a:pt x="713" y="1770"/>
                  </a:lnTo>
                  <a:lnTo>
                    <a:pt x="689" y="1743"/>
                  </a:lnTo>
                  <a:lnTo>
                    <a:pt x="665" y="1716"/>
                  </a:lnTo>
                  <a:lnTo>
                    <a:pt x="644" y="1690"/>
                  </a:lnTo>
                  <a:lnTo>
                    <a:pt x="622" y="1665"/>
                  </a:lnTo>
                  <a:lnTo>
                    <a:pt x="604" y="1642"/>
                  </a:lnTo>
                  <a:lnTo>
                    <a:pt x="571" y="1601"/>
                  </a:lnTo>
                  <a:lnTo>
                    <a:pt x="547" y="1568"/>
                  </a:lnTo>
                  <a:lnTo>
                    <a:pt x="531" y="1548"/>
                  </a:lnTo>
                  <a:lnTo>
                    <a:pt x="526" y="1540"/>
                  </a:lnTo>
                  <a:lnTo>
                    <a:pt x="521" y="1533"/>
                  </a:lnTo>
                  <a:lnTo>
                    <a:pt x="505" y="1511"/>
                  </a:lnTo>
                  <a:lnTo>
                    <a:pt x="482" y="1477"/>
                  </a:lnTo>
                  <a:lnTo>
                    <a:pt x="453" y="1434"/>
                  </a:lnTo>
                  <a:lnTo>
                    <a:pt x="436" y="1409"/>
                  </a:lnTo>
                  <a:lnTo>
                    <a:pt x="419" y="1381"/>
                  </a:lnTo>
                  <a:lnTo>
                    <a:pt x="402" y="1352"/>
                  </a:lnTo>
                  <a:lnTo>
                    <a:pt x="383" y="1322"/>
                  </a:lnTo>
                  <a:lnTo>
                    <a:pt x="365" y="1291"/>
                  </a:lnTo>
                  <a:lnTo>
                    <a:pt x="347" y="1257"/>
                  </a:lnTo>
                  <a:lnTo>
                    <a:pt x="329" y="1224"/>
                  </a:lnTo>
                  <a:lnTo>
                    <a:pt x="311" y="1189"/>
                  </a:lnTo>
                  <a:lnTo>
                    <a:pt x="294" y="1155"/>
                  </a:lnTo>
                  <a:lnTo>
                    <a:pt x="278" y="1121"/>
                  </a:lnTo>
                  <a:lnTo>
                    <a:pt x="261" y="1086"/>
                  </a:lnTo>
                  <a:lnTo>
                    <a:pt x="246" y="1053"/>
                  </a:lnTo>
                  <a:lnTo>
                    <a:pt x="232" y="1021"/>
                  </a:lnTo>
                  <a:lnTo>
                    <a:pt x="219" y="989"/>
                  </a:lnTo>
                  <a:lnTo>
                    <a:pt x="207" y="959"/>
                  </a:lnTo>
                  <a:lnTo>
                    <a:pt x="197" y="931"/>
                  </a:lnTo>
                  <a:lnTo>
                    <a:pt x="178" y="881"/>
                  </a:lnTo>
                  <a:lnTo>
                    <a:pt x="165" y="842"/>
                  </a:lnTo>
                  <a:lnTo>
                    <a:pt x="157" y="818"/>
                  </a:lnTo>
                  <a:lnTo>
                    <a:pt x="154" y="809"/>
                  </a:lnTo>
                  <a:lnTo>
                    <a:pt x="151" y="800"/>
                  </a:lnTo>
                  <a:lnTo>
                    <a:pt x="144" y="775"/>
                  </a:lnTo>
                  <a:lnTo>
                    <a:pt x="132" y="737"/>
                  </a:lnTo>
                  <a:lnTo>
                    <a:pt x="118" y="686"/>
                  </a:lnTo>
                  <a:lnTo>
                    <a:pt x="110" y="657"/>
                  </a:lnTo>
                  <a:lnTo>
                    <a:pt x="101" y="625"/>
                  </a:lnTo>
                  <a:lnTo>
                    <a:pt x="94" y="592"/>
                  </a:lnTo>
                  <a:lnTo>
                    <a:pt x="86" y="557"/>
                  </a:lnTo>
                  <a:lnTo>
                    <a:pt x="79" y="522"/>
                  </a:lnTo>
                  <a:lnTo>
                    <a:pt x="71" y="485"/>
                  </a:lnTo>
                  <a:lnTo>
                    <a:pt x="65" y="447"/>
                  </a:lnTo>
                  <a:lnTo>
                    <a:pt x="58" y="409"/>
                  </a:lnTo>
                  <a:lnTo>
                    <a:pt x="53" y="370"/>
                  </a:lnTo>
                  <a:lnTo>
                    <a:pt x="47" y="333"/>
                  </a:lnTo>
                  <a:lnTo>
                    <a:pt x="43" y="296"/>
                  </a:lnTo>
                  <a:lnTo>
                    <a:pt x="40" y="259"/>
                  </a:lnTo>
                  <a:lnTo>
                    <a:pt x="37" y="224"/>
                  </a:lnTo>
                  <a:lnTo>
                    <a:pt x="33" y="190"/>
                  </a:lnTo>
                  <a:lnTo>
                    <a:pt x="31" y="158"/>
                  </a:lnTo>
                  <a:lnTo>
                    <a:pt x="30" y="127"/>
                  </a:lnTo>
                  <a:lnTo>
                    <a:pt x="28" y="76"/>
                  </a:lnTo>
                  <a:lnTo>
                    <a:pt x="27" y="36"/>
                  </a:lnTo>
                  <a:lnTo>
                    <a:pt x="27" y="10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36"/>
                  </a:lnTo>
                  <a:lnTo>
                    <a:pt x="1" y="77"/>
                  </a:lnTo>
                  <a:lnTo>
                    <a:pt x="3" y="130"/>
                  </a:lnTo>
                  <a:lnTo>
                    <a:pt x="5" y="160"/>
                  </a:lnTo>
                  <a:lnTo>
                    <a:pt x="8" y="192"/>
                  </a:lnTo>
                  <a:lnTo>
                    <a:pt x="10" y="226"/>
                  </a:lnTo>
                  <a:lnTo>
                    <a:pt x="13" y="261"/>
                  </a:lnTo>
                  <a:lnTo>
                    <a:pt x="17" y="298"/>
                  </a:lnTo>
                  <a:lnTo>
                    <a:pt x="22" y="336"/>
                  </a:lnTo>
                  <a:lnTo>
                    <a:pt x="27" y="375"/>
                  </a:lnTo>
                  <a:lnTo>
                    <a:pt x="32" y="413"/>
                  </a:lnTo>
                  <a:lnTo>
                    <a:pt x="39" y="451"/>
                  </a:lnTo>
                  <a:lnTo>
                    <a:pt x="45" y="489"/>
                  </a:lnTo>
                  <a:lnTo>
                    <a:pt x="53" y="527"/>
                  </a:lnTo>
                  <a:lnTo>
                    <a:pt x="60" y="563"/>
                  </a:lnTo>
                  <a:lnTo>
                    <a:pt x="68" y="598"/>
                  </a:lnTo>
                  <a:lnTo>
                    <a:pt x="76" y="632"/>
                  </a:lnTo>
                  <a:lnTo>
                    <a:pt x="84" y="663"/>
                  </a:lnTo>
                  <a:lnTo>
                    <a:pt x="92" y="692"/>
                  </a:lnTo>
                  <a:lnTo>
                    <a:pt x="106" y="744"/>
                  </a:lnTo>
                  <a:lnTo>
                    <a:pt x="118" y="783"/>
                  </a:lnTo>
                  <a:lnTo>
                    <a:pt x="125" y="809"/>
                  </a:lnTo>
                  <a:lnTo>
                    <a:pt x="128" y="818"/>
                  </a:lnTo>
                  <a:lnTo>
                    <a:pt x="132" y="826"/>
                  </a:lnTo>
                  <a:lnTo>
                    <a:pt x="140" y="851"/>
                  </a:lnTo>
                  <a:lnTo>
                    <a:pt x="153" y="890"/>
                  </a:lnTo>
                  <a:lnTo>
                    <a:pt x="172" y="941"/>
                  </a:lnTo>
                  <a:lnTo>
                    <a:pt x="183" y="969"/>
                  </a:lnTo>
                  <a:lnTo>
                    <a:pt x="194" y="999"/>
                  </a:lnTo>
                  <a:lnTo>
                    <a:pt x="208" y="1030"/>
                  </a:lnTo>
                  <a:lnTo>
                    <a:pt x="222" y="1064"/>
                  </a:lnTo>
                  <a:lnTo>
                    <a:pt x="238" y="1097"/>
                  </a:lnTo>
                  <a:lnTo>
                    <a:pt x="254" y="1132"/>
                  </a:lnTo>
                  <a:lnTo>
                    <a:pt x="270" y="1166"/>
                  </a:lnTo>
                  <a:lnTo>
                    <a:pt x="287" y="1202"/>
                  </a:lnTo>
                  <a:lnTo>
                    <a:pt x="306" y="1237"/>
                  </a:lnTo>
                  <a:lnTo>
                    <a:pt x="324" y="1270"/>
                  </a:lnTo>
                  <a:lnTo>
                    <a:pt x="342" y="1304"/>
                  </a:lnTo>
                  <a:lnTo>
                    <a:pt x="361" y="1336"/>
                  </a:lnTo>
                  <a:lnTo>
                    <a:pt x="379" y="1366"/>
                  </a:lnTo>
                  <a:lnTo>
                    <a:pt x="396" y="1395"/>
                  </a:lnTo>
                  <a:lnTo>
                    <a:pt x="414" y="1423"/>
                  </a:lnTo>
                  <a:lnTo>
                    <a:pt x="431" y="1449"/>
                  </a:lnTo>
                  <a:lnTo>
                    <a:pt x="460" y="1493"/>
                  </a:lnTo>
                  <a:lnTo>
                    <a:pt x="484" y="1527"/>
                  </a:lnTo>
                  <a:lnTo>
                    <a:pt x="499" y="1548"/>
                  </a:lnTo>
                  <a:lnTo>
                    <a:pt x="504" y="1555"/>
                  </a:lnTo>
                  <a:lnTo>
                    <a:pt x="510" y="1563"/>
                  </a:lnTo>
                  <a:lnTo>
                    <a:pt x="525" y="1584"/>
                  </a:lnTo>
                  <a:lnTo>
                    <a:pt x="550" y="1617"/>
                  </a:lnTo>
                  <a:lnTo>
                    <a:pt x="583" y="1659"/>
                  </a:lnTo>
                  <a:lnTo>
                    <a:pt x="602" y="1683"/>
                  </a:lnTo>
                  <a:lnTo>
                    <a:pt x="623" y="1707"/>
                  </a:lnTo>
                  <a:lnTo>
                    <a:pt x="645" y="1733"/>
                  </a:lnTo>
                  <a:lnTo>
                    <a:pt x="669" y="1760"/>
                  </a:lnTo>
                  <a:lnTo>
                    <a:pt x="693" y="1787"/>
                  </a:lnTo>
                  <a:lnTo>
                    <a:pt x="719" y="1815"/>
                  </a:lnTo>
                  <a:lnTo>
                    <a:pt x="745" y="1844"/>
                  </a:lnTo>
                  <a:lnTo>
                    <a:pt x="773" y="1872"/>
                  </a:lnTo>
                  <a:lnTo>
                    <a:pt x="800" y="1899"/>
                  </a:lnTo>
                  <a:lnTo>
                    <a:pt x="828" y="1926"/>
                  </a:lnTo>
                  <a:lnTo>
                    <a:pt x="856" y="1952"/>
                  </a:lnTo>
                  <a:lnTo>
                    <a:pt x="883" y="1976"/>
                  </a:lnTo>
                  <a:lnTo>
                    <a:pt x="911" y="2000"/>
                  </a:lnTo>
                  <a:lnTo>
                    <a:pt x="936" y="2022"/>
                  </a:lnTo>
                  <a:lnTo>
                    <a:pt x="961" y="2043"/>
                  </a:lnTo>
                  <a:lnTo>
                    <a:pt x="985" y="2063"/>
                  </a:lnTo>
                  <a:lnTo>
                    <a:pt x="1026" y="2095"/>
                  </a:lnTo>
                  <a:lnTo>
                    <a:pt x="1058" y="2120"/>
                  </a:lnTo>
                  <a:lnTo>
                    <a:pt x="1080" y="2136"/>
                  </a:lnTo>
                  <a:lnTo>
                    <a:pt x="1088" y="2142"/>
                  </a:lnTo>
                  <a:lnTo>
                    <a:pt x="1095" y="2147"/>
                  </a:lnTo>
                  <a:lnTo>
                    <a:pt x="1117" y="2162"/>
                  </a:lnTo>
                  <a:lnTo>
                    <a:pt x="1150" y="2186"/>
                  </a:lnTo>
                  <a:lnTo>
                    <a:pt x="1193" y="2215"/>
                  </a:lnTo>
                  <a:lnTo>
                    <a:pt x="1219" y="2232"/>
                  </a:lnTo>
                  <a:lnTo>
                    <a:pt x="1246" y="2250"/>
                  </a:lnTo>
                  <a:lnTo>
                    <a:pt x="1276" y="2268"/>
                  </a:lnTo>
                  <a:lnTo>
                    <a:pt x="1307" y="2286"/>
                  </a:lnTo>
                  <a:lnTo>
                    <a:pt x="1339" y="2305"/>
                  </a:lnTo>
                  <a:lnTo>
                    <a:pt x="1372" y="2323"/>
                  </a:lnTo>
                  <a:lnTo>
                    <a:pt x="1406" y="2341"/>
                  </a:lnTo>
                  <a:lnTo>
                    <a:pt x="1441" y="2360"/>
                  </a:lnTo>
                  <a:lnTo>
                    <a:pt x="1475" y="2377"/>
                  </a:lnTo>
                  <a:lnTo>
                    <a:pt x="1510" y="2394"/>
                  </a:lnTo>
                  <a:lnTo>
                    <a:pt x="1545" y="2411"/>
                  </a:lnTo>
                  <a:lnTo>
                    <a:pt x="1578" y="2426"/>
                  </a:lnTo>
                  <a:lnTo>
                    <a:pt x="1611" y="2440"/>
                  </a:lnTo>
                  <a:lnTo>
                    <a:pt x="1643" y="2454"/>
                  </a:lnTo>
                  <a:lnTo>
                    <a:pt x="1673" y="2466"/>
                  </a:lnTo>
                  <a:lnTo>
                    <a:pt x="1701" y="2476"/>
                  </a:lnTo>
                  <a:lnTo>
                    <a:pt x="1752" y="2495"/>
                  </a:lnTo>
                  <a:lnTo>
                    <a:pt x="1790" y="2509"/>
                  </a:lnTo>
                  <a:lnTo>
                    <a:pt x="1816" y="2517"/>
                  </a:lnTo>
                  <a:lnTo>
                    <a:pt x="1824" y="2521"/>
                  </a:lnTo>
                  <a:lnTo>
                    <a:pt x="1833" y="2523"/>
                  </a:lnTo>
                  <a:lnTo>
                    <a:pt x="1858" y="2532"/>
                  </a:lnTo>
                  <a:lnTo>
                    <a:pt x="1898" y="2543"/>
                  </a:lnTo>
                  <a:lnTo>
                    <a:pt x="1948" y="2557"/>
                  </a:lnTo>
                  <a:lnTo>
                    <a:pt x="1978" y="2566"/>
                  </a:lnTo>
                  <a:lnTo>
                    <a:pt x="2010" y="2574"/>
                  </a:lnTo>
                  <a:lnTo>
                    <a:pt x="2044" y="2582"/>
                  </a:lnTo>
                  <a:lnTo>
                    <a:pt x="2078" y="2590"/>
                  </a:lnTo>
                  <a:lnTo>
                    <a:pt x="2115" y="2597"/>
                  </a:lnTo>
                  <a:lnTo>
                    <a:pt x="2152" y="2605"/>
                  </a:lnTo>
                  <a:lnTo>
                    <a:pt x="2189" y="2613"/>
                  </a:lnTo>
                  <a:lnTo>
                    <a:pt x="2228" y="2619"/>
                  </a:lnTo>
                  <a:lnTo>
                    <a:pt x="2267" y="2624"/>
                  </a:lnTo>
                  <a:lnTo>
                    <a:pt x="2305" y="2630"/>
                  </a:lnTo>
                  <a:lnTo>
                    <a:pt x="2343" y="2634"/>
                  </a:lnTo>
                  <a:lnTo>
                    <a:pt x="2379" y="2638"/>
                  </a:lnTo>
                  <a:lnTo>
                    <a:pt x="2415" y="2642"/>
                  </a:lnTo>
                  <a:lnTo>
                    <a:pt x="2450" y="2645"/>
                  </a:lnTo>
                  <a:lnTo>
                    <a:pt x="2482" y="2647"/>
                  </a:lnTo>
                  <a:lnTo>
                    <a:pt x="2512" y="2649"/>
                  </a:lnTo>
                  <a:lnTo>
                    <a:pt x="2565" y="2651"/>
                  </a:lnTo>
                  <a:lnTo>
                    <a:pt x="2605" y="2652"/>
                  </a:lnTo>
                  <a:lnTo>
                    <a:pt x="2632" y="2652"/>
                  </a:lnTo>
                  <a:lnTo>
                    <a:pt x="2641" y="2652"/>
                  </a:lnTo>
                  <a:lnTo>
                    <a:pt x="2651" y="2652"/>
                  </a:lnTo>
                  <a:lnTo>
                    <a:pt x="2665" y="2652"/>
                  </a:lnTo>
                  <a:lnTo>
                    <a:pt x="2685" y="2652"/>
                  </a:lnTo>
                  <a:lnTo>
                    <a:pt x="2711" y="2654"/>
                  </a:lnTo>
                  <a:lnTo>
                    <a:pt x="2741" y="2656"/>
                  </a:lnTo>
                  <a:lnTo>
                    <a:pt x="2776" y="2658"/>
                  </a:lnTo>
                  <a:lnTo>
                    <a:pt x="2813" y="2662"/>
                  </a:lnTo>
                  <a:lnTo>
                    <a:pt x="2850" y="2668"/>
                  </a:lnTo>
                  <a:lnTo>
                    <a:pt x="2887" y="2673"/>
                  </a:lnTo>
                  <a:lnTo>
                    <a:pt x="2923" y="2681"/>
                  </a:lnTo>
                  <a:lnTo>
                    <a:pt x="2956" y="2688"/>
                  </a:lnTo>
                  <a:lnTo>
                    <a:pt x="2986" y="2696"/>
                  </a:lnTo>
                  <a:lnTo>
                    <a:pt x="3011" y="2702"/>
                  </a:lnTo>
                  <a:lnTo>
                    <a:pt x="3030" y="2708"/>
                  </a:lnTo>
                  <a:lnTo>
                    <a:pt x="3043" y="2712"/>
                  </a:lnTo>
                  <a:lnTo>
                    <a:pt x="3047" y="2713"/>
                  </a:lnTo>
                  <a:lnTo>
                    <a:pt x="3051" y="2715"/>
                  </a:lnTo>
                  <a:lnTo>
                    <a:pt x="3063" y="2718"/>
                  </a:lnTo>
                  <a:lnTo>
                    <a:pt x="3082" y="2725"/>
                  </a:lnTo>
                  <a:lnTo>
                    <a:pt x="3106" y="2733"/>
                  </a:lnTo>
                  <a:lnTo>
                    <a:pt x="3134" y="2745"/>
                  </a:lnTo>
                  <a:lnTo>
                    <a:pt x="3166" y="2758"/>
                  </a:lnTo>
                  <a:lnTo>
                    <a:pt x="3199" y="2773"/>
                  </a:lnTo>
                  <a:lnTo>
                    <a:pt x="3234" y="2790"/>
                  </a:lnTo>
                  <a:lnTo>
                    <a:pt x="3267" y="2807"/>
                  </a:lnTo>
                  <a:lnTo>
                    <a:pt x="3299" y="2825"/>
                  </a:lnTo>
                  <a:lnTo>
                    <a:pt x="3328" y="2843"/>
                  </a:lnTo>
                  <a:lnTo>
                    <a:pt x="3355" y="2859"/>
                  </a:lnTo>
                  <a:lnTo>
                    <a:pt x="3376" y="2873"/>
                  </a:lnTo>
                  <a:lnTo>
                    <a:pt x="3393" y="2885"/>
                  </a:lnTo>
                  <a:lnTo>
                    <a:pt x="3403" y="2892"/>
                  </a:lnTo>
                  <a:lnTo>
                    <a:pt x="3407" y="2894"/>
                  </a:lnTo>
                  <a:lnTo>
                    <a:pt x="3410" y="2897"/>
                  </a:lnTo>
                  <a:lnTo>
                    <a:pt x="3421" y="2905"/>
                  </a:lnTo>
                  <a:lnTo>
                    <a:pt x="3437" y="2917"/>
                  </a:lnTo>
                  <a:lnTo>
                    <a:pt x="3457" y="2932"/>
                  </a:lnTo>
                  <a:lnTo>
                    <a:pt x="3481" y="2952"/>
                  </a:lnTo>
                  <a:lnTo>
                    <a:pt x="3507" y="2974"/>
                  </a:lnTo>
                  <a:lnTo>
                    <a:pt x="3534" y="2999"/>
                  </a:lnTo>
                  <a:lnTo>
                    <a:pt x="3562" y="3025"/>
                  </a:lnTo>
                  <a:lnTo>
                    <a:pt x="3588" y="3052"/>
                  </a:lnTo>
                  <a:lnTo>
                    <a:pt x="3614" y="3079"/>
                  </a:lnTo>
                  <a:lnTo>
                    <a:pt x="3637" y="3105"/>
                  </a:lnTo>
                  <a:lnTo>
                    <a:pt x="3656" y="3129"/>
                  </a:lnTo>
                  <a:lnTo>
                    <a:pt x="3672" y="3149"/>
                  </a:lnTo>
                  <a:lnTo>
                    <a:pt x="3684" y="3164"/>
                  </a:lnTo>
                  <a:lnTo>
                    <a:pt x="3692" y="3175"/>
                  </a:lnTo>
                  <a:lnTo>
                    <a:pt x="3695" y="3178"/>
                  </a:lnTo>
                  <a:lnTo>
                    <a:pt x="3697" y="3183"/>
                  </a:lnTo>
                  <a:lnTo>
                    <a:pt x="3705" y="3192"/>
                  </a:lnTo>
                  <a:lnTo>
                    <a:pt x="3717" y="3210"/>
                  </a:lnTo>
                  <a:lnTo>
                    <a:pt x="3732" y="3230"/>
                  </a:lnTo>
                  <a:lnTo>
                    <a:pt x="3748" y="3256"/>
                  </a:lnTo>
                  <a:lnTo>
                    <a:pt x="3766" y="3285"/>
                  </a:lnTo>
                  <a:lnTo>
                    <a:pt x="3785" y="3318"/>
                  </a:lnTo>
                  <a:lnTo>
                    <a:pt x="3802" y="3350"/>
                  </a:lnTo>
                  <a:lnTo>
                    <a:pt x="3819" y="3385"/>
                  </a:lnTo>
                  <a:lnTo>
                    <a:pt x="3834" y="3417"/>
                  </a:lnTo>
                  <a:lnTo>
                    <a:pt x="3848" y="3448"/>
                  </a:lnTo>
                  <a:lnTo>
                    <a:pt x="3859" y="3478"/>
                  </a:lnTo>
                  <a:lnTo>
                    <a:pt x="3869" y="3501"/>
                  </a:lnTo>
                  <a:lnTo>
                    <a:pt x="3875" y="3520"/>
                  </a:lnTo>
                  <a:lnTo>
                    <a:pt x="3880" y="3533"/>
                  </a:lnTo>
                  <a:lnTo>
                    <a:pt x="3881" y="3537"/>
                  </a:lnTo>
                  <a:lnTo>
                    <a:pt x="3883" y="3541"/>
                  </a:lnTo>
                  <a:lnTo>
                    <a:pt x="3886" y="3553"/>
                  </a:lnTo>
                  <a:lnTo>
                    <a:pt x="3893" y="3572"/>
                  </a:lnTo>
                  <a:lnTo>
                    <a:pt x="3899" y="3596"/>
                  </a:lnTo>
                  <a:lnTo>
                    <a:pt x="3908" y="3627"/>
                  </a:lnTo>
                  <a:lnTo>
                    <a:pt x="3915" y="3659"/>
                  </a:lnTo>
                  <a:lnTo>
                    <a:pt x="3923" y="3696"/>
                  </a:lnTo>
                  <a:lnTo>
                    <a:pt x="3929" y="3732"/>
                  </a:lnTo>
                  <a:lnTo>
                    <a:pt x="3935" y="3769"/>
                  </a:lnTo>
                  <a:lnTo>
                    <a:pt x="3940" y="3806"/>
                  </a:lnTo>
                  <a:lnTo>
                    <a:pt x="3942" y="3840"/>
                  </a:lnTo>
                  <a:lnTo>
                    <a:pt x="3945" y="3871"/>
                  </a:lnTo>
                  <a:lnTo>
                    <a:pt x="3947" y="3897"/>
                  </a:lnTo>
                  <a:lnTo>
                    <a:pt x="3947" y="3917"/>
                  </a:lnTo>
                  <a:lnTo>
                    <a:pt x="3947" y="3930"/>
                  </a:lnTo>
                  <a:lnTo>
                    <a:pt x="3947" y="3934"/>
                  </a:lnTo>
                  <a:lnTo>
                    <a:pt x="3947" y="3940"/>
                  </a:lnTo>
                  <a:lnTo>
                    <a:pt x="3947" y="3953"/>
                  </a:lnTo>
                  <a:lnTo>
                    <a:pt x="3947" y="3972"/>
                  </a:lnTo>
                  <a:lnTo>
                    <a:pt x="3946" y="3999"/>
                  </a:lnTo>
                  <a:lnTo>
                    <a:pt x="3945" y="4029"/>
                  </a:lnTo>
                  <a:lnTo>
                    <a:pt x="3942" y="4064"/>
                  </a:lnTo>
                  <a:lnTo>
                    <a:pt x="3938" y="4101"/>
                  </a:lnTo>
                  <a:lnTo>
                    <a:pt x="3934" y="4137"/>
                  </a:lnTo>
                  <a:lnTo>
                    <a:pt x="3927" y="4175"/>
                  </a:lnTo>
                  <a:lnTo>
                    <a:pt x="3921" y="4211"/>
                  </a:lnTo>
                  <a:lnTo>
                    <a:pt x="3913" y="4244"/>
                  </a:lnTo>
                  <a:lnTo>
                    <a:pt x="3906" y="4274"/>
                  </a:lnTo>
                  <a:lnTo>
                    <a:pt x="3899" y="4298"/>
                  </a:lnTo>
                  <a:lnTo>
                    <a:pt x="3894" y="4318"/>
                  </a:lnTo>
                  <a:lnTo>
                    <a:pt x="3889" y="4331"/>
                  </a:lnTo>
                  <a:lnTo>
                    <a:pt x="3888" y="4335"/>
                  </a:lnTo>
                  <a:lnTo>
                    <a:pt x="3887" y="4339"/>
                  </a:lnTo>
                  <a:lnTo>
                    <a:pt x="3883" y="4351"/>
                  </a:lnTo>
                  <a:lnTo>
                    <a:pt x="3876" y="4370"/>
                  </a:lnTo>
                  <a:lnTo>
                    <a:pt x="3868" y="4395"/>
                  </a:lnTo>
                  <a:lnTo>
                    <a:pt x="3857" y="4423"/>
                  </a:lnTo>
                  <a:lnTo>
                    <a:pt x="3844" y="4454"/>
                  </a:lnTo>
                  <a:lnTo>
                    <a:pt x="3829" y="4487"/>
                  </a:lnTo>
                  <a:lnTo>
                    <a:pt x="3813" y="4522"/>
                  </a:lnTo>
                  <a:lnTo>
                    <a:pt x="3795" y="4555"/>
                  </a:lnTo>
                  <a:lnTo>
                    <a:pt x="3778" y="4588"/>
                  </a:lnTo>
                  <a:lnTo>
                    <a:pt x="3760" y="4617"/>
                  </a:lnTo>
                  <a:lnTo>
                    <a:pt x="3744" y="4643"/>
                  </a:lnTo>
                  <a:lnTo>
                    <a:pt x="3730" y="4665"/>
                  </a:lnTo>
                  <a:lnTo>
                    <a:pt x="3719" y="4681"/>
                  </a:lnTo>
                  <a:lnTo>
                    <a:pt x="3711" y="4692"/>
                  </a:lnTo>
                  <a:lnTo>
                    <a:pt x="3709" y="4696"/>
                  </a:lnTo>
                  <a:lnTo>
                    <a:pt x="3706" y="4699"/>
                  </a:lnTo>
                  <a:lnTo>
                    <a:pt x="3698" y="4710"/>
                  </a:lnTo>
                  <a:lnTo>
                    <a:pt x="3686" y="4726"/>
                  </a:lnTo>
                  <a:lnTo>
                    <a:pt x="3670" y="4747"/>
                  </a:lnTo>
                  <a:lnTo>
                    <a:pt x="3651" y="4770"/>
                  </a:lnTo>
                  <a:lnTo>
                    <a:pt x="3629" y="4796"/>
                  </a:lnTo>
                  <a:lnTo>
                    <a:pt x="3604" y="4823"/>
                  </a:lnTo>
                  <a:lnTo>
                    <a:pt x="3578" y="4851"/>
                  </a:lnTo>
                  <a:lnTo>
                    <a:pt x="3551" y="4878"/>
                  </a:lnTo>
                  <a:lnTo>
                    <a:pt x="3524" y="4903"/>
                  </a:lnTo>
                  <a:lnTo>
                    <a:pt x="3498" y="4926"/>
                  </a:lnTo>
                  <a:lnTo>
                    <a:pt x="3476" y="4945"/>
                  </a:lnTo>
                  <a:lnTo>
                    <a:pt x="3455" y="4963"/>
                  </a:lnTo>
                  <a:lnTo>
                    <a:pt x="3439" y="4974"/>
                  </a:lnTo>
                  <a:lnTo>
                    <a:pt x="3429" y="4982"/>
                  </a:lnTo>
                  <a:lnTo>
                    <a:pt x="3425" y="4985"/>
                  </a:lnTo>
                  <a:lnTo>
                    <a:pt x="3422" y="4987"/>
                  </a:lnTo>
                  <a:lnTo>
                    <a:pt x="3411" y="4995"/>
                  </a:lnTo>
                  <a:lnTo>
                    <a:pt x="3395" y="5007"/>
                  </a:lnTo>
                  <a:lnTo>
                    <a:pt x="3373" y="5022"/>
                  </a:lnTo>
                  <a:lnTo>
                    <a:pt x="3348" y="5038"/>
                  </a:lnTo>
                  <a:lnTo>
                    <a:pt x="3319" y="5057"/>
                  </a:lnTo>
                  <a:lnTo>
                    <a:pt x="3287" y="5075"/>
                  </a:lnTo>
                  <a:lnTo>
                    <a:pt x="3254" y="5093"/>
                  </a:lnTo>
                  <a:lnTo>
                    <a:pt x="3221" y="5111"/>
                  </a:lnTo>
                  <a:lnTo>
                    <a:pt x="3187" y="5126"/>
                  </a:lnTo>
                  <a:lnTo>
                    <a:pt x="3156" y="5140"/>
                  </a:lnTo>
                  <a:lnTo>
                    <a:pt x="3128" y="5151"/>
                  </a:lnTo>
                  <a:lnTo>
                    <a:pt x="3103" y="5160"/>
                  </a:lnTo>
                  <a:lnTo>
                    <a:pt x="3085" y="5167"/>
                  </a:lnTo>
                  <a:lnTo>
                    <a:pt x="3073" y="5171"/>
                  </a:lnTo>
                  <a:lnTo>
                    <a:pt x="3069" y="5173"/>
                  </a:lnTo>
                  <a:lnTo>
                    <a:pt x="3064" y="5174"/>
                  </a:lnTo>
                  <a:lnTo>
                    <a:pt x="3052" y="5179"/>
                  </a:lnTo>
                  <a:lnTo>
                    <a:pt x="3033" y="5184"/>
                  </a:lnTo>
                  <a:lnTo>
                    <a:pt x="3008" y="5192"/>
                  </a:lnTo>
                  <a:lnTo>
                    <a:pt x="2979" y="5199"/>
                  </a:lnTo>
                  <a:lnTo>
                    <a:pt x="2945" y="5208"/>
                  </a:lnTo>
                  <a:lnTo>
                    <a:pt x="2910" y="5215"/>
                  </a:lnTo>
                  <a:lnTo>
                    <a:pt x="2873" y="5222"/>
                  </a:lnTo>
                  <a:lnTo>
                    <a:pt x="2835" y="5228"/>
                  </a:lnTo>
                  <a:lnTo>
                    <a:pt x="2800" y="5233"/>
                  </a:lnTo>
                  <a:lnTo>
                    <a:pt x="2765" y="5236"/>
                  </a:lnTo>
                  <a:lnTo>
                    <a:pt x="2735" y="5238"/>
                  </a:lnTo>
                  <a:lnTo>
                    <a:pt x="2708" y="5239"/>
                  </a:lnTo>
                  <a:lnTo>
                    <a:pt x="2688" y="5240"/>
                  </a:lnTo>
                  <a:lnTo>
                    <a:pt x="2675" y="5240"/>
                  </a:lnTo>
                  <a:lnTo>
                    <a:pt x="2670" y="5240"/>
                  </a:lnTo>
                  <a:lnTo>
                    <a:pt x="2666" y="5240"/>
                  </a:lnTo>
                  <a:lnTo>
                    <a:pt x="2653" y="5240"/>
                  </a:lnTo>
                  <a:lnTo>
                    <a:pt x="2634" y="5241"/>
                  </a:lnTo>
                  <a:lnTo>
                    <a:pt x="2612" y="5241"/>
                  </a:lnTo>
                  <a:lnTo>
                    <a:pt x="2587" y="5241"/>
                  </a:lnTo>
                  <a:lnTo>
                    <a:pt x="2559" y="5242"/>
                  </a:lnTo>
                  <a:lnTo>
                    <a:pt x="2529" y="5243"/>
                  </a:lnTo>
                  <a:lnTo>
                    <a:pt x="2496" y="5246"/>
                  </a:lnTo>
                  <a:lnTo>
                    <a:pt x="2463" y="5248"/>
                  </a:lnTo>
                  <a:lnTo>
                    <a:pt x="2427" y="5250"/>
                  </a:lnTo>
                  <a:lnTo>
                    <a:pt x="2390" y="5253"/>
                  </a:lnTo>
                  <a:lnTo>
                    <a:pt x="2352" y="5257"/>
                  </a:lnTo>
                  <a:lnTo>
                    <a:pt x="2314" y="5262"/>
                  </a:lnTo>
                  <a:lnTo>
                    <a:pt x="2275" y="5267"/>
                  </a:lnTo>
                  <a:lnTo>
                    <a:pt x="2237" y="5274"/>
                  </a:lnTo>
                  <a:lnTo>
                    <a:pt x="2199" y="5279"/>
                  </a:lnTo>
                  <a:lnTo>
                    <a:pt x="2161" y="5287"/>
                  </a:lnTo>
                  <a:lnTo>
                    <a:pt x="2125" y="5293"/>
                  </a:lnTo>
                  <a:lnTo>
                    <a:pt x="2090" y="5301"/>
                  </a:lnTo>
                  <a:lnTo>
                    <a:pt x="2055" y="5308"/>
                  </a:lnTo>
                  <a:lnTo>
                    <a:pt x="2024" y="5316"/>
                  </a:lnTo>
                  <a:lnTo>
                    <a:pt x="1995" y="5323"/>
                  </a:lnTo>
                  <a:lnTo>
                    <a:pt x="1943" y="5337"/>
                  </a:lnTo>
                  <a:lnTo>
                    <a:pt x="1904" y="5348"/>
                  </a:lnTo>
                  <a:lnTo>
                    <a:pt x="1878" y="5356"/>
                  </a:lnTo>
                  <a:lnTo>
                    <a:pt x="1870" y="5359"/>
                  </a:lnTo>
                  <a:lnTo>
                    <a:pt x="1861" y="5361"/>
                  </a:lnTo>
                  <a:lnTo>
                    <a:pt x="1835" y="5369"/>
                  </a:lnTo>
                  <a:lnTo>
                    <a:pt x="1796" y="5382"/>
                  </a:lnTo>
                  <a:lnTo>
                    <a:pt x="1747" y="5400"/>
                  </a:lnTo>
                  <a:lnTo>
                    <a:pt x="1717" y="5411"/>
                  </a:lnTo>
                  <a:lnTo>
                    <a:pt x="1687" y="5422"/>
                  </a:lnTo>
                  <a:lnTo>
                    <a:pt x="1656" y="5435"/>
                  </a:lnTo>
                  <a:lnTo>
                    <a:pt x="1622" y="5449"/>
                  </a:lnTo>
                  <a:lnTo>
                    <a:pt x="1588" y="5464"/>
                  </a:lnTo>
                  <a:lnTo>
                    <a:pt x="1553" y="5479"/>
                  </a:lnTo>
                  <a:lnTo>
                    <a:pt x="1519" y="5495"/>
                  </a:lnTo>
                  <a:lnTo>
                    <a:pt x="1483" y="5512"/>
                  </a:lnTo>
                  <a:lnTo>
                    <a:pt x="1448" y="5530"/>
                  </a:lnTo>
                  <a:lnTo>
                    <a:pt x="1414" y="5547"/>
                  </a:lnTo>
                  <a:lnTo>
                    <a:pt x="1380" y="5565"/>
                  </a:lnTo>
                  <a:lnTo>
                    <a:pt x="1348" y="5584"/>
                  </a:lnTo>
                  <a:lnTo>
                    <a:pt x="1317" y="5601"/>
                  </a:lnTo>
                  <a:lnTo>
                    <a:pt x="1287" y="5619"/>
                  </a:lnTo>
                  <a:lnTo>
                    <a:pt x="1259" y="5635"/>
                  </a:lnTo>
                  <a:lnTo>
                    <a:pt x="1233" y="5652"/>
                  </a:lnTo>
                  <a:lnTo>
                    <a:pt x="1189" y="5681"/>
                  </a:lnTo>
                  <a:lnTo>
                    <a:pt x="1156" y="5703"/>
                  </a:lnTo>
                  <a:lnTo>
                    <a:pt x="1134" y="5719"/>
                  </a:lnTo>
                  <a:lnTo>
                    <a:pt x="1127" y="5724"/>
                  </a:lnTo>
                  <a:lnTo>
                    <a:pt x="1118" y="5729"/>
                  </a:lnTo>
                  <a:lnTo>
                    <a:pt x="1097" y="5745"/>
                  </a:lnTo>
                  <a:lnTo>
                    <a:pt x="1064" y="5769"/>
                  </a:lnTo>
                  <a:lnTo>
                    <a:pt x="1022" y="5801"/>
                  </a:lnTo>
                  <a:lnTo>
                    <a:pt x="998" y="5820"/>
                  </a:lnTo>
                  <a:lnTo>
                    <a:pt x="973" y="5841"/>
                  </a:lnTo>
                  <a:lnTo>
                    <a:pt x="946" y="5862"/>
                  </a:lnTo>
                  <a:lnTo>
                    <a:pt x="919" y="5886"/>
                  </a:lnTo>
                  <a:lnTo>
                    <a:pt x="891" y="5910"/>
                  </a:lnTo>
                  <a:lnTo>
                    <a:pt x="863" y="5936"/>
                  </a:lnTo>
                  <a:lnTo>
                    <a:pt x="835" y="5962"/>
                  </a:lnTo>
                  <a:lnTo>
                    <a:pt x="807" y="5989"/>
                  </a:lnTo>
                  <a:lnTo>
                    <a:pt x="779" y="6016"/>
                  </a:lnTo>
                  <a:lnTo>
                    <a:pt x="752" y="6043"/>
                  </a:lnTo>
                  <a:lnTo>
                    <a:pt x="726" y="6071"/>
                  </a:lnTo>
                  <a:lnTo>
                    <a:pt x="701" y="6098"/>
                  </a:lnTo>
                  <a:lnTo>
                    <a:pt x="676" y="6124"/>
                  </a:lnTo>
                  <a:lnTo>
                    <a:pt x="653" y="6150"/>
                  </a:lnTo>
                  <a:lnTo>
                    <a:pt x="633" y="6174"/>
                  </a:lnTo>
                  <a:lnTo>
                    <a:pt x="612" y="6197"/>
                  </a:lnTo>
                  <a:lnTo>
                    <a:pt x="579" y="6239"/>
                  </a:lnTo>
                  <a:lnTo>
                    <a:pt x="554" y="6270"/>
                  </a:lnTo>
                  <a:lnTo>
                    <a:pt x="538" y="6292"/>
                  </a:lnTo>
                  <a:lnTo>
                    <a:pt x="532" y="6300"/>
                  </a:lnTo>
                  <a:lnTo>
                    <a:pt x="527" y="6306"/>
                  </a:lnTo>
                  <a:lnTo>
                    <a:pt x="511" y="6328"/>
                  </a:lnTo>
                  <a:lnTo>
                    <a:pt x="487" y="6361"/>
                  </a:lnTo>
                  <a:lnTo>
                    <a:pt x="457" y="6404"/>
                  </a:lnTo>
                  <a:lnTo>
                    <a:pt x="440" y="6430"/>
                  </a:lnTo>
                  <a:lnTo>
                    <a:pt x="422" y="6457"/>
                  </a:lnTo>
                  <a:lnTo>
                    <a:pt x="404" y="6486"/>
                  </a:lnTo>
                  <a:lnTo>
                    <a:pt x="384" y="6517"/>
                  </a:lnTo>
                  <a:lnTo>
                    <a:pt x="366" y="6548"/>
                  </a:lnTo>
                  <a:lnTo>
                    <a:pt x="347" y="6582"/>
                  </a:lnTo>
                  <a:lnTo>
                    <a:pt x="328" y="6615"/>
                  </a:lnTo>
                  <a:lnTo>
                    <a:pt x="310" y="6650"/>
                  </a:lnTo>
                  <a:lnTo>
                    <a:pt x="292" y="6684"/>
                  </a:lnTo>
                  <a:lnTo>
                    <a:pt x="274" y="6719"/>
                  </a:lnTo>
                  <a:lnTo>
                    <a:pt x="257" y="6752"/>
                  </a:lnTo>
                  <a:lnTo>
                    <a:pt x="242" y="6786"/>
                  </a:lnTo>
                  <a:lnTo>
                    <a:pt x="227" y="6819"/>
                  </a:lnTo>
                  <a:lnTo>
                    <a:pt x="213" y="6850"/>
                  </a:lnTo>
                  <a:lnTo>
                    <a:pt x="201" y="6881"/>
                  </a:lnTo>
                  <a:lnTo>
                    <a:pt x="189" y="6909"/>
                  </a:lnTo>
                  <a:lnTo>
                    <a:pt x="170" y="6958"/>
                  </a:lnTo>
                  <a:lnTo>
                    <a:pt x="156" y="6996"/>
                  </a:lnTo>
                  <a:lnTo>
                    <a:pt x="147" y="7022"/>
                  </a:lnTo>
                  <a:lnTo>
                    <a:pt x="144" y="7031"/>
                  </a:lnTo>
                  <a:lnTo>
                    <a:pt x="140" y="7039"/>
                  </a:lnTo>
                  <a:lnTo>
                    <a:pt x="133" y="7064"/>
                  </a:lnTo>
                  <a:lnTo>
                    <a:pt x="120" y="7103"/>
                  </a:lnTo>
                  <a:lnTo>
                    <a:pt x="105" y="7155"/>
                  </a:lnTo>
                  <a:lnTo>
                    <a:pt x="96" y="7184"/>
                  </a:lnTo>
                  <a:lnTo>
                    <a:pt x="87" y="7215"/>
                  </a:lnTo>
                  <a:lnTo>
                    <a:pt x="79" y="7249"/>
                  </a:lnTo>
                  <a:lnTo>
                    <a:pt x="71" y="7284"/>
                  </a:lnTo>
                  <a:lnTo>
                    <a:pt x="63" y="7320"/>
                  </a:lnTo>
                  <a:lnTo>
                    <a:pt x="54" y="7357"/>
                  </a:lnTo>
                  <a:lnTo>
                    <a:pt x="47" y="7395"/>
                  </a:lnTo>
                  <a:lnTo>
                    <a:pt x="40" y="7434"/>
                  </a:lnTo>
                  <a:lnTo>
                    <a:pt x="33" y="7471"/>
                  </a:lnTo>
                  <a:lnTo>
                    <a:pt x="28" y="7509"/>
                  </a:lnTo>
                  <a:lnTo>
                    <a:pt x="23" y="7547"/>
                  </a:lnTo>
                  <a:lnTo>
                    <a:pt x="18" y="7584"/>
                  </a:lnTo>
                  <a:lnTo>
                    <a:pt x="14" y="7619"/>
                  </a:lnTo>
                  <a:lnTo>
                    <a:pt x="11" y="7654"/>
                  </a:lnTo>
                  <a:lnTo>
                    <a:pt x="9" y="7686"/>
                  </a:lnTo>
                  <a:lnTo>
                    <a:pt x="6" y="7717"/>
                  </a:lnTo>
                  <a:lnTo>
                    <a:pt x="3" y="7770"/>
                  </a:lnTo>
                  <a:lnTo>
                    <a:pt x="1" y="7811"/>
                  </a:lnTo>
                  <a:lnTo>
                    <a:pt x="1" y="7836"/>
                  </a:lnTo>
                  <a:lnTo>
                    <a:pt x="1" y="7846"/>
                  </a:lnTo>
                  <a:lnTo>
                    <a:pt x="0" y="7855"/>
                  </a:lnTo>
                  <a:lnTo>
                    <a:pt x="0" y="7882"/>
                  </a:lnTo>
                  <a:lnTo>
                    <a:pt x="0" y="7922"/>
                  </a:lnTo>
                  <a:lnTo>
                    <a:pt x="1" y="7975"/>
                  </a:lnTo>
                  <a:lnTo>
                    <a:pt x="2" y="8005"/>
                  </a:lnTo>
                  <a:lnTo>
                    <a:pt x="4" y="8037"/>
                  </a:lnTo>
                  <a:lnTo>
                    <a:pt x="6" y="8072"/>
                  </a:lnTo>
                  <a:lnTo>
                    <a:pt x="9" y="8108"/>
                  </a:lnTo>
                  <a:lnTo>
                    <a:pt x="12" y="8144"/>
                  </a:lnTo>
                  <a:lnTo>
                    <a:pt x="16" y="8182"/>
                  </a:lnTo>
                  <a:lnTo>
                    <a:pt x="20" y="8221"/>
                  </a:lnTo>
                  <a:lnTo>
                    <a:pt x="25" y="8259"/>
                  </a:lnTo>
                  <a:lnTo>
                    <a:pt x="31" y="8298"/>
                  </a:lnTo>
                  <a:lnTo>
                    <a:pt x="37" y="8335"/>
                  </a:lnTo>
                  <a:lnTo>
                    <a:pt x="43" y="8373"/>
                  </a:lnTo>
                  <a:lnTo>
                    <a:pt x="51" y="8410"/>
                  </a:lnTo>
                  <a:lnTo>
                    <a:pt x="58" y="8445"/>
                  </a:lnTo>
                  <a:lnTo>
                    <a:pt x="65" y="8478"/>
                  </a:lnTo>
                  <a:lnTo>
                    <a:pt x="72" y="8510"/>
                  </a:lnTo>
                  <a:lnTo>
                    <a:pt x="80" y="8540"/>
                  </a:lnTo>
                  <a:lnTo>
                    <a:pt x="93" y="8591"/>
                  </a:lnTo>
                  <a:lnTo>
                    <a:pt x="105" y="8630"/>
                  </a:lnTo>
                  <a:lnTo>
                    <a:pt x="111" y="8656"/>
                  </a:lnTo>
                  <a:lnTo>
                    <a:pt x="114" y="8665"/>
                  </a:lnTo>
                  <a:lnTo>
                    <a:pt x="117" y="8673"/>
                  </a:lnTo>
                  <a:lnTo>
                    <a:pt x="125" y="8699"/>
                  </a:lnTo>
                  <a:lnTo>
                    <a:pt x="138" y="8738"/>
                  </a:lnTo>
                  <a:lnTo>
                    <a:pt x="156" y="8789"/>
                  </a:lnTo>
                  <a:lnTo>
                    <a:pt x="165" y="8817"/>
                  </a:lnTo>
                  <a:lnTo>
                    <a:pt x="177" y="8847"/>
                  </a:lnTo>
                  <a:lnTo>
                    <a:pt x="190" y="8880"/>
                  </a:lnTo>
                  <a:lnTo>
                    <a:pt x="203" y="8913"/>
                  </a:lnTo>
                  <a:lnTo>
                    <a:pt x="218" y="8947"/>
                  </a:lnTo>
                  <a:lnTo>
                    <a:pt x="233" y="8982"/>
                  </a:lnTo>
                  <a:lnTo>
                    <a:pt x="249" y="9017"/>
                  </a:lnTo>
                  <a:lnTo>
                    <a:pt x="267" y="9053"/>
                  </a:lnTo>
                  <a:lnTo>
                    <a:pt x="284" y="9087"/>
                  </a:lnTo>
                  <a:lnTo>
                    <a:pt x="301" y="9122"/>
                  </a:lnTo>
                  <a:lnTo>
                    <a:pt x="320" y="9155"/>
                  </a:lnTo>
                  <a:lnTo>
                    <a:pt x="337" y="9188"/>
                  </a:lnTo>
                  <a:lnTo>
                    <a:pt x="354" y="9219"/>
                  </a:lnTo>
                  <a:lnTo>
                    <a:pt x="373" y="9248"/>
                  </a:lnTo>
                  <a:lnTo>
                    <a:pt x="389" y="9276"/>
                  </a:lnTo>
                  <a:lnTo>
                    <a:pt x="405" y="9302"/>
                  </a:lnTo>
                  <a:lnTo>
                    <a:pt x="434" y="9346"/>
                  </a:lnTo>
                  <a:lnTo>
                    <a:pt x="457" y="9381"/>
                  </a:lnTo>
                  <a:lnTo>
                    <a:pt x="471" y="9402"/>
                  </a:lnTo>
                  <a:lnTo>
                    <a:pt x="476" y="9410"/>
                  </a:lnTo>
                  <a:lnTo>
                    <a:pt x="482" y="9418"/>
                  </a:lnTo>
                  <a:lnTo>
                    <a:pt x="497" y="9439"/>
                  </a:lnTo>
                  <a:lnTo>
                    <a:pt x="522" y="9473"/>
                  </a:lnTo>
                  <a:lnTo>
                    <a:pt x="553" y="9515"/>
                  </a:lnTo>
                  <a:lnTo>
                    <a:pt x="572" y="9539"/>
                  </a:lnTo>
                  <a:lnTo>
                    <a:pt x="593" y="9563"/>
                  </a:lnTo>
                  <a:lnTo>
                    <a:pt x="615" y="9590"/>
                  </a:lnTo>
                  <a:lnTo>
                    <a:pt x="637" y="9617"/>
                  </a:lnTo>
                  <a:lnTo>
                    <a:pt x="662" y="9645"/>
                  </a:lnTo>
                  <a:lnTo>
                    <a:pt x="687" y="9674"/>
                  </a:lnTo>
                  <a:lnTo>
                    <a:pt x="713" y="9703"/>
                  </a:lnTo>
                  <a:lnTo>
                    <a:pt x="740" y="9731"/>
                  </a:lnTo>
                  <a:lnTo>
                    <a:pt x="767" y="9759"/>
                  </a:lnTo>
                  <a:lnTo>
                    <a:pt x="794" y="9786"/>
                  </a:lnTo>
                  <a:lnTo>
                    <a:pt x="822" y="9812"/>
                  </a:lnTo>
                  <a:lnTo>
                    <a:pt x="848" y="9838"/>
                  </a:lnTo>
                  <a:lnTo>
                    <a:pt x="875" y="9861"/>
                  </a:lnTo>
                  <a:lnTo>
                    <a:pt x="901" y="9884"/>
                  </a:lnTo>
                  <a:lnTo>
                    <a:pt x="925" y="9906"/>
                  </a:lnTo>
                  <a:lnTo>
                    <a:pt x="948" y="9925"/>
                  </a:lnTo>
                  <a:lnTo>
                    <a:pt x="989" y="9959"/>
                  </a:lnTo>
                  <a:lnTo>
                    <a:pt x="1021" y="9985"/>
                  </a:lnTo>
                  <a:lnTo>
                    <a:pt x="1042" y="10001"/>
                  </a:lnTo>
                  <a:lnTo>
                    <a:pt x="1050" y="10006"/>
                  </a:lnTo>
                  <a:lnTo>
                    <a:pt x="1056" y="10012"/>
                  </a:lnTo>
                  <a:lnTo>
                    <a:pt x="1078" y="10028"/>
                  </a:lnTo>
                  <a:lnTo>
                    <a:pt x="1111" y="10052"/>
                  </a:lnTo>
                  <a:lnTo>
                    <a:pt x="1155" y="10082"/>
                  </a:lnTo>
                  <a:lnTo>
                    <a:pt x="1179" y="10099"/>
                  </a:lnTo>
                  <a:lnTo>
                    <a:pt x="1206" y="10117"/>
                  </a:lnTo>
                  <a:lnTo>
                    <a:pt x="1236" y="10136"/>
                  </a:lnTo>
                  <a:lnTo>
                    <a:pt x="1266" y="10154"/>
                  </a:lnTo>
                  <a:lnTo>
                    <a:pt x="1298" y="10174"/>
                  </a:lnTo>
                  <a:lnTo>
                    <a:pt x="1331" y="10193"/>
                  </a:lnTo>
                  <a:lnTo>
                    <a:pt x="1364" y="10212"/>
                  </a:lnTo>
                  <a:lnTo>
                    <a:pt x="1399" y="10231"/>
                  </a:lnTo>
                  <a:lnTo>
                    <a:pt x="1433" y="10249"/>
                  </a:lnTo>
                  <a:lnTo>
                    <a:pt x="1467" y="10266"/>
                  </a:lnTo>
                  <a:lnTo>
                    <a:pt x="1501" y="10283"/>
                  </a:lnTo>
                  <a:lnTo>
                    <a:pt x="1535" y="10299"/>
                  </a:lnTo>
                  <a:lnTo>
                    <a:pt x="1567" y="10314"/>
                  </a:lnTo>
                  <a:lnTo>
                    <a:pt x="1600" y="10328"/>
                  </a:lnTo>
                  <a:lnTo>
                    <a:pt x="1629" y="10341"/>
                  </a:lnTo>
                  <a:lnTo>
                    <a:pt x="1657" y="10352"/>
                  </a:lnTo>
                  <a:lnTo>
                    <a:pt x="1707" y="10371"/>
                  </a:lnTo>
                  <a:lnTo>
                    <a:pt x="1745" y="10386"/>
                  </a:lnTo>
                  <a:lnTo>
                    <a:pt x="1770" y="10395"/>
                  </a:lnTo>
                  <a:lnTo>
                    <a:pt x="1779" y="10398"/>
                  </a:lnTo>
                  <a:lnTo>
                    <a:pt x="1788" y="10401"/>
                  </a:lnTo>
                  <a:lnTo>
                    <a:pt x="1812" y="10410"/>
                  </a:lnTo>
                  <a:lnTo>
                    <a:pt x="1852" y="10422"/>
                  </a:lnTo>
                  <a:lnTo>
                    <a:pt x="1903" y="10438"/>
                  </a:lnTo>
                  <a:lnTo>
                    <a:pt x="1932" y="10447"/>
                  </a:lnTo>
                  <a:lnTo>
                    <a:pt x="1964" y="10454"/>
                  </a:lnTo>
                  <a:lnTo>
                    <a:pt x="1997" y="10464"/>
                  </a:lnTo>
                  <a:lnTo>
                    <a:pt x="2032" y="10472"/>
                  </a:lnTo>
                  <a:lnTo>
                    <a:pt x="2068" y="10480"/>
                  </a:lnTo>
                  <a:lnTo>
                    <a:pt x="2105" y="10489"/>
                  </a:lnTo>
                  <a:lnTo>
                    <a:pt x="2143" y="10497"/>
                  </a:lnTo>
                  <a:lnTo>
                    <a:pt x="2181" y="10504"/>
                  </a:lnTo>
                  <a:lnTo>
                    <a:pt x="2220" y="10511"/>
                  </a:lnTo>
                  <a:lnTo>
                    <a:pt x="2257" y="10516"/>
                  </a:lnTo>
                  <a:lnTo>
                    <a:pt x="2295" y="10521"/>
                  </a:lnTo>
                  <a:lnTo>
                    <a:pt x="2332" y="10527"/>
                  </a:lnTo>
                  <a:lnTo>
                    <a:pt x="2368" y="10530"/>
                  </a:lnTo>
                  <a:lnTo>
                    <a:pt x="2402" y="10533"/>
                  </a:lnTo>
                  <a:lnTo>
                    <a:pt x="2435" y="10536"/>
                  </a:lnTo>
                  <a:lnTo>
                    <a:pt x="2465" y="10539"/>
                  </a:lnTo>
                  <a:lnTo>
                    <a:pt x="2518" y="10542"/>
                  </a:lnTo>
                  <a:lnTo>
                    <a:pt x="2559" y="10544"/>
                  </a:lnTo>
                  <a:lnTo>
                    <a:pt x="2585" y="10545"/>
                  </a:lnTo>
                  <a:lnTo>
                    <a:pt x="2593" y="10545"/>
                  </a:lnTo>
                  <a:lnTo>
                    <a:pt x="2603" y="10545"/>
                  </a:lnTo>
                  <a:lnTo>
                    <a:pt x="2629" y="10545"/>
                  </a:lnTo>
                  <a:lnTo>
                    <a:pt x="2670" y="10545"/>
                  </a:lnTo>
                  <a:lnTo>
                    <a:pt x="2723" y="10545"/>
                  </a:lnTo>
                  <a:lnTo>
                    <a:pt x="2753" y="10544"/>
                  </a:lnTo>
                  <a:lnTo>
                    <a:pt x="2786" y="10542"/>
                  </a:lnTo>
                  <a:lnTo>
                    <a:pt x="2820" y="10541"/>
                  </a:lnTo>
                  <a:lnTo>
                    <a:pt x="2856" y="10538"/>
                  </a:lnTo>
                  <a:lnTo>
                    <a:pt x="2893" y="10534"/>
                  </a:lnTo>
                  <a:lnTo>
                    <a:pt x="2930" y="10531"/>
                  </a:lnTo>
                  <a:lnTo>
                    <a:pt x="2968" y="10527"/>
                  </a:lnTo>
                  <a:lnTo>
                    <a:pt x="3007" y="10522"/>
                  </a:lnTo>
                  <a:lnTo>
                    <a:pt x="3046" y="10517"/>
                  </a:lnTo>
                  <a:lnTo>
                    <a:pt x="3084" y="10511"/>
                  </a:lnTo>
                  <a:lnTo>
                    <a:pt x="3121" y="10504"/>
                  </a:lnTo>
                  <a:lnTo>
                    <a:pt x="3158" y="10498"/>
                  </a:lnTo>
                  <a:lnTo>
                    <a:pt x="3193" y="10490"/>
                  </a:lnTo>
                  <a:lnTo>
                    <a:pt x="3226" y="10484"/>
                  </a:lnTo>
                  <a:lnTo>
                    <a:pt x="3259" y="10476"/>
                  </a:lnTo>
                  <a:lnTo>
                    <a:pt x="3288" y="10468"/>
                  </a:lnTo>
                  <a:lnTo>
                    <a:pt x="3340" y="10455"/>
                  </a:lnTo>
                  <a:lnTo>
                    <a:pt x="3380" y="10445"/>
                  </a:lnTo>
                  <a:lnTo>
                    <a:pt x="3404" y="10437"/>
                  </a:lnTo>
                  <a:lnTo>
                    <a:pt x="3413" y="10435"/>
                  </a:lnTo>
                  <a:lnTo>
                    <a:pt x="3423" y="10432"/>
                  </a:lnTo>
                  <a:lnTo>
                    <a:pt x="3448" y="10424"/>
                  </a:lnTo>
                  <a:lnTo>
                    <a:pt x="3487" y="10411"/>
                  </a:lnTo>
                  <a:lnTo>
                    <a:pt x="3537" y="10394"/>
                  </a:lnTo>
                  <a:lnTo>
                    <a:pt x="3567" y="10384"/>
                  </a:lnTo>
                  <a:lnTo>
                    <a:pt x="3597" y="10372"/>
                  </a:lnTo>
                  <a:lnTo>
                    <a:pt x="3628" y="10360"/>
                  </a:lnTo>
                  <a:lnTo>
                    <a:pt x="3662" y="10346"/>
                  </a:lnTo>
                  <a:lnTo>
                    <a:pt x="3696" y="10332"/>
                  </a:lnTo>
                  <a:lnTo>
                    <a:pt x="3731" y="10317"/>
                  </a:lnTo>
                  <a:lnTo>
                    <a:pt x="3766" y="10301"/>
                  </a:lnTo>
                  <a:lnTo>
                    <a:pt x="3801" y="10285"/>
                  </a:lnTo>
                  <a:lnTo>
                    <a:pt x="3837" y="10268"/>
                  </a:lnTo>
                  <a:lnTo>
                    <a:pt x="3871" y="10250"/>
                  </a:lnTo>
                  <a:lnTo>
                    <a:pt x="3905" y="10232"/>
                  </a:lnTo>
                  <a:lnTo>
                    <a:pt x="3937" y="10215"/>
                  </a:lnTo>
                  <a:lnTo>
                    <a:pt x="3968" y="10197"/>
                  </a:lnTo>
                  <a:lnTo>
                    <a:pt x="3999" y="10180"/>
                  </a:lnTo>
                  <a:lnTo>
                    <a:pt x="4026" y="10163"/>
                  </a:lnTo>
                  <a:lnTo>
                    <a:pt x="4051" y="10147"/>
                  </a:lnTo>
                  <a:lnTo>
                    <a:pt x="4097" y="10119"/>
                  </a:lnTo>
                  <a:lnTo>
                    <a:pt x="4131" y="10096"/>
                  </a:lnTo>
                  <a:lnTo>
                    <a:pt x="4153" y="10081"/>
                  </a:lnTo>
                  <a:lnTo>
                    <a:pt x="4161" y="10076"/>
                  </a:lnTo>
                  <a:lnTo>
                    <a:pt x="4168" y="10071"/>
                  </a:lnTo>
                  <a:lnTo>
                    <a:pt x="4190" y="10056"/>
                  </a:lnTo>
                  <a:lnTo>
                    <a:pt x="4223" y="10031"/>
                  </a:lnTo>
                  <a:lnTo>
                    <a:pt x="4265" y="10000"/>
                  </a:lnTo>
                  <a:lnTo>
                    <a:pt x="4289" y="9981"/>
                  </a:lnTo>
                  <a:lnTo>
                    <a:pt x="4315" y="9961"/>
                  </a:lnTo>
                  <a:lnTo>
                    <a:pt x="4341" y="9939"/>
                  </a:lnTo>
                  <a:lnTo>
                    <a:pt x="4369" y="9917"/>
                  </a:lnTo>
                  <a:lnTo>
                    <a:pt x="4397" y="9892"/>
                  </a:lnTo>
                  <a:lnTo>
                    <a:pt x="4425" y="9867"/>
                  </a:lnTo>
                  <a:lnTo>
                    <a:pt x="4453" y="9841"/>
                  </a:lnTo>
                  <a:lnTo>
                    <a:pt x="4482" y="9814"/>
                  </a:lnTo>
                  <a:lnTo>
                    <a:pt x="4509" y="9787"/>
                  </a:lnTo>
                  <a:lnTo>
                    <a:pt x="4538" y="9760"/>
                  </a:lnTo>
                  <a:lnTo>
                    <a:pt x="4563" y="9733"/>
                  </a:lnTo>
                  <a:lnTo>
                    <a:pt x="4589" y="9706"/>
                  </a:lnTo>
                  <a:lnTo>
                    <a:pt x="4613" y="9680"/>
                  </a:lnTo>
                  <a:lnTo>
                    <a:pt x="4637" y="9654"/>
                  </a:lnTo>
                  <a:lnTo>
                    <a:pt x="4658" y="9630"/>
                  </a:lnTo>
                  <a:lnTo>
                    <a:pt x="4678" y="9607"/>
                  </a:lnTo>
                  <a:lnTo>
                    <a:pt x="4711" y="9566"/>
                  </a:lnTo>
                  <a:lnTo>
                    <a:pt x="4737" y="9534"/>
                  </a:lnTo>
                  <a:lnTo>
                    <a:pt x="4754" y="9514"/>
                  </a:lnTo>
                  <a:lnTo>
                    <a:pt x="4759" y="9506"/>
                  </a:lnTo>
                  <a:lnTo>
                    <a:pt x="4764" y="9499"/>
                  </a:lnTo>
                  <a:lnTo>
                    <a:pt x="4781" y="9477"/>
                  </a:lnTo>
                  <a:lnTo>
                    <a:pt x="4804" y="9445"/>
                  </a:lnTo>
                  <a:lnTo>
                    <a:pt x="4836" y="9401"/>
                  </a:lnTo>
                  <a:lnTo>
                    <a:pt x="4853" y="9377"/>
                  </a:lnTo>
                  <a:lnTo>
                    <a:pt x="4870" y="9348"/>
                  </a:lnTo>
                  <a:lnTo>
                    <a:pt x="4890" y="9320"/>
                  </a:lnTo>
                  <a:lnTo>
                    <a:pt x="4908" y="9290"/>
                  </a:lnTo>
                  <a:lnTo>
                    <a:pt x="4927" y="9258"/>
                  </a:lnTo>
                  <a:lnTo>
                    <a:pt x="4947" y="9225"/>
                  </a:lnTo>
                  <a:lnTo>
                    <a:pt x="4966" y="9192"/>
                  </a:lnTo>
                  <a:lnTo>
                    <a:pt x="4985" y="9158"/>
                  </a:lnTo>
                  <a:lnTo>
                    <a:pt x="5003" y="9124"/>
                  </a:lnTo>
                  <a:lnTo>
                    <a:pt x="5021" y="9089"/>
                  </a:lnTo>
                  <a:lnTo>
                    <a:pt x="5038" y="9055"/>
                  </a:lnTo>
                  <a:lnTo>
                    <a:pt x="5054" y="9021"/>
                  </a:lnTo>
                  <a:lnTo>
                    <a:pt x="5069" y="8989"/>
                  </a:lnTo>
                  <a:lnTo>
                    <a:pt x="5083" y="8958"/>
                  </a:lnTo>
                  <a:lnTo>
                    <a:pt x="5096" y="8928"/>
                  </a:lnTo>
                  <a:lnTo>
                    <a:pt x="5108" y="8900"/>
                  </a:lnTo>
                  <a:lnTo>
                    <a:pt x="5127" y="8851"/>
                  </a:lnTo>
                  <a:lnTo>
                    <a:pt x="5142" y="8812"/>
                  </a:lnTo>
                  <a:lnTo>
                    <a:pt x="5151" y="8787"/>
                  </a:lnTo>
                  <a:lnTo>
                    <a:pt x="5154" y="8778"/>
                  </a:lnTo>
                  <a:lnTo>
                    <a:pt x="5158" y="8770"/>
                  </a:lnTo>
                  <a:lnTo>
                    <a:pt x="5166" y="8745"/>
                  </a:lnTo>
                  <a:lnTo>
                    <a:pt x="5179" y="8706"/>
                  </a:lnTo>
                  <a:lnTo>
                    <a:pt x="5194" y="8654"/>
                  </a:lnTo>
                  <a:lnTo>
                    <a:pt x="5203" y="8625"/>
                  </a:lnTo>
                  <a:lnTo>
                    <a:pt x="5212" y="8594"/>
                  </a:lnTo>
                  <a:lnTo>
                    <a:pt x="5221" y="8561"/>
                  </a:lnTo>
                  <a:lnTo>
                    <a:pt x="5230" y="8526"/>
                  </a:lnTo>
                  <a:lnTo>
                    <a:pt x="5239" y="8490"/>
                  </a:lnTo>
                  <a:lnTo>
                    <a:pt x="5246" y="8452"/>
                  </a:lnTo>
                  <a:lnTo>
                    <a:pt x="5255" y="8414"/>
                  </a:lnTo>
                  <a:lnTo>
                    <a:pt x="5261" y="8376"/>
                  </a:lnTo>
                  <a:lnTo>
                    <a:pt x="5269" y="8339"/>
                  </a:lnTo>
                  <a:lnTo>
                    <a:pt x="5274" y="8300"/>
                  </a:lnTo>
                  <a:lnTo>
                    <a:pt x="5281" y="8262"/>
                  </a:lnTo>
                  <a:lnTo>
                    <a:pt x="5285" y="8225"/>
                  </a:lnTo>
                  <a:lnTo>
                    <a:pt x="5289" y="8190"/>
                  </a:lnTo>
                  <a:lnTo>
                    <a:pt x="5293" y="8156"/>
                  </a:lnTo>
                  <a:lnTo>
                    <a:pt x="5296" y="8124"/>
                  </a:lnTo>
                  <a:lnTo>
                    <a:pt x="5298" y="8094"/>
                  </a:lnTo>
                  <a:lnTo>
                    <a:pt x="5301" y="8041"/>
                  </a:lnTo>
                  <a:lnTo>
                    <a:pt x="5303" y="8000"/>
                  </a:lnTo>
                  <a:lnTo>
                    <a:pt x="5304" y="7974"/>
                  </a:lnTo>
                  <a:lnTo>
                    <a:pt x="5304" y="7964"/>
                  </a:lnTo>
                  <a:lnTo>
                    <a:pt x="5304" y="7962"/>
                  </a:lnTo>
                  <a:lnTo>
                    <a:pt x="5305" y="7955"/>
                  </a:lnTo>
                  <a:lnTo>
                    <a:pt x="5305" y="7943"/>
                  </a:lnTo>
                  <a:lnTo>
                    <a:pt x="5305" y="7928"/>
                  </a:lnTo>
                  <a:lnTo>
                    <a:pt x="5305" y="7915"/>
                  </a:lnTo>
                  <a:lnTo>
                    <a:pt x="5305" y="7900"/>
                  </a:lnTo>
                  <a:lnTo>
                    <a:pt x="5305" y="7883"/>
                  </a:lnTo>
                  <a:lnTo>
                    <a:pt x="5307" y="7865"/>
                  </a:lnTo>
                  <a:lnTo>
                    <a:pt x="5308" y="7833"/>
                  </a:lnTo>
                  <a:lnTo>
                    <a:pt x="5309" y="7799"/>
                  </a:lnTo>
                  <a:lnTo>
                    <a:pt x="5312" y="7762"/>
                  </a:lnTo>
                  <a:lnTo>
                    <a:pt x="5316" y="7725"/>
                  </a:lnTo>
                  <a:lnTo>
                    <a:pt x="5322" y="7687"/>
                  </a:lnTo>
                  <a:lnTo>
                    <a:pt x="5328" y="7652"/>
                  </a:lnTo>
                  <a:lnTo>
                    <a:pt x="5335" y="7618"/>
                  </a:lnTo>
                  <a:lnTo>
                    <a:pt x="5342" y="7588"/>
                  </a:lnTo>
                  <a:lnTo>
                    <a:pt x="5348" y="7563"/>
                  </a:lnTo>
                  <a:lnTo>
                    <a:pt x="5353" y="7544"/>
                  </a:lnTo>
                  <a:lnTo>
                    <a:pt x="5356" y="7532"/>
                  </a:lnTo>
                  <a:lnTo>
                    <a:pt x="5358" y="7528"/>
                  </a:lnTo>
                  <a:lnTo>
                    <a:pt x="5359" y="7523"/>
                  </a:lnTo>
                  <a:lnTo>
                    <a:pt x="5363" y="7510"/>
                  </a:lnTo>
                  <a:lnTo>
                    <a:pt x="5369" y="7492"/>
                  </a:lnTo>
                  <a:lnTo>
                    <a:pt x="5378" y="7467"/>
                  </a:lnTo>
                  <a:lnTo>
                    <a:pt x="5388" y="7438"/>
                  </a:lnTo>
                  <a:lnTo>
                    <a:pt x="5401" y="7407"/>
                  </a:lnTo>
                  <a:lnTo>
                    <a:pt x="5415" y="7373"/>
                  </a:lnTo>
                  <a:lnTo>
                    <a:pt x="5430" y="7339"/>
                  </a:lnTo>
                  <a:lnTo>
                    <a:pt x="5447" y="7305"/>
                  </a:lnTo>
                  <a:lnTo>
                    <a:pt x="5464" y="7273"/>
                  </a:lnTo>
                  <a:lnTo>
                    <a:pt x="5480" y="7242"/>
                  </a:lnTo>
                  <a:lnTo>
                    <a:pt x="5497" y="7217"/>
                  </a:lnTo>
                  <a:lnTo>
                    <a:pt x="5511" y="7195"/>
                  </a:lnTo>
                  <a:lnTo>
                    <a:pt x="5522" y="7178"/>
                  </a:lnTo>
                  <a:lnTo>
                    <a:pt x="5528" y="7167"/>
                  </a:lnTo>
                  <a:lnTo>
                    <a:pt x="5531" y="7164"/>
                  </a:lnTo>
                  <a:lnTo>
                    <a:pt x="5533" y="7159"/>
                  </a:lnTo>
                  <a:lnTo>
                    <a:pt x="5541" y="7149"/>
                  </a:lnTo>
                  <a:lnTo>
                    <a:pt x="5553" y="7132"/>
                  </a:lnTo>
                  <a:lnTo>
                    <a:pt x="5568" y="7112"/>
                  </a:lnTo>
                  <a:lnTo>
                    <a:pt x="5587" y="7088"/>
                  </a:lnTo>
                  <a:lnTo>
                    <a:pt x="5609" y="7061"/>
                  </a:lnTo>
                  <a:lnTo>
                    <a:pt x="5633" y="7033"/>
                  </a:lnTo>
                  <a:lnTo>
                    <a:pt x="5659" y="7005"/>
                  </a:lnTo>
                  <a:lnTo>
                    <a:pt x="5685" y="6978"/>
                  </a:lnTo>
                  <a:lnTo>
                    <a:pt x="5712" y="6952"/>
                  </a:lnTo>
                  <a:lnTo>
                    <a:pt x="5736" y="6929"/>
                  </a:lnTo>
                  <a:lnTo>
                    <a:pt x="5760" y="6909"/>
                  </a:lnTo>
                  <a:lnTo>
                    <a:pt x="5780" y="6893"/>
                  </a:lnTo>
                  <a:lnTo>
                    <a:pt x="5795" y="6880"/>
                  </a:lnTo>
                  <a:lnTo>
                    <a:pt x="5806" y="6872"/>
                  </a:lnTo>
                  <a:lnTo>
                    <a:pt x="5809" y="6869"/>
                  </a:lnTo>
                  <a:lnTo>
                    <a:pt x="5813" y="6866"/>
                  </a:lnTo>
                  <a:lnTo>
                    <a:pt x="5823" y="6858"/>
                  </a:lnTo>
                  <a:lnTo>
                    <a:pt x="5839" y="6846"/>
                  </a:lnTo>
                  <a:lnTo>
                    <a:pt x="5861" y="6831"/>
                  </a:lnTo>
                  <a:lnTo>
                    <a:pt x="5886" y="6814"/>
                  </a:lnTo>
                  <a:lnTo>
                    <a:pt x="5915" y="6795"/>
                  </a:lnTo>
                  <a:lnTo>
                    <a:pt x="5946" y="6776"/>
                  </a:lnTo>
                  <a:lnTo>
                    <a:pt x="5978" y="6758"/>
                  </a:lnTo>
                  <a:lnTo>
                    <a:pt x="6012" y="6740"/>
                  </a:lnTo>
                  <a:lnTo>
                    <a:pt x="6044" y="6724"/>
                  </a:lnTo>
                  <a:lnTo>
                    <a:pt x="6076" y="6709"/>
                  </a:lnTo>
                  <a:lnTo>
                    <a:pt x="6104" y="6697"/>
                  </a:lnTo>
                  <a:lnTo>
                    <a:pt x="6127" y="6687"/>
                  </a:lnTo>
                  <a:lnTo>
                    <a:pt x="6146" y="6681"/>
                  </a:lnTo>
                  <a:lnTo>
                    <a:pt x="6159" y="6677"/>
                  </a:lnTo>
                  <a:lnTo>
                    <a:pt x="6163" y="6674"/>
                  </a:lnTo>
                  <a:lnTo>
                    <a:pt x="6167" y="6673"/>
                  </a:lnTo>
                  <a:lnTo>
                    <a:pt x="6179" y="6669"/>
                  </a:lnTo>
                  <a:lnTo>
                    <a:pt x="6198" y="6663"/>
                  </a:lnTo>
                  <a:lnTo>
                    <a:pt x="6223" y="6655"/>
                  </a:lnTo>
                  <a:lnTo>
                    <a:pt x="6252" y="6646"/>
                  </a:lnTo>
                  <a:lnTo>
                    <a:pt x="6285" y="6638"/>
                  </a:lnTo>
                  <a:lnTo>
                    <a:pt x="6321" y="6629"/>
                  </a:lnTo>
                  <a:lnTo>
                    <a:pt x="6358" y="6621"/>
                  </a:lnTo>
                  <a:lnTo>
                    <a:pt x="6394" y="6615"/>
                  </a:lnTo>
                  <a:lnTo>
                    <a:pt x="6431" y="6610"/>
                  </a:lnTo>
                  <a:lnTo>
                    <a:pt x="6464" y="6606"/>
                  </a:lnTo>
                  <a:lnTo>
                    <a:pt x="6496" y="6603"/>
                  </a:lnTo>
                  <a:lnTo>
                    <a:pt x="6522" y="6601"/>
                  </a:lnTo>
                  <a:lnTo>
                    <a:pt x="6541" y="6600"/>
                  </a:lnTo>
                  <a:lnTo>
                    <a:pt x="6554" y="6600"/>
                  </a:lnTo>
                  <a:lnTo>
                    <a:pt x="6559" y="6600"/>
                  </a:lnTo>
                  <a:lnTo>
                    <a:pt x="6564" y="6600"/>
                  </a:lnTo>
                  <a:lnTo>
                    <a:pt x="6577" y="6599"/>
                  </a:lnTo>
                  <a:lnTo>
                    <a:pt x="6597" y="6599"/>
                  </a:lnTo>
                  <a:lnTo>
                    <a:pt x="6623" y="6599"/>
                  </a:lnTo>
                  <a:lnTo>
                    <a:pt x="6653" y="6600"/>
                  </a:lnTo>
                  <a:lnTo>
                    <a:pt x="6688" y="6602"/>
                  </a:lnTo>
                  <a:lnTo>
                    <a:pt x="6725" y="6605"/>
                  </a:lnTo>
                  <a:lnTo>
                    <a:pt x="6763" y="6610"/>
                  </a:lnTo>
                  <a:lnTo>
                    <a:pt x="6800" y="6614"/>
                  </a:lnTo>
                  <a:lnTo>
                    <a:pt x="6836" y="6620"/>
                  </a:lnTo>
                  <a:lnTo>
                    <a:pt x="6869" y="6627"/>
                  </a:lnTo>
                  <a:lnTo>
                    <a:pt x="6900" y="6633"/>
                  </a:lnTo>
                  <a:lnTo>
                    <a:pt x="6925" y="6640"/>
                  </a:lnTo>
                  <a:lnTo>
                    <a:pt x="6944" y="6645"/>
                  </a:lnTo>
                  <a:lnTo>
                    <a:pt x="6956" y="6648"/>
                  </a:lnTo>
                  <a:lnTo>
                    <a:pt x="6960" y="6650"/>
                  </a:lnTo>
                  <a:lnTo>
                    <a:pt x="6965" y="6651"/>
                  </a:lnTo>
                  <a:lnTo>
                    <a:pt x="6977" y="6655"/>
                  </a:lnTo>
                  <a:lnTo>
                    <a:pt x="6996" y="6660"/>
                  </a:lnTo>
                  <a:lnTo>
                    <a:pt x="7021" y="6669"/>
                  </a:lnTo>
                  <a:lnTo>
                    <a:pt x="7050" y="6679"/>
                  </a:lnTo>
                  <a:lnTo>
                    <a:pt x="7081" y="6692"/>
                  </a:lnTo>
                  <a:lnTo>
                    <a:pt x="7115" y="6706"/>
                  </a:lnTo>
                  <a:lnTo>
                    <a:pt x="7149" y="6721"/>
                  </a:lnTo>
                  <a:lnTo>
                    <a:pt x="7183" y="6737"/>
                  </a:lnTo>
                  <a:lnTo>
                    <a:pt x="7215" y="6754"/>
                  </a:lnTo>
                  <a:lnTo>
                    <a:pt x="7245" y="6772"/>
                  </a:lnTo>
                  <a:lnTo>
                    <a:pt x="7272" y="6787"/>
                  </a:lnTo>
                  <a:lnTo>
                    <a:pt x="7294" y="6801"/>
                  </a:lnTo>
                  <a:lnTo>
                    <a:pt x="7310" y="6812"/>
                  </a:lnTo>
                  <a:lnTo>
                    <a:pt x="7321" y="6818"/>
                  </a:lnTo>
                  <a:lnTo>
                    <a:pt x="7325" y="6821"/>
                  </a:lnTo>
                  <a:lnTo>
                    <a:pt x="7329" y="6823"/>
                  </a:lnTo>
                  <a:lnTo>
                    <a:pt x="7339" y="6831"/>
                  </a:lnTo>
                  <a:lnTo>
                    <a:pt x="7356" y="6843"/>
                  </a:lnTo>
                  <a:lnTo>
                    <a:pt x="7377" y="6858"/>
                  </a:lnTo>
                  <a:lnTo>
                    <a:pt x="7401" y="6876"/>
                  </a:lnTo>
                  <a:lnTo>
                    <a:pt x="7428" y="6898"/>
                  </a:lnTo>
                  <a:lnTo>
                    <a:pt x="7456" y="6922"/>
                  </a:lnTo>
                  <a:lnTo>
                    <a:pt x="7484" y="6948"/>
                  </a:lnTo>
                  <a:lnTo>
                    <a:pt x="7511" y="6974"/>
                  </a:lnTo>
                  <a:lnTo>
                    <a:pt x="7537" y="7001"/>
                  </a:lnTo>
                  <a:lnTo>
                    <a:pt x="7561" y="7025"/>
                  </a:lnTo>
                  <a:lnTo>
                    <a:pt x="7580" y="7048"/>
                  </a:lnTo>
                  <a:lnTo>
                    <a:pt x="7597" y="7069"/>
                  </a:lnTo>
                  <a:lnTo>
                    <a:pt x="7610" y="7084"/>
                  </a:lnTo>
                  <a:lnTo>
                    <a:pt x="7618" y="7095"/>
                  </a:lnTo>
                  <a:lnTo>
                    <a:pt x="7621" y="7098"/>
                  </a:lnTo>
                  <a:lnTo>
                    <a:pt x="7623" y="7101"/>
                  </a:lnTo>
                  <a:lnTo>
                    <a:pt x="7632" y="7112"/>
                  </a:lnTo>
                  <a:lnTo>
                    <a:pt x="7644" y="7128"/>
                  </a:lnTo>
                  <a:lnTo>
                    <a:pt x="7659" y="7149"/>
                  </a:lnTo>
                  <a:lnTo>
                    <a:pt x="7676" y="7173"/>
                  </a:lnTo>
                  <a:lnTo>
                    <a:pt x="7695" y="7203"/>
                  </a:lnTo>
                  <a:lnTo>
                    <a:pt x="7714" y="7234"/>
                  </a:lnTo>
                  <a:lnTo>
                    <a:pt x="7732" y="7266"/>
                  </a:lnTo>
                  <a:lnTo>
                    <a:pt x="7751" y="7300"/>
                  </a:lnTo>
                  <a:lnTo>
                    <a:pt x="7767" y="7332"/>
                  </a:lnTo>
                  <a:lnTo>
                    <a:pt x="7781" y="7363"/>
                  </a:lnTo>
                  <a:lnTo>
                    <a:pt x="7794" y="7392"/>
                  </a:lnTo>
                  <a:lnTo>
                    <a:pt x="7804" y="7415"/>
                  </a:lnTo>
                  <a:lnTo>
                    <a:pt x="7810" y="7434"/>
                  </a:lnTo>
                  <a:lnTo>
                    <a:pt x="7816" y="7447"/>
                  </a:lnTo>
                  <a:lnTo>
                    <a:pt x="7817" y="7450"/>
                  </a:lnTo>
                  <a:lnTo>
                    <a:pt x="7818" y="7454"/>
                  </a:lnTo>
                  <a:lnTo>
                    <a:pt x="7822" y="7467"/>
                  </a:lnTo>
                  <a:lnTo>
                    <a:pt x="7829" y="7485"/>
                  </a:lnTo>
                  <a:lnTo>
                    <a:pt x="7837" y="7510"/>
                  </a:lnTo>
                  <a:lnTo>
                    <a:pt x="7846" y="7539"/>
                  </a:lnTo>
                  <a:lnTo>
                    <a:pt x="7855" y="7572"/>
                  </a:lnTo>
                  <a:lnTo>
                    <a:pt x="7863" y="7608"/>
                  </a:lnTo>
                  <a:lnTo>
                    <a:pt x="7871" y="7644"/>
                  </a:lnTo>
                  <a:lnTo>
                    <a:pt x="7877" y="7682"/>
                  </a:lnTo>
                  <a:lnTo>
                    <a:pt x="7883" y="7718"/>
                  </a:lnTo>
                  <a:lnTo>
                    <a:pt x="7887" y="7752"/>
                  </a:lnTo>
                  <a:lnTo>
                    <a:pt x="7889" y="7782"/>
                  </a:lnTo>
                  <a:lnTo>
                    <a:pt x="7891" y="7808"/>
                  </a:lnTo>
                  <a:lnTo>
                    <a:pt x="7892" y="7829"/>
                  </a:lnTo>
                  <a:lnTo>
                    <a:pt x="7893" y="7842"/>
                  </a:lnTo>
                  <a:lnTo>
                    <a:pt x="7893" y="7846"/>
                  </a:lnTo>
                  <a:lnTo>
                    <a:pt x="7893" y="7851"/>
                  </a:lnTo>
                  <a:lnTo>
                    <a:pt x="7893" y="7863"/>
                  </a:lnTo>
                  <a:lnTo>
                    <a:pt x="7895" y="7884"/>
                  </a:lnTo>
                  <a:lnTo>
                    <a:pt x="7895" y="7910"/>
                  </a:lnTo>
                  <a:lnTo>
                    <a:pt x="7893" y="7941"/>
                  </a:lnTo>
                  <a:lnTo>
                    <a:pt x="7891" y="7976"/>
                  </a:lnTo>
                  <a:lnTo>
                    <a:pt x="7889" y="8013"/>
                  </a:lnTo>
                  <a:lnTo>
                    <a:pt x="7885" y="8050"/>
                  </a:lnTo>
                  <a:lnTo>
                    <a:pt x="7880" y="8087"/>
                  </a:lnTo>
                  <a:lnTo>
                    <a:pt x="7874" y="8124"/>
                  </a:lnTo>
                  <a:lnTo>
                    <a:pt x="7868" y="8157"/>
                  </a:lnTo>
                  <a:lnTo>
                    <a:pt x="7861" y="8186"/>
                  </a:lnTo>
                  <a:lnTo>
                    <a:pt x="7855" y="8212"/>
                  </a:lnTo>
                  <a:lnTo>
                    <a:pt x="7850" y="8232"/>
                  </a:lnTo>
                  <a:lnTo>
                    <a:pt x="7846" y="8244"/>
                  </a:lnTo>
                  <a:lnTo>
                    <a:pt x="7845" y="8248"/>
                  </a:lnTo>
                  <a:lnTo>
                    <a:pt x="7844" y="8252"/>
                  </a:lnTo>
                  <a:lnTo>
                    <a:pt x="7841" y="8264"/>
                  </a:lnTo>
                  <a:lnTo>
                    <a:pt x="7834" y="8284"/>
                  </a:lnTo>
                  <a:lnTo>
                    <a:pt x="7826" y="8308"/>
                  </a:lnTo>
                  <a:lnTo>
                    <a:pt x="7817" y="8338"/>
                  </a:lnTo>
                  <a:lnTo>
                    <a:pt x="7804" y="8369"/>
                  </a:lnTo>
                  <a:lnTo>
                    <a:pt x="7790" y="8402"/>
                  </a:lnTo>
                  <a:lnTo>
                    <a:pt x="7775" y="8437"/>
                  </a:lnTo>
                  <a:lnTo>
                    <a:pt x="7758" y="8472"/>
                  </a:lnTo>
                  <a:lnTo>
                    <a:pt x="7741" y="8504"/>
                  </a:lnTo>
                  <a:lnTo>
                    <a:pt x="7725" y="8533"/>
                  </a:lnTo>
                  <a:lnTo>
                    <a:pt x="7710" y="8560"/>
                  </a:lnTo>
                  <a:lnTo>
                    <a:pt x="7696" y="8582"/>
                  </a:lnTo>
                  <a:lnTo>
                    <a:pt x="7685" y="8599"/>
                  </a:lnTo>
                  <a:lnTo>
                    <a:pt x="7678" y="8610"/>
                  </a:lnTo>
                  <a:lnTo>
                    <a:pt x="7675" y="8613"/>
                  </a:lnTo>
                  <a:lnTo>
                    <a:pt x="7673" y="8617"/>
                  </a:lnTo>
                  <a:lnTo>
                    <a:pt x="7666" y="8628"/>
                  </a:lnTo>
                  <a:lnTo>
                    <a:pt x="7654" y="8644"/>
                  </a:lnTo>
                  <a:lnTo>
                    <a:pt x="7639" y="8665"/>
                  </a:lnTo>
                  <a:lnTo>
                    <a:pt x="7620" y="8690"/>
                  </a:lnTo>
                  <a:lnTo>
                    <a:pt x="7599" y="8717"/>
                  </a:lnTo>
                  <a:lnTo>
                    <a:pt x="7575" y="8745"/>
                  </a:lnTo>
                  <a:lnTo>
                    <a:pt x="7550" y="8773"/>
                  </a:lnTo>
                  <a:lnTo>
                    <a:pt x="7523" y="8800"/>
                  </a:lnTo>
                  <a:lnTo>
                    <a:pt x="7497" y="8826"/>
                  </a:lnTo>
                  <a:lnTo>
                    <a:pt x="7472" y="8850"/>
                  </a:lnTo>
                  <a:lnTo>
                    <a:pt x="7450" y="8870"/>
                  </a:lnTo>
                  <a:lnTo>
                    <a:pt x="7429" y="8886"/>
                  </a:lnTo>
                  <a:lnTo>
                    <a:pt x="7414" y="8899"/>
                  </a:lnTo>
                  <a:lnTo>
                    <a:pt x="7404" y="8908"/>
                  </a:lnTo>
                  <a:lnTo>
                    <a:pt x="7400" y="8910"/>
                  </a:lnTo>
                  <a:lnTo>
                    <a:pt x="7397" y="8913"/>
                  </a:lnTo>
                  <a:lnTo>
                    <a:pt x="7387" y="8921"/>
                  </a:lnTo>
                  <a:lnTo>
                    <a:pt x="7371" y="8933"/>
                  </a:lnTo>
                  <a:lnTo>
                    <a:pt x="7349" y="8949"/>
                  </a:lnTo>
                  <a:lnTo>
                    <a:pt x="7324" y="8966"/>
                  </a:lnTo>
                  <a:lnTo>
                    <a:pt x="7295" y="8985"/>
                  </a:lnTo>
                  <a:lnTo>
                    <a:pt x="7265" y="9004"/>
                  </a:lnTo>
                  <a:lnTo>
                    <a:pt x="7231" y="9023"/>
                  </a:lnTo>
                  <a:lnTo>
                    <a:pt x="7199" y="9041"/>
                  </a:lnTo>
                  <a:lnTo>
                    <a:pt x="7165" y="9058"/>
                  </a:lnTo>
                  <a:lnTo>
                    <a:pt x="7135" y="9072"/>
                  </a:lnTo>
                  <a:lnTo>
                    <a:pt x="7107" y="9084"/>
                  </a:lnTo>
                  <a:lnTo>
                    <a:pt x="7083" y="9095"/>
                  </a:lnTo>
                  <a:lnTo>
                    <a:pt x="7065" y="9101"/>
                  </a:lnTo>
                  <a:lnTo>
                    <a:pt x="7052" y="9107"/>
                  </a:lnTo>
                  <a:lnTo>
                    <a:pt x="7049" y="9108"/>
                  </a:lnTo>
                  <a:lnTo>
                    <a:pt x="7044" y="9110"/>
                  </a:lnTo>
                  <a:lnTo>
                    <a:pt x="7032" y="9114"/>
                  </a:lnTo>
                  <a:lnTo>
                    <a:pt x="7013" y="9121"/>
                  </a:lnTo>
                  <a:lnTo>
                    <a:pt x="6988" y="9128"/>
                  </a:lnTo>
                  <a:lnTo>
                    <a:pt x="6959" y="9137"/>
                  </a:lnTo>
                  <a:lnTo>
                    <a:pt x="6927" y="9145"/>
                  </a:lnTo>
                  <a:lnTo>
                    <a:pt x="6891" y="9154"/>
                  </a:lnTo>
                  <a:lnTo>
                    <a:pt x="6854" y="9163"/>
                  </a:lnTo>
                  <a:lnTo>
                    <a:pt x="6817" y="9169"/>
                  </a:lnTo>
                  <a:lnTo>
                    <a:pt x="6781" y="9175"/>
                  </a:lnTo>
                  <a:lnTo>
                    <a:pt x="6746" y="9179"/>
                  </a:lnTo>
                  <a:lnTo>
                    <a:pt x="6716" y="9182"/>
                  </a:lnTo>
                  <a:lnTo>
                    <a:pt x="6690" y="9184"/>
                  </a:lnTo>
                  <a:lnTo>
                    <a:pt x="6671" y="9185"/>
                  </a:lnTo>
                  <a:lnTo>
                    <a:pt x="6658" y="9186"/>
                  </a:lnTo>
                  <a:lnTo>
                    <a:pt x="6652" y="9186"/>
                  </a:lnTo>
                  <a:lnTo>
                    <a:pt x="6648" y="9186"/>
                  </a:lnTo>
                  <a:lnTo>
                    <a:pt x="6635" y="9186"/>
                  </a:lnTo>
                  <a:lnTo>
                    <a:pt x="6623" y="9186"/>
                  </a:lnTo>
                  <a:lnTo>
                    <a:pt x="6610" y="9188"/>
                  </a:lnTo>
                  <a:lnTo>
                    <a:pt x="6594" y="9188"/>
                  </a:lnTo>
                  <a:lnTo>
                    <a:pt x="6577" y="9188"/>
                  </a:lnTo>
                  <a:lnTo>
                    <a:pt x="6547" y="9188"/>
                  </a:lnTo>
                  <a:lnTo>
                    <a:pt x="6515" y="9189"/>
                  </a:lnTo>
                  <a:lnTo>
                    <a:pt x="6481" y="9190"/>
                  </a:lnTo>
                  <a:lnTo>
                    <a:pt x="6445" y="9192"/>
                  </a:lnTo>
                  <a:lnTo>
                    <a:pt x="6408" y="9194"/>
                  </a:lnTo>
                  <a:lnTo>
                    <a:pt x="6370" y="9197"/>
                  </a:lnTo>
                  <a:lnTo>
                    <a:pt x="6332" y="9201"/>
                  </a:lnTo>
                  <a:lnTo>
                    <a:pt x="6293" y="9205"/>
                  </a:lnTo>
                  <a:lnTo>
                    <a:pt x="6255" y="9209"/>
                  </a:lnTo>
                  <a:lnTo>
                    <a:pt x="6216" y="9215"/>
                  </a:lnTo>
                  <a:lnTo>
                    <a:pt x="6178" y="9221"/>
                  </a:lnTo>
                  <a:lnTo>
                    <a:pt x="6141" y="9226"/>
                  </a:lnTo>
                  <a:lnTo>
                    <a:pt x="6107" y="9233"/>
                  </a:lnTo>
                  <a:lnTo>
                    <a:pt x="6072" y="9239"/>
                  </a:lnTo>
                  <a:lnTo>
                    <a:pt x="6041" y="9246"/>
                  </a:lnTo>
                  <a:lnTo>
                    <a:pt x="6011" y="9253"/>
                  </a:lnTo>
                  <a:lnTo>
                    <a:pt x="5959" y="9265"/>
                  </a:lnTo>
                  <a:lnTo>
                    <a:pt x="5920" y="9275"/>
                  </a:lnTo>
                  <a:lnTo>
                    <a:pt x="5894" y="9283"/>
                  </a:lnTo>
                  <a:lnTo>
                    <a:pt x="5886" y="9285"/>
                  </a:lnTo>
                  <a:lnTo>
                    <a:pt x="5876" y="9287"/>
                  </a:lnTo>
                  <a:lnTo>
                    <a:pt x="5851" y="9294"/>
                  </a:lnTo>
                  <a:lnTo>
                    <a:pt x="5811" y="9306"/>
                  </a:lnTo>
                  <a:lnTo>
                    <a:pt x="5761" y="9323"/>
                  </a:lnTo>
                  <a:lnTo>
                    <a:pt x="5732" y="9332"/>
                  </a:lnTo>
                  <a:lnTo>
                    <a:pt x="5701" y="9343"/>
                  </a:lnTo>
                  <a:lnTo>
                    <a:pt x="5668" y="9355"/>
                  </a:lnTo>
                  <a:lnTo>
                    <a:pt x="5635" y="9368"/>
                  </a:lnTo>
                  <a:lnTo>
                    <a:pt x="5600" y="9382"/>
                  </a:lnTo>
                  <a:lnTo>
                    <a:pt x="5566" y="9397"/>
                  </a:lnTo>
                  <a:lnTo>
                    <a:pt x="5530" y="9412"/>
                  </a:lnTo>
                  <a:lnTo>
                    <a:pt x="5495" y="9428"/>
                  </a:lnTo>
                  <a:lnTo>
                    <a:pt x="5459" y="9445"/>
                  </a:lnTo>
                  <a:lnTo>
                    <a:pt x="5424" y="9461"/>
                  </a:lnTo>
                  <a:lnTo>
                    <a:pt x="5391" y="9478"/>
                  </a:lnTo>
                  <a:lnTo>
                    <a:pt x="5357" y="9495"/>
                  </a:lnTo>
                  <a:lnTo>
                    <a:pt x="5326" y="9513"/>
                  </a:lnTo>
                  <a:lnTo>
                    <a:pt x="5296" y="9529"/>
                  </a:lnTo>
                  <a:lnTo>
                    <a:pt x="5268" y="9545"/>
                  </a:lnTo>
                  <a:lnTo>
                    <a:pt x="5242" y="9561"/>
                  </a:lnTo>
                  <a:lnTo>
                    <a:pt x="5196" y="9588"/>
                  </a:lnTo>
                  <a:lnTo>
                    <a:pt x="5162" y="9611"/>
                  </a:lnTo>
                  <a:lnTo>
                    <a:pt x="5140" y="9625"/>
                  </a:lnTo>
                  <a:lnTo>
                    <a:pt x="5132" y="9630"/>
                  </a:lnTo>
                  <a:lnTo>
                    <a:pt x="5124" y="9636"/>
                  </a:lnTo>
                  <a:lnTo>
                    <a:pt x="5102" y="9650"/>
                  </a:lnTo>
                  <a:lnTo>
                    <a:pt x="5069" y="9674"/>
                  </a:lnTo>
                  <a:lnTo>
                    <a:pt x="5026" y="9705"/>
                  </a:lnTo>
                  <a:lnTo>
                    <a:pt x="5001" y="9723"/>
                  </a:lnTo>
                  <a:lnTo>
                    <a:pt x="4976" y="9743"/>
                  </a:lnTo>
                  <a:lnTo>
                    <a:pt x="4949" y="9764"/>
                  </a:lnTo>
                  <a:lnTo>
                    <a:pt x="4921" y="9786"/>
                  </a:lnTo>
                  <a:lnTo>
                    <a:pt x="4892" y="9810"/>
                  </a:lnTo>
                  <a:lnTo>
                    <a:pt x="4864" y="9834"/>
                  </a:lnTo>
                  <a:lnTo>
                    <a:pt x="4835" y="9860"/>
                  </a:lnTo>
                  <a:lnTo>
                    <a:pt x="4805" y="9886"/>
                  </a:lnTo>
                  <a:lnTo>
                    <a:pt x="4777" y="9912"/>
                  </a:lnTo>
                  <a:lnTo>
                    <a:pt x="4749" y="9939"/>
                  </a:lnTo>
                  <a:lnTo>
                    <a:pt x="4722" y="9966"/>
                  </a:lnTo>
                  <a:lnTo>
                    <a:pt x="4696" y="9992"/>
                  </a:lnTo>
                  <a:lnTo>
                    <a:pt x="4671" y="10018"/>
                  </a:lnTo>
                  <a:lnTo>
                    <a:pt x="4649" y="10043"/>
                  </a:lnTo>
                  <a:lnTo>
                    <a:pt x="4626" y="10068"/>
                  </a:lnTo>
                  <a:lnTo>
                    <a:pt x="4607" y="10090"/>
                  </a:lnTo>
                  <a:lnTo>
                    <a:pt x="4572" y="10130"/>
                  </a:lnTo>
                  <a:lnTo>
                    <a:pt x="4545" y="10162"/>
                  </a:lnTo>
                  <a:lnTo>
                    <a:pt x="4529" y="10182"/>
                  </a:lnTo>
                  <a:lnTo>
                    <a:pt x="4523" y="10190"/>
                  </a:lnTo>
                  <a:lnTo>
                    <a:pt x="4517" y="10196"/>
                  </a:lnTo>
                  <a:lnTo>
                    <a:pt x="4501" y="10218"/>
                  </a:lnTo>
                  <a:lnTo>
                    <a:pt x="4476" y="10250"/>
                  </a:lnTo>
                  <a:lnTo>
                    <a:pt x="4445" y="10292"/>
                  </a:lnTo>
                  <a:lnTo>
                    <a:pt x="4427" y="10317"/>
                  </a:lnTo>
                  <a:lnTo>
                    <a:pt x="4409" y="10344"/>
                  </a:lnTo>
                  <a:lnTo>
                    <a:pt x="4390" y="10372"/>
                  </a:lnTo>
                  <a:lnTo>
                    <a:pt x="4370" y="10403"/>
                  </a:lnTo>
                  <a:lnTo>
                    <a:pt x="4350" y="10434"/>
                  </a:lnTo>
                  <a:lnTo>
                    <a:pt x="4330" y="10466"/>
                  </a:lnTo>
                  <a:lnTo>
                    <a:pt x="4311" y="10500"/>
                  </a:lnTo>
                  <a:lnTo>
                    <a:pt x="4291" y="10533"/>
                  </a:lnTo>
                  <a:lnTo>
                    <a:pt x="4272" y="10567"/>
                  </a:lnTo>
                  <a:lnTo>
                    <a:pt x="4253" y="10601"/>
                  </a:lnTo>
                  <a:lnTo>
                    <a:pt x="4236" y="10635"/>
                  </a:lnTo>
                  <a:lnTo>
                    <a:pt x="4220" y="10668"/>
                  </a:lnTo>
                  <a:lnTo>
                    <a:pt x="4204" y="10701"/>
                  </a:lnTo>
                  <a:lnTo>
                    <a:pt x="4190" y="10732"/>
                  </a:lnTo>
                  <a:lnTo>
                    <a:pt x="4176" y="10761"/>
                  </a:lnTo>
                  <a:lnTo>
                    <a:pt x="4164" y="10789"/>
                  </a:lnTo>
                  <a:lnTo>
                    <a:pt x="4143" y="10838"/>
                  </a:lnTo>
                  <a:lnTo>
                    <a:pt x="4128" y="10877"/>
                  </a:lnTo>
                  <a:lnTo>
                    <a:pt x="4118" y="10902"/>
                  </a:lnTo>
                  <a:lnTo>
                    <a:pt x="4115" y="10910"/>
                  </a:lnTo>
                  <a:lnTo>
                    <a:pt x="4112" y="10919"/>
                  </a:lnTo>
                  <a:lnTo>
                    <a:pt x="4102" y="10944"/>
                  </a:lnTo>
                  <a:lnTo>
                    <a:pt x="4089" y="10983"/>
                  </a:lnTo>
                  <a:lnTo>
                    <a:pt x="4072" y="11032"/>
                  </a:lnTo>
                  <a:lnTo>
                    <a:pt x="4063" y="11061"/>
                  </a:lnTo>
                  <a:lnTo>
                    <a:pt x="4054" y="11093"/>
                  </a:lnTo>
                  <a:lnTo>
                    <a:pt x="4045" y="11126"/>
                  </a:lnTo>
                  <a:lnTo>
                    <a:pt x="4035" y="11161"/>
                  </a:lnTo>
                  <a:lnTo>
                    <a:pt x="4026" y="11196"/>
                  </a:lnTo>
                  <a:lnTo>
                    <a:pt x="4017" y="11234"/>
                  </a:lnTo>
                  <a:lnTo>
                    <a:pt x="4008" y="11272"/>
                  </a:lnTo>
                  <a:lnTo>
                    <a:pt x="4001" y="11310"/>
                  </a:lnTo>
                  <a:lnTo>
                    <a:pt x="3993" y="11348"/>
                  </a:lnTo>
                  <a:lnTo>
                    <a:pt x="3986" y="11385"/>
                  </a:lnTo>
                  <a:lnTo>
                    <a:pt x="3980" y="11423"/>
                  </a:lnTo>
                  <a:lnTo>
                    <a:pt x="3975" y="11460"/>
                  </a:lnTo>
                  <a:lnTo>
                    <a:pt x="3969" y="11496"/>
                  </a:lnTo>
                  <a:lnTo>
                    <a:pt x="3965" y="11530"/>
                  </a:lnTo>
                  <a:lnTo>
                    <a:pt x="3962" y="11561"/>
                  </a:lnTo>
                  <a:lnTo>
                    <a:pt x="3959" y="11592"/>
                  </a:lnTo>
                  <a:lnTo>
                    <a:pt x="3954" y="11645"/>
                  </a:lnTo>
                  <a:lnTo>
                    <a:pt x="3952" y="11686"/>
                  </a:lnTo>
                  <a:lnTo>
                    <a:pt x="3950" y="11712"/>
                  </a:lnTo>
                  <a:lnTo>
                    <a:pt x="3950" y="11721"/>
                  </a:lnTo>
                  <a:lnTo>
                    <a:pt x="3950" y="11731"/>
                  </a:lnTo>
                  <a:lnTo>
                    <a:pt x="3949" y="11757"/>
                  </a:lnTo>
                  <a:lnTo>
                    <a:pt x="3948" y="11798"/>
                  </a:lnTo>
                  <a:lnTo>
                    <a:pt x="3948" y="11851"/>
                  </a:lnTo>
                  <a:lnTo>
                    <a:pt x="3948" y="11881"/>
                  </a:lnTo>
                  <a:lnTo>
                    <a:pt x="3948" y="11913"/>
                  </a:lnTo>
                  <a:lnTo>
                    <a:pt x="3949" y="11947"/>
                  </a:lnTo>
                  <a:lnTo>
                    <a:pt x="3951" y="11983"/>
                  </a:lnTo>
                  <a:lnTo>
                    <a:pt x="3953" y="12020"/>
                  </a:lnTo>
                  <a:lnTo>
                    <a:pt x="3956" y="12058"/>
                  </a:lnTo>
                  <a:lnTo>
                    <a:pt x="3960" y="12096"/>
                  </a:lnTo>
                  <a:lnTo>
                    <a:pt x="3964" y="12135"/>
                  </a:lnTo>
                  <a:lnTo>
                    <a:pt x="3968" y="12174"/>
                  </a:lnTo>
                  <a:lnTo>
                    <a:pt x="3974" y="12212"/>
                  </a:lnTo>
                  <a:lnTo>
                    <a:pt x="3979" y="12249"/>
                  </a:lnTo>
                  <a:lnTo>
                    <a:pt x="3985" y="12286"/>
                  </a:lnTo>
                  <a:lnTo>
                    <a:pt x="3991" y="12322"/>
                  </a:lnTo>
                  <a:lnTo>
                    <a:pt x="3997" y="12355"/>
                  </a:lnTo>
                  <a:lnTo>
                    <a:pt x="4004" y="12387"/>
                  </a:lnTo>
                  <a:lnTo>
                    <a:pt x="4010" y="12417"/>
                  </a:lnTo>
                  <a:lnTo>
                    <a:pt x="4022" y="12469"/>
                  </a:lnTo>
                  <a:lnTo>
                    <a:pt x="4032" y="12509"/>
                  </a:lnTo>
                  <a:lnTo>
                    <a:pt x="4040" y="12534"/>
                  </a:lnTo>
                  <a:lnTo>
                    <a:pt x="4042" y="12543"/>
                  </a:lnTo>
                  <a:lnTo>
                    <a:pt x="4044" y="12552"/>
                  </a:lnTo>
                  <a:lnTo>
                    <a:pt x="4051" y="12578"/>
                  </a:lnTo>
                  <a:lnTo>
                    <a:pt x="4063" y="12617"/>
                  </a:lnTo>
                  <a:lnTo>
                    <a:pt x="4080" y="12667"/>
                  </a:lnTo>
                  <a:lnTo>
                    <a:pt x="4089" y="12696"/>
                  </a:lnTo>
                  <a:lnTo>
                    <a:pt x="4100" y="12727"/>
                  </a:lnTo>
                  <a:lnTo>
                    <a:pt x="4111" y="12759"/>
                  </a:lnTo>
                  <a:lnTo>
                    <a:pt x="4124" y="12794"/>
                  </a:lnTo>
                  <a:lnTo>
                    <a:pt x="4138" y="12828"/>
                  </a:lnTo>
                  <a:lnTo>
                    <a:pt x="4152" y="12863"/>
                  </a:lnTo>
                  <a:lnTo>
                    <a:pt x="4167" y="12898"/>
                  </a:lnTo>
                  <a:lnTo>
                    <a:pt x="4183" y="12934"/>
                  </a:lnTo>
                  <a:lnTo>
                    <a:pt x="4199" y="12970"/>
                  </a:lnTo>
                  <a:lnTo>
                    <a:pt x="4216" y="13004"/>
                  </a:lnTo>
                  <a:lnTo>
                    <a:pt x="4233" y="13038"/>
                  </a:lnTo>
                  <a:lnTo>
                    <a:pt x="4250" y="13071"/>
                  </a:lnTo>
                  <a:lnTo>
                    <a:pt x="4267" y="13103"/>
                  </a:lnTo>
                  <a:lnTo>
                    <a:pt x="4284" y="13133"/>
                  </a:lnTo>
                  <a:lnTo>
                    <a:pt x="4300" y="13161"/>
                  </a:lnTo>
                  <a:lnTo>
                    <a:pt x="4315" y="13188"/>
                  </a:lnTo>
                  <a:lnTo>
                    <a:pt x="4342" y="13233"/>
                  </a:lnTo>
                  <a:lnTo>
                    <a:pt x="4365" y="13268"/>
                  </a:lnTo>
                  <a:lnTo>
                    <a:pt x="4379" y="13289"/>
                  </a:lnTo>
                  <a:lnTo>
                    <a:pt x="4384" y="13298"/>
                  </a:lnTo>
                  <a:lnTo>
                    <a:pt x="4388" y="13306"/>
                  </a:lnTo>
                  <a:lnTo>
                    <a:pt x="4404" y="13327"/>
                  </a:lnTo>
                  <a:lnTo>
                    <a:pt x="4426" y="13361"/>
                  </a:lnTo>
                  <a:lnTo>
                    <a:pt x="4458" y="13404"/>
                  </a:lnTo>
                  <a:lnTo>
                    <a:pt x="4476" y="13429"/>
                  </a:lnTo>
                  <a:lnTo>
                    <a:pt x="4495" y="13455"/>
                  </a:lnTo>
                  <a:lnTo>
                    <a:pt x="4517" y="13482"/>
                  </a:lnTo>
                  <a:lnTo>
                    <a:pt x="4539" y="13510"/>
                  </a:lnTo>
                  <a:lnTo>
                    <a:pt x="4562" y="13538"/>
                  </a:lnTo>
                  <a:lnTo>
                    <a:pt x="4587" y="13567"/>
                  </a:lnTo>
                  <a:lnTo>
                    <a:pt x="4612" y="13596"/>
                  </a:lnTo>
                  <a:lnTo>
                    <a:pt x="4638" y="13625"/>
                  </a:lnTo>
                  <a:lnTo>
                    <a:pt x="4665" y="13653"/>
                  </a:lnTo>
                  <a:lnTo>
                    <a:pt x="4691" y="13681"/>
                  </a:lnTo>
                  <a:lnTo>
                    <a:pt x="4718" y="13708"/>
                  </a:lnTo>
                  <a:lnTo>
                    <a:pt x="4744" y="13734"/>
                  </a:lnTo>
                  <a:lnTo>
                    <a:pt x="4770" y="13759"/>
                  </a:lnTo>
                  <a:lnTo>
                    <a:pt x="4795" y="13783"/>
                  </a:lnTo>
                  <a:lnTo>
                    <a:pt x="4818" y="13806"/>
                  </a:lnTo>
                  <a:lnTo>
                    <a:pt x="4841" y="13825"/>
                  </a:lnTo>
                  <a:lnTo>
                    <a:pt x="4881" y="13860"/>
                  </a:lnTo>
                  <a:lnTo>
                    <a:pt x="4912" y="13887"/>
                  </a:lnTo>
                  <a:lnTo>
                    <a:pt x="4933" y="13903"/>
                  </a:lnTo>
                  <a:lnTo>
                    <a:pt x="4940" y="13909"/>
                  </a:lnTo>
                  <a:lnTo>
                    <a:pt x="4948" y="13915"/>
                  </a:lnTo>
                  <a:lnTo>
                    <a:pt x="4968" y="13931"/>
                  </a:lnTo>
                  <a:lnTo>
                    <a:pt x="5001" y="13956"/>
                  </a:lnTo>
                  <a:lnTo>
                    <a:pt x="5043" y="13988"/>
                  </a:lnTo>
                  <a:lnTo>
                    <a:pt x="5068" y="14005"/>
                  </a:lnTo>
                  <a:lnTo>
                    <a:pt x="5095" y="14024"/>
                  </a:lnTo>
                  <a:lnTo>
                    <a:pt x="5123" y="14043"/>
                  </a:lnTo>
                  <a:lnTo>
                    <a:pt x="5153" y="14063"/>
                  </a:lnTo>
                  <a:lnTo>
                    <a:pt x="5185" y="14083"/>
                  </a:lnTo>
                  <a:lnTo>
                    <a:pt x="5216" y="14103"/>
                  </a:lnTo>
                  <a:lnTo>
                    <a:pt x="5249" y="14123"/>
                  </a:lnTo>
                  <a:lnTo>
                    <a:pt x="5283" y="14143"/>
                  </a:lnTo>
                  <a:lnTo>
                    <a:pt x="5317" y="14162"/>
                  </a:lnTo>
                  <a:lnTo>
                    <a:pt x="5351" y="14180"/>
                  </a:lnTo>
                  <a:lnTo>
                    <a:pt x="5384" y="14198"/>
                  </a:lnTo>
                  <a:lnTo>
                    <a:pt x="5418" y="14215"/>
                  </a:lnTo>
                  <a:lnTo>
                    <a:pt x="5450" y="14230"/>
                  </a:lnTo>
                  <a:lnTo>
                    <a:pt x="5480" y="14245"/>
                  </a:lnTo>
                  <a:lnTo>
                    <a:pt x="5511" y="14259"/>
                  </a:lnTo>
                  <a:lnTo>
                    <a:pt x="5539" y="14271"/>
                  </a:lnTo>
                  <a:lnTo>
                    <a:pt x="5587" y="14292"/>
                  </a:lnTo>
                  <a:lnTo>
                    <a:pt x="5625" y="14308"/>
                  </a:lnTo>
                  <a:lnTo>
                    <a:pt x="5650" y="14316"/>
                  </a:lnTo>
                  <a:lnTo>
                    <a:pt x="5659" y="14320"/>
                  </a:lnTo>
                  <a:lnTo>
                    <a:pt x="5667" y="14324"/>
                  </a:lnTo>
                  <a:lnTo>
                    <a:pt x="5692" y="14333"/>
                  </a:lnTo>
                  <a:lnTo>
                    <a:pt x="5731" y="14347"/>
                  </a:lnTo>
                  <a:lnTo>
                    <a:pt x="5782" y="14363"/>
                  </a:lnTo>
                  <a:lnTo>
                    <a:pt x="5811" y="14373"/>
                  </a:lnTo>
                  <a:lnTo>
                    <a:pt x="5842" y="14382"/>
                  </a:lnTo>
                  <a:lnTo>
                    <a:pt x="5875" y="14392"/>
                  </a:lnTo>
                  <a:lnTo>
                    <a:pt x="5909" y="14401"/>
                  </a:lnTo>
                  <a:lnTo>
                    <a:pt x="5945" y="14410"/>
                  </a:lnTo>
                  <a:lnTo>
                    <a:pt x="5983" y="14420"/>
                  </a:lnTo>
                  <a:lnTo>
                    <a:pt x="6021" y="14429"/>
                  </a:lnTo>
                  <a:lnTo>
                    <a:pt x="6058" y="14436"/>
                  </a:lnTo>
                  <a:lnTo>
                    <a:pt x="6096" y="14444"/>
                  </a:lnTo>
                  <a:lnTo>
                    <a:pt x="6134" y="14451"/>
                  </a:lnTo>
                  <a:lnTo>
                    <a:pt x="6172" y="14458"/>
                  </a:lnTo>
                  <a:lnTo>
                    <a:pt x="6208" y="14463"/>
                  </a:lnTo>
                  <a:lnTo>
                    <a:pt x="6244" y="14469"/>
                  </a:lnTo>
                  <a:lnTo>
                    <a:pt x="6278" y="14473"/>
                  </a:lnTo>
                  <a:lnTo>
                    <a:pt x="6310" y="14476"/>
                  </a:lnTo>
                  <a:lnTo>
                    <a:pt x="6340" y="14480"/>
                  </a:lnTo>
                  <a:lnTo>
                    <a:pt x="6393" y="14484"/>
                  </a:lnTo>
                  <a:lnTo>
                    <a:pt x="6434" y="14487"/>
                  </a:lnTo>
                  <a:lnTo>
                    <a:pt x="6460" y="14488"/>
                  </a:lnTo>
                  <a:lnTo>
                    <a:pt x="6470" y="14489"/>
                  </a:lnTo>
                  <a:lnTo>
                    <a:pt x="6480" y="14489"/>
                  </a:lnTo>
                  <a:lnTo>
                    <a:pt x="6505" y="14490"/>
                  </a:lnTo>
                  <a:lnTo>
                    <a:pt x="6547" y="14491"/>
                  </a:lnTo>
                  <a:lnTo>
                    <a:pt x="6599" y="14493"/>
                  </a:lnTo>
                  <a:lnTo>
                    <a:pt x="6630" y="14493"/>
                  </a:lnTo>
                  <a:lnTo>
                    <a:pt x="6662" y="14491"/>
                  </a:lnTo>
                  <a:lnTo>
                    <a:pt x="6696" y="14490"/>
                  </a:lnTo>
                  <a:lnTo>
                    <a:pt x="6731" y="14489"/>
                  </a:lnTo>
                  <a:lnTo>
                    <a:pt x="6768" y="14487"/>
                  </a:lnTo>
                  <a:lnTo>
                    <a:pt x="6807" y="14484"/>
                  </a:lnTo>
                  <a:lnTo>
                    <a:pt x="6845" y="14481"/>
                  </a:lnTo>
                  <a:lnTo>
                    <a:pt x="6884" y="14477"/>
                  </a:lnTo>
                  <a:lnTo>
                    <a:pt x="6922" y="14473"/>
                  </a:lnTo>
                  <a:lnTo>
                    <a:pt x="6960" y="14468"/>
                  </a:lnTo>
                  <a:lnTo>
                    <a:pt x="6998" y="14462"/>
                  </a:lnTo>
                  <a:lnTo>
                    <a:pt x="7035" y="14457"/>
                  </a:lnTo>
                  <a:lnTo>
                    <a:pt x="7070" y="14450"/>
                  </a:lnTo>
                  <a:lnTo>
                    <a:pt x="7104" y="14444"/>
                  </a:lnTo>
                  <a:lnTo>
                    <a:pt x="7135" y="14437"/>
                  </a:lnTo>
                  <a:lnTo>
                    <a:pt x="7165" y="14432"/>
                  </a:lnTo>
                  <a:lnTo>
                    <a:pt x="7217" y="14420"/>
                  </a:lnTo>
                  <a:lnTo>
                    <a:pt x="7257" y="14410"/>
                  </a:lnTo>
                  <a:lnTo>
                    <a:pt x="7283" y="14403"/>
                  </a:lnTo>
                  <a:lnTo>
                    <a:pt x="7292" y="14401"/>
                  </a:lnTo>
                  <a:lnTo>
                    <a:pt x="7300" y="14399"/>
                  </a:lnTo>
                  <a:lnTo>
                    <a:pt x="7326" y="14391"/>
                  </a:lnTo>
                  <a:lnTo>
                    <a:pt x="7365" y="14380"/>
                  </a:lnTo>
                  <a:lnTo>
                    <a:pt x="7417" y="14364"/>
                  </a:lnTo>
                  <a:lnTo>
                    <a:pt x="7445" y="14354"/>
                  </a:lnTo>
                  <a:lnTo>
                    <a:pt x="7477" y="14343"/>
                  </a:lnTo>
                  <a:lnTo>
                    <a:pt x="7509" y="14333"/>
                  </a:lnTo>
                  <a:lnTo>
                    <a:pt x="7542" y="14320"/>
                  </a:lnTo>
                  <a:lnTo>
                    <a:pt x="7577" y="14307"/>
                  </a:lnTo>
                  <a:lnTo>
                    <a:pt x="7613" y="14292"/>
                  </a:lnTo>
                  <a:lnTo>
                    <a:pt x="7648" y="14277"/>
                  </a:lnTo>
                  <a:lnTo>
                    <a:pt x="7684" y="14261"/>
                  </a:lnTo>
                  <a:lnTo>
                    <a:pt x="7720" y="14245"/>
                  </a:lnTo>
                  <a:lnTo>
                    <a:pt x="7754" y="14229"/>
                  </a:lnTo>
                  <a:lnTo>
                    <a:pt x="7789" y="14212"/>
                  </a:lnTo>
                  <a:lnTo>
                    <a:pt x="7821" y="14194"/>
                  </a:lnTo>
                  <a:lnTo>
                    <a:pt x="7852" y="14178"/>
                  </a:lnTo>
                  <a:lnTo>
                    <a:pt x="7883" y="14162"/>
                  </a:lnTo>
                  <a:lnTo>
                    <a:pt x="7912" y="14146"/>
                  </a:lnTo>
                  <a:lnTo>
                    <a:pt x="7938" y="14131"/>
                  </a:lnTo>
                  <a:lnTo>
                    <a:pt x="7983" y="14104"/>
                  </a:lnTo>
                  <a:lnTo>
                    <a:pt x="8019" y="14082"/>
                  </a:lnTo>
                  <a:lnTo>
                    <a:pt x="8040" y="14067"/>
                  </a:lnTo>
                  <a:lnTo>
                    <a:pt x="8048" y="14063"/>
                  </a:lnTo>
                  <a:lnTo>
                    <a:pt x="8057" y="14057"/>
                  </a:lnTo>
                  <a:lnTo>
                    <a:pt x="8078" y="14042"/>
                  </a:lnTo>
                  <a:lnTo>
                    <a:pt x="8112" y="14019"/>
                  </a:lnTo>
                  <a:lnTo>
                    <a:pt x="8155" y="13989"/>
                  </a:lnTo>
                  <a:lnTo>
                    <a:pt x="8180" y="13971"/>
                  </a:lnTo>
                  <a:lnTo>
                    <a:pt x="8206" y="13951"/>
                  </a:lnTo>
                  <a:lnTo>
                    <a:pt x="8233" y="13930"/>
                  </a:lnTo>
                  <a:lnTo>
                    <a:pt x="8261" y="13908"/>
                  </a:lnTo>
                  <a:lnTo>
                    <a:pt x="8290" y="13884"/>
                  </a:lnTo>
                  <a:lnTo>
                    <a:pt x="8319" y="13861"/>
                  </a:lnTo>
                  <a:lnTo>
                    <a:pt x="8348" y="13835"/>
                  </a:lnTo>
                  <a:lnTo>
                    <a:pt x="8377" y="13809"/>
                  </a:lnTo>
                  <a:lnTo>
                    <a:pt x="8405" y="13783"/>
                  </a:lnTo>
                  <a:lnTo>
                    <a:pt x="8433" y="13757"/>
                  </a:lnTo>
                  <a:lnTo>
                    <a:pt x="8460" y="13730"/>
                  </a:lnTo>
                  <a:lnTo>
                    <a:pt x="8486" y="13704"/>
                  </a:lnTo>
                  <a:lnTo>
                    <a:pt x="8512" y="13678"/>
                  </a:lnTo>
                  <a:lnTo>
                    <a:pt x="8535" y="13653"/>
                  </a:lnTo>
                  <a:lnTo>
                    <a:pt x="8558" y="13630"/>
                  </a:lnTo>
                  <a:lnTo>
                    <a:pt x="8578" y="13607"/>
                  </a:lnTo>
                  <a:lnTo>
                    <a:pt x="8613" y="13567"/>
                  </a:lnTo>
                  <a:lnTo>
                    <a:pt x="8640" y="13536"/>
                  </a:lnTo>
                  <a:lnTo>
                    <a:pt x="8656" y="13516"/>
                  </a:lnTo>
                  <a:lnTo>
                    <a:pt x="8662" y="13509"/>
                  </a:lnTo>
                  <a:lnTo>
                    <a:pt x="8668" y="13501"/>
                  </a:lnTo>
                  <a:lnTo>
                    <a:pt x="8684" y="13481"/>
                  </a:lnTo>
                  <a:lnTo>
                    <a:pt x="8709" y="13448"/>
                  </a:lnTo>
                  <a:lnTo>
                    <a:pt x="8741" y="13406"/>
                  </a:lnTo>
                  <a:lnTo>
                    <a:pt x="8759" y="13381"/>
                  </a:lnTo>
                  <a:lnTo>
                    <a:pt x="8778" y="13354"/>
                  </a:lnTo>
                  <a:lnTo>
                    <a:pt x="8797" y="13326"/>
                  </a:lnTo>
                  <a:lnTo>
                    <a:pt x="8817" y="13297"/>
                  </a:lnTo>
                  <a:lnTo>
                    <a:pt x="8837" y="13266"/>
                  </a:lnTo>
                  <a:lnTo>
                    <a:pt x="8858" y="13233"/>
                  </a:lnTo>
                  <a:lnTo>
                    <a:pt x="8877" y="13201"/>
                  </a:lnTo>
                  <a:lnTo>
                    <a:pt x="8897" y="13166"/>
                  </a:lnTo>
                  <a:lnTo>
                    <a:pt x="8916" y="13133"/>
                  </a:lnTo>
                  <a:lnTo>
                    <a:pt x="8935" y="13099"/>
                  </a:lnTo>
                  <a:lnTo>
                    <a:pt x="8953" y="13066"/>
                  </a:lnTo>
                  <a:lnTo>
                    <a:pt x="8970" y="13032"/>
                  </a:lnTo>
                  <a:lnTo>
                    <a:pt x="8985" y="13000"/>
                  </a:lnTo>
                  <a:lnTo>
                    <a:pt x="9001" y="12970"/>
                  </a:lnTo>
                  <a:lnTo>
                    <a:pt x="9015" y="12939"/>
                  </a:lnTo>
                  <a:lnTo>
                    <a:pt x="9026" y="12912"/>
                  </a:lnTo>
                  <a:lnTo>
                    <a:pt x="9048" y="12863"/>
                  </a:lnTo>
                  <a:lnTo>
                    <a:pt x="9063" y="12825"/>
                  </a:lnTo>
                  <a:lnTo>
                    <a:pt x="9073" y="12800"/>
                  </a:lnTo>
                  <a:lnTo>
                    <a:pt x="9076" y="12792"/>
                  </a:lnTo>
                  <a:lnTo>
                    <a:pt x="9079" y="12783"/>
                  </a:lnTo>
                  <a:lnTo>
                    <a:pt x="9089" y="12758"/>
                  </a:lnTo>
                  <a:lnTo>
                    <a:pt x="9103" y="12720"/>
                  </a:lnTo>
                  <a:lnTo>
                    <a:pt x="9120" y="12669"/>
                  </a:lnTo>
                  <a:lnTo>
                    <a:pt x="9129" y="12640"/>
                  </a:lnTo>
                  <a:lnTo>
                    <a:pt x="9139" y="12609"/>
                  </a:lnTo>
                  <a:lnTo>
                    <a:pt x="9149" y="12577"/>
                  </a:lnTo>
                  <a:lnTo>
                    <a:pt x="9158" y="12542"/>
                  </a:lnTo>
                  <a:lnTo>
                    <a:pt x="9168" y="12505"/>
                  </a:lnTo>
                  <a:lnTo>
                    <a:pt x="9178" y="12469"/>
                  </a:lnTo>
                  <a:lnTo>
                    <a:pt x="9186" y="12431"/>
                  </a:lnTo>
                  <a:lnTo>
                    <a:pt x="9195" y="12393"/>
                  </a:lnTo>
                  <a:lnTo>
                    <a:pt x="9203" y="12355"/>
                  </a:lnTo>
                  <a:lnTo>
                    <a:pt x="9210" y="12317"/>
                  </a:lnTo>
                  <a:lnTo>
                    <a:pt x="9217" y="12280"/>
                  </a:lnTo>
                  <a:lnTo>
                    <a:pt x="9222" y="12243"/>
                  </a:lnTo>
                  <a:lnTo>
                    <a:pt x="9227" y="12207"/>
                  </a:lnTo>
                  <a:lnTo>
                    <a:pt x="9232" y="12174"/>
                  </a:lnTo>
                  <a:lnTo>
                    <a:pt x="9236" y="12141"/>
                  </a:lnTo>
                  <a:lnTo>
                    <a:pt x="9239" y="12111"/>
                  </a:lnTo>
                  <a:lnTo>
                    <a:pt x="9244" y="12058"/>
                  </a:lnTo>
                  <a:lnTo>
                    <a:pt x="9247" y="12017"/>
                  </a:lnTo>
                  <a:lnTo>
                    <a:pt x="9249" y="11991"/>
                  </a:lnTo>
                  <a:lnTo>
                    <a:pt x="9249" y="11982"/>
                  </a:lnTo>
                  <a:lnTo>
                    <a:pt x="9250" y="11973"/>
                  </a:lnTo>
                  <a:lnTo>
                    <a:pt x="9251" y="11946"/>
                  </a:lnTo>
                  <a:lnTo>
                    <a:pt x="9252" y="11905"/>
                  </a:lnTo>
                  <a:lnTo>
                    <a:pt x="9252" y="11853"/>
                  </a:lnTo>
                  <a:lnTo>
                    <a:pt x="9253" y="11843"/>
                  </a:lnTo>
                  <a:lnTo>
                    <a:pt x="9253" y="11835"/>
                  </a:lnTo>
                  <a:lnTo>
                    <a:pt x="9253" y="11825"/>
                  </a:lnTo>
                  <a:lnTo>
                    <a:pt x="9253" y="11815"/>
                  </a:lnTo>
                  <a:lnTo>
                    <a:pt x="9253" y="11807"/>
                  </a:lnTo>
                  <a:lnTo>
                    <a:pt x="9253" y="11798"/>
                  </a:lnTo>
                  <a:lnTo>
                    <a:pt x="9253" y="11789"/>
                  </a:lnTo>
                  <a:lnTo>
                    <a:pt x="9254" y="11781"/>
                  </a:lnTo>
                  <a:lnTo>
                    <a:pt x="9255" y="11762"/>
                  </a:lnTo>
                  <a:lnTo>
                    <a:pt x="9257" y="11744"/>
                  </a:lnTo>
                  <a:lnTo>
                    <a:pt x="9258" y="11724"/>
                  </a:lnTo>
                  <a:lnTo>
                    <a:pt x="9260" y="11706"/>
                  </a:lnTo>
                  <a:lnTo>
                    <a:pt x="9264" y="11668"/>
                  </a:lnTo>
                  <a:lnTo>
                    <a:pt x="9270" y="11633"/>
                  </a:lnTo>
                  <a:lnTo>
                    <a:pt x="9275" y="11598"/>
                  </a:lnTo>
                  <a:lnTo>
                    <a:pt x="9281" y="11569"/>
                  </a:lnTo>
                  <a:lnTo>
                    <a:pt x="9287" y="11543"/>
                  </a:lnTo>
                  <a:lnTo>
                    <a:pt x="9291" y="11524"/>
                  </a:lnTo>
                  <a:lnTo>
                    <a:pt x="9294" y="11512"/>
                  </a:lnTo>
                  <a:lnTo>
                    <a:pt x="9295" y="11507"/>
                  </a:lnTo>
                  <a:lnTo>
                    <a:pt x="9297" y="11503"/>
                  </a:lnTo>
                  <a:lnTo>
                    <a:pt x="9301" y="11490"/>
                  </a:lnTo>
                  <a:lnTo>
                    <a:pt x="9306" y="11472"/>
                  </a:lnTo>
                  <a:lnTo>
                    <a:pt x="9314" y="11447"/>
                  </a:lnTo>
                  <a:lnTo>
                    <a:pt x="9324" y="11418"/>
                  </a:lnTo>
                  <a:lnTo>
                    <a:pt x="9334" y="11385"/>
                  </a:lnTo>
                  <a:lnTo>
                    <a:pt x="9348" y="11352"/>
                  </a:lnTo>
                  <a:lnTo>
                    <a:pt x="9362" y="11317"/>
                  </a:lnTo>
                  <a:lnTo>
                    <a:pt x="9379" y="11283"/>
                  </a:lnTo>
                  <a:lnTo>
                    <a:pt x="9395" y="11249"/>
                  </a:lnTo>
                  <a:lnTo>
                    <a:pt x="9411" y="11219"/>
                  </a:lnTo>
                  <a:lnTo>
                    <a:pt x="9426" y="11193"/>
                  </a:lnTo>
                  <a:lnTo>
                    <a:pt x="9439" y="11170"/>
                  </a:lnTo>
                  <a:lnTo>
                    <a:pt x="9450" y="11153"/>
                  </a:lnTo>
                  <a:lnTo>
                    <a:pt x="9456" y="11142"/>
                  </a:lnTo>
                  <a:lnTo>
                    <a:pt x="9459" y="11139"/>
                  </a:lnTo>
                  <a:lnTo>
                    <a:pt x="9462" y="11135"/>
                  </a:lnTo>
                  <a:lnTo>
                    <a:pt x="9468" y="11124"/>
                  </a:lnTo>
                  <a:lnTo>
                    <a:pt x="9480" y="11108"/>
                  </a:lnTo>
                  <a:lnTo>
                    <a:pt x="9494" y="11086"/>
                  </a:lnTo>
                  <a:lnTo>
                    <a:pt x="9513" y="11061"/>
                  </a:lnTo>
                  <a:lnTo>
                    <a:pt x="9534" y="11034"/>
                  </a:lnTo>
                  <a:lnTo>
                    <a:pt x="9557" y="11006"/>
                  </a:lnTo>
                  <a:lnTo>
                    <a:pt x="9582" y="10977"/>
                  </a:lnTo>
                  <a:lnTo>
                    <a:pt x="9608" y="10950"/>
                  </a:lnTo>
                  <a:lnTo>
                    <a:pt x="9633" y="10923"/>
                  </a:lnTo>
                  <a:lnTo>
                    <a:pt x="9658" y="10899"/>
                  </a:lnTo>
                  <a:lnTo>
                    <a:pt x="9681" y="10879"/>
                  </a:lnTo>
                  <a:lnTo>
                    <a:pt x="9700" y="10862"/>
                  </a:lnTo>
                  <a:lnTo>
                    <a:pt x="9716" y="10849"/>
                  </a:lnTo>
                  <a:lnTo>
                    <a:pt x="9725" y="10840"/>
                  </a:lnTo>
                  <a:lnTo>
                    <a:pt x="9729" y="10837"/>
                  </a:lnTo>
                  <a:lnTo>
                    <a:pt x="9732" y="10835"/>
                  </a:lnTo>
                  <a:lnTo>
                    <a:pt x="9743" y="10826"/>
                  </a:lnTo>
                  <a:lnTo>
                    <a:pt x="9758" y="10814"/>
                  </a:lnTo>
                  <a:lnTo>
                    <a:pt x="9779" y="10798"/>
                  </a:lnTo>
                  <a:lnTo>
                    <a:pt x="9804" y="10781"/>
                  </a:lnTo>
                  <a:lnTo>
                    <a:pt x="9832" y="10761"/>
                  </a:lnTo>
                  <a:lnTo>
                    <a:pt x="9862" y="10741"/>
                  </a:lnTo>
                  <a:lnTo>
                    <a:pt x="9895" y="10721"/>
                  </a:lnTo>
                  <a:lnTo>
                    <a:pt x="9928" y="10703"/>
                  </a:lnTo>
                  <a:lnTo>
                    <a:pt x="9961" y="10686"/>
                  </a:lnTo>
                  <a:lnTo>
                    <a:pt x="9991" y="10670"/>
                  </a:lnTo>
                  <a:lnTo>
                    <a:pt x="10019" y="10657"/>
                  </a:lnTo>
                  <a:lnTo>
                    <a:pt x="10043" y="10648"/>
                  </a:lnTo>
                  <a:lnTo>
                    <a:pt x="10061" y="10640"/>
                  </a:lnTo>
                  <a:lnTo>
                    <a:pt x="10073" y="10635"/>
                  </a:lnTo>
                  <a:lnTo>
                    <a:pt x="10077" y="10634"/>
                  </a:lnTo>
                  <a:lnTo>
                    <a:pt x="10082" y="10632"/>
                  </a:lnTo>
                  <a:lnTo>
                    <a:pt x="10094" y="10627"/>
                  </a:lnTo>
                  <a:lnTo>
                    <a:pt x="10112" y="10621"/>
                  </a:lnTo>
                  <a:lnTo>
                    <a:pt x="10137" y="10612"/>
                  </a:lnTo>
                  <a:lnTo>
                    <a:pt x="10166" y="10602"/>
                  </a:lnTo>
                  <a:lnTo>
                    <a:pt x="10198" y="10593"/>
                  </a:lnTo>
                  <a:lnTo>
                    <a:pt x="10234" y="10584"/>
                  </a:lnTo>
                  <a:lnTo>
                    <a:pt x="10271" y="10575"/>
                  </a:lnTo>
                  <a:lnTo>
                    <a:pt x="10307" y="10568"/>
                  </a:lnTo>
                  <a:lnTo>
                    <a:pt x="10343" y="10561"/>
                  </a:lnTo>
                  <a:lnTo>
                    <a:pt x="10378" y="10557"/>
                  </a:lnTo>
                  <a:lnTo>
                    <a:pt x="10408" y="10553"/>
                  </a:lnTo>
                  <a:lnTo>
                    <a:pt x="10434" y="10551"/>
                  </a:lnTo>
                  <a:lnTo>
                    <a:pt x="10453" y="10549"/>
                  </a:lnTo>
                  <a:lnTo>
                    <a:pt x="10466" y="10548"/>
                  </a:lnTo>
                  <a:lnTo>
                    <a:pt x="10471" y="10547"/>
                  </a:lnTo>
                  <a:lnTo>
                    <a:pt x="10476" y="10547"/>
                  </a:lnTo>
                  <a:lnTo>
                    <a:pt x="10489" y="10547"/>
                  </a:lnTo>
                  <a:lnTo>
                    <a:pt x="10508" y="10546"/>
                  </a:lnTo>
                  <a:lnTo>
                    <a:pt x="10535" y="10546"/>
                  </a:lnTo>
                  <a:lnTo>
                    <a:pt x="10566" y="10546"/>
                  </a:lnTo>
                  <a:lnTo>
                    <a:pt x="10600" y="10546"/>
                  </a:lnTo>
                  <a:lnTo>
                    <a:pt x="10637" y="10548"/>
                  </a:lnTo>
                  <a:lnTo>
                    <a:pt x="10675" y="10552"/>
                  </a:lnTo>
                  <a:lnTo>
                    <a:pt x="10713" y="10556"/>
                  </a:lnTo>
                  <a:lnTo>
                    <a:pt x="10749" y="10561"/>
                  </a:lnTo>
                  <a:lnTo>
                    <a:pt x="10783" y="10567"/>
                  </a:lnTo>
                  <a:lnTo>
                    <a:pt x="10813" y="10573"/>
                  </a:lnTo>
                  <a:lnTo>
                    <a:pt x="10838" y="10579"/>
                  </a:lnTo>
                  <a:lnTo>
                    <a:pt x="10857" y="10583"/>
                  </a:lnTo>
                  <a:lnTo>
                    <a:pt x="10870" y="10586"/>
                  </a:lnTo>
                  <a:lnTo>
                    <a:pt x="10875" y="10587"/>
                  </a:lnTo>
                  <a:lnTo>
                    <a:pt x="10879" y="10588"/>
                  </a:lnTo>
                  <a:lnTo>
                    <a:pt x="10891" y="10592"/>
                  </a:lnTo>
                  <a:lnTo>
                    <a:pt x="10910" y="10597"/>
                  </a:lnTo>
                  <a:lnTo>
                    <a:pt x="10935" y="10605"/>
                  </a:lnTo>
                  <a:lnTo>
                    <a:pt x="10964" y="10614"/>
                  </a:lnTo>
                  <a:lnTo>
                    <a:pt x="10996" y="10625"/>
                  </a:lnTo>
                  <a:lnTo>
                    <a:pt x="11030" y="10638"/>
                  </a:lnTo>
                  <a:lnTo>
                    <a:pt x="11065" y="10653"/>
                  </a:lnTo>
                  <a:lnTo>
                    <a:pt x="11099" y="10668"/>
                  </a:lnTo>
                  <a:lnTo>
                    <a:pt x="11132" y="10684"/>
                  </a:lnTo>
                  <a:lnTo>
                    <a:pt x="11162" y="10701"/>
                  </a:lnTo>
                  <a:lnTo>
                    <a:pt x="11189" y="10716"/>
                  </a:lnTo>
                  <a:lnTo>
                    <a:pt x="11212" y="10729"/>
                  </a:lnTo>
                  <a:lnTo>
                    <a:pt x="11229" y="10740"/>
                  </a:lnTo>
                  <a:lnTo>
                    <a:pt x="11240" y="10746"/>
                  </a:lnTo>
                  <a:lnTo>
                    <a:pt x="11243" y="10748"/>
                  </a:lnTo>
                  <a:lnTo>
                    <a:pt x="11247" y="10751"/>
                  </a:lnTo>
                  <a:lnTo>
                    <a:pt x="11258" y="10758"/>
                  </a:lnTo>
                  <a:lnTo>
                    <a:pt x="11274" y="10769"/>
                  </a:lnTo>
                  <a:lnTo>
                    <a:pt x="11296" y="10784"/>
                  </a:lnTo>
                  <a:lnTo>
                    <a:pt x="11321" y="10802"/>
                  </a:lnTo>
                  <a:lnTo>
                    <a:pt x="11348" y="10823"/>
                  </a:lnTo>
                  <a:lnTo>
                    <a:pt x="11377" y="10846"/>
                  </a:lnTo>
                  <a:lnTo>
                    <a:pt x="11405" y="10871"/>
                  </a:lnTo>
                  <a:lnTo>
                    <a:pt x="11433" y="10896"/>
                  </a:lnTo>
                  <a:lnTo>
                    <a:pt x="11460" y="10922"/>
                  </a:lnTo>
                  <a:lnTo>
                    <a:pt x="11484" y="10947"/>
                  </a:lnTo>
                  <a:lnTo>
                    <a:pt x="11504" y="10968"/>
                  </a:lnTo>
                  <a:lnTo>
                    <a:pt x="11522" y="10988"/>
                  </a:lnTo>
                  <a:lnTo>
                    <a:pt x="11535" y="11003"/>
                  </a:lnTo>
                  <a:lnTo>
                    <a:pt x="11543" y="11014"/>
                  </a:lnTo>
                  <a:lnTo>
                    <a:pt x="11546" y="11017"/>
                  </a:lnTo>
                  <a:lnTo>
                    <a:pt x="11550" y="11020"/>
                  </a:lnTo>
                  <a:lnTo>
                    <a:pt x="11557" y="11030"/>
                  </a:lnTo>
                  <a:lnTo>
                    <a:pt x="11570" y="11046"/>
                  </a:lnTo>
                  <a:lnTo>
                    <a:pt x="11585" y="11067"/>
                  </a:lnTo>
                  <a:lnTo>
                    <a:pt x="11604" y="11092"/>
                  </a:lnTo>
                  <a:lnTo>
                    <a:pt x="11623" y="11120"/>
                  </a:lnTo>
                  <a:lnTo>
                    <a:pt x="11643" y="11151"/>
                  </a:lnTo>
                  <a:lnTo>
                    <a:pt x="11663" y="11183"/>
                  </a:lnTo>
                  <a:lnTo>
                    <a:pt x="11681" y="11216"/>
                  </a:lnTo>
                  <a:lnTo>
                    <a:pt x="11699" y="11248"/>
                  </a:lnTo>
                  <a:lnTo>
                    <a:pt x="11714" y="11278"/>
                  </a:lnTo>
                  <a:lnTo>
                    <a:pt x="11727" y="11307"/>
                  </a:lnTo>
                  <a:lnTo>
                    <a:pt x="11738" y="11330"/>
                  </a:lnTo>
                  <a:lnTo>
                    <a:pt x="11745" y="11349"/>
                  </a:lnTo>
                  <a:lnTo>
                    <a:pt x="11749" y="11361"/>
                  </a:lnTo>
                  <a:lnTo>
                    <a:pt x="11752" y="11365"/>
                  </a:lnTo>
                  <a:lnTo>
                    <a:pt x="11753" y="11369"/>
                  </a:lnTo>
                  <a:lnTo>
                    <a:pt x="11758" y="11381"/>
                  </a:lnTo>
                  <a:lnTo>
                    <a:pt x="11765" y="11399"/>
                  </a:lnTo>
                  <a:lnTo>
                    <a:pt x="11773" y="11424"/>
                  </a:lnTo>
                  <a:lnTo>
                    <a:pt x="11783" y="11452"/>
                  </a:lnTo>
                  <a:lnTo>
                    <a:pt x="11793" y="11486"/>
                  </a:lnTo>
                  <a:lnTo>
                    <a:pt x="11802" y="11520"/>
                  </a:lnTo>
                  <a:lnTo>
                    <a:pt x="11811" y="11557"/>
                  </a:lnTo>
                  <a:lnTo>
                    <a:pt x="11819" y="11594"/>
                  </a:lnTo>
                  <a:lnTo>
                    <a:pt x="11825" y="11631"/>
                  </a:lnTo>
                  <a:lnTo>
                    <a:pt x="11829" y="11664"/>
                  </a:lnTo>
                  <a:lnTo>
                    <a:pt x="11834" y="11694"/>
                  </a:lnTo>
                  <a:lnTo>
                    <a:pt x="11836" y="11720"/>
                  </a:lnTo>
                  <a:lnTo>
                    <a:pt x="11838" y="11741"/>
                  </a:lnTo>
                  <a:lnTo>
                    <a:pt x="11838" y="11754"/>
                  </a:lnTo>
                  <a:lnTo>
                    <a:pt x="11839" y="11758"/>
                  </a:lnTo>
                  <a:lnTo>
                    <a:pt x="11839" y="11762"/>
                  </a:lnTo>
                  <a:lnTo>
                    <a:pt x="11840" y="11775"/>
                  </a:lnTo>
                  <a:lnTo>
                    <a:pt x="11840" y="11796"/>
                  </a:lnTo>
                  <a:lnTo>
                    <a:pt x="11841" y="11822"/>
                  </a:lnTo>
                  <a:lnTo>
                    <a:pt x="11841" y="11843"/>
                  </a:lnTo>
                  <a:lnTo>
                    <a:pt x="11841" y="11866"/>
                  </a:lnTo>
                  <a:lnTo>
                    <a:pt x="11841" y="11891"/>
                  </a:lnTo>
                  <a:lnTo>
                    <a:pt x="11841" y="11917"/>
                  </a:lnTo>
                  <a:lnTo>
                    <a:pt x="11841" y="11943"/>
                  </a:lnTo>
                  <a:lnTo>
                    <a:pt x="11841" y="11970"/>
                  </a:lnTo>
                  <a:lnTo>
                    <a:pt x="11841" y="11998"/>
                  </a:lnTo>
                  <a:lnTo>
                    <a:pt x="11841" y="12025"/>
                  </a:lnTo>
                  <a:lnTo>
                    <a:pt x="11841" y="12083"/>
                  </a:lnTo>
                  <a:lnTo>
                    <a:pt x="11841" y="12138"/>
                  </a:lnTo>
                  <a:lnTo>
                    <a:pt x="11841" y="12191"/>
                  </a:lnTo>
                  <a:lnTo>
                    <a:pt x="11841" y="12237"/>
                  </a:lnTo>
                  <a:lnTo>
                    <a:pt x="11841" y="12277"/>
                  </a:lnTo>
                  <a:lnTo>
                    <a:pt x="11841" y="12308"/>
                  </a:lnTo>
                  <a:lnTo>
                    <a:pt x="11841" y="12327"/>
                  </a:lnTo>
                  <a:lnTo>
                    <a:pt x="11841" y="12334"/>
                  </a:lnTo>
                  <a:lnTo>
                    <a:pt x="11841" y="12952"/>
                  </a:lnTo>
                  <a:lnTo>
                    <a:pt x="11841" y="13570"/>
                  </a:lnTo>
                  <a:lnTo>
                    <a:pt x="11841" y="14189"/>
                  </a:lnTo>
                  <a:lnTo>
                    <a:pt x="11841" y="14807"/>
                  </a:lnTo>
                  <a:lnTo>
                    <a:pt x="11841" y="15426"/>
                  </a:lnTo>
                  <a:lnTo>
                    <a:pt x="11841" y="16043"/>
                  </a:lnTo>
                  <a:lnTo>
                    <a:pt x="11841" y="16662"/>
                  </a:lnTo>
                  <a:lnTo>
                    <a:pt x="11841" y="17280"/>
                  </a:lnTo>
                  <a:lnTo>
                    <a:pt x="11868" y="17280"/>
                  </a:lnTo>
                  <a:lnTo>
                    <a:pt x="11868" y="16662"/>
                  </a:lnTo>
                  <a:lnTo>
                    <a:pt x="11868" y="16043"/>
                  </a:lnTo>
                  <a:lnTo>
                    <a:pt x="11868" y="15426"/>
                  </a:lnTo>
                  <a:lnTo>
                    <a:pt x="11868" y="14807"/>
                  </a:lnTo>
                  <a:lnTo>
                    <a:pt x="11868" y="14189"/>
                  </a:lnTo>
                  <a:lnTo>
                    <a:pt x="11868" y="13570"/>
                  </a:lnTo>
                  <a:lnTo>
                    <a:pt x="11868" y="12952"/>
                  </a:lnTo>
                  <a:lnTo>
                    <a:pt x="11868" y="12334"/>
                  </a:lnTo>
                  <a:lnTo>
                    <a:pt x="11868" y="12327"/>
                  </a:lnTo>
                  <a:lnTo>
                    <a:pt x="11868" y="12308"/>
                  </a:lnTo>
                  <a:lnTo>
                    <a:pt x="11868" y="12277"/>
                  </a:lnTo>
                  <a:lnTo>
                    <a:pt x="11868" y="12237"/>
                  </a:lnTo>
                  <a:lnTo>
                    <a:pt x="11868" y="12191"/>
                  </a:lnTo>
                  <a:lnTo>
                    <a:pt x="11868" y="12138"/>
                  </a:lnTo>
                  <a:lnTo>
                    <a:pt x="11868" y="12083"/>
                  </a:lnTo>
                  <a:lnTo>
                    <a:pt x="11868" y="12025"/>
                  </a:lnTo>
                  <a:lnTo>
                    <a:pt x="11868" y="11998"/>
                  </a:lnTo>
                  <a:lnTo>
                    <a:pt x="11868" y="11970"/>
                  </a:lnTo>
                  <a:lnTo>
                    <a:pt x="11868" y="11943"/>
                  </a:lnTo>
                  <a:lnTo>
                    <a:pt x="11868" y="11917"/>
                  </a:lnTo>
                  <a:lnTo>
                    <a:pt x="11868" y="11891"/>
                  </a:lnTo>
                  <a:lnTo>
                    <a:pt x="11868" y="11866"/>
                  </a:lnTo>
                  <a:lnTo>
                    <a:pt x="11868" y="11843"/>
                  </a:lnTo>
                  <a:lnTo>
                    <a:pt x="11868" y="11822"/>
                  </a:lnTo>
                  <a:lnTo>
                    <a:pt x="11867" y="11795"/>
                  </a:lnTo>
                  <a:lnTo>
                    <a:pt x="11866" y="11774"/>
                  </a:lnTo>
                  <a:lnTo>
                    <a:pt x="11866" y="11761"/>
                  </a:lnTo>
                  <a:lnTo>
                    <a:pt x="11865" y="1175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7" name="Rectangle 80">
              <a:extLst>
                <a:ext uri="{FF2B5EF4-FFF2-40B4-BE49-F238E27FC236}">
                  <a16:creationId xmlns:a16="http://schemas.microsoft.com/office/drawing/2014/main" id="{698059C1-A8A8-459D-8CB0-53EC2491B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6351" y="4933950"/>
              <a:ext cx="41275" cy="168275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8" name="Rectangle 81">
              <a:extLst>
                <a:ext uri="{FF2B5EF4-FFF2-40B4-BE49-F238E27FC236}">
                  <a16:creationId xmlns:a16="http://schemas.microsoft.com/office/drawing/2014/main" id="{F9BCFFDD-7A40-4543-A3FB-A04982619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6351" y="5180013"/>
              <a:ext cx="41275" cy="166688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9" name="Rectangle 82">
              <a:extLst>
                <a:ext uri="{FF2B5EF4-FFF2-40B4-BE49-F238E27FC236}">
                  <a16:creationId xmlns:a16="http://schemas.microsoft.com/office/drawing/2014/main" id="{1225E82E-CD7F-42D8-9DA7-223AB2733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6351" y="5424488"/>
              <a:ext cx="41275" cy="168275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00" name="Rectangle 83">
              <a:extLst>
                <a:ext uri="{FF2B5EF4-FFF2-40B4-BE49-F238E27FC236}">
                  <a16:creationId xmlns:a16="http://schemas.microsoft.com/office/drawing/2014/main" id="{BCA3BAC0-56D2-4E92-87FA-52A8B41E4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6351" y="5670550"/>
              <a:ext cx="41275" cy="166688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01" name="Rectangle 84">
              <a:extLst>
                <a:ext uri="{FF2B5EF4-FFF2-40B4-BE49-F238E27FC236}">
                  <a16:creationId xmlns:a16="http://schemas.microsoft.com/office/drawing/2014/main" id="{D1F32617-2DAD-4070-8D9B-427C84285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6351" y="5915025"/>
              <a:ext cx="41275" cy="168275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02" name="Rectangle 85">
              <a:extLst>
                <a:ext uri="{FF2B5EF4-FFF2-40B4-BE49-F238E27FC236}">
                  <a16:creationId xmlns:a16="http://schemas.microsoft.com/office/drawing/2014/main" id="{A514B39C-2B02-4858-8CC1-E87BB8BC8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6351" y="6161088"/>
              <a:ext cx="41275" cy="166688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03" name="Rectangle 86">
              <a:extLst>
                <a:ext uri="{FF2B5EF4-FFF2-40B4-BE49-F238E27FC236}">
                  <a16:creationId xmlns:a16="http://schemas.microsoft.com/office/drawing/2014/main" id="{866FC8A5-459A-44EE-BF80-677E9ADF5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6351" y="6405563"/>
              <a:ext cx="41275" cy="168275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318" name="Rectangle 317">
            <a:extLst>
              <a:ext uri="{FF2B5EF4-FFF2-40B4-BE49-F238E27FC236}">
                <a16:creationId xmlns:a16="http://schemas.microsoft.com/office/drawing/2014/main" id="{2A16A7BC-5D8F-4F23-B34F-C2594FF8733B}"/>
              </a:ext>
            </a:extLst>
          </p:cNvPr>
          <p:cNvSpPr/>
          <p:nvPr/>
        </p:nvSpPr>
        <p:spPr>
          <a:xfrm>
            <a:off x="617811" y="1970481"/>
            <a:ext cx="2336347" cy="368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accent1"/>
                </a:solidFill>
                <a:cs typeface="Segoe UI" panose="020B0502040204020203" pitchFamily="34" charset="0"/>
              </a:rPr>
              <a:t>2017 - Your Text Here</a:t>
            </a: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1BEE93FE-50BA-4C8F-9087-FC672412BF0C}"/>
              </a:ext>
            </a:extLst>
          </p:cNvPr>
          <p:cNvSpPr/>
          <p:nvPr/>
        </p:nvSpPr>
        <p:spPr>
          <a:xfrm>
            <a:off x="617811" y="2250635"/>
            <a:ext cx="322026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105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</a:t>
            </a:r>
            <a:endParaRPr lang="en-US" sz="1050" dirty="0">
              <a:solidFill>
                <a:schemeClr val="bg1">
                  <a:lumMod val="6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1E1A0C98-2630-4CBA-B79A-61A4DC20DF2D}"/>
              </a:ext>
            </a:extLst>
          </p:cNvPr>
          <p:cNvSpPr/>
          <p:nvPr/>
        </p:nvSpPr>
        <p:spPr>
          <a:xfrm>
            <a:off x="611325" y="2816691"/>
            <a:ext cx="2336347" cy="368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accent2"/>
                </a:solidFill>
                <a:cs typeface="Segoe UI" panose="020B0502040204020203" pitchFamily="34" charset="0"/>
              </a:rPr>
              <a:t>2018 - Your Text Here</a:t>
            </a: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CCE4BB07-1DF4-4D22-A39C-47801EB65F30}"/>
              </a:ext>
            </a:extLst>
          </p:cNvPr>
          <p:cNvSpPr/>
          <p:nvPr/>
        </p:nvSpPr>
        <p:spPr>
          <a:xfrm>
            <a:off x="611324" y="3096845"/>
            <a:ext cx="322026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105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</a:t>
            </a:r>
            <a:endParaRPr lang="en-US" sz="1050" dirty="0">
              <a:solidFill>
                <a:schemeClr val="bg1">
                  <a:lumMod val="6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914FE754-2FEC-40BF-BD89-B774512F611C}"/>
              </a:ext>
            </a:extLst>
          </p:cNvPr>
          <p:cNvSpPr/>
          <p:nvPr/>
        </p:nvSpPr>
        <p:spPr>
          <a:xfrm>
            <a:off x="623928" y="3660197"/>
            <a:ext cx="2336347" cy="368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accent3"/>
                </a:solidFill>
                <a:cs typeface="Segoe UI" panose="020B0502040204020203" pitchFamily="34" charset="0"/>
              </a:rPr>
              <a:t>2019 - Your Text Here</a:t>
            </a: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A49A1515-2E6A-4B2C-AEC0-6B76C21D773D}"/>
              </a:ext>
            </a:extLst>
          </p:cNvPr>
          <p:cNvSpPr/>
          <p:nvPr/>
        </p:nvSpPr>
        <p:spPr>
          <a:xfrm>
            <a:off x="623928" y="3940350"/>
            <a:ext cx="322026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105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</a:t>
            </a:r>
            <a:endParaRPr lang="en-US" sz="1050" dirty="0">
              <a:solidFill>
                <a:schemeClr val="bg1">
                  <a:lumMod val="6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B5F9C839-24E5-4C8F-B331-12D809CEAA8F}"/>
              </a:ext>
            </a:extLst>
          </p:cNvPr>
          <p:cNvSpPr/>
          <p:nvPr/>
        </p:nvSpPr>
        <p:spPr>
          <a:xfrm>
            <a:off x="617442" y="4506407"/>
            <a:ext cx="2336347" cy="368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accent4"/>
                </a:solidFill>
                <a:cs typeface="Segoe UI" panose="020B0502040204020203" pitchFamily="34" charset="0"/>
              </a:rPr>
              <a:t>2020 - Your Text Here</a:t>
            </a: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CB5DAA0A-2474-443E-AE02-FAF7B3882E12}"/>
              </a:ext>
            </a:extLst>
          </p:cNvPr>
          <p:cNvSpPr/>
          <p:nvPr/>
        </p:nvSpPr>
        <p:spPr>
          <a:xfrm>
            <a:off x="617441" y="4786560"/>
            <a:ext cx="322026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105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</a:t>
            </a:r>
            <a:endParaRPr lang="en-US" sz="1050" dirty="0">
              <a:solidFill>
                <a:schemeClr val="bg1">
                  <a:lumMod val="65000"/>
                </a:schemeClr>
              </a:solidFill>
              <a:cs typeface="Segoe UI Light" panose="020B0502040204020203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3F07F0F-6E99-47A1-92FE-E50A7EA365B0}"/>
              </a:ext>
            </a:extLst>
          </p:cNvPr>
          <p:cNvGrpSpPr/>
          <p:nvPr/>
        </p:nvGrpSpPr>
        <p:grpSpPr>
          <a:xfrm>
            <a:off x="7913878" y="2381155"/>
            <a:ext cx="727781" cy="1028890"/>
            <a:chOff x="7754248" y="2490709"/>
            <a:chExt cx="727781" cy="1028890"/>
          </a:xfrm>
        </p:grpSpPr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BD8A9853-C544-429D-8E7A-F22DCB85CD98}"/>
                </a:ext>
              </a:extLst>
            </p:cNvPr>
            <p:cNvSpPr/>
            <p:nvPr/>
          </p:nvSpPr>
          <p:spPr>
            <a:xfrm>
              <a:off x="7939961" y="3399389"/>
              <a:ext cx="361127" cy="120210"/>
            </a:xfrm>
            <a:prstGeom prst="ellipse">
              <a:avLst/>
            </a:prstGeom>
            <a:solidFill>
              <a:schemeClr val="bg1">
                <a:lumMod val="85000"/>
                <a:alpha val="3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05" name="Teardrop 304">
              <a:extLst>
                <a:ext uri="{FF2B5EF4-FFF2-40B4-BE49-F238E27FC236}">
                  <a16:creationId xmlns:a16="http://schemas.microsoft.com/office/drawing/2014/main" id="{3EDACF9C-4A88-4BAD-B674-68A495E1BF29}"/>
                </a:ext>
              </a:extLst>
            </p:cNvPr>
            <p:cNvSpPr/>
            <p:nvPr/>
          </p:nvSpPr>
          <p:spPr>
            <a:xfrm rot="8100000">
              <a:off x="7754248" y="2490709"/>
              <a:ext cx="727781" cy="717878"/>
            </a:xfrm>
            <a:prstGeom prst="teardrop">
              <a:avLst>
                <a:gd name="adj" fmla="val 12161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27" name="AutoShape 59">
              <a:extLst>
                <a:ext uri="{FF2B5EF4-FFF2-40B4-BE49-F238E27FC236}">
                  <a16:creationId xmlns:a16="http://schemas.microsoft.com/office/drawing/2014/main" id="{8250DF08-F3F5-49EA-A8E0-43B1E83CD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7969510" y="2691171"/>
              <a:ext cx="297257" cy="296749"/>
            </a:xfrm>
            <a:custGeom>
              <a:avLst/>
              <a:gdLst>
                <a:gd name="T0" fmla="+- 0 10794 23"/>
                <a:gd name="T1" fmla="*/ T0 w 21543"/>
                <a:gd name="T2" fmla="*/ 10800 h 21600"/>
                <a:gd name="T3" fmla="+- 0 10794 23"/>
                <a:gd name="T4" fmla="*/ T3 w 21543"/>
                <a:gd name="T5" fmla="*/ 10800 h 21600"/>
                <a:gd name="T6" fmla="+- 0 10794 23"/>
                <a:gd name="T7" fmla="*/ T6 w 21543"/>
                <a:gd name="T8" fmla="*/ 10800 h 21600"/>
                <a:gd name="T9" fmla="+- 0 10794 23"/>
                <a:gd name="T10" fmla="*/ T9 w 21543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43" h="21600">
                  <a:moveTo>
                    <a:pt x="16976" y="19986"/>
                  </a:moveTo>
                  <a:lnTo>
                    <a:pt x="11226" y="17680"/>
                  </a:lnTo>
                  <a:cubicBezTo>
                    <a:pt x="11088" y="17626"/>
                    <a:pt x="10946" y="17608"/>
                    <a:pt x="10806" y="17600"/>
                  </a:cubicBezTo>
                  <a:lnTo>
                    <a:pt x="19660" y="3837"/>
                  </a:lnTo>
                  <a:cubicBezTo>
                    <a:pt x="19660" y="3837"/>
                    <a:pt x="16976" y="19986"/>
                    <a:pt x="16976" y="19986"/>
                  </a:cubicBezTo>
                  <a:close/>
                  <a:moveTo>
                    <a:pt x="6859" y="16244"/>
                  </a:moveTo>
                  <a:cubicBezTo>
                    <a:pt x="6858" y="16242"/>
                    <a:pt x="6855" y="16240"/>
                    <a:pt x="6854" y="16238"/>
                  </a:cubicBezTo>
                  <a:lnTo>
                    <a:pt x="19606" y="2552"/>
                  </a:lnTo>
                  <a:lnTo>
                    <a:pt x="8735" y="19536"/>
                  </a:lnTo>
                  <a:cubicBezTo>
                    <a:pt x="8735" y="19536"/>
                    <a:pt x="6859" y="16244"/>
                    <a:pt x="6859" y="16244"/>
                  </a:cubicBezTo>
                  <a:close/>
                  <a:moveTo>
                    <a:pt x="2111" y="14024"/>
                  </a:moveTo>
                  <a:lnTo>
                    <a:pt x="17712" y="3595"/>
                  </a:lnTo>
                  <a:lnTo>
                    <a:pt x="6369" y="15770"/>
                  </a:lnTo>
                  <a:cubicBezTo>
                    <a:pt x="6309" y="15734"/>
                    <a:pt x="6256" y="15687"/>
                    <a:pt x="6190" y="15660"/>
                  </a:cubicBezTo>
                  <a:cubicBezTo>
                    <a:pt x="6190" y="15660"/>
                    <a:pt x="2111" y="14024"/>
                    <a:pt x="2111" y="14024"/>
                  </a:cubicBezTo>
                  <a:close/>
                  <a:moveTo>
                    <a:pt x="21234" y="108"/>
                  </a:moveTo>
                  <a:cubicBezTo>
                    <a:pt x="21123" y="35"/>
                    <a:pt x="20996" y="0"/>
                    <a:pt x="20868" y="0"/>
                  </a:cubicBezTo>
                  <a:cubicBezTo>
                    <a:pt x="20738" y="0"/>
                    <a:pt x="20608" y="36"/>
                    <a:pt x="20495" y="113"/>
                  </a:cubicBezTo>
                  <a:lnTo>
                    <a:pt x="299" y="13613"/>
                  </a:lnTo>
                  <a:cubicBezTo>
                    <a:pt x="91" y="13751"/>
                    <a:pt x="-23" y="13995"/>
                    <a:pt x="3" y="14244"/>
                  </a:cubicBezTo>
                  <a:cubicBezTo>
                    <a:pt x="28" y="14494"/>
                    <a:pt x="190" y="14708"/>
                    <a:pt x="422" y="14801"/>
                  </a:cubicBezTo>
                  <a:lnTo>
                    <a:pt x="5689" y="16914"/>
                  </a:lnTo>
                  <a:lnTo>
                    <a:pt x="8166" y="21259"/>
                  </a:lnTo>
                  <a:cubicBezTo>
                    <a:pt x="8284" y="21468"/>
                    <a:pt x="8505" y="21597"/>
                    <a:pt x="8743" y="21599"/>
                  </a:cubicBezTo>
                  <a:lnTo>
                    <a:pt x="8751" y="21599"/>
                  </a:lnTo>
                  <a:cubicBezTo>
                    <a:pt x="8987" y="21599"/>
                    <a:pt x="9206" y="21474"/>
                    <a:pt x="9328" y="21271"/>
                  </a:cubicBezTo>
                  <a:lnTo>
                    <a:pt x="10726" y="18934"/>
                  </a:lnTo>
                  <a:lnTo>
                    <a:pt x="17253" y="21551"/>
                  </a:lnTo>
                  <a:cubicBezTo>
                    <a:pt x="17332" y="21584"/>
                    <a:pt x="17418" y="21599"/>
                    <a:pt x="17502" y="21599"/>
                  </a:cubicBezTo>
                  <a:cubicBezTo>
                    <a:pt x="17617" y="21599"/>
                    <a:pt x="17731" y="21571"/>
                    <a:pt x="17832" y="21512"/>
                  </a:cubicBezTo>
                  <a:cubicBezTo>
                    <a:pt x="18010" y="21412"/>
                    <a:pt x="18133" y="21238"/>
                    <a:pt x="18167" y="21035"/>
                  </a:cubicBezTo>
                  <a:lnTo>
                    <a:pt x="21533" y="785"/>
                  </a:lnTo>
                  <a:cubicBezTo>
                    <a:pt x="21576" y="520"/>
                    <a:pt x="21459" y="254"/>
                    <a:pt x="21234" y="10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E410F31-6030-429B-92F4-1C2151FEE491}"/>
              </a:ext>
            </a:extLst>
          </p:cNvPr>
          <p:cNvGrpSpPr/>
          <p:nvPr/>
        </p:nvGrpSpPr>
        <p:grpSpPr>
          <a:xfrm>
            <a:off x="6838243" y="1015141"/>
            <a:ext cx="727781" cy="1023789"/>
            <a:chOff x="6867290" y="1457839"/>
            <a:chExt cx="727781" cy="1023789"/>
          </a:xfrm>
        </p:grpSpPr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123CE278-A998-43D3-B91D-A3AA77E5644A}"/>
                </a:ext>
              </a:extLst>
            </p:cNvPr>
            <p:cNvSpPr/>
            <p:nvPr/>
          </p:nvSpPr>
          <p:spPr>
            <a:xfrm>
              <a:off x="7052412" y="2361418"/>
              <a:ext cx="361127" cy="120210"/>
            </a:xfrm>
            <a:prstGeom prst="ellipse">
              <a:avLst/>
            </a:prstGeom>
            <a:solidFill>
              <a:schemeClr val="bg1">
                <a:lumMod val="85000"/>
                <a:alpha val="3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14" name="Teardrop 313">
              <a:extLst>
                <a:ext uri="{FF2B5EF4-FFF2-40B4-BE49-F238E27FC236}">
                  <a16:creationId xmlns:a16="http://schemas.microsoft.com/office/drawing/2014/main" id="{8C98A1AC-6FBF-47BE-AC40-557F73ACDDFC}"/>
                </a:ext>
              </a:extLst>
            </p:cNvPr>
            <p:cNvSpPr/>
            <p:nvPr/>
          </p:nvSpPr>
          <p:spPr>
            <a:xfrm rot="8100000">
              <a:off x="6867290" y="1457839"/>
              <a:ext cx="727781" cy="717878"/>
            </a:xfrm>
            <a:prstGeom prst="teardrop">
              <a:avLst>
                <a:gd name="adj" fmla="val 12161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328" name="Group 327">
              <a:extLst>
                <a:ext uri="{FF2B5EF4-FFF2-40B4-BE49-F238E27FC236}">
                  <a16:creationId xmlns:a16="http://schemas.microsoft.com/office/drawing/2014/main" id="{D89FC5BF-C719-4357-837C-36E5BF18C35F}"/>
                </a:ext>
              </a:extLst>
            </p:cNvPr>
            <p:cNvGrpSpPr/>
            <p:nvPr/>
          </p:nvGrpSpPr>
          <p:grpSpPr>
            <a:xfrm>
              <a:off x="7082551" y="1683486"/>
              <a:ext cx="297257" cy="250081"/>
              <a:chOff x="5356342" y="3093565"/>
              <a:chExt cx="465138" cy="391319"/>
            </a:xfrm>
            <a:solidFill>
              <a:schemeClr val="bg1"/>
            </a:solidFill>
          </p:grpSpPr>
          <p:sp>
            <p:nvSpPr>
              <p:cNvPr id="329" name="AutoShape 120">
                <a:extLst>
                  <a:ext uri="{FF2B5EF4-FFF2-40B4-BE49-F238E27FC236}">
                    <a16:creationId xmlns:a16="http://schemas.microsoft.com/office/drawing/2014/main" id="{8F3CF048-5735-4DB5-9868-44B4932B02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3023" y="3195165"/>
                <a:ext cx="231775" cy="23177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48" y="16070"/>
                    </a:moveTo>
                    <a:cubicBezTo>
                      <a:pt x="14037" y="19468"/>
                      <a:pt x="8925" y="19859"/>
                      <a:pt x="5529" y="16948"/>
                    </a:cubicBezTo>
                    <a:cubicBezTo>
                      <a:pt x="2130" y="14038"/>
                      <a:pt x="1740" y="8924"/>
                      <a:pt x="4651" y="5527"/>
                    </a:cubicBezTo>
                    <a:cubicBezTo>
                      <a:pt x="7559" y="2131"/>
                      <a:pt x="12674" y="1740"/>
                      <a:pt x="16070" y="4650"/>
                    </a:cubicBezTo>
                    <a:cubicBezTo>
                      <a:pt x="19466" y="7560"/>
                      <a:pt x="19859" y="12673"/>
                      <a:pt x="16948" y="16070"/>
                    </a:cubicBezTo>
                    <a:moveTo>
                      <a:pt x="10800" y="0"/>
                    </a:moveTo>
                    <a:cubicBezTo>
                      <a:pt x="4833" y="0"/>
                      <a:pt x="0" y="4834"/>
                      <a:pt x="0" y="10800"/>
                    </a:cubicBezTo>
                    <a:cubicBezTo>
                      <a:pt x="0" y="16765"/>
                      <a:pt x="4833" y="21599"/>
                      <a:pt x="10800" y="21599"/>
                    </a:cubicBezTo>
                    <a:cubicBezTo>
                      <a:pt x="16764" y="21599"/>
                      <a:pt x="21600" y="16765"/>
                      <a:pt x="21600" y="10800"/>
                    </a:cubicBezTo>
                    <a:cubicBezTo>
                      <a:pt x="21600" y="483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4288" tIns="14288" rIns="14288" bIns="14288" anchor="ctr"/>
              <a:lstStyle/>
              <a:p>
                <a:pPr algn="ctr" defTabSz="17145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25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330" name="AutoShape 121">
                <a:extLst>
                  <a:ext uri="{FF2B5EF4-FFF2-40B4-BE49-F238E27FC236}">
                    <a16:creationId xmlns:a16="http://schemas.microsoft.com/office/drawing/2014/main" id="{AF16869A-F1D1-45A5-A4FD-890C04E07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0967" y="3253109"/>
                <a:ext cx="65088" cy="650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200" y="0"/>
                    </a:moveTo>
                    <a:cubicBezTo>
                      <a:pt x="8596" y="0"/>
                      <a:pt x="0" y="8596"/>
                      <a:pt x="0" y="19195"/>
                    </a:cubicBezTo>
                    <a:lnTo>
                      <a:pt x="0" y="19199"/>
                    </a:lnTo>
                    <a:cubicBezTo>
                      <a:pt x="0" y="20524"/>
                      <a:pt x="1068" y="21599"/>
                      <a:pt x="2400" y="21599"/>
                    </a:cubicBezTo>
                    <a:cubicBezTo>
                      <a:pt x="3721" y="21599"/>
                      <a:pt x="4800" y="20524"/>
                      <a:pt x="4800" y="19199"/>
                    </a:cubicBezTo>
                    <a:lnTo>
                      <a:pt x="4800" y="19195"/>
                    </a:lnTo>
                    <a:cubicBezTo>
                      <a:pt x="4800" y="11247"/>
                      <a:pt x="11240" y="4799"/>
                      <a:pt x="19200" y="4799"/>
                    </a:cubicBezTo>
                    <a:cubicBezTo>
                      <a:pt x="20521" y="4799"/>
                      <a:pt x="21600" y="3724"/>
                      <a:pt x="21600" y="2399"/>
                    </a:cubicBezTo>
                    <a:cubicBezTo>
                      <a:pt x="21600" y="1075"/>
                      <a:pt x="20521" y="0"/>
                      <a:pt x="192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4288" tIns="14288" rIns="14288" bIns="14288" anchor="ctr"/>
              <a:lstStyle/>
              <a:p>
                <a:pPr algn="ctr" defTabSz="17145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25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331" name="AutoShape 122">
                <a:extLst>
                  <a:ext uri="{FF2B5EF4-FFF2-40B4-BE49-F238E27FC236}">
                    <a16:creationId xmlns:a16="http://schemas.microsoft.com/office/drawing/2014/main" id="{D8FF553B-8421-45EA-93D6-E8AD85F28E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6342" y="3093565"/>
                <a:ext cx="465138" cy="39131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49" y="19199"/>
                    </a:moveTo>
                    <a:cubicBezTo>
                      <a:pt x="20249" y="19642"/>
                      <a:pt x="19948" y="19999"/>
                      <a:pt x="19575" y="19999"/>
                    </a:cubicBezTo>
                    <a:lnTo>
                      <a:pt x="2024" y="19999"/>
                    </a:lnTo>
                    <a:cubicBezTo>
                      <a:pt x="1651" y="19999"/>
                      <a:pt x="1349" y="19642"/>
                      <a:pt x="1349" y="19199"/>
                    </a:cubicBezTo>
                    <a:lnTo>
                      <a:pt x="1349" y="7200"/>
                    </a:lnTo>
                    <a:cubicBezTo>
                      <a:pt x="1349" y="6809"/>
                      <a:pt x="1588" y="6475"/>
                      <a:pt x="1914" y="6411"/>
                    </a:cubicBezTo>
                    <a:lnTo>
                      <a:pt x="5588" y="5684"/>
                    </a:lnTo>
                    <a:lnTo>
                      <a:pt x="6797" y="2103"/>
                    </a:lnTo>
                    <a:cubicBezTo>
                      <a:pt x="6900" y="1799"/>
                      <a:pt x="7148" y="1600"/>
                      <a:pt x="7424" y="1600"/>
                    </a:cubicBezTo>
                    <a:lnTo>
                      <a:pt x="14174" y="1600"/>
                    </a:lnTo>
                    <a:cubicBezTo>
                      <a:pt x="14450" y="1600"/>
                      <a:pt x="14698" y="1799"/>
                      <a:pt x="14801" y="2103"/>
                    </a:cubicBezTo>
                    <a:lnTo>
                      <a:pt x="16010" y="5684"/>
                    </a:lnTo>
                    <a:lnTo>
                      <a:pt x="19685" y="6411"/>
                    </a:lnTo>
                    <a:cubicBezTo>
                      <a:pt x="20011" y="6475"/>
                      <a:pt x="20249" y="6809"/>
                      <a:pt x="20249" y="7200"/>
                    </a:cubicBezTo>
                    <a:cubicBezTo>
                      <a:pt x="20249" y="7200"/>
                      <a:pt x="20249" y="19199"/>
                      <a:pt x="20249" y="19199"/>
                    </a:cubicBezTo>
                    <a:close/>
                    <a:moveTo>
                      <a:pt x="19907" y="4832"/>
                    </a:moveTo>
                    <a:lnTo>
                      <a:pt x="16981" y="4254"/>
                    </a:lnTo>
                    <a:lnTo>
                      <a:pt x="16054" y="1507"/>
                    </a:lnTo>
                    <a:cubicBezTo>
                      <a:pt x="15745" y="591"/>
                      <a:pt x="15006" y="0"/>
                      <a:pt x="14174" y="0"/>
                    </a:cubicBezTo>
                    <a:lnTo>
                      <a:pt x="7424" y="0"/>
                    </a:lnTo>
                    <a:cubicBezTo>
                      <a:pt x="6593" y="0"/>
                      <a:pt x="5854" y="591"/>
                      <a:pt x="5543" y="1509"/>
                    </a:cubicBezTo>
                    <a:lnTo>
                      <a:pt x="4618" y="4254"/>
                    </a:lnTo>
                    <a:lnTo>
                      <a:pt x="1692" y="4832"/>
                    </a:lnTo>
                    <a:cubicBezTo>
                      <a:pt x="711" y="5025"/>
                      <a:pt x="0" y="6020"/>
                      <a:pt x="0" y="7200"/>
                    </a:cubicBezTo>
                    <a:lnTo>
                      <a:pt x="0" y="19199"/>
                    </a:lnTo>
                    <a:cubicBezTo>
                      <a:pt x="0" y="20523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600" y="20523"/>
                      <a:pt x="21600" y="19199"/>
                    </a:cubicBezTo>
                    <a:lnTo>
                      <a:pt x="21600" y="7200"/>
                    </a:lnTo>
                    <a:cubicBezTo>
                      <a:pt x="21600" y="6020"/>
                      <a:pt x="20888" y="5025"/>
                      <a:pt x="19907" y="483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4288" tIns="14288" rIns="14288" bIns="14288" anchor="ctr"/>
              <a:lstStyle/>
              <a:p>
                <a:pPr algn="ctr" defTabSz="17145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25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D8180E6-AA9D-484F-B439-240A579BB7F4}"/>
              </a:ext>
            </a:extLst>
          </p:cNvPr>
          <p:cNvGrpSpPr/>
          <p:nvPr/>
        </p:nvGrpSpPr>
        <p:grpSpPr>
          <a:xfrm>
            <a:off x="4896932" y="4318557"/>
            <a:ext cx="727781" cy="1043224"/>
            <a:chOff x="5213367" y="3671328"/>
            <a:chExt cx="727781" cy="1043224"/>
          </a:xfrm>
        </p:grpSpPr>
        <p:sp>
          <p:nvSpPr>
            <p:cNvPr id="326" name="Oval 325">
              <a:extLst>
                <a:ext uri="{FF2B5EF4-FFF2-40B4-BE49-F238E27FC236}">
                  <a16:creationId xmlns:a16="http://schemas.microsoft.com/office/drawing/2014/main" id="{FA818FCB-55AF-4557-BAE9-015D9E412E0B}"/>
                </a:ext>
              </a:extLst>
            </p:cNvPr>
            <p:cNvSpPr/>
            <p:nvPr/>
          </p:nvSpPr>
          <p:spPr>
            <a:xfrm>
              <a:off x="5396480" y="4594342"/>
              <a:ext cx="361127" cy="120210"/>
            </a:xfrm>
            <a:prstGeom prst="ellipse">
              <a:avLst/>
            </a:prstGeom>
            <a:solidFill>
              <a:schemeClr val="bg1">
                <a:lumMod val="85000"/>
                <a:alpha val="3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08" name="Teardrop 307">
              <a:extLst>
                <a:ext uri="{FF2B5EF4-FFF2-40B4-BE49-F238E27FC236}">
                  <a16:creationId xmlns:a16="http://schemas.microsoft.com/office/drawing/2014/main" id="{0E6BE5D5-59A7-4785-8271-73D5D357689F}"/>
                </a:ext>
              </a:extLst>
            </p:cNvPr>
            <p:cNvSpPr/>
            <p:nvPr/>
          </p:nvSpPr>
          <p:spPr>
            <a:xfrm rot="8100000">
              <a:off x="5213367" y="3671328"/>
              <a:ext cx="727781" cy="717878"/>
            </a:xfrm>
            <a:prstGeom prst="teardrop">
              <a:avLst>
                <a:gd name="adj" fmla="val 12161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332" name="Group 331">
              <a:extLst>
                <a:ext uri="{FF2B5EF4-FFF2-40B4-BE49-F238E27FC236}">
                  <a16:creationId xmlns:a16="http://schemas.microsoft.com/office/drawing/2014/main" id="{D6D340A1-4F54-482A-9075-DE015AF495D8}"/>
                </a:ext>
              </a:extLst>
            </p:cNvPr>
            <p:cNvGrpSpPr/>
            <p:nvPr/>
          </p:nvGrpSpPr>
          <p:grpSpPr>
            <a:xfrm>
              <a:off x="5428883" y="3857343"/>
              <a:ext cx="296749" cy="296749"/>
              <a:chOff x="4427654" y="3049909"/>
              <a:chExt cx="464344" cy="464344"/>
            </a:xfrm>
            <a:solidFill>
              <a:schemeClr val="bg1"/>
            </a:solidFill>
          </p:grpSpPr>
          <p:sp>
            <p:nvSpPr>
              <p:cNvPr id="333" name="AutoShape 123">
                <a:extLst>
                  <a:ext uri="{FF2B5EF4-FFF2-40B4-BE49-F238E27FC236}">
                    <a16:creationId xmlns:a16="http://schemas.microsoft.com/office/drawing/2014/main" id="{603A7F3B-4BB0-495D-ADD1-273B56CA20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7654" y="3049909"/>
                <a:ext cx="464344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180" y="12132"/>
                    </a:moveTo>
                    <a:cubicBezTo>
                      <a:pt x="17710" y="12226"/>
                      <a:pt x="17327" y="12561"/>
                      <a:pt x="17170" y="13012"/>
                    </a:cubicBezTo>
                    <a:cubicBezTo>
                      <a:pt x="17083" y="13261"/>
                      <a:pt x="16981" y="13503"/>
                      <a:pt x="16868" y="13738"/>
                    </a:cubicBezTo>
                    <a:cubicBezTo>
                      <a:pt x="16658" y="14169"/>
                      <a:pt x="16694" y="14677"/>
                      <a:pt x="16959" y="15075"/>
                    </a:cubicBezTo>
                    <a:lnTo>
                      <a:pt x="18131" y="16833"/>
                    </a:lnTo>
                    <a:lnTo>
                      <a:pt x="16832" y="18132"/>
                    </a:lnTo>
                    <a:lnTo>
                      <a:pt x="15075" y="16960"/>
                    </a:lnTo>
                    <a:cubicBezTo>
                      <a:pt x="14850" y="16810"/>
                      <a:pt x="14589" y="16733"/>
                      <a:pt x="14326" y="16733"/>
                    </a:cubicBezTo>
                    <a:cubicBezTo>
                      <a:pt x="14126" y="16733"/>
                      <a:pt x="13924" y="16778"/>
                      <a:pt x="13738" y="16868"/>
                    </a:cubicBezTo>
                    <a:cubicBezTo>
                      <a:pt x="13504" y="16981"/>
                      <a:pt x="13262" y="17083"/>
                      <a:pt x="13012" y="17170"/>
                    </a:cubicBezTo>
                    <a:cubicBezTo>
                      <a:pt x="12561" y="17327"/>
                      <a:pt x="12226" y="17712"/>
                      <a:pt x="12133" y="18180"/>
                    </a:cubicBezTo>
                    <a:lnTo>
                      <a:pt x="11717" y="20249"/>
                    </a:lnTo>
                    <a:lnTo>
                      <a:pt x="9881" y="20249"/>
                    </a:lnTo>
                    <a:lnTo>
                      <a:pt x="9467" y="18180"/>
                    </a:lnTo>
                    <a:cubicBezTo>
                      <a:pt x="9373" y="17712"/>
                      <a:pt x="9039" y="17327"/>
                      <a:pt x="8588" y="17170"/>
                    </a:cubicBezTo>
                    <a:cubicBezTo>
                      <a:pt x="8339" y="17083"/>
                      <a:pt x="8096" y="16983"/>
                      <a:pt x="7861" y="16869"/>
                    </a:cubicBezTo>
                    <a:cubicBezTo>
                      <a:pt x="7675" y="16778"/>
                      <a:pt x="7474" y="16733"/>
                      <a:pt x="7273" y="16733"/>
                    </a:cubicBezTo>
                    <a:cubicBezTo>
                      <a:pt x="7011" y="16733"/>
                      <a:pt x="6750" y="16810"/>
                      <a:pt x="6525" y="16960"/>
                    </a:cubicBezTo>
                    <a:lnTo>
                      <a:pt x="4767" y="18132"/>
                    </a:lnTo>
                    <a:lnTo>
                      <a:pt x="3468" y="16833"/>
                    </a:lnTo>
                    <a:lnTo>
                      <a:pt x="4639" y="15075"/>
                    </a:lnTo>
                    <a:cubicBezTo>
                      <a:pt x="4904" y="14677"/>
                      <a:pt x="4939" y="14169"/>
                      <a:pt x="4732" y="13738"/>
                    </a:cubicBezTo>
                    <a:cubicBezTo>
                      <a:pt x="4618" y="13504"/>
                      <a:pt x="4516" y="13263"/>
                      <a:pt x="4429" y="13013"/>
                    </a:cubicBezTo>
                    <a:cubicBezTo>
                      <a:pt x="4273" y="12561"/>
                      <a:pt x="3888" y="12227"/>
                      <a:pt x="3419" y="12133"/>
                    </a:cubicBezTo>
                    <a:lnTo>
                      <a:pt x="1350" y="11718"/>
                    </a:lnTo>
                    <a:lnTo>
                      <a:pt x="1349" y="9882"/>
                    </a:lnTo>
                    <a:lnTo>
                      <a:pt x="3419" y="9468"/>
                    </a:lnTo>
                    <a:cubicBezTo>
                      <a:pt x="3888" y="9374"/>
                      <a:pt x="4273" y="9039"/>
                      <a:pt x="4429" y="8588"/>
                    </a:cubicBezTo>
                    <a:cubicBezTo>
                      <a:pt x="4516" y="8338"/>
                      <a:pt x="4617" y="8096"/>
                      <a:pt x="4731" y="7862"/>
                    </a:cubicBezTo>
                    <a:cubicBezTo>
                      <a:pt x="4940" y="7431"/>
                      <a:pt x="4905" y="6923"/>
                      <a:pt x="4639" y="6524"/>
                    </a:cubicBezTo>
                    <a:lnTo>
                      <a:pt x="3468" y="4767"/>
                    </a:lnTo>
                    <a:lnTo>
                      <a:pt x="4767" y="3468"/>
                    </a:lnTo>
                    <a:lnTo>
                      <a:pt x="6525" y="4639"/>
                    </a:lnTo>
                    <a:cubicBezTo>
                      <a:pt x="6750" y="4790"/>
                      <a:pt x="7011" y="4866"/>
                      <a:pt x="7273" y="4866"/>
                    </a:cubicBezTo>
                    <a:cubicBezTo>
                      <a:pt x="7474" y="4866"/>
                      <a:pt x="7674" y="4822"/>
                      <a:pt x="7861" y="4732"/>
                    </a:cubicBezTo>
                    <a:cubicBezTo>
                      <a:pt x="8095" y="4619"/>
                      <a:pt x="8337" y="4517"/>
                      <a:pt x="8586" y="4430"/>
                    </a:cubicBezTo>
                    <a:cubicBezTo>
                      <a:pt x="9039" y="4272"/>
                      <a:pt x="9373" y="3888"/>
                      <a:pt x="9467" y="3420"/>
                    </a:cubicBezTo>
                    <a:lnTo>
                      <a:pt x="9881" y="1350"/>
                    </a:lnTo>
                    <a:lnTo>
                      <a:pt x="11717" y="1350"/>
                    </a:lnTo>
                    <a:lnTo>
                      <a:pt x="12131" y="3420"/>
                    </a:lnTo>
                    <a:cubicBezTo>
                      <a:pt x="12225" y="3888"/>
                      <a:pt x="12560" y="4272"/>
                      <a:pt x="13012" y="4430"/>
                    </a:cubicBezTo>
                    <a:cubicBezTo>
                      <a:pt x="13261" y="4517"/>
                      <a:pt x="13502" y="4617"/>
                      <a:pt x="13737" y="4731"/>
                    </a:cubicBezTo>
                    <a:cubicBezTo>
                      <a:pt x="13924" y="4822"/>
                      <a:pt x="14125" y="4866"/>
                      <a:pt x="14326" y="4866"/>
                    </a:cubicBezTo>
                    <a:cubicBezTo>
                      <a:pt x="14589" y="4866"/>
                      <a:pt x="14850" y="4790"/>
                      <a:pt x="15075" y="4639"/>
                    </a:cubicBezTo>
                    <a:lnTo>
                      <a:pt x="16832" y="3468"/>
                    </a:lnTo>
                    <a:lnTo>
                      <a:pt x="18131" y="4767"/>
                    </a:lnTo>
                    <a:lnTo>
                      <a:pt x="16959" y="6524"/>
                    </a:lnTo>
                    <a:cubicBezTo>
                      <a:pt x="16694" y="6923"/>
                      <a:pt x="16660" y="7431"/>
                      <a:pt x="16867" y="7861"/>
                    </a:cubicBezTo>
                    <a:cubicBezTo>
                      <a:pt x="16980" y="8096"/>
                      <a:pt x="17083" y="8337"/>
                      <a:pt x="17170" y="8587"/>
                    </a:cubicBezTo>
                    <a:cubicBezTo>
                      <a:pt x="17327" y="9039"/>
                      <a:pt x="17710" y="9373"/>
                      <a:pt x="18180" y="9467"/>
                    </a:cubicBezTo>
                    <a:lnTo>
                      <a:pt x="20248" y="9882"/>
                    </a:lnTo>
                    <a:lnTo>
                      <a:pt x="20250" y="11718"/>
                    </a:lnTo>
                    <a:cubicBezTo>
                      <a:pt x="20250" y="11718"/>
                      <a:pt x="18180" y="12132"/>
                      <a:pt x="18180" y="12132"/>
                    </a:cubicBezTo>
                    <a:close/>
                    <a:moveTo>
                      <a:pt x="20513" y="8558"/>
                    </a:moveTo>
                    <a:lnTo>
                      <a:pt x="18445" y="8143"/>
                    </a:lnTo>
                    <a:cubicBezTo>
                      <a:pt x="18341" y="7844"/>
                      <a:pt x="18218" y="7554"/>
                      <a:pt x="18082" y="7273"/>
                    </a:cubicBezTo>
                    <a:lnTo>
                      <a:pt x="19254" y="5516"/>
                    </a:lnTo>
                    <a:cubicBezTo>
                      <a:pt x="19611" y="4980"/>
                      <a:pt x="19540" y="4268"/>
                      <a:pt x="19085" y="3813"/>
                    </a:cubicBezTo>
                    <a:lnTo>
                      <a:pt x="17787" y="2514"/>
                    </a:lnTo>
                    <a:cubicBezTo>
                      <a:pt x="17526" y="2253"/>
                      <a:pt x="17181" y="2118"/>
                      <a:pt x="16831" y="2118"/>
                    </a:cubicBezTo>
                    <a:cubicBezTo>
                      <a:pt x="16573" y="2118"/>
                      <a:pt x="16312" y="2193"/>
                      <a:pt x="16084" y="2345"/>
                    </a:cubicBezTo>
                    <a:lnTo>
                      <a:pt x="14326" y="3516"/>
                    </a:lnTo>
                    <a:cubicBezTo>
                      <a:pt x="14044" y="3380"/>
                      <a:pt x="13754" y="3258"/>
                      <a:pt x="13455" y="3155"/>
                    </a:cubicBezTo>
                    <a:lnTo>
                      <a:pt x="13041" y="1085"/>
                    </a:lnTo>
                    <a:cubicBezTo>
                      <a:pt x="12916" y="454"/>
                      <a:pt x="12361" y="0"/>
                      <a:pt x="11717" y="0"/>
                    </a:cubicBezTo>
                    <a:lnTo>
                      <a:pt x="9881" y="0"/>
                    </a:lnTo>
                    <a:cubicBezTo>
                      <a:pt x="9238" y="0"/>
                      <a:pt x="8684" y="454"/>
                      <a:pt x="8557" y="1085"/>
                    </a:cubicBezTo>
                    <a:lnTo>
                      <a:pt x="8143" y="3155"/>
                    </a:lnTo>
                    <a:cubicBezTo>
                      <a:pt x="7843" y="3258"/>
                      <a:pt x="7554" y="3381"/>
                      <a:pt x="7273" y="3516"/>
                    </a:cubicBezTo>
                    <a:lnTo>
                      <a:pt x="5516" y="2345"/>
                    </a:lnTo>
                    <a:cubicBezTo>
                      <a:pt x="5287" y="2193"/>
                      <a:pt x="5026" y="2118"/>
                      <a:pt x="4767" y="2118"/>
                    </a:cubicBezTo>
                    <a:cubicBezTo>
                      <a:pt x="4419" y="2118"/>
                      <a:pt x="4073" y="2253"/>
                      <a:pt x="3812" y="2514"/>
                    </a:cubicBezTo>
                    <a:lnTo>
                      <a:pt x="2514" y="3813"/>
                    </a:lnTo>
                    <a:cubicBezTo>
                      <a:pt x="2059" y="4268"/>
                      <a:pt x="1988" y="4980"/>
                      <a:pt x="2345" y="5516"/>
                    </a:cubicBezTo>
                    <a:lnTo>
                      <a:pt x="3516" y="7273"/>
                    </a:lnTo>
                    <a:cubicBezTo>
                      <a:pt x="3380" y="7555"/>
                      <a:pt x="3258" y="7844"/>
                      <a:pt x="3154" y="8144"/>
                    </a:cubicBezTo>
                    <a:lnTo>
                      <a:pt x="1085" y="8558"/>
                    </a:lnTo>
                    <a:cubicBezTo>
                      <a:pt x="454" y="8684"/>
                      <a:pt x="0" y="9238"/>
                      <a:pt x="0" y="9882"/>
                    </a:cubicBezTo>
                    <a:lnTo>
                      <a:pt x="0" y="11718"/>
                    </a:lnTo>
                    <a:cubicBezTo>
                      <a:pt x="0" y="12361"/>
                      <a:pt x="454" y="12916"/>
                      <a:pt x="1085" y="13042"/>
                    </a:cubicBezTo>
                    <a:lnTo>
                      <a:pt x="3154" y="13456"/>
                    </a:lnTo>
                    <a:cubicBezTo>
                      <a:pt x="3258" y="13755"/>
                      <a:pt x="3380" y="14046"/>
                      <a:pt x="3516" y="14326"/>
                    </a:cubicBezTo>
                    <a:lnTo>
                      <a:pt x="2345" y="16083"/>
                    </a:lnTo>
                    <a:cubicBezTo>
                      <a:pt x="1988" y="16619"/>
                      <a:pt x="2059" y="17332"/>
                      <a:pt x="2514" y="17787"/>
                    </a:cubicBezTo>
                    <a:lnTo>
                      <a:pt x="3812" y="19086"/>
                    </a:lnTo>
                    <a:cubicBezTo>
                      <a:pt x="4073" y="19346"/>
                      <a:pt x="4419" y="19482"/>
                      <a:pt x="4767" y="19482"/>
                    </a:cubicBezTo>
                    <a:cubicBezTo>
                      <a:pt x="5026" y="19482"/>
                      <a:pt x="5287" y="19406"/>
                      <a:pt x="5516" y="19254"/>
                    </a:cubicBezTo>
                    <a:lnTo>
                      <a:pt x="7273" y="18083"/>
                    </a:lnTo>
                    <a:cubicBezTo>
                      <a:pt x="7554" y="18220"/>
                      <a:pt x="7843" y="18341"/>
                      <a:pt x="8143" y="18445"/>
                    </a:cubicBezTo>
                    <a:lnTo>
                      <a:pt x="8557" y="20514"/>
                    </a:lnTo>
                    <a:cubicBezTo>
                      <a:pt x="8684" y="21146"/>
                      <a:pt x="9238" y="21599"/>
                      <a:pt x="9881" y="21599"/>
                    </a:cubicBezTo>
                    <a:lnTo>
                      <a:pt x="11717" y="21599"/>
                    </a:lnTo>
                    <a:cubicBezTo>
                      <a:pt x="12361" y="21599"/>
                      <a:pt x="12916" y="21146"/>
                      <a:pt x="13041" y="20514"/>
                    </a:cubicBezTo>
                    <a:lnTo>
                      <a:pt x="13456" y="18445"/>
                    </a:lnTo>
                    <a:cubicBezTo>
                      <a:pt x="13755" y="18341"/>
                      <a:pt x="14046" y="18219"/>
                      <a:pt x="14326" y="18083"/>
                    </a:cubicBezTo>
                    <a:lnTo>
                      <a:pt x="16084" y="19254"/>
                    </a:lnTo>
                    <a:cubicBezTo>
                      <a:pt x="16312" y="19406"/>
                      <a:pt x="16573" y="19482"/>
                      <a:pt x="16831" y="19482"/>
                    </a:cubicBezTo>
                    <a:cubicBezTo>
                      <a:pt x="17181" y="19482"/>
                      <a:pt x="17526" y="19346"/>
                      <a:pt x="17787" y="19086"/>
                    </a:cubicBezTo>
                    <a:lnTo>
                      <a:pt x="19085" y="17787"/>
                    </a:lnTo>
                    <a:cubicBezTo>
                      <a:pt x="19540" y="17332"/>
                      <a:pt x="19611" y="16619"/>
                      <a:pt x="19254" y="16083"/>
                    </a:cubicBezTo>
                    <a:lnTo>
                      <a:pt x="18082" y="14326"/>
                    </a:lnTo>
                    <a:cubicBezTo>
                      <a:pt x="18219" y="14045"/>
                      <a:pt x="18341" y="13755"/>
                      <a:pt x="18445" y="13456"/>
                    </a:cubicBezTo>
                    <a:lnTo>
                      <a:pt x="20513" y="13042"/>
                    </a:lnTo>
                    <a:cubicBezTo>
                      <a:pt x="21145" y="12916"/>
                      <a:pt x="21599" y="12361"/>
                      <a:pt x="21599" y="11718"/>
                    </a:cubicBezTo>
                    <a:lnTo>
                      <a:pt x="21599" y="9882"/>
                    </a:lnTo>
                    <a:cubicBezTo>
                      <a:pt x="21599" y="9238"/>
                      <a:pt x="21145" y="8684"/>
                      <a:pt x="20513" y="855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4288" tIns="14288" rIns="14288" bIns="14288" anchor="ctr"/>
              <a:lstStyle/>
              <a:p>
                <a:pPr algn="ctr" defTabSz="17145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25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334" name="AutoShape 124">
                <a:extLst>
                  <a:ext uri="{FF2B5EF4-FFF2-40B4-BE49-F238E27FC236}">
                    <a16:creationId xmlns:a16="http://schemas.microsoft.com/office/drawing/2014/main" id="{71E56E10-A684-48AF-91BB-4AE54DCBD9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8623" y="3180084"/>
                <a:ext cx="203200" cy="20320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20250"/>
                    </a:moveTo>
                    <a:cubicBezTo>
                      <a:pt x="5580" y="20250"/>
                      <a:pt x="1350" y="16017"/>
                      <a:pt x="1350" y="10800"/>
                    </a:cubicBezTo>
                    <a:cubicBezTo>
                      <a:pt x="1350" y="5582"/>
                      <a:pt x="5580" y="1349"/>
                      <a:pt x="10800" y="1349"/>
                    </a:cubicBezTo>
                    <a:cubicBezTo>
                      <a:pt x="16016" y="1349"/>
                      <a:pt x="20250" y="5582"/>
                      <a:pt x="20250" y="10800"/>
                    </a:cubicBezTo>
                    <a:cubicBezTo>
                      <a:pt x="20250" y="16017"/>
                      <a:pt x="16016" y="20250"/>
                      <a:pt x="10800" y="20250"/>
                    </a:cubicBezTo>
                    <a:moveTo>
                      <a:pt x="10800" y="0"/>
                    </a:moveTo>
                    <a:cubicBezTo>
                      <a:pt x="4836" y="0"/>
                      <a:pt x="0" y="4836"/>
                      <a:pt x="0" y="10800"/>
                    </a:cubicBezTo>
                    <a:cubicBezTo>
                      <a:pt x="0" y="16763"/>
                      <a:pt x="4836" y="21600"/>
                      <a:pt x="10800" y="21600"/>
                    </a:cubicBezTo>
                    <a:cubicBezTo>
                      <a:pt x="16763" y="21600"/>
                      <a:pt x="21599" y="16763"/>
                      <a:pt x="21599" y="10800"/>
                    </a:cubicBezTo>
                    <a:cubicBezTo>
                      <a:pt x="21599" y="4836"/>
                      <a:pt x="16763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4288" tIns="14288" rIns="14288" bIns="14288" anchor="ctr"/>
              <a:lstStyle/>
              <a:p>
                <a:pPr algn="ctr" defTabSz="17145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25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335" name="AutoShape 125">
                <a:extLst>
                  <a:ext uri="{FF2B5EF4-FFF2-40B4-BE49-F238E27FC236}">
                    <a16:creationId xmlns:a16="http://schemas.microsoft.com/office/drawing/2014/main" id="{63AB4B99-2474-4533-A6CB-56928BAC83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1485" y="3223740"/>
                <a:ext cx="116682" cy="11668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18900"/>
                    </a:moveTo>
                    <a:cubicBezTo>
                      <a:pt x="6328" y="18900"/>
                      <a:pt x="2699" y="15271"/>
                      <a:pt x="2699" y="10800"/>
                    </a:cubicBezTo>
                    <a:cubicBezTo>
                      <a:pt x="2699" y="6329"/>
                      <a:pt x="6328" y="2700"/>
                      <a:pt x="10800" y="2700"/>
                    </a:cubicBezTo>
                    <a:cubicBezTo>
                      <a:pt x="15271" y="2700"/>
                      <a:pt x="18899" y="6329"/>
                      <a:pt x="18899" y="10800"/>
                    </a:cubicBezTo>
                    <a:cubicBezTo>
                      <a:pt x="18899" y="15271"/>
                      <a:pt x="15271" y="18900"/>
                      <a:pt x="10800" y="18900"/>
                    </a:cubicBezTo>
                    <a:moveTo>
                      <a:pt x="10800" y="0"/>
                    </a:moveTo>
                    <a:cubicBezTo>
                      <a:pt x="4830" y="0"/>
                      <a:pt x="0" y="4833"/>
                      <a:pt x="0" y="10800"/>
                    </a:cubicBezTo>
                    <a:cubicBezTo>
                      <a:pt x="0" y="16766"/>
                      <a:pt x="4830" y="21599"/>
                      <a:pt x="10800" y="21599"/>
                    </a:cubicBezTo>
                    <a:cubicBezTo>
                      <a:pt x="16764" y="21599"/>
                      <a:pt x="21600" y="16766"/>
                      <a:pt x="21600" y="10800"/>
                    </a:cubicBezTo>
                    <a:cubicBezTo>
                      <a:pt x="21600" y="4833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4288" tIns="14288" rIns="14288" bIns="14288" anchor="ctr"/>
              <a:lstStyle/>
              <a:p>
                <a:pPr algn="ctr" defTabSz="17145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25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D290811-E6EF-4649-B43F-892B149203E6}"/>
              </a:ext>
            </a:extLst>
          </p:cNvPr>
          <p:cNvGrpSpPr/>
          <p:nvPr/>
        </p:nvGrpSpPr>
        <p:grpSpPr>
          <a:xfrm>
            <a:off x="4779542" y="916589"/>
            <a:ext cx="727781" cy="1038610"/>
            <a:chOff x="5012642" y="1291501"/>
            <a:chExt cx="727781" cy="1038610"/>
          </a:xfrm>
        </p:grpSpPr>
        <p:sp>
          <p:nvSpPr>
            <p:cNvPr id="311" name="Teardrop 310">
              <a:extLst>
                <a:ext uri="{FF2B5EF4-FFF2-40B4-BE49-F238E27FC236}">
                  <a16:creationId xmlns:a16="http://schemas.microsoft.com/office/drawing/2014/main" id="{13963218-7BCA-485D-A9DC-21980D08DFFD}"/>
                </a:ext>
              </a:extLst>
            </p:cNvPr>
            <p:cNvSpPr/>
            <p:nvPr/>
          </p:nvSpPr>
          <p:spPr>
            <a:xfrm rot="8100000">
              <a:off x="5012642" y="1291501"/>
              <a:ext cx="727781" cy="717878"/>
            </a:xfrm>
            <a:prstGeom prst="teardrop">
              <a:avLst>
                <a:gd name="adj" fmla="val 12161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A286F2-823B-4E25-BEDC-A77018E82DFD}"/>
                </a:ext>
              </a:extLst>
            </p:cNvPr>
            <p:cNvGrpSpPr/>
            <p:nvPr/>
          </p:nvGrpSpPr>
          <p:grpSpPr>
            <a:xfrm>
              <a:off x="5195730" y="1491360"/>
              <a:ext cx="361127" cy="838751"/>
              <a:chOff x="5195730" y="1491360"/>
              <a:chExt cx="361127" cy="838751"/>
            </a:xfrm>
          </p:grpSpPr>
          <p:sp>
            <p:nvSpPr>
              <p:cNvPr id="218" name="Oval 217">
                <a:extLst>
                  <a:ext uri="{FF2B5EF4-FFF2-40B4-BE49-F238E27FC236}">
                    <a16:creationId xmlns:a16="http://schemas.microsoft.com/office/drawing/2014/main" id="{022800A3-791A-4DBC-B6A4-C4C2B1D8767F}"/>
                  </a:ext>
                </a:extLst>
              </p:cNvPr>
              <p:cNvSpPr/>
              <p:nvPr/>
            </p:nvSpPr>
            <p:spPr>
              <a:xfrm>
                <a:off x="5195730" y="2209901"/>
                <a:ext cx="361127" cy="120210"/>
              </a:xfrm>
              <a:prstGeom prst="ellipse">
                <a:avLst/>
              </a:prstGeom>
              <a:solidFill>
                <a:schemeClr val="bg1">
                  <a:lumMod val="85000"/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grpSp>
            <p:nvGrpSpPr>
              <p:cNvPr id="336" name="Group 335">
                <a:extLst>
                  <a:ext uri="{FF2B5EF4-FFF2-40B4-BE49-F238E27FC236}">
                    <a16:creationId xmlns:a16="http://schemas.microsoft.com/office/drawing/2014/main" id="{364DEEAB-6D6C-48B6-9D07-25B9E5B1D126}"/>
                  </a:ext>
                </a:extLst>
              </p:cNvPr>
              <p:cNvGrpSpPr/>
              <p:nvPr/>
            </p:nvGrpSpPr>
            <p:grpSpPr>
              <a:xfrm>
                <a:off x="5228158" y="1491360"/>
                <a:ext cx="296749" cy="296749"/>
                <a:chOff x="3498967" y="3049909"/>
                <a:chExt cx="464344" cy="464344"/>
              </a:xfrm>
              <a:solidFill>
                <a:schemeClr val="bg1"/>
              </a:solidFill>
            </p:grpSpPr>
            <p:sp>
              <p:nvSpPr>
                <p:cNvPr id="337" name="AutoShape 126">
                  <a:extLst>
                    <a:ext uri="{FF2B5EF4-FFF2-40B4-BE49-F238E27FC236}">
                      <a16:creationId xmlns:a16="http://schemas.microsoft.com/office/drawing/2014/main" id="{6213D755-247C-44B7-B2AB-F38C5A17812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98967" y="3049909"/>
                  <a:ext cx="464344" cy="464344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3499" y="14850"/>
                      </a:moveTo>
                      <a:cubicBezTo>
                        <a:pt x="9772" y="14850"/>
                        <a:pt x="6749" y="11827"/>
                        <a:pt x="6749" y="8100"/>
                      </a:cubicBezTo>
                      <a:cubicBezTo>
                        <a:pt x="6749" y="4372"/>
                        <a:pt x="9772" y="1350"/>
                        <a:pt x="13499" y="1350"/>
                      </a:cubicBezTo>
                      <a:cubicBezTo>
                        <a:pt x="17227" y="1350"/>
                        <a:pt x="20249" y="4372"/>
                        <a:pt x="20249" y="8100"/>
                      </a:cubicBezTo>
                      <a:cubicBezTo>
                        <a:pt x="20249" y="11827"/>
                        <a:pt x="17227" y="14850"/>
                        <a:pt x="13499" y="14850"/>
                      </a:cubicBezTo>
                      <a:moveTo>
                        <a:pt x="3236" y="20042"/>
                      </a:moveTo>
                      <a:cubicBezTo>
                        <a:pt x="3019" y="20266"/>
                        <a:pt x="2718" y="20408"/>
                        <a:pt x="2382" y="20408"/>
                      </a:cubicBezTo>
                      <a:cubicBezTo>
                        <a:pt x="1724" y="20408"/>
                        <a:pt x="1191" y="19875"/>
                        <a:pt x="1191" y="19218"/>
                      </a:cubicBezTo>
                      <a:cubicBezTo>
                        <a:pt x="1191" y="18881"/>
                        <a:pt x="1332" y="18580"/>
                        <a:pt x="1557" y="18363"/>
                      </a:cubicBezTo>
                      <a:lnTo>
                        <a:pt x="1551" y="18358"/>
                      </a:lnTo>
                      <a:lnTo>
                        <a:pt x="6996" y="12913"/>
                      </a:lnTo>
                      <a:cubicBezTo>
                        <a:pt x="7472" y="13555"/>
                        <a:pt x="8039" y="14122"/>
                        <a:pt x="8680" y="14599"/>
                      </a:cubicBezTo>
                      <a:cubicBezTo>
                        <a:pt x="8680" y="14599"/>
                        <a:pt x="3236" y="20042"/>
                        <a:pt x="3236" y="20042"/>
                      </a:cubicBezTo>
                      <a:close/>
                      <a:moveTo>
                        <a:pt x="13499" y="0"/>
                      </a:moveTo>
                      <a:cubicBezTo>
                        <a:pt x="9026" y="0"/>
                        <a:pt x="5399" y="3626"/>
                        <a:pt x="5399" y="8100"/>
                      </a:cubicBezTo>
                      <a:cubicBezTo>
                        <a:pt x="5399" y="9467"/>
                        <a:pt x="5742" y="10754"/>
                        <a:pt x="6341" y="11884"/>
                      </a:cubicBezTo>
                      <a:lnTo>
                        <a:pt x="709" y="17515"/>
                      </a:lnTo>
                      <a:lnTo>
                        <a:pt x="713" y="17520"/>
                      </a:lnTo>
                      <a:cubicBezTo>
                        <a:pt x="274" y="17953"/>
                        <a:pt x="0" y="18552"/>
                        <a:pt x="0" y="19218"/>
                      </a:cubicBezTo>
                      <a:cubicBezTo>
                        <a:pt x="0" y="20533"/>
                        <a:pt x="1066" y="21599"/>
                        <a:pt x="2382" y="21599"/>
                      </a:cubicBezTo>
                      <a:cubicBezTo>
                        <a:pt x="3047" y="21599"/>
                        <a:pt x="3647" y="21326"/>
                        <a:pt x="4079" y="20885"/>
                      </a:cubicBezTo>
                      <a:lnTo>
                        <a:pt x="4078" y="20884"/>
                      </a:lnTo>
                      <a:lnTo>
                        <a:pt x="9708" y="15255"/>
                      </a:lnTo>
                      <a:cubicBezTo>
                        <a:pt x="10839" y="15856"/>
                        <a:pt x="12128" y="16200"/>
                        <a:pt x="13499" y="16200"/>
                      </a:cubicBezTo>
                      <a:cubicBezTo>
                        <a:pt x="17973" y="16200"/>
                        <a:pt x="21600" y="12573"/>
                        <a:pt x="21600" y="8100"/>
                      </a:cubicBezTo>
                      <a:cubicBezTo>
                        <a:pt x="21600" y="3626"/>
                        <a:pt x="17973" y="0"/>
                        <a:pt x="13499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4288" tIns="14288" rIns="14288" bIns="14288" anchor="ctr"/>
                <a:lstStyle/>
                <a:p>
                  <a:pPr algn="ctr" defTabSz="17145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25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ill Sans" charset="0"/>
                    <a:sym typeface="Gill Sans" charset="0"/>
                  </a:endParaRPr>
                </a:p>
              </p:txBody>
            </p:sp>
            <p:sp>
              <p:nvSpPr>
                <p:cNvPr id="338" name="AutoShape 127">
                  <a:extLst>
                    <a:ext uri="{FF2B5EF4-FFF2-40B4-BE49-F238E27FC236}">
                      <a16:creationId xmlns:a16="http://schemas.microsoft.com/office/drawing/2014/main" id="{DC922523-2B9B-43F5-B4FF-E4F721B7A9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7085" y="3122140"/>
                  <a:ext cx="109538" cy="108744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20160" y="0"/>
                      </a:moveTo>
                      <a:cubicBezTo>
                        <a:pt x="9025" y="0"/>
                        <a:pt x="0" y="9025"/>
                        <a:pt x="0" y="20160"/>
                      </a:cubicBezTo>
                      <a:cubicBezTo>
                        <a:pt x="0" y="20954"/>
                        <a:pt x="644" y="21600"/>
                        <a:pt x="1440" y="21600"/>
                      </a:cubicBezTo>
                      <a:cubicBezTo>
                        <a:pt x="2235" y="21600"/>
                        <a:pt x="2880" y="20954"/>
                        <a:pt x="2880" y="20160"/>
                      </a:cubicBezTo>
                      <a:cubicBezTo>
                        <a:pt x="2880" y="10618"/>
                        <a:pt x="10617" y="2880"/>
                        <a:pt x="20160" y="2880"/>
                      </a:cubicBezTo>
                      <a:cubicBezTo>
                        <a:pt x="20955" y="2880"/>
                        <a:pt x="21599" y="2234"/>
                        <a:pt x="21599" y="1440"/>
                      </a:cubicBezTo>
                      <a:cubicBezTo>
                        <a:pt x="21599" y="645"/>
                        <a:pt x="20955" y="0"/>
                        <a:pt x="20160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4288" tIns="14288" rIns="14288" bIns="14288" anchor="ctr"/>
                <a:lstStyle/>
                <a:p>
                  <a:pPr algn="ctr" defTabSz="17145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25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ill Sans" charset="0"/>
                    <a:sym typeface="Gill Sans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145852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22C06-7A8F-4B86-A189-8EBF4689B1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HORIZONTAL TIMELINE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E2841-01FF-4294-AB8D-2F49C4DA0FC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id-ID"/>
              <a:t>Ut wisi enim ad minim veniam, quis nostrud</a:t>
            </a:r>
            <a:endParaRPr lang="id-ID" dirty="0"/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DBDC0F8D-ABBA-432F-BAD7-6C44144DB0F0}"/>
              </a:ext>
            </a:extLst>
          </p:cNvPr>
          <p:cNvGrpSpPr/>
          <p:nvPr/>
        </p:nvGrpSpPr>
        <p:grpSpPr>
          <a:xfrm>
            <a:off x="1071998" y="3158790"/>
            <a:ext cx="6980954" cy="3699210"/>
            <a:chOff x="1429331" y="2275125"/>
            <a:chExt cx="9307938" cy="4932280"/>
          </a:xfrm>
        </p:grpSpPr>
        <p:sp>
          <p:nvSpPr>
            <p:cNvPr id="81" name="Freeform 5">
              <a:extLst>
                <a:ext uri="{FF2B5EF4-FFF2-40B4-BE49-F238E27FC236}">
                  <a16:creationId xmlns:a16="http://schemas.microsoft.com/office/drawing/2014/main" id="{875ED673-22CC-4906-8B9B-E3CEEEC68F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331" y="2275125"/>
              <a:ext cx="9307938" cy="1473500"/>
            </a:xfrm>
            <a:custGeom>
              <a:avLst/>
              <a:gdLst>
                <a:gd name="T0" fmla="*/ 15745 w 18060"/>
                <a:gd name="T1" fmla="*/ 1134 h 2860"/>
                <a:gd name="T2" fmla="*/ 15931 w 18060"/>
                <a:gd name="T3" fmla="*/ 1155 h 2860"/>
                <a:gd name="T4" fmla="*/ 16108 w 18060"/>
                <a:gd name="T5" fmla="*/ 1201 h 2860"/>
                <a:gd name="T6" fmla="*/ 16274 w 18060"/>
                <a:gd name="T7" fmla="*/ 1267 h 2860"/>
                <a:gd name="T8" fmla="*/ 16426 w 18060"/>
                <a:gd name="T9" fmla="*/ 1354 h 2860"/>
                <a:gd name="T10" fmla="*/ 16561 w 18060"/>
                <a:gd name="T11" fmla="*/ 1459 h 2860"/>
                <a:gd name="T12" fmla="*/ 16678 w 18060"/>
                <a:gd name="T13" fmla="*/ 1580 h 2860"/>
                <a:gd name="T14" fmla="*/ 16777 w 18060"/>
                <a:gd name="T15" fmla="*/ 1715 h 2860"/>
                <a:gd name="T16" fmla="*/ 16851 w 18060"/>
                <a:gd name="T17" fmla="*/ 1863 h 2860"/>
                <a:gd name="T18" fmla="*/ 16902 w 18060"/>
                <a:gd name="T19" fmla="*/ 2021 h 2860"/>
                <a:gd name="T20" fmla="*/ 16926 w 18060"/>
                <a:gd name="T21" fmla="*/ 2187 h 2860"/>
                <a:gd name="T22" fmla="*/ 16923 w 18060"/>
                <a:gd name="T23" fmla="*/ 2329 h 2860"/>
                <a:gd name="T24" fmla="*/ 16905 w 18060"/>
                <a:gd name="T25" fmla="*/ 2452 h 2860"/>
                <a:gd name="T26" fmla="*/ 16871 w 18060"/>
                <a:gd name="T27" fmla="*/ 2571 h 2860"/>
                <a:gd name="T28" fmla="*/ 16824 w 18060"/>
                <a:gd name="T29" fmla="*/ 2685 h 2860"/>
                <a:gd name="T30" fmla="*/ 16764 w 18060"/>
                <a:gd name="T31" fmla="*/ 2793 h 2860"/>
                <a:gd name="T32" fmla="*/ 17969 w 18060"/>
                <a:gd name="T33" fmla="*/ 2860 h 2860"/>
                <a:gd name="T34" fmla="*/ 17999 w 18060"/>
                <a:gd name="T35" fmla="*/ 2749 h 2860"/>
                <a:gd name="T36" fmla="*/ 18023 w 18060"/>
                <a:gd name="T37" fmla="*/ 2636 h 2860"/>
                <a:gd name="T38" fmla="*/ 18042 w 18060"/>
                <a:gd name="T39" fmla="*/ 2520 h 2860"/>
                <a:gd name="T40" fmla="*/ 18054 w 18060"/>
                <a:gd name="T41" fmla="*/ 2403 h 2860"/>
                <a:gd name="T42" fmla="*/ 18060 w 18060"/>
                <a:gd name="T43" fmla="*/ 2284 h 2860"/>
                <a:gd name="T44" fmla="*/ 18048 w 18060"/>
                <a:gd name="T45" fmla="*/ 2015 h 2860"/>
                <a:gd name="T46" fmla="*/ 17986 w 18060"/>
                <a:gd name="T47" fmla="*/ 1683 h 2860"/>
                <a:gd name="T48" fmla="*/ 17873 w 18060"/>
                <a:gd name="T49" fmla="*/ 1371 h 2860"/>
                <a:gd name="T50" fmla="*/ 17715 w 18060"/>
                <a:gd name="T51" fmla="*/ 1081 h 2860"/>
                <a:gd name="T52" fmla="*/ 17516 w 18060"/>
                <a:gd name="T53" fmla="*/ 818 h 2860"/>
                <a:gd name="T54" fmla="*/ 17280 w 18060"/>
                <a:gd name="T55" fmla="*/ 583 h 2860"/>
                <a:gd name="T56" fmla="*/ 17010 w 18060"/>
                <a:gd name="T57" fmla="*/ 384 h 2860"/>
                <a:gd name="T58" fmla="*/ 16711 w 18060"/>
                <a:gd name="T59" fmla="*/ 221 h 2860"/>
                <a:gd name="T60" fmla="*/ 16387 w 18060"/>
                <a:gd name="T61" fmla="*/ 102 h 2860"/>
                <a:gd name="T62" fmla="*/ 16042 w 18060"/>
                <a:gd name="T63" fmla="*/ 26 h 2860"/>
                <a:gd name="T64" fmla="*/ 15681 w 18060"/>
                <a:gd name="T65" fmla="*/ 0 h 2860"/>
                <a:gd name="T66" fmla="*/ 509 w 18060"/>
                <a:gd name="T67" fmla="*/ 3 h 2860"/>
                <a:gd name="T68" fmla="*/ 426 w 18060"/>
                <a:gd name="T69" fmla="*/ 18 h 2860"/>
                <a:gd name="T70" fmla="*/ 347 w 18060"/>
                <a:gd name="T71" fmla="*/ 44 h 2860"/>
                <a:gd name="T72" fmla="*/ 273 w 18060"/>
                <a:gd name="T73" fmla="*/ 82 h 2860"/>
                <a:gd name="T74" fmla="*/ 207 w 18060"/>
                <a:gd name="T75" fmla="*/ 130 h 2860"/>
                <a:gd name="T76" fmla="*/ 147 w 18060"/>
                <a:gd name="T77" fmla="*/ 185 h 2860"/>
                <a:gd name="T78" fmla="*/ 97 w 18060"/>
                <a:gd name="T79" fmla="*/ 249 h 2860"/>
                <a:gd name="T80" fmla="*/ 55 w 18060"/>
                <a:gd name="T81" fmla="*/ 320 h 2860"/>
                <a:gd name="T82" fmla="*/ 26 w 18060"/>
                <a:gd name="T83" fmla="*/ 398 h 2860"/>
                <a:gd name="T84" fmla="*/ 7 w 18060"/>
                <a:gd name="T85" fmla="*/ 481 h 2860"/>
                <a:gd name="T86" fmla="*/ 0 w 18060"/>
                <a:gd name="T87" fmla="*/ 566 h 2860"/>
                <a:gd name="T88" fmla="*/ 7 w 18060"/>
                <a:gd name="T89" fmla="*/ 652 h 2860"/>
                <a:gd name="T90" fmla="*/ 26 w 18060"/>
                <a:gd name="T91" fmla="*/ 735 h 2860"/>
                <a:gd name="T92" fmla="*/ 55 w 18060"/>
                <a:gd name="T93" fmla="*/ 812 h 2860"/>
                <a:gd name="T94" fmla="*/ 97 w 18060"/>
                <a:gd name="T95" fmla="*/ 883 h 2860"/>
                <a:gd name="T96" fmla="*/ 147 w 18060"/>
                <a:gd name="T97" fmla="*/ 947 h 2860"/>
                <a:gd name="T98" fmla="*/ 207 w 18060"/>
                <a:gd name="T99" fmla="*/ 1003 h 2860"/>
                <a:gd name="T100" fmla="*/ 273 w 18060"/>
                <a:gd name="T101" fmla="*/ 1050 h 2860"/>
                <a:gd name="T102" fmla="*/ 347 w 18060"/>
                <a:gd name="T103" fmla="*/ 1088 h 2860"/>
                <a:gd name="T104" fmla="*/ 426 w 18060"/>
                <a:gd name="T105" fmla="*/ 1115 h 2860"/>
                <a:gd name="T106" fmla="*/ 509 w 18060"/>
                <a:gd name="T107" fmla="*/ 1129 h 2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8060" h="2860">
                  <a:moveTo>
                    <a:pt x="567" y="1133"/>
                  </a:moveTo>
                  <a:lnTo>
                    <a:pt x="15681" y="1133"/>
                  </a:lnTo>
                  <a:lnTo>
                    <a:pt x="15745" y="1134"/>
                  </a:lnTo>
                  <a:lnTo>
                    <a:pt x="15808" y="1138"/>
                  </a:lnTo>
                  <a:lnTo>
                    <a:pt x="15870" y="1145"/>
                  </a:lnTo>
                  <a:lnTo>
                    <a:pt x="15931" y="1155"/>
                  </a:lnTo>
                  <a:lnTo>
                    <a:pt x="15991" y="1168"/>
                  </a:lnTo>
                  <a:lnTo>
                    <a:pt x="16051" y="1182"/>
                  </a:lnTo>
                  <a:lnTo>
                    <a:pt x="16108" y="1201"/>
                  </a:lnTo>
                  <a:lnTo>
                    <a:pt x="16165" y="1220"/>
                  </a:lnTo>
                  <a:lnTo>
                    <a:pt x="16220" y="1242"/>
                  </a:lnTo>
                  <a:lnTo>
                    <a:pt x="16274" y="1267"/>
                  </a:lnTo>
                  <a:lnTo>
                    <a:pt x="16326" y="1294"/>
                  </a:lnTo>
                  <a:lnTo>
                    <a:pt x="16377" y="1322"/>
                  </a:lnTo>
                  <a:lnTo>
                    <a:pt x="16426" y="1354"/>
                  </a:lnTo>
                  <a:lnTo>
                    <a:pt x="16473" y="1387"/>
                  </a:lnTo>
                  <a:lnTo>
                    <a:pt x="16518" y="1422"/>
                  </a:lnTo>
                  <a:lnTo>
                    <a:pt x="16561" y="1459"/>
                  </a:lnTo>
                  <a:lnTo>
                    <a:pt x="16603" y="1497"/>
                  </a:lnTo>
                  <a:lnTo>
                    <a:pt x="16642" y="1538"/>
                  </a:lnTo>
                  <a:lnTo>
                    <a:pt x="16678" y="1580"/>
                  </a:lnTo>
                  <a:lnTo>
                    <a:pt x="16713" y="1624"/>
                  </a:lnTo>
                  <a:lnTo>
                    <a:pt x="16746" y="1669"/>
                  </a:lnTo>
                  <a:lnTo>
                    <a:pt x="16777" y="1715"/>
                  </a:lnTo>
                  <a:lnTo>
                    <a:pt x="16804" y="1762"/>
                  </a:lnTo>
                  <a:lnTo>
                    <a:pt x="16829" y="1812"/>
                  </a:lnTo>
                  <a:lnTo>
                    <a:pt x="16851" y="1863"/>
                  </a:lnTo>
                  <a:lnTo>
                    <a:pt x="16870" y="1914"/>
                  </a:lnTo>
                  <a:lnTo>
                    <a:pt x="16887" y="1967"/>
                  </a:lnTo>
                  <a:lnTo>
                    <a:pt x="16902" y="2021"/>
                  </a:lnTo>
                  <a:lnTo>
                    <a:pt x="16912" y="2075"/>
                  </a:lnTo>
                  <a:lnTo>
                    <a:pt x="16920" y="2130"/>
                  </a:lnTo>
                  <a:lnTo>
                    <a:pt x="16926" y="2187"/>
                  </a:lnTo>
                  <a:lnTo>
                    <a:pt x="16927" y="2244"/>
                  </a:lnTo>
                  <a:lnTo>
                    <a:pt x="16926" y="2287"/>
                  </a:lnTo>
                  <a:lnTo>
                    <a:pt x="16923" y="2329"/>
                  </a:lnTo>
                  <a:lnTo>
                    <a:pt x="16919" y="2371"/>
                  </a:lnTo>
                  <a:lnTo>
                    <a:pt x="16913" y="2411"/>
                  </a:lnTo>
                  <a:lnTo>
                    <a:pt x="16905" y="2452"/>
                  </a:lnTo>
                  <a:lnTo>
                    <a:pt x="16895" y="2492"/>
                  </a:lnTo>
                  <a:lnTo>
                    <a:pt x="16884" y="2532"/>
                  </a:lnTo>
                  <a:lnTo>
                    <a:pt x="16871" y="2571"/>
                  </a:lnTo>
                  <a:lnTo>
                    <a:pt x="16858" y="2610"/>
                  </a:lnTo>
                  <a:lnTo>
                    <a:pt x="16842" y="2648"/>
                  </a:lnTo>
                  <a:lnTo>
                    <a:pt x="16824" y="2685"/>
                  </a:lnTo>
                  <a:lnTo>
                    <a:pt x="16806" y="2721"/>
                  </a:lnTo>
                  <a:lnTo>
                    <a:pt x="16786" y="2758"/>
                  </a:lnTo>
                  <a:lnTo>
                    <a:pt x="16764" y="2793"/>
                  </a:lnTo>
                  <a:lnTo>
                    <a:pt x="16742" y="2826"/>
                  </a:lnTo>
                  <a:lnTo>
                    <a:pt x="16717" y="2860"/>
                  </a:lnTo>
                  <a:lnTo>
                    <a:pt x="17969" y="2860"/>
                  </a:lnTo>
                  <a:lnTo>
                    <a:pt x="17979" y="2823"/>
                  </a:lnTo>
                  <a:lnTo>
                    <a:pt x="17989" y="2786"/>
                  </a:lnTo>
                  <a:lnTo>
                    <a:pt x="17999" y="2749"/>
                  </a:lnTo>
                  <a:lnTo>
                    <a:pt x="18008" y="2711"/>
                  </a:lnTo>
                  <a:lnTo>
                    <a:pt x="18016" y="2673"/>
                  </a:lnTo>
                  <a:lnTo>
                    <a:pt x="18023" y="2636"/>
                  </a:lnTo>
                  <a:lnTo>
                    <a:pt x="18031" y="2597"/>
                  </a:lnTo>
                  <a:lnTo>
                    <a:pt x="18036" y="2559"/>
                  </a:lnTo>
                  <a:lnTo>
                    <a:pt x="18042" y="2520"/>
                  </a:lnTo>
                  <a:lnTo>
                    <a:pt x="18046" y="2481"/>
                  </a:lnTo>
                  <a:lnTo>
                    <a:pt x="18051" y="2442"/>
                  </a:lnTo>
                  <a:lnTo>
                    <a:pt x="18054" y="2403"/>
                  </a:lnTo>
                  <a:lnTo>
                    <a:pt x="18057" y="2364"/>
                  </a:lnTo>
                  <a:lnTo>
                    <a:pt x="18059" y="2324"/>
                  </a:lnTo>
                  <a:lnTo>
                    <a:pt x="18060" y="2284"/>
                  </a:lnTo>
                  <a:lnTo>
                    <a:pt x="18060" y="2244"/>
                  </a:lnTo>
                  <a:lnTo>
                    <a:pt x="18057" y="2129"/>
                  </a:lnTo>
                  <a:lnTo>
                    <a:pt x="18048" y="2015"/>
                  </a:lnTo>
                  <a:lnTo>
                    <a:pt x="18033" y="1902"/>
                  </a:lnTo>
                  <a:lnTo>
                    <a:pt x="18011" y="1793"/>
                  </a:lnTo>
                  <a:lnTo>
                    <a:pt x="17986" y="1683"/>
                  </a:lnTo>
                  <a:lnTo>
                    <a:pt x="17953" y="1577"/>
                  </a:lnTo>
                  <a:lnTo>
                    <a:pt x="17916" y="1474"/>
                  </a:lnTo>
                  <a:lnTo>
                    <a:pt x="17873" y="1371"/>
                  </a:lnTo>
                  <a:lnTo>
                    <a:pt x="17825" y="1272"/>
                  </a:lnTo>
                  <a:lnTo>
                    <a:pt x="17772" y="1176"/>
                  </a:lnTo>
                  <a:lnTo>
                    <a:pt x="17715" y="1081"/>
                  </a:lnTo>
                  <a:lnTo>
                    <a:pt x="17653" y="991"/>
                  </a:lnTo>
                  <a:lnTo>
                    <a:pt x="17587" y="903"/>
                  </a:lnTo>
                  <a:lnTo>
                    <a:pt x="17516" y="818"/>
                  </a:lnTo>
                  <a:lnTo>
                    <a:pt x="17441" y="736"/>
                  </a:lnTo>
                  <a:lnTo>
                    <a:pt x="17362" y="658"/>
                  </a:lnTo>
                  <a:lnTo>
                    <a:pt x="17280" y="583"/>
                  </a:lnTo>
                  <a:lnTo>
                    <a:pt x="17193" y="513"/>
                  </a:lnTo>
                  <a:lnTo>
                    <a:pt x="17103" y="447"/>
                  </a:lnTo>
                  <a:lnTo>
                    <a:pt x="17010" y="384"/>
                  </a:lnTo>
                  <a:lnTo>
                    <a:pt x="16913" y="325"/>
                  </a:lnTo>
                  <a:lnTo>
                    <a:pt x="16814" y="271"/>
                  </a:lnTo>
                  <a:lnTo>
                    <a:pt x="16711" y="221"/>
                  </a:lnTo>
                  <a:lnTo>
                    <a:pt x="16606" y="177"/>
                  </a:lnTo>
                  <a:lnTo>
                    <a:pt x="16498" y="137"/>
                  </a:lnTo>
                  <a:lnTo>
                    <a:pt x="16387" y="102"/>
                  </a:lnTo>
                  <a:lnTo>
                    <a:pt x="16274" y="71"/>
                  </a:lnTo>
                  <a:lnTo>
                    <a:pt x="16159" y="45"/>
                  </a:lnTo>
                  <a:lnTo>
                    <a:pt x="16042" y="26"/>
                  </a:lnTo>
                  <a:lnTo>
                    <a:pt x="15923" y="11"/>
                  </a:lnTo>
                  <a:lnTo>
                    <a:pt x="15803" y="3"/>
                  </a:lnTo>
                  <a:lnTo>
                    <a:pt x="15681" y="0"/>
                  </a:lnTo>
                  <a:lnTo>
                    <a:pt x="567" y="0"/>
                  </a:lnTo>
                  <a:lnTo>
                    <a:pt x="537" y="1"/>
                  </a:lnTo>
                  <a:lnTo>
                    <a:pt x="509" y="3"/>
                  </a:lnTo>
                  <a:lnTo>
                    <a:pt x="481" y="7"/>
                  </a:lnTo>
                  <a:lnTo>
                    <a:pt x="453" y="11"/>
                  </a:lnTo>
                  <a:lnTo>
                    <a:pt x="426" y="18"/>
                  </a:lnTo>
                  <a:lnTo>
                    <a:pt x="398" y="26"/>
                  </a:lnTo>
                  <a:lnTo>
                    <a:pt x="371" y="34"/>
                  </a:lnTo>
                  <a:lnTo>
                    <a:pt x="347" y="44"/>
                  </a:lnTo>
                  <a:lnTo>
                    <a:pt x="321" y="55"/>
                  </a:lnTo>
                  <a:lnTo>
                    <a:pt x="297" y="69"/>
                  </a:lnTo>
                  <a:lnTo>
                    <a:pt x="273" y="82"/>
                  </a:lnTo>
                  <a:lnTo>
                    <a:pt x="249" y="97"/>
                  </a:lnTo>
                  <a:lnTo>
                    <a:pt x="228" y="113"/>
                  </a:lnTo>
                  <a:lnTo>
                    <a:pt x="207" y="130"/>
                  </a:lnTo>
                  <a:lnTo>
                    <a:pt x="185" y="147"/>
                  </a:lnTo>
                  <a:lnTo>
                    <a:pt x="166" y="166"/>
                  </a:lnTo>
                  <a:lnTo>
                    <a:pt x="147" y="185"/>
                  </a:lnTo>
                  <a:lnTo>
                    <a:pt x="130" y="206"/>
                  </a:lnTo>
                  <a:lnTo>
                    <a:pt x="113" y="228"/>
                  </a:lnTo>
                  <a:lnTo>
                    <a:pt x="97" y="249"/>
                  </a:lnTo>
                  <a:lnTo>
                    <a:pt x="82" y="273"/>
                  </a:lnTo>
                  <a:lnTo>
                    <a:pt x="69" y="297"/>
                  </a:lnTo>
                  <a:lnTo>
                    <a:pt x="55" y="320"/>
                  </a:lnTo>
                  <a:lnTo>
                    <a:pt x="44" y="346"/>
                  </a:lnTo>
                  <a:lnTo>
                    <a:pt x="34" y="371"/>
                  </a:lnTo>
                  <a:lnTo>
                    <a:pt x="26" y="398"/>
                  </a:lnTo>
                  <a:lnTo>
                    <a:pt x="18" y="424"/>
                  </a:lnTo>
                  <a:lnTo>
                    <a:pt x="11" y="452"/>
                  </a:lnTo>
                  <a:lnTo>
                    <a:pt x="7" y="481"/>
                  </a:lnTo>
                  <a:lnTo>
                    <a:pt x="3" y="509"/>
                  </a:lnTo>
                  <a:lnTo>
                    <a:pt x="1" y="537"/>
                  </a:lnTo>
                  <a:lnTo>
                    <a:pt x="0" y="566"/>
                  </a:lnTo>
                  <a:lnTo>
                    <a:pt x="1" y="596"/>
                  </a:lnTo>
                  <a:lnTo>
                    <a:pt x="3" y="624"/>
                  </a:lnTo>
                  <a:lnTo>
                    <a:pt x="7" y="652"/>
                  </a:lnTo>
                  <a:lnTo>
                    <a:pt x="11" y="680"/>
                  </a:lnTo>
                  <a:lnTo>
                    <a:pt x="18" y="707"/>
                  </a:lnTo>
                  <a:lnTo>
                    <a:pt x="26" y="735"/>
                  </a:lnTo>
                  <a:lnTo>
                    <a:pt x="34" y="762"/>
                  </a:lnTo>
                  <a:lnTo>
                    <a:pt x="44" y="786"/>
                  </a:lnTo>
                  <a:lnTo>
                    <a:pt x="55" y="812"/>
                  </a:lnTo>
                  <a:lnTo>
                    <a:pt x="69" y="836"/>
                  </a:lnTo>
                  <a:lnTo>
                    <a:pt x="82" y="860"/>
                  </a:lnTo>
                  <a:lnTo>
                    <a:pt x="97" y="883"/>
                  </a:lnTo>
                  <a:lnTo>
                    <a:pt x="113" y="905"/>
                  </a:lnTo>
                  <a:lnTo>
                    <a:pt x="130" y="926"/>
                  </a:lnTo>
                  <a:lnTo>
                    <a:pt x="147" y="947"/>
                  </a:lnTo>
                  <a:lnTo>
                    <a:pt x="166" y="967"/>
                  </a:lnTo>
                  <a:lnTo>
                    <a:pt x="185" y="985"/>
                  </a:lnTo>
                  <a:lnTo>
                    <a:pt x="207" y="1003"/>
                  </a:lnTo>
                  <a:lnTo>
                    <a:pt x="228" y="1020"/>
                  </a:lnTo>
                  <a:lnTo>
                    <a:pt x="249" y="1036"/>
                  </a:lnTo>
                  <a:lnTo>
                    <a:pt x="273" y="1050"/>
                  </a:lnTo>
                  <a:lnTo>
                    <a:pt x="297" y="1064"/>
                  </a:lnTo>
                  <a:lnTo>
                    <a:pt x="321" y="1076"/>
                  </a:lnTo>
                  <a:lnTo>
                    <a:pt x="347" y="1088"/>
                  </a:lnTo>
                  <a:lnTo>
                    <a:pt x="371" y="1098"/>
                  </a:lnTo>
                  <a:lnTo>
                    <a:pt x="398" y="1107"/>
                  </a:lnTo>
                  <a:lnTo>
                    <a:pt x="426" y="1115"/>
                  </a:lnTo>
                  <a:lnTo>
                    <a:pt x="453" y="1122"/>
                  </a:lnTo>
                  <a:lnTo>
                    <a:pt x="481" y="1126"/>
                  </a:lnTo>
                  <a:lnTo>
                    <a:pt x="509" y="1129"/>
                  </a:lnTo>
                  <a:lnTo>
                    <a:pt x="537" y="1132"/>
                  </a:lnTo>
                  <a:lnTo>
                    <a:pt x="567" y="11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82" name="Freeform 6">
              <a:extLst>
                <a:ext uri="{FF2B5EF4-FFF2-40B4-BE49-F238E27FC236}">
                  <a16:creationId xmlns:a16="http://schemas.microsoft.com/office/drawing/2014/main" id="{3593E1F1-60F1-417D-8B86-805B99326F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331" y="3420837"/>
              <a:ext cx="9307938" cy="1816749"/>
            </a:xfrm>
            <a:custGeom>
              <a:avLst/>
              <a:gdLst>
                <a:gd name="T0" fmla="*/ 1137 w 18060"/>
                <a:gd name="T1" fmla="*/ 3451 h 3526"/>
                <a:gd name="T2" fmla="*/ 1134 w 18060"/>
                <a:gd name="T3" fmla="*/ 3319 h 3526"/>
                <a:gd name="T4" fmla="*/ 1158 w 18060"/>
                <a:gd name="T5" fmla="*/ 3153 h 3526"/>
                <a:gd name="T6" fmla="*/ 1209 w 18060"/>
                <a:gd name="T7" fmla="*/ 2995 h 3526"/>
                <a:gd name="T8" fmla="*/ 1283 w 18060"/>
                <a:gd name="T9" fmla="*/ 2848 h 3526"/>
                <a:gd name="T10" fmla="*/ 1382 w 18060"/>
                <a:gd name="T11" fmla="*/ 2712 h 3526"/>
                <a:gd name="T12" fmla="*/ 1499 w 18060"/>
                <a:gd name="T13" fmla="*/ 2591 h 3526"/>
                <a:gd name="T14" fmla="*/ 1634 w 18060"/>
                <a:gd name="T15" fmla="*/ 2487 h 3526"/>
                <a:gd name="T16" fmla="*/ 1786 w 18060"/>
                <a:gd name="T17" fmla="*/ 2400 h 3526"/>
                <a:gd name="T18" fmla="*/ 1952 w 18060"/>
                <a:gd name="T19" fmla="*/ 2333 h 3526"/>
                <a:gd name="T20" fmla="*/ 2129 w 18060"/>
                <a:gd name="T21" fmla="*/ 2288 h 3526"/>
                <a:gd name="T22" fmla="*/ 2315 w 18060"/>
                <a:gd name="T23" fmla="*/ 2267 h 3526"/>
                <a:gd name="T24" fmla="*/ 15803 w 18060"/>
                <a:gd name="T25" fmla="*/ 2262 h 3526"/>
                <a:gd name="T26" fmla="*/ 16159 w 18060"/>
                <a:gd name="T27" fmla="*/ 2219 h 3526"/>
                <a:gd name="T28" fmla="*/ 16498 w 18060"/>
                <a:gd name="T29" fmla="*/ 2129 h 3526"/>
                <a:gd name="T30" fmla="*/ 16814 w 18060"/>
                <a:gd name="T31" fmla="*/ 1993 h 3526"/>
                <a:gd name="T32" fmla="*/ 17103 w 18060"/>
                <a:gd name="T33" fmla="*/ 1819 h 3526"/>
                <a:gd name="T34" fmla="*/ 17362 w 18060"/>
                <a:gd name="T35" fmla="*/ 1608 h 3526"/>
                <a:gd name="T36" fmla="*/ 17587 w 18060"/>
                <a:gd name="T37" fmla="*/ 1363 h 3526"/>
                <a:gd name="T38" fmla="*/ 17772 w 18060"/>
                <a:gd name="T39" fmla="*/ 1090 h 3526"/>
                <a:gd name="T40" fmla="*/ 17916 w 18060"/>
                <a:gd name="T41" fmla="*/ 792 h 3526"/>
                <a:gd name="T42" fmla="*/ 18011 w 18060"/>
                <a:gd name="T43" fmla="*/ 473 h 3526"/>
                <a:gd name="T44" fmla="*/ 18057 w 18060"/>
                <a:gd name="T45" fmla="*/ 136 h 3526"/>
                <a:gd name="T46" fmla="*/ 18059 w 18060"/>
                <a:gd name="T47" fmla="*/ 0 h 3526"/>
                <a:gd name="T48" fmla="*/ 16927 w 18060"/>
                <a:gd name="T49" fmla="*/ 21 h 3526"/>
                <a:gd name="T50" fmla="*/ 16912 w 18060"/>
                <a:gd name="T51" fmla="*/ 190 h 3526"/>
                <a:gd name="T52" fmla="*/ 16870 w 18060"/>
                <a:gd name="T53" fmla="*/ 352 h 3526"/>
                <a:gd name="T54" fmla="*/ 16804 w 18060"/>
                <a:gd name="T55" fmla="*/ 503 h 3526"/>
                <a:gd name="T56" fmla="*/ 16713 w 18060"/>
                <a:gd name="T57" fmla="*/ 642 h 3526"/>
                <a:gd name="T58" fmla="*/ 16603 w 18060"/>
                <a:gd name="T59" fmla="*/ 768 h 3526"/>
                <a:gd name="T60" fmla="*/ 16473 w 18060"/>
                <a:gd name="T61" fmla="*/ 879 h 3526"/>
                <a:gd name="T62" fmla="*/ 16326 w 18060"/>
                <a:gd name="T63" fmla="*/ 971 h 3526"/>
                <a:gd name="T64" fmla="*/ 16165 w 18060"/>
                <a:gd name="T65" fmla="*/ 1045 h 3526"/>
                <a:gd name="T66" fmla="*/ 15991 w 18060"/>
                <a:gd name="T67" fmla="*/ 1098 h 3526"/>
                <a:gd name="T68" fmla="*/ 15808 w 18060"/>
                <a:gd name="T69" fmla="*/ 1127 h 3526"/>
                <a:gd name="T70" fmla="*/ 2379 w 18060"/>
                <a:gd name="T71" fmla="*/ 1133 h 3526"/>
                <a:gd name="T72" fmla="*/ 2018 w 18060"/>
                <a:gd name="T73" fmla="*/ 1159 h 3526"/>
                <a:gd name="T74" fmla="*/ 1673 w 18060"/>
                <a:gd name="T75" fmla="*/ 1234 h 3526"/>
                <a:gd name="T76" fmla="*/ 1349 w 18060"/>
                <a:gd name="T77" fmla="*/ 1354 h 3526"/>
                <a:gd name="T78" fmla="*/ 1050 w 18060"/>
                <a:gd name="T79" fmla="*/ 1516 h 3526"/>
                <a:gd name="T80" fmla="*/ 780 w 18060"/>
                <a:gd name="T81" fmla="*/ 1716 h 3526"/>
                <a:gd name="T82" fmla="*/ 544 w 18060"/>
                <a:gd name="T83" fmla="*/ 1949 h 3526"/>
                <a:gd name="T84" fmla="*/ 345 w 18060"/>
                <a:gd name="T85" fmla="*/ 2214 h 3526"/>
                <a:gd name="T86" fmla="*/ 187 w 18060"/>
                <a:gd name="T87" fmla="*/ 2503 h 3526"/>
                <a:gd name="T88" fmla="*/ 74 w 18060"/>
                <a:gd name="T89" fmla="*/ 2816 h 3526"/>
                <a:gd name="T90" fmla="*/ 12 w 18060"/>
                <a:gd name="T91" fmla="*/ 3148 h 3526"/>
                <a:gd name="T92" fmla="*/ 0 w 18060"/>
                <a:gd name="T93" fmla="*/ 3414 h 3526"/>
                <a:gd name="T94" fmla="*/ 6 w 18060"/>
                <a:gd name="T95" fmla="*/ 3526 h 3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8060" h="3526">
                  <a:moveTo>
                    <a:pt x="1145" y="3526"/>
                  </a:moveTo>
                  <a:lnTo>
                    <a:pt x="1140" y="3489"/>
                  </a:lnTo>
                  <a:lnTo>
                    <a:pt x="1137" y="3451"/>
                  </a:lnTo>
                  <a:lnTo>
                    <a:pt x="1134" y="3414"/>
                  </a:lnTo>
                  <a:lnTo>
                    <a:pt x="1133" y="3377"/>
                  </a:lnTo>
                  <a:lnTo>
                    <a:pt x="1134" y="3319"/>
                  </a:lnTo>
                  <a:lnTo>
                    <a:pt x="1140" y="3263"/>
                  </a:lnTo>
                  <a:lnTo>
                    <a:pt x="1148" y="3208"/>
                  </a:lnTo>
                  <a:lnTo>
                    <a:pt x="1158" y="3153"/>
                  </a:lnTo>
                  <a:lnTo>
                    <a:pt x="1173" y="3099"/>
                  </a:lnTo>
                  <a:lnTo>
                    <a:pt x="1190" y="3046"/>
                  </a:lnTo>
                  <a:lnTo>
                    <a:pt x="1209" y="2995"/>
                  </a:lnTo>
                  <a:lnTo>
                    <a:pt x="1231" y="2945"/>
                  </a:lnTo>
                  <a:lnTo>
                    <a:pt x="1256" y="2895"/>
                  </a:lnTo>
                  <a:lnTo>
                    <a:pt x="1283" y="2848"/>
                  </a:lnTo>
                  <a:lnTo>
                    <a:pt x="1314" y="2800"/>
                  </a:lnTo>
                  <a:lnTo>
                    <a:pt x="1347" y="2756"/>
                  </a:lnTo>
                  <a:lnTo>
                    <a:pt x="1382" y="2712"/>
                  </a:lnTo>
                  <a:lnTo>
                    <a:pt x="1418" y="2670"/>
                  </a:lnTo>
                  <a:lnTo>
                    <a:pt x="1457" y="2630"/>
                  </a:lnTo>
                  <a:lnTo>
                    <a:pt x="1499" y="2591"/>
                  </a:lnTo>
                  <a:lnTo>
                    <a:pt x="1542" y="2554"/>
                  </a:lnTo>
                  <a:lnTo>
                    <a:pt x="1587" y="2519"/>
                  </a:lnTo>
                  <a:lnTo>
                    <a:pt x="1634" y="2487"/>
                  </a:lnTo>
                  <a:lnTo>
                    <a:pt x="1683" y="2455"/>
                  </a:lnTo>
                  <a:lnTo>
                    <a:pt x="1734" y="2427"/>
                  </a:lnTo>
                  <a:lnTo>
                    <a:pt x="1786" y="2400"/>
                  </a:lnTo>
                  <a:lnTo>
                    <a:pt x="1840" y="2375"/>
                  </a:lnTo>
                  <a:lnTo>
                    <a:pt x="1895" y="2352"/>
                  </a:lnTo>
                  <a:lnTo>
                    <a:pt x="1952" y="2333"/>
                  </a:lnTo>
                  <a:lnTo>
                    <a:pt x="2009" y="2315"/>
                  </a:lnTo>
                  <a:lnTo>
                    <a:pt x="2069" y="2300"/>
                  </a:lnTo>
                  <a:lnTo>
                    <a:pt x="2129" y="2288"/>
                  </a:lnTo>
                  <a:lnTo>
                    <a:pt x="2190" y="2278"/>
                  </a:lnTo>
                  <a:lnTo>
                    <a:pt x="2252" y="2271"/>
                  </a:lnTo>
                  <a:lnTo>
                    <a:pt x="2315" y="2267"/>
                  </a:lnTo>
                  <a:lnTo>
                    <a:pt x="2379" y="2265"/>
                  </a:lnTo>
                  <a:lnTo>
                    <a:pt x="15681" y="2265"/>
                  </a:lnTo>
                  <a:lnTo>
                    <a:pt x="15803" y="2262"/>
                  </a:lnTo>
                  <a:lnTo>
                    <a:pt x="15923" y="2254"/>
                  </a:lnTo>
                  <a:lnTo>
                    <a:pt x="16042" y="2239"/>
                  </a:lnTo>
                  <a:lnTo>
                    <a:pt x="16159" y="2219"/>
                  </a:lnTo>
                  <a:lnTo>
                    <a:pt x="16274" y="2194"/>
                  </a:lnTo>
                  <a:lnTo>
                    <a:pt x="16387" y="2164"/>
                  </a:lnTo>
                  <a:lnTo>
                    <a:pt x="16498" y="2129"/>
                  </a:lnTo>
                  <a:lnTo>
                    <a:pt x="16606" y="2088"/>
                  </a:lnTo>
                  <a:lnTo>
                    <a:pt x="16711" y="2043"/>
                  </a:lnTo>
                  <a:lnTo>
                    <a:pt x="16814" y="1993"/>
                  </a:lnTo>
                  <a:lnTo>
                    <a:pt x="16913" y="1939"/>
                  </a:lnTo>
                  <a:lnTo>
                    <a:pt x="17010" y="1882"/>
                  </a:lnTo>
                  <a:lnTo>
                    <a:pt x="17103" y="1819"/>
                  </a:lnTo>
                  <a:lnTo>
                    <a:pt x="17193" y="1752"/>
                  </a:lnTo>
                  <a:lnTo>
                    <a:pt x="17280" y="1682"/>
                  </a:lnTo>
                  <a:lnTo>
                    <a:pt x="17362" y="1608"/>
                  </a:lnTo>
                  <a:lnTo>
                    <a:pt x="17441" y="1530"/>
                  </a:lnTo>
                  <a:lnTo>
                    <a:pt x="17516" y="1447"/>
                  </a:lnTo>
                  <a:lnTo>
                    <a:pt x="17587" y="1363"/>
                  </a:lnTo>
                  <a:lnTo>
                    <a:pt x="17653" y="1275"/>
                  </a:lnTo>
                  <a:lnTo>
                    <a:pt x="17715" y="1183"/>
                  </a:lnTo>
                  <a:lnTo>
                    <a:pt x="17772" y="1090"/>
                  </a:lnTo>
                  <a:lnTo>
                    <a:pt x="17825" y="993"/>
                  </a:lnTo>
                  <a:lnTo>
                    <a:pt x="17873" y="893"/>
                  </a:lnTo>
                  <a:lnTo>
                    <a:pt x="17916" y="792"/>
                  </a:lnTo>
                  <a:lnTo>
                    <a:pt x="17953" y="688"/>
                  </a:lnTo>
                  <a:lnTo>
                    <a:pt x="17986" y="581"/>
                  </a:lnTo>
                  <a:lnTo>
                    <a:pt x="18011" y="473"/>
                  </a:lnTo>
                  <a:lnTo>
                    <a:pt x="18033" y="362"/>
                  </a:lnTo>
                  <a:lnTo>
                    <a:pt x="18048" y="250"/>
                  </a:lnTo>
                  <a:lnTo>
                    <a:pt x="18057" y="136"/>
                  </a:lnTo>
                  <a:lnTo>
                    <a:pt x="18060" y="21"/>
                  </a:lnTo>
                  <a:lnTo>
                    <a:pt x="18060" y="10"/>
                  </a:lnTo>
                  <a:lnTo>
                    <a:pt x="18059" y="0"/>
                  </a:lnTo>
                  <a:lnTo>
                    <a:pt x="16927" y="0"/>
                  </a:lnTo>
                  <a:lnTo>
                    <a:pt x="16927" y="10"/>
                  </a:lnTo>
                  <a:lnTo>
                    <a:pt x="16927" y="21"/>
                  </a:lnTo>
                  <a:lnTo>
                    <a:pt x="16926" y="79"/>
                  </a:lnTo>
                  <a:lnTo>
                    <a:pt x="16920" y="134"/>
                  </a:lnTo>
                  <a:lnTo>
                    <a:pt x="16912" y="190"/>
                  </a:lnTo>
                  <a:lnTo>
                    <a:pt x="16902" y="245"/>
                  </a:lnTo>
                  <a:lnTo>
                    <a:pt x="16887" y="299"/>
                  </a:lnTo>
                  <a:lnTo>
                    <a:pt x="16870" y="352"/>
                  </a:lnTo>
                  <a:lnTo>
                    <a:pt x="16851" y="403"/>
                  </a:lnTo>
                  <a:lnTo>
                    <a:pt x="16829" y="453"/>
                  </a:lnTo>
                  <a:lnTo>
                    <a:pt x="16804" y="503"/>
                  </a:lnTo>
                  <a:lnTo>
                    <a:pt x="16777" y="550"/>
                  </a:lnTo>
                  <a:lnTo>
                    <a:pt x="16746" y="597"/>
                  </a:lnTo>
                  <a:lnTo>
                    <a:pt x="16713" y="642"/>
                  </a:lnTo>
                  <a:lnTo>
                    <a:pt x="16678" y="686"/>
                  </a:lnTo>
                  <a:lnTo>
                    <a:pt x="16642" y="728"/>
                  </a:lnTo>
                  <a:lnTo>
                    <a:pt x="16603" y="768"/>
                  </a:lnTo>
                  <a:lnTo>
                    <a:pt x="16561" y="807"/>
                  </a:lnTo>
                  <a:lnTo>
                    <a:pt x="16518" y="844"/>
                  </a:lnTo>
                  <a:lnTo>
                    <a:pt x="16473" y="879"/>
                  </a:lnTo>
                  <a:lnTo>
                    <a:pt x="16426" y="911"/>
                  </a:lnTo>
                  <a:lnTo>
                    <a:pt x="16377" y="942"/>
                  </a:lnTo>
                  <a:lnTo>
                    <a:pt x="16326" y="971"/>
                  </a:lnTo>
                  <a:lnTo>
                    <a:pt x="16274" y="998"/>
                  </a:lnTo>
                  <a:lnTo>
                    <a:pt x="16220" y="1023"/>
                  </a:lnTo>
                  <a:lnTo>
                    <a:pt x="16165" y="1045"/>
                  </a:lnTo>
                  <a:lnTo>
                    <a:pt x="16108" y="1065"/>
                  </a:lnTo>
                  <a:lnTo>
                    <a:pt x="16051" y="1083"/>
                  </a:lnTo>
                  <a:lnTo>
                    <a:pt x="15991" y="1098"/>
                  </a:lnTo>
                  <a:lnTo>
                    <a:pt x="15931" y="1110"/>
                  </a:lnTo>
                  <a:lnTo>
                    <a:pt x="15870" y="1120"/>
                  </a:lnTo>
                  <a:lnTo>
                    <a:pt x="15808" y="1127"/>
                  </a:lnTo>
                  <a:lnTo>
                    <a:pt x="15745" y="1131"/>
                  </a:lnTo>
                  <a:lnTo>
                    <a:pt x="15681" y="1133"/>
                  </a:lnTo>
                  <a:lnTo>
                    <a:pt x="2379" y="1133"/>
                  </a:lnTo>
                  <a:lnTo>
                    <a:pt x="2258" y="1136"/>
                  </a:lnTo>
                  <a:lnTo>
                    <a:pt x="2137" y="1144"/>
                  </a:lnTo>
                  <a:lnTo>
                    <a:pt x="2018" y="1159"/>
                  </a:lnTo>
                  <a:lnTo>
                    <a:pt x="1901" y="1178"/>
                  </a:lnTo>
                  <a:lnTo>
                    <a:pt x="1786" y="1204"/>
                  </a:lnTo>
                  <a:lnTo>
                    <a:pt x="1673" y="1234"/>
                  </a:lnTo>
                  <a:lnTo>
                    <a:pt x="1562" y="1269"/>
                  </a:lnTo>
                  <a:lnTo>
                    <a:pt x="1454" y="1309"/>
                  </a:lnTo>
                  <a:lnTo>
                    <a:pt x="1349" y="1354"/>
                  </a:lnTo>
                  <a:lnTo>
                    <a:pt x="1246" y="1403"/>
                  </a:lnTo>
                  <a:lnTo>
                    <a:pt x="1147" y="1458"/>
                  </a:lnTo>
                  <a:lnTo>
                    <a:pt x="1050" y="1516"/>
                  </a:lnTo>
                  <a:lnTo>
                    <a:pt x="957" y="1579"/>
                  </a:lnTo>
                  <a:lnTo>
                    <a:pt x="867" y="1646"/>
                  </a:lnTo>
                  <a:lnTo>
                    <a:pt x="780" y="1716"/>
                  </a:lnTo>
                  <a:lnTo>
                    <a:pt x="698" y="1790"/>
                  </a:lnTo>
                  <a:lnTo>
                    <a:pt x="619" y="1868"/>
                  </a:lnTo>
                  <a:lnTo>
                    <a:pt x="544" y="1949"/>
                  </a:lnTo>
                  <a:lnTo>
                    <a:pt x="473" y="2035"/>
                  </a:lnTo>
                  <a:lnTo>
                    <a:pt x="407" y="2123"/>
                  </a:lnTo>
                  <a:lnTo>
                    <a:pt x="345" y="2214"/>
                  </a:lnTo>
                  <a:lnTo>
                    <a:pt x="288" y="2308"/>
                  </a:lnTo>
                  <a:lnTo>
                    <a:pt x="235" y="2404"/>
                  </a:lnTo>
                  <a:lnTo>
                    <a:pt x="187" y="2503"/>
                  </a:lnTo>
                  <a:lnTo>
                    <a:pt x="144" y="2606"/>
                  </a:lnTo>
                  <a:lnTo>
                    <a:pt x="107" y="2710"/>
                  </a:lnTo>
                  <a:lnTo>
                    <a:pt x="74" y="2816"/>
                  </a:lnTo>
                  <a:lnTo>
                    <a:pt x="49" y="2925"/>
                  </a:lnTo>
                  <a:lnTo>
                    <a:pt x="27" y="3035"/>
                  </a:lnTo>
                  <a:lnTo>
                    <a:pt x="12" y="3148"/>
                  </a:lnTo>
                  <a:lnTo>
                    <a:pt x="3" y="3262"/>
                  </a:lnTo>
                  <a:lnTo>
                    <a:pt x="0" y="3377"/>
                  </a:lnTo>
                  <a:lnTo>
                    <a:pt x="0" y="3414"/>
                  </a:lnTo>
                  <a:lnTo>
                    <a:pt x="1" y="3451"/>
                  </a:lnTo>
                  <a:lnTo>
                    <a:pt x="3" y="3489"/>
                  </a:lnTo>
                  <a:lnTo>
                    <a:pt x="6" y="3526"/>
                  </a:lnTo>
                  <a:lnTo>
                    <a:pt x="1145" y="352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83" name="Freeform 7">
              <a:extLst>
                <a:ext uri="{FF2B5EF4-FFF2-40B4-BE49-F238E27FC236}">
                  <a16:creationId xmlns:a16="http://schemas.microsoft.com/office/drawing/2014/main" id="{A815C6FA-6EF6-4DD0-86EC-A232FA9CB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331" y="5127807"/>
              <a:ext cx="9307938" cy="2079598"/>
            </a:xfrm>
            <a:custGeom>
              <a:avLst/>
              <a:gdLst>
                <a:gd name="T0" fmla="*/ 15745 w 18060"/>
                <a:gd name="T1" fmla="*/ 2310 h 4036"/>
                <a:gd name="T2" fmla="*/ 15931 w 18060"/>
                <a:gd name="T3" fmla="*/ 2332 h 4036"/>
                <a:gd name="T4" fmla="*/ 16108 w 18060"/>
                <a:gd name="T5" fmla="*/ 2377 h 4036"/>
                <a:gd name="T6" fmla="*/ 16274 w 18060"/>
                <a:gd name="T7" fmla="*/ 2443 h 4036"/>
                <a:gd name="T8" fmla="*/ 16426 w 18060"/>
                <a:gd name="T9" fmla="*/ 2530 h 4036"/>
                <a:gd name="T10" fmla="*/ 16561 w 18060"/>
                <a:gd name="T11" fmla="*/ 2635 h 4036"/>
                <a:gd name="T12" fmla="*/ 16678 w 18060"/>
                <a:gd name="T13" fmla="*/ 2756 h 4036"/>
                <a:gd name="T14" fmla="*/ 16777 w 18060"/>
                <a:gd name="T15" fmla="*/ 2891 h 4036"/>
                <a:gd name="T16" fmla="*/ 16851 w 18060"/>
                <a:gd name="T17" fmla="*/ 3038 h 4036"/>
                <a:gd name="T18" fmla="*/ 16902 w 18060"/>
                <a:gd name="T19" fmla="*/ 3197 h 4036"/>
                <a:gd name="T20" fmla="*/ 16926 w 18060"/>
                <a:gd name="T21" fmla="*/ 3363 h 4036"/>
                <a:gd name="T22" fmla="*/ 16923 w 18060"/>
                <a:gd name="T23" fmla="*/ 3505 h 4036"/>
                <a:gd name="T24" fmla="*/ 16905 w 18060"/>
                <a:gd name="T25" fmla="*/ 3628 h 4036"/>
                <a:gd name="T26" fmla="*/ 16871 w 18060"/>
                <a:gd name="T27" fmla="*/ 3748 h 4036"/>
                <a:gd name="T28" fmla="*/ 16824 w 18060"/>
                <a:gd name="T29" fmla="*/ 3860 h 4036"/>
                <a:gd name="T30" fmla="*/ 16764 w 18060"/>
                <a:gd name="T31" fmla="*/ 3969 h 4036"/>
                <a:gd name="T32" fmla="*/ 17969 w 18060"/>
                <a:gd name="T33" fmla="*/ 4036 h 4036"/>
                <a:gd name="T34" fmla="*/ 17999 w 18060"/>
                <a:gd name="T35" fmla="*/ 3925 h 4036"/>
                <a:gd name="T36" fmla="*/ 18023 w 18060"/>
                <a:gd name="T37" fmla="*/ 3812 h 4036"/>
                <a:gd name="T38" fmla="*/ 18042 w 18060"/>
                <a:gd name="T39" fmla="*/ 3696 h 4036"/>
                <a:gd name="T40" fmla="*/ 18054 w 18060"/>
                <a:gd name="T41" fmla="*/ 3579 h 4036"/>
                <a:gd name="T42" fmla="*/ 18060 w 18060"/>
                <a:gd name="T43" fmla="*/ 3460 h 4036"/>
                <a:gd name="T44" fmla="*/ 18048 w 18060"/>
                <a:gd name="T45" fmla="*/ 3191 h 4036"/>
                <a:gd name="T46" fmla="*/ 17986 w 18060"/>
                <a:gd name="T47" fmla="*/ 2860 h 4036"/>
                <a:gd name="T48" fmla="*/ 17873 w 18060"/>
                <a:gd name="T49" fmla="*/ 2547 h 4036"/>
                <a:gd name="T50" fmla="*/ 17715 w 18060"/>
                <a:gd name="T51" fmla="*/ 2257 h 4036"/>
                <a:gd name="T52" fmla="*/ 17516 w 18060"/>
                <a:gd name="T53" fmla="*/ 1993 h 4036"/>
                <a:gd name="T54" fmla="*/ 17280 w 18060"/>
                <a:gd name="T55" fmla="*/ 1760 h 4036"/>
                <a:gd name="T56" fmla="*/ 17010 w 18060"/>
                <a:gd name="T57" fmla="*/ 1560 h 4036"/>
                <a:gd name="T58" fmla="*/ 16711 w 18060"/>
                <a:gd name="T59" fmla="*/ 1397 h 4036"/>
                <a:gd name="T60" fmla="*/ 16387 w 18060"/>
                <a:gd name="T61" fmla="*/ 1277 h 4036"/>
                <a:gd name="T62" fmla="*/ 16042 w 18060"/>
                <a:gd name="T63" fmla="*/ 1202 h 4036"/>
                <a:gd name="T64" fmla="*/ 15681 w 18060"/>
                <a:gd name="T65" fmla="*/ 1176 h 4036"/>
                <a:gd name="T66" fmla="*/ 2252 w 18060"/>
                <a:gd name="T67" fmla="*/ 1171 h 4036"/>
                <a:gd name="T68" fmla="*/ 2069 w 18060"/>
                <a:gd name="T69" fmla="*/ 1141 h 4036"/>
                <a:gd name="T70" fmla="*/ 1895 w 18060"/>
                <a:gd name="T71" fmla="*/ 1088 h 4036"/>
                <a:gd name="T72" fmla="*/ 1734 w 18060"/>
                <a:gd name="T73" fmla="*/ 1015 h 4036"/>
                <a:gd name="T74" fmla="*/ 1587 w 18060"/>
                <a:gd name="T75" fmla="*/ 922 h 4036"/>
                <a:gd name="T76" fmla="*/ 1457 w 18060"/>
                <a:gd name="T77" fmla="*/ 812 h 4036"/>
                <a:gd name="T78" fmla="*/ 1347 w 18060"/>
                <a:gd name="T79" fmla="*/ 685 h 4036"/>
                <a:gd name="T80" fmla="*/ 1256 w 18060"/>
                <a:gd name="T81" fmla="*/ 547 h 4036"/>
                <a:gd name="T82" fmla="*/ 1190 w 18060"/>
                <a:gd name="T83" fmla="*/ 394 h 4036"/>
                <a:gd name="T84" fmla="*/ 1148 w 18060"/>
                <a:gd name="T85" fmla="*/ 234 h 4036"/>
                <a:gd name="T86" fmla="*/ 1133 w 18060"/>
                <a:gd name="T87" fmla="*/ 65 h 4036"/>
                <a:gd name="T88" fmla="*/ 1134 w 18060"/>
                <a:gd name="T89" fmla="*/ 16 h 4036"/>
                <a:gd name="T90" fmla="*/ 1 w 18060"/>
                <a:gd name="T91" fmla="*/ 16 h 4036"/>
                <a:gd name="T92" fmla="*/ 0 w 18060"/>
                <a:gd name="T93" fmla="*/ 65 h 4036"/>
                <a:gd name="T94" fmla="*/ 27 w 18060"/>
                <a:gd name="T95" fmla="*/ 406 h 4036"/>
                <a:gd name="T96" fmla="*/ 107 w 18060"/>
                <a:gd name="T97" fmla="*/ 732 h 4036"/>
                <a:gd name="T98" fmla="*/ 235 w 18060"/>
                <a:gd name="T99" fmla="*/ 1036 h 4036"/>
                <a:gd name="T100" fmla="*/ 407 w 18060"/>
                <a:gd name="T101" fmla="*/ 1318 h 4036"/>
                <a:gd name="T102" fmla="*/ 619 w 18060"/>
                <a:gd name="T103" fmla="*/ 1572 h 4036"/>
                <a:gd name="T104" fmla="*/ 867 w 18060"/>
                <a:gd name="T105" fmla="*/ 1796 h 4036"/>
                <a:gd name="T106" fmla="*/ 1147 w 18060"/>
                <a:gd name="T107" fmla="*/ 1983 h 4036"/>
                <a:gd name="T108" fmla="*/ 1454 w 18060"/>
                <a:gd name="T109" fmla="*/ 2132 h 4036"/>
                <a:gd name="T110" fmla="*/ 1786 w 18060"/>
                <a:gd name="T111" fmla="*/ 2238 h 4036"/>
                <a:gd name="T112" fmla="*/ 2137 w 18060"/>
                <a:gd name="T113" fmla="*/ 2297 h 4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060" h="4036">
                  <a:moveTo>
                    <a:pt x="2379" y="2309"/>
                  </a:moveTo>
                  <a:lnTo>
                    <a:pt x="15681" y="2309"/>
                  </a:lnTo>
                  <a:lnTo>
                    <a:pt x="15745" y="2310"/>
                  </a:lnTo>
                  <a:lnTo>
                    <a:pt x="15808" y="2315"/>
                  </a:lnTo>
                  <a:lnTo>
                    <a:pt x="15870" y="2321"/>
                  </a:lnTo>
                  <a:lnTo>
                    <a:pt x="15931" y="2332"/>
                  </a:lnTo>
                  <a:lnTo>
                    <a:pt x="15991" y="2344"/>
                  </a:lnTo>
                  <a:lnTo>
                    <a:pt x="16051" y="2359"/>
                  </a:lnTo>
                  <a:lnTo>
                    <a:pt x="16108" y="2377"/>
                  </a:lnTo>
                  <a:lnTo>
                    <a:pt x="16165" y="2396"/>
                  </a:lnTo>
                  <a:lnTo>
                    <a:pt x="16220" y="2418"/>
                  </a:lnTo>
                  <a:lnTo>
                    <a:pt x="16274" y="2443"/>
                  </a:lnTo>
                  <a:lnTo>
                    <a:pt x="16326" y="2470"/>
                  </a:lnTo>
                  <a:lnTo>
                    <a:pt x="16377" y="2499"/>
                  </a:lnTo>
                  <a:lnTo>
                    <a:pt x="16426" y="2530"/>
                  </a:lnTo>
                  <a:lnTo>
                    <a:pt x="16473" y="2563"/>
                  </a:lnTo>
                  <a:lnTo>
                    <a:pt x="16518" y="2598"/>
                  </a:lnTo>
                  <a:lnTo>
                    <a:pt x="16561" y="2635"/>
                  </a:lnTo>
                  <a:lnTo>
                    <a:pt x="16603" y="2673"/>
                  </a:lnTo>
                  <a:lnTo>
                    <a:pt x="16642" y="2714"/>
                  </a:lnTo>
                  <a:lnTo>
                    <a:pt x="16678" y="2756"/>
                  </a:lnTo>
                  <a:lnTo>
                    <a:pt x="16713" y="2799"/>
                  </a:lnTo>
                  <a:lnTo>
                    <a:pt x="16746" y="2844"/>
                  </a:lnTo>
                  <a:lnTo>
                    <a:pt x="16777" y="2891"/>
                  </a:lnTo>
                  <a:lnTo>
                    <a:pt x="16804" y="2939"/>
                  </a:lnTo>
                  <a:lnTo>
                    <a:pt x="16829" y="2988"/>
                  </a:lnTo>
                  <a:lnTo>
                    <a:pt x="16851" y="3038"/>
                  </a:lnTo>
                  <a:lnTo>
                    <a:pt x="16870" y="3090"/>
                  </a:lnTo>
                  <a:lnTo>
                    <a:pt x="16887" y="3143"/>
                  </a:lnTo>
                  <a:lnTo>
                    <a:pt x="16902" y="3197"/>
                  </a:lnTo>
                  <a:lnTo>
                    <a:pt x="16912" y="3251"/>
                  </a:lnTo>
                  <a:lnTo>
                    <a:pt x="16920" y="3306"/>
                  </a:lnTo>
                  <a:lnTo>
                    <a:pt x="16926" y="3363"/>
                  </a:lnTo>
                  <a:lnTo>
                    <a:pt x="16927" y="3420"/>
                  </a:lnTo>
                  <a:lnTo>
                    <a:pt x="16926" y="3462"/>
                  </a:lnTo>
                  <a:lnTo>
                    <a:pt x="16923" y="3505"/>
                  </a:lnTo>
                  <a:lnTo>
                    <a:pt x="16919" y="3547"/>
                  </a:lnTo>
                  <a:lnTo>
                    <a:pt x="16913" y="3587"/>
                  </a:lnTo>
                  <a:lnTo>
                    <a:pt x="16905" y="3628"/>
                  </a:lnTo>
                  <a:lnTo>
                    <a:pt x="16895" y="3669"/>
                  </a:lnTo>
                  <a:lnTo>
                    <a:pt x="16884" y="3708"/>
                  </a:lnTo>
                  <a:lnTo>
                    <a:pt x="16871" y="3748"/>
                  </a:lnTo>
                  <a:lnTo>
                    <a:pt x="16858" y="3786"/>
                  </a:lnTo>
                  <a:lnTo>
                    <a:pt x="16842" y="3823"/>
                  </a:lnTo>
                  <a:lnTo>
                    <a:pt x="16824" y="3860"/>
                  </a:lnTo>
                  <a:lnTo>
                    <a:pt x="16806" y="3898"/>
                  </a:lnTo>
                  <a:lnTo>
                    <a:pt x="16786" y="3933"/>
                  </a:lnTo>
                  <a:lnTo>
                    <a:pt x="16764" y="3969"/>
                  </a:lnTo>
                  <a:lnTo>
                    <a:pt x="16742" y="4003"/>
                  </a:lnTo>
                  <a:lnTo>
                    <a:pt x="16717" y="4036"/>
                  </a:lnTo>
                  <a:lnTo>
                    <a:pt x="17969" y="4036"/>
                  </a:lnTo>
                  <a:lnTo>
                    <a:pt x="17979" y="3999"/>
                  </a:lnTo>
                  <a:lnTo>
                    <a:pt x="17989" y="3962"/>
                  </a:lnTo>
                  <a:lnTo>
                    <a:pt x="17999" y="3925"/>
                  </a:lnTo>
                  <a:lnTo>
                    <a:pt x="18008" y="3888"/>
                  </a:lnTo>
                  <a:lnTo>
                    <a:pt x="18016" y="3849"/>
                  </a:lnTo>
                  <a:lnTo>
                    <a:pt x="18023" y="3812"/>
                  </a:lnTo>
                  <a:lnTo>
                    <a:pt x="18031" y="3774"/>
                  </a:lnTo>
                  <a:lnTo>
                    <a:pt x="18036" y="3735"/>
                  </a:lnTo>
                  <a:lnTo>
                    <a:pt x="18042" y="3696"/>
                  </a:lnTo>
                  <a:lnTo>
                    <a:pt x="18046" y="3657"/>
                  </a:lnTo>
                  <a:lnTo>
                    <a:pt x="18051" y="3618"/>
                  </a:lnTo>
                  <a:lnTo>
                    <a:pt x="18054" y="3579"/>
                  </a:lnTo>
                  <a:lnTo>
                    <a:pt x="18057" y="3540"/>
                  </a:lnTo>
                  <a:lnTo>
                    <a:pt x="18059" y="3499"/>
                  </a:lnTo>
                  <a:lnTo>
                    <a:pt x="18060" y="3460"/>
                  </a:lnTo>
                  <a:lnTo>
                    <a:pt x="18060" y="3420"/>
                  </a:lnTo>
                  <a:lnTo>
                    <a:pt x="18057" y="3305"/>
                  </a:lnTo>
                  <a:lnTo>
                    <a:pt x="18048" y="3191"/>
                  </a:lnTo>
                  <a:lnTo>
                    <a:pt x="18033" y="3079"/>
                  </a:lnTo>
                  <a:lnTo>
                    <a:pt x="18011" y="2968"/>
                  </a:lnTo>
                  <a:lnTo>
                    <a:pt x="17986" y="2860"/>
                  </a:lnTo>
                  <a:lnTo>
                    <a:pt x="17953" y="2754"/>
                  </a:lnTo>
                  <a:lnTo>
                    <a:pt x="17916" y="2650"/>
                  </a:lnTo>
                  <a:lnTo>
                    <a:pt x="17873" y="2547"/>
                  </a:lnTo>
                  <a:lnTo>
                    <a:pt x="17825" y="2448"/>
                  </a:lnTo>
                  <a:lnTo>
                    <a:pt x="17772" y="2352"/>
                  </a:lnTo>
                  <a:lnTo>
                    <a:pt x="17715" y="2257"/>
                  </a:lnTo>
                  <a:lnTo>
                    <a:pt x="17653" y="2167"/>
                  </a:lnTo>
                  <a:lnTo>
                    <a:pt x="17587" y="2079"/>
                  </a:lnTo>
                  <a:lnTo>
                    <a:pt x="17516" y="1993"/>
                  </a:lnTo>
                  <a:lnTo>
                    <a:pt x="17441" y="1912"/>
                  </a:lnTo>
                  <a:lnTo>
                    <a:pt x="17362" y="1834"/>
                  </a:lnTo>
                  <a:lnTo>
                    <a:pt x="17280" y="1760"/>
                  </a:lnTo>
                  <a:lnTo>
                    <a:pt x="17193" y="1690"/>
                  </a:lnTo>
                  <a:lnTo>
                    <a:pt x="17103" y="1623"/>
                  </a:lnTo>
                  <a:lnTo>
                    <a:pt x="17010" y="1560"/>
                  </a:lnTo>
                  <a:lnTo>
                    <a:pt x="16913" y="1501"/>
                  </a:lnTo>
                  <a:lnTo>
                    <a:pt x="16814" y="1447"/>
                  </a:lnTo>
                  <a:lnTo>
                    <a:pt x="16711" y="1397"/>
                  </a:lnTo>
                  <a:lnTo>
                    <a:pt x="16606" y="1352"/>
                  </a:lnTo>
                  <a:lnTo>
                    <a:pt x="16498" y="1313"/>
                  </a:lnTo>
                  <a:lnTo>
                    <a:pt x="16387" y="1277"/>
                  </a:lnTo>
                  <a:lnTo>
                    <a:pt x="16274" y="1247"/>
                  </a:lnTo>
                  <a:lnTo>
                    <a:pt x="16159" y="1221"/>
                  </a:lnTo>
                  <a:lnTo>
                    <a:pt x="16042" y="1202"/>
                  </a:lnTo>
                  <a:lnTo>
                    <a:pt x="15923" y="1187"/>
                  </a:lnTo>
                  <a:lnTo>
                    <a:pt x="15803" y="1178"/>
                  </a:lnTo>
                  <a:lnTo>
                    <a:pt x="15681" y="1176"/>
                  </a:lnTo>
                  <a:lnTo>
                    <a:pt x="2379" y="1176"/>
                  </a:lnTo>
                  <a:lnTo>
                    <a:pt x="2315" y="1175"/>
                  </a:lnTo>
                  <a:lnTo>
                    <a:pt x="2252" y="1171"/>
                  </a:lnTo>
                  <a:lnTo>
                    <a:pt x="2190" y="1164"/>
                  </a:lnTo>
                  <a:lnTo>
                    <a:pt x="2129" y="1154"/>
                  </a:lnTo>
                  <a:lnTo>
                    <a:pt x="2069" y="1141"/>
                  </a:lnTo>
                  <a:lnTo>
                    <a:pt x="2009" y="1127"/>
                  </a:lnTo>
                  <a:lnTo>
                    <a:pt x="1952" y="1108"/>
                  </a:lnTo>
                  <a:lnTo>
                    <a:pt x="1895" y="1088"/>
                  </a:lnTo>
                  <a:lnTo>
                    <a:pt x="1840" y="1067"/>
                  </a:lnTo>
                  <a:lnTo>
                    <a:pt x="1786" y="1042"/>
                  </a:lnTo>
                  <a:lnTo>
                    <a:pt x="1734" y="1015"/>
                  </a:lnTo>
                  <a:lnTo>
                    <a:pt x="1683" y="986"/>
                  </a:lnTo>
                  <a:lnTo>
                    <a:pt x="1634" y="955"/>
                  </a:lnTo>
                  <a:lnTo>
                    <a:pt x="1587" y="922"/>
                  </a:lnTo>
                  <a:lnTo>
                    <a:pt x="1542" y="887"/>
                  </a:lnTo>
                  <a:lnTo>
                    <a:pt x="1499" y="850"/>
                  </a:lnTo>
                  <a:lnTo>
                    <a:pt x="1457" y="812"/>
                  </a:lnTo>
                  <a:lnTo>
                    <a:pt x="1418" y="771"/>
                  </a:lnTo>
                  <a:lnTo>
                    <a:pt x="1382" y="729"/>
                  </a:lnTo>
                  <a:lnTo>
                    <a:pt x="1347" y="685"/>
                  </a:lnTo>
                  <a:lnTo>
                    <a:pt x="1314" y="640"/>
                  </a:lnTo>
                  <a:lnTo>
                    <a:pt x="1283" y="594"/>
                  </a:lnTo>
                  <a:lnTo>
                    <a:pt x="1256" y="547"/>
                  </a:lnTo>
                  <a:lnTo>
                    <a:pt x="1231" y="497"/>
                  </a:lnTo>
                  <a:lnTo>
                    <a:pt x="1209" y="446"/>
                  </a:lnTo>
                  <a:lnTo>
                    <a:pt x="1190" y="394"/>
                  </a:lnTo>
                  <a:lnTo>
                    <a:pt x="1173" y="342"/>
                  </a:lnTo>
                  <a:lnTo>
                    <a:pt x="1158" y="288"/>
                  </a:lnTo>
                  <a:lnTo>
                    <a:pt x="1148" y="234"/>
                  </a:lnTo>
                  <a:lnTo>
                    <a:pt x="1140" y="178"/>
                  </a:lnTo>
                  <a:lnTo>
                    <a:pt x="1134" y="121"/>
                  </a:lnTo>
                  <a:lnTo>
                    <a:pt x="1133" y="65"/>
                  </a:lnTo>
                  <a:lnTo>
                    <a:pt x="1133" y="49"/>
                  </a:lnTo>
                  <a:lnTo>
                    <a:pt x="1133" y="33"/>
                  </a:lnTo>
                  <a:lnTo>
                    <a:pt x="1134" y="16"/>
                  </a:lnTo>
                  <a:lnTo>
                    <a:pt x="1136" y="0"/>
                  </a:lnTo>
                  <a:lnTo>
                    <a:pt x="2" y="0"/>
                  </a:lnTo>
                  <a:lnTo>
                    <a:pt x="1" y="16"/>
                  </a:lnTo>
                  <a:lnTo>
                    <a:pt x="1" y="33"/>
                  </a:lnTo>
                  <a:lnTo>
                    <a:pt x="0" y="49"/>
                  </a:lnTo>
                  <a:lnTo>
                    <a:pt x="0" y="65"/>
                  </a:lnTo>
                  <a:lnTo>
                    <a:pt x="3" y="180"/>
                  </a:lnTo>
                  <a:lnTo>
                    <a:pt x="12" y="294"/>
                  </a:lnTo>
                  <a:lnTo>
                    <a:pt x="27" y="406"/>
                  </a:lnTo>
                  <a:lnTo>
                    <a:pt x="49" y="516"/>
                  </a:lnTo>
                  <a:lnTo>
                    <a:pt x="74" y="624"/>
                  </a:lnTo>
                  <a:lnTo>
                    <a:pt x="107" y="732"/>
                  </a:lnTo>
                  <a:lnTo>
                    <a:pt x="144" y="835"/>
                  </a:lnTo>
                  <a:lnTo>
                    <a:pt x="187" y="937"/>
                  </a:lnTo>
                  <a:lnTo>
                    <a:pt x="235" y="1036"/>
                  </a:lnTo>
                  <a:lnTo>
                    <a:pt x="288" y="1133"/>
                  </a:lnTo>
                  <a:lnTo>
                    <a:pt x="345" y="1227"/>
                  </a:lnTo>
                  <a:lnTo>
                    <a:pt x="407" y="1318"/>
                  </a:lnTo>
                  <a:lnTo>
                    <a:pt x="473" y="1406"/>
                  </a:lnTo>
                  <a:lnTo>
                    <a:pt x="544" y="1491"/>
                  </a:lnTo>
                  <a:lnTo>
                    <a:pt x="619" y="1572"/>
                  </a:lnTo>
                  <a:lnTo>
                    <a:pt x="698" y="1651"/>
                  </a:lnTo>
                  <a:lnTo>
                    <a:pt x="780" y="1725"/>
                  </a:lnTo>
                  <a:lnTo>
                    <a:pt x="867" y="1796"/>
                  </a:lnTo>
                  <a:lnTo>
                    <a:pt x="957" y="1862"/>
                  </a:lnTo>
                  <a:lnTo>
                    <a:pt x="1050" y="1925"/>
                  </a:lnTo>
                  <a:lnTo>
                    <a:pt x="1147" y="1983"/>
                  </a:lnTo>
                  <a:lnTo>
                    <a:pt x="1246" y="2037"/>
                  </a:lnTo>
                  <a:lnTo>
                    <a:pt x="1349" y="2087"/>
                  </a:lnTo>
                  <a:lnTo>
                    <a:pt x="1454" y="2132"/>
                  </a:lnTo>
                  <a:lnTo>
                    <a:pt x="1562" y="2172"/>
                  </a:lnTo>
                  <a:lnTo>
                    <a:pt x="1673" y="2207"/>
                  </a:lnTo>
                  <a:lnTo>
                    <a:pt x="1786" y="2238"/>
                  </a:lnTo>
                  <a:lnTo>
                    <a:pt x="1901" y="2263"/>
                  </a:lnTo>
                  <a:lnTo>
                    <a:pt x="2018" y="2283"/>
                  </a:lnTo>
                  <a:lnTo>
                    <a:pt x="2137" y="2297"/>
                  </a:lnTo>
                  <a:lnTo>
                    <a:pt x="2258" y="2306"/>
                  </a:lnTo>
                  <a:lnTo>
                    <a:pt x="2379" y="230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2049E6F1-675C-47D5-8F44-38749490AF90}"/>
              </a:ext>
            </a:extLst>
          </p:cNvPr>
          <p:cNvSpPr/>
          <p:nvPr/>
        </p:nvSpPr>
        <p:spPr>
          <a:xfrm>
            <a:off x="2599984" y="2531547"/>
            <a:ext cx="3830249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105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Junk MTV quiz graced by fox whelps. 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996B6D5-775F-45AD-8BAB-DB9C669D2BA1}"/>
              </a:ext>
            </a:extLst>
          </p:cNvPr>
          <p:cNvSpPr/>
          <p:nvPr/>
        </p:nvSpPr>
        <p:spPr>
          <a:xfrm>
            <a:off x="1580245" y="2448448"/>
            <a:ext cx="1019741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700" b="1" dirty="0">
                <a:solidFill>
                  <a:schemeClr val="accent1"/>
                </a:solidFill>
                <a:cs typeface="Segoe UI" panose="020B0502040204020203" pitchFamily="34" charset="0"/>
              </a:rPr>
              <a:t>2017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B35C9836-E100-4C3F-9F94-663CD326A86A}"/>
              </a:ext>
            </a:extLst>
          </p:cNvPr>
          <p:cNvGrpSpPr/>
          <p:nvPr/>
        </p:nvGrpSpPr>
        <p:grpSpPr>
          <a:xfrm>
            <a:off x="809625" y="2956777"/>
            <a:ext cx="814981" cy="814981"/>
            <a:chOff x="1220118" y="2343273"/>
            <a:chExt cx="2450850" cy="2450850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C9BFD1B5-EFB2-47C3-BDBA-934C93D2DFC6}"/>
                </a:ext>
              </a:extLst>
            </p:cNvPr>
            <p:cNvSpPr/>
            <p:nvPr/>
          </p:nvSpPr>
          <p:spPr>
            <a:xfrm>
              <a:off x="1220118" y="2343273"/>
              <a:ext cx="2450850" cy="2450850"/>
            </a:xfrm>
            <a:prstGeom prst="ellipse">
              <a:avLst/>
            </a:prstGeom>
            <a:solidFill>
              <a:schemeClr val="accent1">
                <a:alpha val="13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F0780C09-AACA-4102-BDE7-E90EF43E56CB}"/>
                </a:ext>
              </a:extLst>
            </p:cNvPr>
            <p:cNvSpPr/>
            <p:nvPr/>
          </p:nvSpPr>
          <p:spPr>
            <a:xfrm>
              <a:off x="1395764" y="2518920"/>
              <a:ext cx="2099561" cy="2099561"/>
            </a:xfrm>
            <a:prstGeom prst="ellipse">
              <a:avLst/>
            </a:prstGeom>
            <a:solidFill>
              <a:schemeClr val="accent1">
                <a:alpha val="25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04B646E6-16E3-46B2-97D5-4461C0C0F9FA}"/>
                </a:ext>
              </a:extLst>
            </p:cNvPr>
            <p:cNvSpPr/>
            <p:nvPr/>
          </p:nvSpPr>
          <p:spPr>
            <a:xfrm>
              <a:off x="1580469" y="2703625"/>
              <a:ext cx="1730150" cy="17301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812800" dist="50800" dir="5400000" sx="82000" sy="82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endParaRPr lang="en-US" sz="1500" dirty="0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C4BB34A-7EF2-4ADE-A0EB-9A23E4380645}"/>
              </a:ext>
            </a:extLst>
          </p:cNvPr>
          <p:cNvGrpSpPr/>
          <p:nvPr/>
        </p:nvGrpSpPr>
        <p:grpSpPr>
          <a:xfrm>
            <a:off x="7378821" y="3590844"/>
            <a:ext cx="816677" cy="816677"/>
            <a:chOff x="1220118" y="2343274"/>
            <a:chExt cx="2450851" cy="2450851"/>
          </a:xfrm>
        </p:grpSpPr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2DA29B2A-277B-4AF2-9F14-426FD0072BA3}"/>
                </a:ext>
              </a:extLst>
            </p:cNvPr>
            <p:cNvSpPr/>
            <p:nvPr/>
          </p:nvSpPr>
          <p:spPr>
            <a:xfrm>
              <a:off x="1220118" y="2343274"/>
              <a:ext cx="2450851" cy="2450851"/>
            </a:xfrm>
            <a:prstGeom prst="ellipse">
              <a:avLst/>
            </a:prstGeom>
            <a:solidFill>
              <a:schemeClr val="accent2">
                <a:alpha val="13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3D64290D-996F-461B-9DA4-0DF12EE5B704}"/>
                </a:ext>
              </a:extLst>
            </p:cNvPr>
            <p:cNvSpPr/>
            <p:nvPr/>
          </p:nvSpPr>
          <p:spPr>
            <a:xfrm>
              <a:off x="1395764" y="2518920"/>
              <a:ext cx="2099561" cy="2099561"/>
            </a:xfrm>
            <a:prstGeom prst="ellipse">
              <a:avLst/>
            </a:prstGeom>
            <a:solidFill>
              <a:schemeClr val="accent2">
                <a:alpha val="25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DF07B44A-81FF-4964-88E4-5BDE9BB506BD}"/>
                </a:ext>
              </a:extLst>
            </p:cNvPr>
            <p:cNvSpPr/>
            <p:nvPr/>
          </p:nvSpPr>
          <p:spPr>
            <a:xfrm>
              <a:off x="1580469" y="2703625"/>
              <a:ext cx="1730150" cy="17301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812800" dist="50800" dir="5400000" sx="82000" sy="82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endParaRPr lang="en-US" sz="1500" dirty="0"/>
            </a:p>
          </p:txBody>
        </p: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C2FAE509-D405-48D1-A04E-DF23CF8BD752}"/>
              </a:ext>
            </a:extLst>
          </p:cNvPr>
          <p:cNvSpPr/>
          <p:nvPr/>
        </p:nvSpPr>
        <p:spPr>
          <a:xfrm>
            <a:off x="2423635" y="3811834"/>
            <a:ext cx="3870957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id-ID" sz="105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Junk MTV quiz graced by fox whelps. 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C12C3BA-89BE-41A8-9E30-555AB97F9C3D}"/>
              </a:ext>
            </a:extLst>
          </p:cNvPr>
          <p:cNvSpPr/>
          <p:nvPr/>
        </p:nvSpPr>
        <p:spPr>
          <a:xfrm>
            <a:off x="6292061" y="3718038"/>
            <a:ext cx="1019741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700" b="1" dirty="0">
                <a:solidFill>
                  <a:schemeClr val="accent2"/>
                </a:solidFill>
                <a:cs typeface="Segoe UI" panose="020B0502040204020203" pitchFamily="34" charset="0"/>
              </a:rPr>
              <a:t>2018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2CA96126-6E98-43C4-ABE4-336C6F1B2026}"/>
              </a:ext>
            </a:extLst>
          </p:cNvPr>
          <p:cNvGrpSpPr/>
          <p:nvPr/>
        </p:nvGrpSpPr>
        <p:grpSpPr>
          <a:xfrm>
            <a:off x="806896" y="4933234"/>
            <a:ext cx="816102" cy="816102"/>
            <a:chOff x="1220118" y="2343273"/>
            <a:chExt cx="2450850" cy="2450850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D8BCFD44-DE0D-4308-9A69-F0B64C0B23D6}"/>
                </a:ext>
              </a:extLst>
            </p:cNvPr>
            <p:cNvSpPr/>
            <p:nvPr/>
          </p:nvSpPr>
          <p:spPr>
            <a:xfrm>
              <a:off x="1220118" y="2343273"/>
              <a:ext cx="2450850" cy="2450850"/>
            </a:xfrm>
            <a:prstGeom prst="ellipse">
              <a:avLst/>
            </a:prstGeom>
            <a:solidFill>
              <a:schemeClr val="accent3">
                <a:alpha val="13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BCA90E64-AD3A-46F9-AF33-C09E377C45AA}"/>
                </a:ext>
              </a:extLst>
            </p:cNvPr>
            <p:cNvSpPr/>
            <p:nvPr/>
          </p:nvSpPr>
          <p:spPr>
            <a:xfrm>
              <a:off x="1395764" y="2518920"/>
              <a:ext cx="2099561" cy="2099561"/>
            </a:xfrm>
            <a:prstGeom prst="ellipse">
              <a:avLst/>
            </a:prstGeom>
            <a:solidFill>
              <a:schemeClr val="accent3">
                <a:alpha val="25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B793CD9B-B928-43B0-B7B2-34789D7F193F}"/>
                </a:ext>
              </a:extLst>
            </p:cNvPr>
            <p:cNvSpPr/>
            <p:nvPr/>
          </p:nvSpPr>
          <p:spPr>
            <a:xfrm>
              <a:off x="1580469" y="2703625"/>
              <a:ext cx="1730150" cy="17301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812800" dist="50800" dir="5400000" sx="82000" sy="82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endParaRPr lang="en-US" sz="1500" dirty="0"/>
            </a:p>
          </p:txBody>
        </p:sp>
      </p:grp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CCB61A84-7E41-415C-B98A-F7F0C3A9F4A7}"/>
              </a:ext>
            </a:extLst>
          </p:cNvPr>
          <p:cNvSpPr/>
          <p:nvPr/>
        </p:nvSpPr>
        <p:spPr>
          <a:xfrm>
            <a:off x="1995596" y="3164298"/>
            <a:ext cx="2702646" cy="426546"/>
          </a:xfrm>
          <a:prstGeom prst="roundRect">
            <a:avLst>
              <a:gd name="adj" fmla="val 50000"/>
            </a:avLst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1FB009F0-C355-447F-84D1-58D186960B6E}"/>
              </a:ext>
            </a:extLst>
          </p:cNvPr>
          <p:cNvSpPr/>
          <p:nvPr/>
        </p:nvSpPr>
        <p:spPr>
          <a:xfrm>
            <a:off x="2423636" y="4460039"/>
            <a:ext cx="2702646" cy="426546"/>
          </a:xfrm>
          <a:prstGeom prst="roundRect">
            <a:avLst>
              <a:gd name="adj" fmla="val 50000"/>
            </a:avLst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156BD118-637B-4B11-A2FB-D0039CF04758}"/>
              </a:ext>
            </a:extLst>
          </p:cNvPr>
          <p:cNvSpPr/>
          <p:nvPr/>
        </p:nvSpPr>
        <p:spPr>
          <a:xfrm>
            <a:off x="5524176" y="4462358"/>
            <a:ext cx="1535771" cy="426546"/>
          </a:xfrm>
          <a:prstGeom prst="roundRect">
            <a:avLst>
              <a:gd name="adj" fmla="val 50000"/>
            </a:avLst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F6C92D85-1F2C-459A-93E7-3E6FD6C1C18E}"/>
              </a:ext>
            </a:extLst>
          </p:cNvPr>
          <p:cNvSpPr/>
          <p:nvPr/>
        </p:nvSpPr>
        <p:spPr>
          <a:xfrm>
            <a:off x="2599984" y="5092303"/>
            <a:ext cx="3830249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105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Junk MTV quiz graced by fox whelps. 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361B2587-2C95-49D6-BF83-F824754EBA06}"/>
              </a:ext>
            </a:extLst>
          </p:cNvPr>
          <p:cNvSpPr/>
          <p:nvPr/>
        </p:nvSpPr>
        <p:spPr>
          <a:xfrm>
            <a:off x="1580245" y="5009204"/>
            <a:ext cx="1019741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700" b="1" dirty="0">
                <a:solidFill>
                  <a:schemeClr val="accent3"/>
                </a:solidFill>
                <a:cs typeface="Segoe UI" panose="020B0502040204020203" pitchFamily="34" charset="0"/>
              </a:rPr>
              <a:t>2019</a:t>
            </a: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CDC24082-F812-4516-94D1-C3F87FBA6464}"/>
              </a:ext>
            </a:extLst>
          </p:cNvPr>
          <p:cNvSpPr/>
          <p:nvPr/>
        </p:nvSpPr>
        <p:spPr>
          <a:xfrm>
            <a:off x="2423635" y="5757244"/>
            <a:ext cx="1148240" cy="426546"/>
          </a:xfrm>
          <a:prstGeom prst="roundRect">
            <a:avLst>
              <a:gd name="adj" fmla="val 50000"/>
            </a:avLst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114AFE12-28E1-45BF-B53F-FC7520CC6C1E}"/>
              </a:ext>
            </a:extLst>
          </p:cNvPr>
          <p:cNvSpPr/>
          <p:nvPr/>
        </p:nvSpPr>
        <p:spPr>
          <a:xfrm>
            <a:off x="3930357" y="5759563"/>
            <a:ext cx="2784768" cy="426546"/>
          </a:xfrm>
          <a:prstGeom prst="roundRect">
            <a:avLst>
              <a:gd name="adj" fmla="val 50000"/>
            </a:avLst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2DF5E0DF-C0C0-4492-8B5B-EBAB84332B6D}"/>
              </a:ext>
            </a:extLst>
          </p:cNvPr>
          <p:cNvGrpSpPr/>
          <p:nvPr/>
        </p:nvGrpSpPr>
        <p:grpSpPr>
          <a:xfrm>
            <a:off x="7646749" y="3867638"/>
            <a:ext cx="280822" cy="263090"/>
            <a:chOff x="5368132" y="3540125"/>
            <a:chExt cx="465138" cy="435769"/>
          </a:xfrm>
          <a:solidFill>
            <a:schemeClr val="bg1"/>
          </a:solidFill>
        </p:grpSpPr>
        <p:sp>
          <p:nvSpPr>
            <p:cNvPr id="114" name="AutoShape 110">
              <a:extLst>
                <a:ext uri="{FF2B5EF4-FFF2-40B4-BE49-F238E27FC236}">
                  <a16:creationId xmlns:a16="http://schemas.microsoft.com/office/drawing/2014/main" id="{5755B758-05A1-4491-A0D0-8F21EC024D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6869" y="3598069"/>
              <a:ext cx="347663" cy="2325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99" y="20255"/>
                  </a:moveTo>
                  <a:lnTo>
                    <a:pt x="899" y="20255"/>
                  </a:lnTo>
                  <a:lnTo>
                    <a:pt x="899" y="1350"/>
                  </a:lnTo>
                  <a:lnTo>
                    <a:pt x="20699" y="1350"/>
                  </a:lnTo>
                  <a:cubicBezTo>
                    <a:pt x="20699" y="1350"/>
                    <a:pt x="20699" y="20255"/>
                    <a:pt x="20699" y="20255"/>
                  </a:cubicBezTo>
                  <a:close/>
                  <a:moveTo>
                    <a:pt x="20699" y="0"/>
                  </a:moveTo>
                  <a:lnTo>
                    <a:pt x="899" y="5"/>
                  </a:lnTo>
                  <a:cubicBezTo>
                    <a:pt x="402" y="5"/>
                    <a:pt x="0" y="603"/>
                    <a:pt x="0" y="1350"/>
                  </a:cubicBezTo>
                  <a:lnTo>
                    <a:pt x="0" y="20249"/>
                  </a:lnTo>
                  <a:cubicBezTo>
                    <a:pt x="0" y="20996"/>
                    <a:pt x="402" y="21599"/>
                    <a:pt x="899" y="21599"/>
                  </a:cubicBezTo>
                  <a:lnTo>
                    <a:pt x="20699" y="21599"/>
                  </a:lnTo>
                  <a:cubicBezTo>
                    <a:pt x="21197" y="21599"/>
                    <a:pt x="21600" y="20996"/>
                    <a:pt x="21600" y="20249"/>
                  </a:cubicBezTo>
                  <a:lnTo>
                    <a:pt x="21600" y="1350"/>
                  </a:lnTo>
                  <a:cubicBezTo>
                    <a:pt x="21600" y="603"/>
                    <a:pt x="21197" y="0"/>
                    <a:pt x="206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15" name="AutoShape 111">
              <a:extLst>
                <a:ext uri="{FF2B5EF4-FFF2-40B4-BE49-F238E27FC236}">
                  <a16:creationId xmlns:a16="http://schemas.microsoft.com/office/drawing/2014/main" id="{9E98499B-5128-4508-9639-C64DC4DA8A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8132" y="3540125"/>
              <a:ext cx="465138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6562"/>
                  </a:moveTo>
                  <a:cubicBezTo>
                    <a:pt x="20249" y="16959"/>
                    <a:pt x="19946" y="17282"/>
                    <a:pt x="19575" y="17282"/>
                  </a:cubicBezTo>
                  <a:lnTo>
                    <a:pt x="13499" y="17282"/>
                  </a:lnTo>
                  <a:lnTo>
                    <a:pt x="8099" y="17282"/>
                  </a:lnTo>
                  <a:lnTo>
                    <a:pt x="2024" y="17282"/>
                  </a:lnTo>
                  <a:cubicBezTo>
                    <a:pt x="1651" y="17282"/>
                    <a:pt x="1349" y="16959"/>
                    <a:pt x="1349" y="16562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9575" y="1440"/>
                  </a:lnTo>
                  <a:cubicBezTo>
                    <a:pt x="19946" y="1440"/>
                    <a:pt x="20249" y="1762"/>
                    <a:pt x="20249" y="2160"/>
                  </a:cubicBezTo>
                  <a:cubicBezTo>
                    <a:pt x="20249" y="2160"/>
                    <a:pt x="20249" y="16562"/>
                    <a:pt x="20249" y="16562"/>
                  </a:cubicBezTo>
                  <a:close/>
                  <a:moveTo>
                    <a:pt x="19575" y="0"/>
                  </a:moveTo>
                  <a:lnTo>
                    <a:pt x="2024" y="0"/>
                  </a:lnTo>
                  <a:cubicBezTo>
                    <a:pt x="905" y="0"/>
                    <a:pt x="0" y="966"/>
                    <a:pt x="0" y="2160"/>
                  </a:cubicBezTo>
                  <a:lnTo>
                    <a:pt x="0" y="16562"/>
                  </a:lnTo>
                  <a:cubicBezTo>
                    <a:pt x="0" y="17753"/>
                    <a:pt x="903" y="18718"/>
                    <a:pt x="2018" y="18721"/>
                  </a:cubicBezTo>
                  <a:lnTo>
                    <a:pt x="8774" y="18721"/>
                  </a:lnTo>
                  <a:lnTo>
                    <a:pt x="8774" y="19597"/>
                  </a:lnTo>
                  <a:lnTo>
                    <a:pt x="4561" y="20181"/>
                  </a:lnTo>
                  <a:cubicBezTo>
                    <a:pt x="4260" y="20262"/>
                    <a:pt x="4049" y="20549"/>
                    <a:pt x="4049" y="20879"/>
                  </a:cubicBezTo>
                  <a:cubicBezTo>
                    <a:pt x="4049" y="21277"/>
                    <a:pt x="4351" y="21599"/>
                    <a:pt x="4724" y="21599"/>
                  </a:cubicBezTo>
                  <a:lnTo>
                    <a:pt x="16874" y="21599"/>
                  </a:lnTo>
                  <a:cubicBezTo>
                    <a:pt x="17248" y="21599"/>
                    <a:pt x="17549" y="21277"/>
                    <a:pt x="17549" y="20879"/>
                  </a:cubicBezTo>
                  <a:cubicBezTo>
                    <a:pt x="17549" y="20549"/>
                    <a:pt x="17339" y="20262"/>
                    <a:pt x="17038" y="20181"/>
                  </a:cubicBezTo>
                  <a:lnTo>
                    <a:pt x="12824" y="19597"/>
                  </a:lnTo>
                  <a:lnTo>
                    <a:pt x="12824" y="18721"/>
                  </a:lnTo>
                  <a:lnTo>
                    <a:pt x="19581" y="18721"/>
                  </a:lnTo>
                  <a:cubicBezTo>
                    <a:pt x="20696" y="18718"/>
                    <a:pt x="21600" y="17753"/>
                    <a:pt x="21600" y="16562"/>
                  </a:cubicBezTo>
                  <a:lnTo>
                    <a:pt x="21600" y="2160"/>
                  </a:lnTo>
                  <a:cubicBezTo>
                    <a:pt x="21600" y="966"/>
                    <a:pt x="20692" y="0"/>
                    <a:pt x="19575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16" name="AutoShape 112">
            <a:extLst>
              <a:ext uri="{FF2B5EF4-FFF2-40B4-BE49-F238E27FC236}">
                <a16:creationId xmlns:a16="http://schemas.microsoft.com/office/drawing/2014/main" id="{A3DC40AE-E100-49D4-88C9-6036A3B44F3B}"/>
              </a:ext>
            </a:extLst>
          </p:cNvPr>
          <p:cNvSpPr>
            <a:spLocks/>
          </p:cNvSpPr>
          <p:nvPr/>
        </p:nvSpPr>
        <p:spPr bwMode="auto">
          <a:xfrm>
            <a:off x="1074775" y="5200875"/>
            <a:ext cx="280343" cy="280822"/>
          </a:xfrm>
          <a:custGeom>
            <a:avLst/>
            <a:gdLst>
              <a:gd name="T0" fmla="*/ 10510 w 21020"/>
              <a:gd name="T1" fmla="*/ 10800 h 21600"/>
              <a:gd name="T2" fmla="*/ 10510 w 21020"/>
              <a:gd name="T3" fmla="*/ 10800 h 21600"/>
              <a:gd name="T4" fmla="*/ 10510 w 21020"/>
              <a:gd name="T5" fmla="*/ 10800 h 21600"/>
              <a:gd name="T6" fmla="*/ 10510 w 2102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20" h="21600">
                <a:moveTo>
                  <a:pt x="18846" y="7946"/>
                </a:moveTo>
                <a:lnTo>
                  <a:pt x="17740" y="9091"/>
                </a:lnTo>
                <a:cubicBezTo>
                  <a:pt x="17740" y="8939"/>
                  <a:pt x="17758" y="8792"/>
                  <a:pt x="17744" y="8636"/>
                </a:cubicBezTo>
                <a:cubicBezTo>
                  <a:pt x="17629" y="7331"/>
                  <a:pt x="17036" y="6068"/>
                  <a:pt x="16074" y="5080"/>
                </a:cubicBezTo>
                <a:cubicBezTo>
                  <a:pt x="15004" y="3980"/>
                  <a:pt x="13585" y="3348"/>
                  <a:pt x="12180" y="3345"/>
                </a:cubicBezTo>
                <a:lnTo>
                  <a:pt x="13268" y="2218"/>
                </a:lnTo>
                <a:cubicBezTo>
                  <a:pt x="13812" y="1659"/>
                  <a:pt x="14572" y="1350"/>
                  <a:pt x="15403" y="1350"/>
                </a:cubicBezTo>
                <a:cubicBezTo>
                  <a:pt x="16460" y="1350"/>
                  <a:pt x="17546" y="1840"/>
                  <a:pt x="18381" y="2696"/>
                </a:cubicBezTo>
                <a:cubicBezTo>
                  <a:pt x="19165" y="3500"/>
                  <a:pt x="19631" y="4499"/>
                  <a:pt x="19698" y="5510"/>
                </a:cubicBezTo>
                <a:cubicBezTo>
                  <a:pt x="19760" y="6453"/>
                  <a:pt x="19457" y="7317"/>
                  <a:pt x="18846" y="7946"/>
                </a:cubicBezTo>
                <a:moveTo>
                  <a:pt x="5828" y="19329"/>
                </a:moveTo>
                <a:cubicBezTo>
                  <a:pt x="5813" y="18424"/>
                  <a:pt x="5454" y="17481"/>
                  <a:pt x="4730" y="16739"/>
                </a:cubicBezTo>
                <a:cubicBezTo>
                  <a:pt x="4046" y="16034"/>
                  <a:pt x="3150" y="15628"/>
                  <a:pt x="2257" y="15592"/>
                </a:cubicBezTo>
                <a:lnTo>
                  <a:pt x="2911" y="13157"/>
                </a:lnTo>
                <a:cubicBezTo>
                  <a:pt x="2959" y="12995"/>
                  <a:pt x="3052" y="12835"/>
                  <a:pt x="3168" y="12695"/>
                </a:cubicBezTo>
                <a:cubicBezTo>
                  <a:pt x="4485" y="11726"/>
                  <a:pt x="6512" y="12012"/>
                  <a:pt x="7920" y="13460"/>
                </a:cubicBezTo>
                <a:cubicBezTo>
                  <a:pt x="9409" y="14990"/>
                  <a:pt x="9639" y="17230"/>
                  <a:pt x="8492" y="18568"/>
                </a:cubicBezTo>
                <a:cubicBezTo>
                  <a:pt x="8416" y="18609"/>
                  <a:pt x="8339" y="18648"/>
                  <a:pt x="8256" y="18675"/>
                </a:cubicBezTo>
                <a:cubicBezTo>
                  <a:pt x="8256" y="18675"/>
                  <a:pt x="5828" y="19329"/>
                  <a:pt x="5828" y="19329"/>
                </a:cubicBezTo>
                <a:close/>
                <a:moveTo>
                  <a:pt x="2737" y="20164"/>
                </a:moveTo>
                <a:cubicBezTo>
                  <a:pt x="2665" y="20181"/>
                  <a:pt x="2443" y="20239"/>
                  <a:pt x="2291" y="20249"/>
                </a:cubicBezTo>
                <a:cubicBezTo>
                  <a:pt x="1751" y="20244"/>
                  <a:pt x="1313" y="19792"/>
                  <a:pt x="1313" y="19237"/>
                </a:cubicBezTo>
                <a:cubicBezTo>
                  <a:pt x="1321" y="19124"/>
                  <a:pt x="1365" y="18929"/>
                  <a:pt x="1380" y="18857"/>
                </a:cubicBezTo>
                <a:lnTo>
                  <a:pt x="2071" y="16283"/>
                </a:lnTo>
                <a:cubicBezTo>
                  <a:pt x="2822" y="16261"/>
                  <a:pt x="3630" y="16562"/>
                  <a:pt x="4265" y="17215"/>
                </a:cubicBezTo>
                <a:cubicBezTo>
                  <a:pt x="4911" y="17878"/>
                  <a:pt x="5214" y="18725"/>
                  <a:pt x="5181" y="19504"/>
                </a:cubicBezTo>
                <a:cubicBezTo>
                  <a:pt x="5181" y="19504"/>
                  <a:pt x="2737" y="20164"/>
                  <a:pt x="2737" y="20164"/>
                </a:cubicBezTo>
                <a:close/>
                <a:moveTo>
                  <a:pt x="6888" y="11179"/>
                </a:moveTo>
                <a:cubicBezTo>
                  <a:pt x="6280" y="10927"/>
                  <a:pt x="5642" y="10783"/>
                  <a:pt x="5004" y="10774"/>
                </a:cubicBezTo>
                <a:lnTo>
                  <a:pt x="10063" y="5536"/>
                </a:lnTo>
                <a:cubicBezTo>
                  <a:pt x="10838" y="4759"/>
                  <a:pt x="11966" y="4536"/>
                  <a:pt x="13077" y="4819"/>
                </a:cubicBezTo>
                <a:cubicBezTo>
                  <a:pt x="13077" y="4819"/>
                  <a:pt x="6888" y="11179"/>
                  <a:pt x="6888" y="11179"/>
                </a:cubicBezTo>
                <a:close/>
                <a:moveTo>
                  <a:pt x="9717" y="13672"/>
                </a:moveTo>
                <a:cubicBezTo>
                  <a:pt x="9473" y="13258"/>
                  <a:pt x="9194" y="12859"/>
                  <a:pt x="8848" y="12505"/>
                </a:cubicBezTo>
                <a:cubicBezTo>
                  <a:pt x="8447" y="12093"/>
                  <a:pt x="7986" y="11770"/>
                  <a:pt x="7507" y="11498"/>
                </a:cubicBezTo>
                <a:lnTo>
                  <a:pt x="13767" y="5064"/>
                </a:lnTo>
                <a:cubicBezTo>
                  <a:pt x="14259" y="5288"/>
                  <a:pt x="14729" y="5607"/>
                  <a:pt x="15145" y="6035"/>
                </a:cubicBezTo>
                <a:cubicBezTo>
                  <a:pt x="15500" y="6398"/>
                  <a:pt x="15775" y="6806"/>
                  <a:pt x="15987" y="7229"/>
                </a:cubicBezTo>
                <a:cubicBezTo>
                  <a:pt x="15987" y="7229"/>
                  <a:pt x="9717" y="13672"/>
                  <a:pt x="9717" y="13672"/>
                </a:cubicBezTo>
                <a:close/>
                <a:moveTo>
                  <a:pt x="10519" y="16061"/>
                </a:moveTo>
                <a:cubicBezTo>
                  <a:pt x="10465" y="15452"/>
                  <a:pt x="10298" y="14854"/>
                  <a:pt x="10047" y="14288"/>
                </a:cubicBezTo>
                <a:lnTo>
                  <a:pt x="16257" y="7906"/>
                </a:lnTo>
                <a:cubicBezTo>
                  <a:pt x="16637" y="9140"/>
                  <a:pt x="16442" y="10429"/>
                  <a:pt x="15610" y="11284"/>
                </a:cubicBezTo>
                <a:cubicBezTo>
                  <a:pt x="15604" y="11290"/>
                  <a:pt x="15598" y="11293"/>
                  <a:pt x="15593" y="11298"/>
                </a:cubicBezTo>
                <a:lnTo>
                  <a:pt x="15602" y="11306"/>
                </a:lnTo>
                <a:lnTo>
                  <a:pt x="10525" y="16565"/>
                </a:lnTo>
                <a:cubicBezTo>
                  <a:pt x="10527" y="16397"/>
                  <a:pt x="10534" y="16232"/>
                  <a:pt x="10519" y="16061"/>
                </a:cubicBezTo>
                <a:moveTo>
                  <a:pt x="19308" y="1741"/>
                </a:moveTo>
                <a:cubicBezTo>
                  <a:pt x="18228" y="632"/>
                  <a:pt x="16805" y="0"/>
                  <a:pt x="15403" y="0"/>
                </a:cubicBezTo>
                <a:cubicBezTo>
                  <a:pt x="14220" y="0"/>
                  <a:pt x="13131" y="450"/>
                  <a:pt x="12335" y="1266"/>
                </a:cubicBezTo>
                <a:lnTo>
                  <a:pt x="9138" y="4577"/>
                </a:lnTo>
                <a:cubicBezTo>
                  <a:pt x="9129" y="4585"/>
                  <a:pt x="9118" y="4592"/>
                  <a:pt x="9108" y="4602"/>
                </a:cubicBezTo>
                <a:cubicBezTo>
                  <a:pt x="9103" y="4608"/>
                  <a:pt x="9100" y="4614"/>
                  <a:pt x="9095" y="4620"/>
                </a:cubicBezTo>
                <a:lnTo>
                  <a:pt x="9096" y="4621"/>
                </a:lnTo>
                <a:lnTo>
                  <a:pt x="2310" y="11647"/>
                </a:lnTo>
                <a:cubicBezTo>
                  <a:pt x="1998" y="11966"/>
                  <a:pt x="1771" y="12364"/>
                  <a:pt x="1645" y="12797"/>
                </a:cubicBezTo>
                <a:lnTo>
                  <a:pt x="102" y="18541"/>
                </a:lnTo>
                <a:cubicBezTo>
                  <a:pt x="100" y="18557"/>
                  <a:pt x="0" y="19008"/>
                  <a:pt x="0" y="19237"/>
                </a:cubicBezTo>
                <a:cubicBezTo>
                  <a:pt x="0" y="20541"/>
                  <a:pt x="1030" y="21599"/>
                  <a:pt x="2302" y="21599"/>
                </a:cubicBezTo>
                <a:cubicBezTo>
                  <a:pt x="2554" y="21599"/>
                  <a:pt x="3044" y="21475"/>
                  <a:pt x="3062" y="21473"/>
                </a:cubicBezTo>
                <a:lnTo>
                  <a:pt x="8630" y="19969"/>
                </a:lnTo>
                <a:cubicBezTo>
                  <a:pt x="9054" y="19839"/>
                  <a:pt x="9439" y="19604"/>
                  <a:pt x="9750" y="19283"/>
                </a:cubicBezTo>
                <a:lnTo>
                  <a:pt x="19776" y="8899"/>
                </a:lnTo>
                <a:cubicBezTo>
                  <a:pt x="21600" y="7023"/>
                  <a:pt x="21394" y="3881"/>
                  <a:pt x="19308" y="174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4288" tIns="14288" rIns="14288" bIns="14288" anchor="ctr"/>
          <a:lstStyle/>
          <a:p>
            <a:pPr algn="ctr" defTabSz="171450" fontAlgn="base" hangingPunct="0">
              <a:spcBef>
                <a:spcPct val="0"/>
              </a:spcBef>
              <a:spcAft>
                <a:spcPct val="0"/>
              </a:spcAft>
            </a:pPr>
            <a:endParaRPr lang="en-US" sz="1125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DFCFD79E-2A71-41F9-BA79-C5AB5BAA4E82}"/>
              </a:ext>
            </a:extLst>
          </p:cNvPr>
          <p:cNvGrpSpPr/>
          <p:nvPr/>
        </p:nvGrpSpPr>
        <p:grpSpPr>
          <a:xfrm>
            <a:off x="1120793" y="3223856"/>
            <a:ext cx="192646" cy="280822"/>
            <a:chOff x="3582988" y="3510757"/>
            <a:chExt cx="319088" cy="465138"/>
          </a:xfrm>
          <a:solidFill>
            <a:schemeClr val="bg1"/>
          </a:solidFill>
        </p:grpSpPr>
        <p:sp>
          <p:nvSpPr>
            <p:cNvPr id="118" name="AutoShape 113">
              <a:extLst>
                <a:ext uri="{FF2B5EF4-FFF2-40B4-BE49-F238E27FC236}">
                  <a16:creationId xmlns:a16="http://schemas.microsoft.com/office/drawing/2014/main" id="{227F7740-26AB-45AC-B1A6-73B42764C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2988" y="3510757"/>
              <a:ext cx="319088" cy="4651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19" name="AutoShape 114">
              <a:extLst>
                <a:ext uri="{FF2B5EF4-FFF2-40B4-BE49-F238E27FC236}">
                  <a16:creationId xmlns:a16="http://schemas.microsoft.com/office/drawing/2014/main" id="{1211BF85-36EB-4D3D-9EE0-66FCFD2465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5219" y="3583782"/>
              <a:ext cx="94456" cy="944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1387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D2C8428-CC29-4A85-B9F5-2EEC6695B669}"/>
              </a:ext>
            </a:extLst>
          </p:cNvPr>
          <p:cNvGrpSpPr/>
          <p:nvPr/>
        </p:nvGrpSpPr>
        <p:grpSpPr>
          <a:xfrm>
            <a:off x="1071998" y="0"/>
            <a:ext cx="6980954" cy="3480041"/>
            <a:chOff x="1429331" y="6857970"/>
            <a:chExt cx="9307938" cy="4640054"/>
          </a:xfrm>
        </p:grpSpPr>
        <p:sp>
          <p:nvSpPr>
            <p:cNvPr id="3" name="Freeform 8">
              <a:extLst>
                <a:ext uri="{FF2B5EF4-FFF2-40B4-BE49-F238E27FC236}">
                  <a16:creationId xmlns:a16="http://schemas.microsoft.com/office/drawing/2014/main" id="{62A5F9E0-CC7E-4183-BEEB-15AC177B6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331" y="6857970"/>
              <a:ext cx="9307938" cy="1969819"/>
            </a:xfrm>
            <a:custGeom>
              <a:avLst/>
              <a:gdLst>
                <a:gd name="T0" fmla="*/ 1199 w 18060"/>
                <a:gd name="T1" fmla="*/ 3775 h 3823"/>
                <a:gd name="T2" fmla="*/ 1174 w 18060"/>
                <a:gd name="T3" fmla="*/ 3703 h 3823"/>
                <a:gd name="T4" fmla="*/ 1155 w 18060"/>
                <a:gd name="T5" fmla="*/ 3628 h 3823"/>
                <a:gd name="T6" fmla="*/ 1142 w 18060"/>
                <a:gd name="T7" fmla="*/ 3551 h 3823"/>
                <a:gd name="T8" fmla="*/ 1134 w 18060"/>
                <a:gd name="T9" fmla="*/ 3473 h 3823"/>
                <a:gd name="T10" fmla="*/ 1134 w 18060"/>
                <a:gd name="T11" fmla="*/ 3362 h 3823"/>
                <a:gd name="T12" fmla="*/ 1158 w 18060"/>
                <a:gd name="T13" fmla="*/ 3195 h 3823"/>
                <a:gd name="T14" fmla="*/ 1209 w 18060"/>
                <a:gd name="T15" fmla="*/ 3037 h 3823"/>
                <a:gd name="T16" fmla="*/ 1283 w 18060"/>
                <a:gd name="T17" fmla="*/ 2891 h 3823"/>
                <a:gd name="T18" fmla="*/ 1382 w 18060"/>
                <a:gd name="T19" fmla="*/ 2755 h 3823"/>
                <a:gd name="T20" fmla="*/ 1499 w 18060"/>
                <a:gd name="T21" fmla="*/ 2635 h 3823"/>
                <a:gd name="T22" fmla="*/ 1634 w 18060"/>
                <a:gd name="T23" fmla="*/ 2530 h 3823"/>
                <a:gd name="T24" fmla="*/ 1786 w 18060"/>
                <a:gd name="T25" fmla="*/ 2443 h 3823"/>
                <a:gd name="T26" fmla="*/ 1952 w 18060"/>
                <a:gd name="T27" fmla="*/ 2376 h 3823"/>
                <a:gd name="T28" fmla="*/ 2129 w 18060"/>
                <a:gd name="T29" fmla="*/ 2331 h 3823"/>
                <a:gd name="T30" fmla="*/ 2315 w 18060"/>
                <a:gd name="T31" fmla="*/ 2310 h 3823"/>
                <a:gd name="T32" fmla="*/ 15803 w 18060"/>
                <a:gd name="T33" fmla="*/ 2305 h 3823"/>
                <a:gd name="T34" fmla="*/ 16159 w 18060"/>
                <a:gd name="T35" fmla="*/ 2262 h 3823"/>
                <a:gd name="T36" fmla="*/ 16498 w 18060"/>
                <a:gd name="T37" fmla="*/ 2172 h 3823"/>
                <a:gd name="T38" fmla="*/ 16814 w 18060"/>
                <a:gd name="T39" fmla="*/ 2037 h 3823"/>
                <a:gd name="T40" fmla="*/ 17103 w 18060"/>
                <a:gd name="T41" fmla="*/ 1862 h 3823"/>
                <a:gd name="T42" fmla="*/ 17362 w 18060"/>
                <a:gd name="T43" fmla="*/ 1651 h 3823"/>
                <a:gd name="T44" fmla="*/ 17587 w 18060"/>
                <a:gd name="T45" fmla="*/ 1406 h 3823"/>
                <a:gd name="T46" fmla="*/ 17772 w 18060"/>
                <a:gd name="T47" fmla="*/ 1133 h 3823"/>
                <a:gd name="T48" fmla="*/ 17916 w 18060"/>
                <a:gd name="T49" fmla="*/ 835 h 3823"/>
                <a:gd name="T50" fmla="*/ 18011 w 18060"/>
                <a:gd name="T51" fmla="*/ 516 h 3823"/>
                <a:gd name="T52" fmla="*/ 18057 w 18060"/>
                <a:gd name="T53" fmla="*/ 179 h 3823"/>
                <a:gd name="T54" fmla="*/ 18059 w 18060"/>
                <a:gd name="T55" fmla="*/ 32 h 3823"/>
                <a:gd name="T56" fmla="*/ 16924 w 18060"/>
                <a:gd name="T57" fmla="*/ 0 h 3823"/>
                <a:gd name="T58" fmla="*/ 16927 w 18060"/>
                <a:gd name="T59" fmla="*/ 49 h 3823"/>
                <a:gd name="T60" fmla="*/ 16920 w 18060"/>
                <a:gd name="T61" fmla="*/ 177 h 3823"/>
                <a:gd name="T62" fmla="*/ 16887 w 18060"/>
                <a:gd name="T63" fmla="*/ 342 h 3823"/>
                <a:gd name="T64" fmla="*/ 16829 w 18060"/>
                <a:gd name="T65" fmla="*/ 497 h 3823"/>
                <a:gd name="T66" fmla="*/ 16746 w 18060"/>
                <a:gd name="T67" fmla="*/ 640 h 3823"/>
                <a:gd name="T68" fmla="*/ 16642 w 18060"/>
                <a:gd name="T69" fmla="*/ 771 h 3823"/>
                <a:gd name="T70" fmla="*/ 16518 w 18060"/>
                <a:gd name="T71" fmla="*/ 887 h 3823"/>
                <a:gd name="T72" fmla="*/ 16377 w 18060"/>
                <a:gd name="T73" fmla="*/ 985 h 3823"/>
                <a:gd name="T74" fmla="*/ 16220 w 18060"/>
                <a:gd name="T75" fmla="*/ 1066 h 3823"/>
                <a:gd name="T76" fmla="*/ 16051 w 18060"/>
                <a:gd name="T77" fmla="*/ 1125 h 3823"/>
                <a:gd name="T78" fmla="*/ 15870 w 18060"/>
                <a:gd name="T79" fmla="*/ 1162 h 3823"/>
                <a:gd name="T80" fmla="*/ 15681 w 18060"/>
                <a:gd name="T81" fmla="*/ 1176 h 3823"/>
                <a:gd name="T82" fmla="*/ 2137 w 18060"/>
                <a:gd name="T83" fmla="*/ 1187 h 3823"/>
                <a:gd name="T84" fmla="*/ 1786 w 18060"/>
                <a:gd name="T85" fmla="*/ 1247 h 3823"/>
                <a:gd name="T86" fmla="*/ 1454 w 18060"/>
                <a:gd name="T87" fmla="*/ 1352 h 3823"/>
                <a:gd name="T88" fmla="*/ 1147 w 18060"/>
                <a:gd name="T89" fmla="*/ 1501 h 3823"/>
                <a:gd name="T90" fmla="*/ 867 w 18060"/>
                <a:gd name="T91" fmla="*/ 1689 h 3823"/>
                <a:gd name="T92" fmla="*/ 619 w 18060"/>
                <a:gd name="T93" fmla="*/ 1911 h 3823"/>
                <a:gd name="T94" fmla="*/ 407 w 18060"/>
                <a:gd name="T95" fmla="*/ 2165 h 3823"/>
                <a:gd name="T96" fmla="*/ 235 w 18060"/>
                <a:gd name="T97" fmla="*/ 2447 h 3823"/>
                <a:gd name="T98" fmla="*/ 107 w 18060"/>
                <a:gd name="T99" fmla="*/ 2753 h 3823"/>
                <a:gd name="T100" fmla="*/ 27 w 18060"/>
                <a:gd name="T101" fmla="*/ 3078 h 3823"/>
                <a:gd name="T102" fmla="*/ 0 w 18060"/>
                <a:gd name="T103" fmla="*/ 3420 h 3823"/>
                <a:gd name="T104" fmla="*/ 6 w 18060"/>
                <a:gd name="T105" fmla="*/ 3573 h 3823"/>
                <a:gd name="T106" fmla="*/ 23 w 18060"/>
                <a:gd name="T107" fmla="*/ 3725 h 3823"/>
                <a:gd name="T108" fmla="*/ 1219 w 18060"/>
                <a:gd name="T109" fmla="*/ 3823 h 3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060" h="3823">
                  <a:moveTo>
                    <a:pt x="1219" y="3823"/>
                  </a:moveTo>
                  <a:lnTo>
                    <a:pt x="1209" y="3799"/>
                  </a:lnTo>
                  <a:lnTo>
                    <a:pt x="1199" y="3775"/>
                  </a:lnTo>
                  <a:lnTo>
                    <a:pt x="1191" y="3752"/>
                  </a:lnTo>
                  <a:lnTo>
                    <a:pt x="1182" y="3727"/>
                  </a:lnTo>
                  <a:lnTo>
                    <a:pt x="1174" y="3703"/>
                  </a:lnTo>
                  <a:lnTo>
                    <a:pt x="1167" y="3678"/>
                  </a:lnTo>
                  <a:lnTo>
                    <a:pt x="1161" y="3654"/>
                  </a:lnTo>
                  <a:lnTo>
                    <a:pt x="1155" y="3628"/>
                  </a:lnTo>
                  <a:lnTo>
                    <a:pt x="1150" y="3603"/>
                  </a:lnTo>
                  <a:lnTo>
                    <a:pt x="1146" y="3577"/>
                  </a:lnTo>
                  <a:lnTo>
                    <a:pt x="1142" y="3551"/>
                  </a:lnTo>
                  <a:lnTo>
                    <a:pt x="1139" y="3525"/>
                  </a:lnTo>
                  <a:lnTo>
                    <a:pt x="1137" y="3499"/>
                  </a:lnTo>
                  <a:lnTo>
                    <a:pt x="1134" y="3473"/>
                  </a:lnTo>
                  <a:lnTo>
                    <a:pt x="1133" y="3446"/>
                  </a:lnTo>
                  <a:lnTo>
                    <a:pt x="1133" y="3420"/>
                  </a:lnTo>
                  <a:lnTo>
                    <a:pt x="1134" y="3362"/>
                  </a:lnTo>
                  <a:lnTo>
                    <a:pt x="1140" y="3306"/>
                  </a:lnTo>
                  <a:lnTo>
                    <a:pt x="1148" y="3251"/>
                  </a:lnTo>
                  <a:lnTo>
                    <a:pt x="1158" y="3195"/>
                  </a:lnTo>
                  <a:lnTo>
                    <a:pt x="1173" y="3142"/>
                  </a:lnTo>
                  <a:lnTo>
                    <a:pt x="1190" y="3089"/>
                  </a:lnTo>
                  <a:lnTo>
                    <a:pt x="1209" y="3037"/>
                  </a:lnTo>
                  <a:lnTo>
                    <a:pt x="1231" y="2988"/>
                  </a:lnTo>
                  <a:lnTo>
                    <a:pt x="1256" y="2938"/>
                  </a:lnTo>
                  <a:lnTo>
                    <a:pt x="1283" y="2891"/>
                  </a:lnTo>
                  <a:lnTo>
                    <a:pt x="1314" y="2843"/>
                  </a:lnTo>
                  <a:lnTo>
                    <a:pt x="1347" y="2798"/>
                  </a:lnTo>
                  <a:lnTo>
                    <a:pt x="1382" y="2755"/>
                  </a:lnTo>
                  <a:lnTo>
                    <a:pt x="1418" y="2714"/>
                  </a:lnTo>
                  <a:lnTo>
                    <a:pt x="1457" y="2673"/>
                  </a:lnTo>
                  <a:lnTo>
                    <a:pt x="1499" y="2635"/>
                  </a:lnTo>
                  <a:lnTo>
                    <a:pt x="1542" y="2597"/>
                  </a:lnTo>
                  <a:lnTo>
                    <a:pt x="1587" y="2562"/>
                  </a:lnTo>
                  <a:lnTo>
                    <a:pt x="1634" y="2530"/>
                  </a:lnTo>
                  <a:lnTo>
                    <a:pt x="1683" y="2498"/>
                  </a:lnTo>
                  <a:lnTo>
                    <a:pt x="1734" y="2470"/>
                  </a:lnTo>
                  <a:lnTo>
                    <a:pt x="1786" y="2443"/>
                  </a:lnTo>
                  <a:lnTo>
                    <a:pt x="1840" y="2418"/>
                  </a:lnTo>
                  <a:lnTo>
                    <a:pt x="1895" y="2395"/>
                  </a:lnTo>
                  <a:lnTo>
                    <a:pt x="1952" y="2376"/>
                  </a:lnTo>
                  <a:lnTo>
                    <a:pt x="2009" y="2358"/>
                  </a:lnTo>
                  <a:lnTo>
                    <a:pt x="2069" y="2344"/>
                  </a:lnTo>
                  <a:lnTo>
                    <a:pt x="2129" y="2331"/>
                  </a:lnTo>
                  <a:lnTo>
                    <a:pt x="2190" y="2321"/>
                  </a:lnTo>
                  <a:lnTo>
                    <a:pt x="2252" y="2314"/>
                  </a:lnTo>
                  <a:lnTo>
                    <a:pt x="2315" y="2310"/>
                  </a:lnTo>
                  <a:lnTo>
                    <a:pt x="2379" y="2309"/>
                  </a:lnTo>
                  <a:lnTo>
                    <a:pt x="15681" y="2309"/>
                  </a:lnTo>
                  <a:lnTo>
                    <a:pt x="15803" y="2305"/>
                  </a:lnTo>
                  <a:lnTo>
                    <a:pt x="15923" y="2296"/>
                  </a:lnTo>
                  <a:lnTo>
                    <a:pt x="16042" y="2283"/>
                  </a:lnTo>
                  <a:lnTo>
                    <a:pt x="16159" y="2262"/>
                  </a:lnTo>
                  <a:lnTo>
                    <a:pt x="16274" y="2238"/>
                  </a:lnTo>
                  <a:lnTo>
                    <a:pt x="16387" y="2207"/>
                  </a:lnTo>
                  <a:lnTo>
                    <a:pt x="16498" y="2172"/>
                  </a:lnTo>
                  <a:lnTo>
                    <a:pt x="16606" y="2131"/>
                  </a:lnTo>
                  <a:lnTo>
                    <a:pt x="16711" y="2086"/>
                  </a:lnTo>
                  <a:lnTo>
                    <a:pt x="16814" y="2037"/>
                  </a:lnTo>
                  <a:lnTo>
                    <a:pt x="16913" y="1983"/>
                  </a:lnTo>
                  <a:lnTo>
                    <a:pt x="17010" y="1925"/>
                  </a:lnTo>
                  <a:lnTo>
                    <a:pt x="17103" y="1862"/>
                  </a:lnTo>
                  <a:lnTo>
                    <a:pt x="17193" y="1795"/>
                  </a:lnTo>
                  <a:lnTo>
                    <a:pt x="17280" y="1724"/>
                  </a:lnTo>
                  <a:lnTo>
                    <a:pt x="17362" y="1651"/>
                  </a:lnTo>
                  <a:lnTo>
                    <a:pt x="17441" y="1572"/>
                  </a:lnTo>
                  <a:lnTo>
                    <a:pt x="17516" y="1491"/>
                  </a:lnTo>
                  <a:lnTo>
                    <a:pt x="17587" y="1406"/>
                  </a:lnTo>
                  <a:lnTo>
                    <a:pt x="17653" y="1318"/>
                  </a:lnTo>
                  <a:lnTo>
                    <a:pt x="17715" y="1227"/>
                  </a:lnTo>
                  <a:lnTo>
                    <a:pt x="17772" y="1133"/>
                  </a:lnTo>
                  <a:lnTo>
                    <a:pt x="17825" y="1036"/>
                  </a:lnTo>
                  <a:lnTo>
                    <a:pt x="17873" y="937"/>
                  </a:lnTo>
                  <a:lnTo>
                    <a:pt x="17916" y="835"/>
                  </a:lnTo>
                  <a:lnTo>
                    <a:pt x="17953" y="731"/>
                  </a:lnTo>
                  <a:lnTo>
                    <a:pt x="17986" y="624"/>
                  </a:lnTo>
                  <a:lnTo>
                    <a:pt x="18011" y="516"/>
                  </a:lnTo>
                  <a:lnTo>
                    <a:pt x="18033" y="405"/>
                  </a:lnTo>
                  <a:lnTo>
                    <a:pt x="18048" y="293"/>
                  </a:lnTo>
                  <a:lnTo>
                    <a:pt x="18057" y="179"/>
                  </a:lnTo>
                  <a:lnTo>
                    <a:pt x="18060" y="64"/>
                  </a:lnTo>
                  <a:lnTo>
                    <a:pt x="18060" y="49"/>
                  </a:lnTo>
                  <a:lnTo>
                    <a:pt x="18059" y="32"/>
                  </a:lnTo>
                  <a:lnTo>
                    <a:pt x="18059" y="16"/>
                  </a:lnTo>
                  <a:lnTo>
                    <a:pt x="18058" y="0"/>
                  </a:lnTo>
                  <a:lnTo>
                    <a:pt x="16924" y="0"/>
                  </a:lnTo>
                  <a:lnTo>
                    <a:pt x="16926" y="16"/>
                  </a:lnTo>
                  <a:lnTo>
                    <a:pt x="16927" y="32"/>
                  </a:lnTo>
                  <a:lnTo>
                    <a:pt x="16927" y="49"/>
                  </a:lnTo>
                  <a:lnTo>
                    <a:pt x="16927" y="64"/>
                  </a:lnTo>
                  <a:lnTo>
                    <a:pt x="16926" y="121"/>
                  </a:lnTo>
                  <a:lnTo>
                    <a:pt x="16920" y="177"/>
                  </a:lnTo>
                  <a:lnTo>
                    <a:pt x="16912" y="234"/>
                  </a:lnTo>
                  <a:lnTo>
                    <a:pt x="16902" y="288"/>
                  </a:lnTo>
                  <a:lnTo>
                    <a:pt x="16887" y="342"/>
                  </a:lnTo>
                  <a:lnTo>
                    <a:pt x="16870" y="394"/>
                  </a:lnTo>
                  <a:lnTo>
                    <a:pt x="16851" y="446"/>
                  </a:lnTo>
                  <a:lnTo>
                    <a:pt x="16829" y="497"/>
                  </a:lnTo>
                  <a:lnTo>
                    <a:pt x="16804" y="545"/>
                  </a:lnTo>
                  <a:lnTo>
                    <a:pt x="16777" y="594"/>
                  </a:lnTo>
                  <a:lnTo>
                    <a:pt x="16746" y="640"/>
                  </a:lnTo>
                  <a:lnTo>
                    <a:pt x="16713" y="685"/>
                  </a:lnTo>
                  <a:lnTo>
                    <a:pt x="16678" y="729"/>
                  </a:lnTo>
                  <a:lnTo>
                    <a:pt x="16642" y="771"/>
                  </a:lnTo>
                  <a:lnTo>
                    <a:pt x="16603" y="811"/>
                  </a:lnTo>
                  <a:lnTo>
                    <a:pt x="16561" y="850"/>
                  </a:lnTo>
                  <a:lnTo>
                    <a:pt x="16518" y="887"/>
                  </a:lnTo>
                  <a:lnTo>
                    <a:pt x="16473" y="922"/>
                  </a:lnTo>
                  <a:lnTo>
                    <a:pt x="16426" y="955"/>
                  </a:lnTo>
                  <a:lnTo>
                    <a:pt x="16377" y="985"/>
                  </a:lnTo>
                  <a:lnTo>
                    <a:pt x="16326" y="1014"/>
                  </a:lnTo>
                  <a:lnTo>
                    <a:pt x="16274" y="1042"/>
                  </a:lnTo>
                  <a:lnTo>
                    <a:pt x="16220" y="1066"/>
                  </a:lnTo>
                  <a:lnTo>
                    <a:pt x="16165" y="1088"/>
                  </a:lnTo>
                  <a:lnTo>
                    <a:pt x="16108" y="1108"/>
                  </a:lnTo>
                  <a:lnTo>
                    <a:pt x="16051" y="1125"/>
                  </a:lnTo>
                  <a:lnTo>
                    <a:pt x="15991" y="1141"/>
                  </a:lnTo>
                  <a:lnTo>
                    <a:pt x="15931" y="1153"/>
                  </a:lnTo>
                  <a:lnTo>
                    <a:pt x="15870" y="1162"/>
                  </a:lnTo>
                  <a:lnTo>
                    <a:pt x="15808" y="1170"/>
                  </a:lnTo>
                  <a:lnTo>
                    <a:pt x="15745" y="1175"/>
                  </a:lnTo>
                  <a:lnTo>
                    <a:pt x="15681" y="1176"/>
                  </a:lnTo>
                  <a:lnTo>
                    <a:pt x="2379" y="1176"/>
                  </a:lnTo>
                  <a:lnTo>
                    <a:pt x="2258" y="1178"/>
                  </a:lnTo>
                  <a:lnTo>
                    <a:pt x="2137" y="1187"/>
                  </a:lnTo>
                  <a:lnTo>
                    <a:pt x="2018" y="1202"/>
                  </a:lnTo>
                  <a:lnTo>
                    <a:pt x="1901" y="1221"/>
                  </a:lnTo>
                  <a:lnTo>
                    <a:pt x="1786" y="1247"/>
                  </a:lnTo>
                  <a:lnTo>
                    <a:pt x="1673" y="1276"/>
                  </a:lnTo>
                  <a:lnTo>
                    <a:pt x="1562" y="1312"/>
                  </a:lnTo>
                  <a:lnTo>
                    <a:pt x="1454" y="1352"/>
                  </a:lnTo>
                  <a:lnTo>
                    <a:pt x="1349" y="1397"/>
                  </a:lnTo>
                  <a:lnTo>
                    <a:pt x="1246" y="1447"/>
                  </a:lnTo>
                  <a:lnTo>
                    <a:pt x="1147" y="1501"/>
                  </a:lnTo>
                  <a:lnTo>
                    <a:pt x="1050" y="1559"/>
                  </a:lnTo>
                  <a:lnTo>
                    <a:pt x="957" y="1621"/>
                  </a:lnTo>
                  <a:lnTo>
                    <a:pt x="867" y="1689"/>
                  </a:lnTo>
                  <a:lnTo>
                    <a:pt x="780" y="1759"/>
                  </a:lnTo>
                  <a:lnTo>
                    <a:pt x="698" y="1834"/>
                  </a:lnTo>
                  <a:lnTo>
                    <a:pt x="619" y="1911"/>
                  </a:lnTo>
                  <a:lnTo>
                    <a:pt x="544" y="1993"/>
                  </a:lnTo>
                  <a:lnTo>
                    <a:pt x="473" y="2077"/>
                  </a:lnTo>
                  <a:lnTo>
                    <a:pt x="407" y="2165"/>
                  </a:lnTo>
                  <a:lnTo>
                    <a:pt x="345" y="2257"/>
                  </a:lnTo>
                  <a:lnTo>
                    <a:pt x="288" y="2350"/>
                  </a:lnTo>
                  <a:lnTo>
                    <a:pt x="235" y="2447"/>
                  </a:lnTo>
                  <a:lnTo>
                    <a:pt x="187" y="2547"/>
                  </a:lnTo>
                  <a:lnTo>
                    <a:pt x="144" y="2649"/>
                  </a:lnTo>
                  <a:lnTo>
                    <a:pt x="107" y="2753"/>
                  </a:lnTo>
                  <a:lnTo>
                    <a:pt x="74" y="2859"/>
                  </a:lnTo>
                  <a:lnTo>
                    <a:pt x="49" y="2968"/>
                  </a:lnTo>
                  <a:lnTo>
                    <a:pt x="27" y="3078"/>
                  </a:lnTo>
                  <a:lnTo>
                    <a:pt x="12" y="3191"/>
                  </a:lnTo>
                  <a:lnTo>
                    <a:pt x="3" y="3305"/>
                  </a:lnTo>
                  <a:lnTo>
                    <a:pt x="0" y="3420"/>
                  </a:lnTo>
                  <a:lnTo>
                    <a:pt x="1" y="3471"/>
                  </a:lnTo>
                  <a:lnTo>
                    <a:pt x="2" y="3523"/>
                  </a:lnTo>
                  <a:lnTo>
                    <a:pt x="6" y="3573"/>
                  </a:lnTo>
                  <a:lnTo>
                    <a:pt x="10" y="3624"/>
                  </a:lnTo>
                  <a:lnTo>
                    <a:pt x="16" y="3674"/>
                  </a:lnTo>
                  <a:lnTo>
                    <a:pt x="23" y="3725"/>
                  </a:lnTo>
                  <a:lnTo>
                    <a:pt x="30" y="3774"/>
                  </a:lnTo>
                  <a:lnTo>
                    <a:pt x="40" y="3823"/>
                  </a:lnTo>
                  <a:lnTo>
                    <a:pt x="1219" y="382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BB44FEA6-9A13-4184-B887-3572539CA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331" y="8580402"/>
              <a:ext cx="9307938" cy="2079598"/>
            </a:xfrm>
            <a:custGeom>
              <a:avLst/>
              <a:gdLst>
                <a:gd name="T0" fmla="*/ 15745 w 18060"/>
                <a:gd name="T1" fmla="*/ 2310 h 4036"/>
                <a:gd name="T2" fmla="*/ 15931 w 18060"/>
                <a:gd name="T3" fmla="*/ 2331 h 4036"/>
                <a:gd name="T4" fmla="*/ 16108 w 18060"/>
                <a:gd name="T5" fmla="*/ 2376 h 4036"/>
                <a:gd name="T6" fmla="*/ 16274 w 18060"/>
                <a:gd name="T7" fmla="*/ 2443 h 4036"/>
                <a:gd name="T8" fmla="*/ 16426 w 18060"/>
                <a:gd name="T9" fmla="*/ 2530 h 4036"/>
                <a:gd name="T10" fmla="*/ 16561 w 18060"/>
                <a:gd name="T11" fmla="*/ 2635 h 4036"/>
                <a:gd name="T12" fmla="*/ 16678 w 18060"/>
                <a:gd name="T13" fmla="*/ 2756 h 4036"/>
                <a:gd name="T14" fmla="*/ 16777 w 18060"/>
                <a:gd name="T15" fmla="*/ 2891 h 4036"/>
                <a:gd name="T16" fmla="*/ 16851 w 18060"/>
                <a:gd name="T17" fmla="*/ 3038 h 4036"/>
                <a:gd name="T18" fmla="*/ 16902 w 18060"/>
                <a:gd name="T19" fmla="*/ 3196 h 4036"/>
                <a:gd name="T20" fmla="*/ 16926 w 18060"/>
                <a:gd name="T21" fmla="*/ 3363 h 4036"/>
                <a:gd name="T22" fmla="*/ 16923 w 18060"/>
                <a:gd name="T23" fmla="*/ 3505 h 4036"/>
                <a:gd name="T24" fmla="*/ 16905 w 18060"/>
                <a:gd name="T25" fmla="*/ 3628 h 4036"/>
                <a:gd name="T26" fmla="*/ 16871 w 18060"/>
                <a:gd name="T27" fmla="*/ 3747 h 4036"/>
                <a:gd name="T28" fmla="*/ 16824 w 18060"/>
                <a:gd name="T29" fmla="*/ 3860 h 4036"/>
                <a:gd name="T30" fmla="*/ 16764 w 18060"/>
                <a:gd name="T31" fmla="*/ 3967 h 4036"/>
                <a:gd name="T32" fmla="*/ 17969 w 18060"/>
                <a:gd name="T33" fmla="*/ 4036 h 4036"/>
                <a:gd name="T34" fmla="*/ 17999 w 18060"/>
                <a:gd name="T35" fmla="*/ 3925 h 4036"/>
                <a:gd name="T36" fmla="*/ 18023 w 18060"/>
                <a:gd name="T37" fmla="*/ 3811 h 4036"/>
                <a:gd name="T38" fmla="*/ 18042 w 18060"/>
                <a:gd name="T39" fmla="*/ 3695 h 4036"/>
                <a:gd name="T40" fmla="*/ 18054 w 18060"/>
                <a:gd name="T41" fmla="*/ 3578 h 4036"/>
                <a:gd name="T42" fmla="*/ 18060 w 18060"/>
                <a:gd name="T43" fmla="*/ 3460 h 4036"/>
                <a:gd name="T44" fmla="*/ 18048 w 18060"/>
                <a:gd name="T45" fmla="*/ 3191 h 4036"/>
                <a:gd name="T46" fmla="*/ 17986 w 18060"/>
                <a:gd name="T47" fmla="*/ 2859 h 4036"/>
                <a:gd name="T48" fmla="*/ 17873 w 18060"/>
                <a:gd name="T49" fmla="*/ 2547 h 4036"/>
                <a:gd name="T50" fmla="*/ 17715 w 18060"/>
                <a:gd name="T51" fmla="*/ 2257 h 4036"/>
                <a:gd name="T52" fmla="*/ 17516 w 18060"/>
                <a:gd name="T53" fmla="*/ 1993 h 4036"/>
                <a:gd name="T54" fmla="*/ 17280 w 18060"/>
                <a:gd name="T55" fmla="*/ 1759 h 4036"/>
                <a:gd name="T56" fmla="*/ 17010 w 18060"/>
                <a:gd name="T57" fmla="*/ 1560 h 4036"/>
                <a:gd name="T58" fmla="*/ 16711 w 18060"/>
                <a:gd name="T59" fmla="*/ 1397 h 4036"/>
                <a:gd name="T60" fmla="*/ 16387 w 18060"/>
                <a:gd name="T61" fmla="*/ 1276 h 4036"/>
                <a:gd name="T62" fmla="*/ 16042 w 18060"/>
                <a:gd name="T63" fmla="*/ 1202 h 4036"/>
                <a:gd name="T64" fmla="*/ 15681 w 18060"/>
                <a:gd name="T65" fmla="*/ 1176 h 4036"/>
                <a:gd name="T66" fmla="*/ 2252 w 18060"/>
                <a:gd name="T67" fmla="*/ 1170 h 4036"/>
                <a:gd name="T68" fmla="*/ 2069 w 18060"/>
                <a:gd name="T69" fmla="*/ 1141 h 4036"/>
                <a:gd name="T70" fmla="*/ 1895 w 18060"/>
                <a:gd name="T71" fmla="*/ 1088 h 4036"/>
                <a:gd name="T72" fmla="*/ 1734 w 18060"/>
                <a:gd name="T73" fmla="*/ 1015 h 4036"/>
                <a:gd name="T74" fmla="*/ 1587 w 18060"/>
                <a:gd name="T75" fmla="*/ 922 h 4036"/>
                <a:gd name="T76" fmla="*/ 1457 w 18060"/>
                <a:gd name="T77" fmla="*/ 812 h 4036"/>
                <a:gd name="T78" fmla="*/ 1347 w 18060"/>
                <a:gd name="T79" fmla="*/ 685 h 4036"/>
                <a:gd name="T80" fmla="*/ 1256 w 18060"/>
                <a:gd name="T81" fmla="*/ 545 h 4036"/>
                <a:gd name="T82" fmla="*/ 1190 w 18060"/>
                <a:gd name="T83" fmla="*/ 394 h 4036"/>
                <a:gd name="T84" fmla="*/ 1148 w 18060"/>
                <a:gd name="T85" fmla="*/ 234 h 4036"/>
                <a:gd name="T86" fmla="*/ 1133 w 18060"/>
                <a:gd name="T87" fmla="*/ 65 h 4036"/>
                <a:gd name="T88" fmla="*/ 1134 w 18060"/>
                <a:gd name="T89" fmla="*/ 16 h 4036"/>
                <a:gd name="T90" fmla="*/ 1 w 18060"/>
                <a:gd name="T91" fmla="*/ 16 h 4036"/>
                <a:gd name="T92" fmla="*/ 0 w 18060"/>
                <a:gd name="T93" fmla="*/ 65 h 4036"/>
                <a:gd name="T94" fmla="*/ 27 w 18060"/>
                <a:gd name="T95" fmla="*/ 405 h 4036"/>
                <a:gd name="T96" fmla="*/ 107 w 18060"/>
                <a:gd name="T97" fmla="*/ 731 h 4036"/>
                <a:gd name="T98" fmla="*/ 235 w 18060"/>
                <a:gd name="T99" fmla="*/ 1036 h 4036"/>
                <a:gd name="T100" fmla="*/ 407 w 18060"/>
                <a:gd name="T101" fmla="*/ 1318 h 4036"/>
                <a:gd name="T102" fmla="*/ 619 w 18060"/>
                <a:gd name="T103" fmla="*/ 1572 h 4036"/>
                <a:gd name="T104" fmla="*/ 867 w 18060"/>
                <a:gd name="T105" fmla="*/ 1795 h 4036"/>
                <a:gd name="T106" fmla="*/ 1147 w 18060"/>
                <a:gd name="T107" fmla="*/ 1983 h 4036"/>
                <a:gd name="T108" fmla="*/ 1454 w 18060"/>
                <a:gd name="T109" fmla="*/ 2132 h 4036"/>
                <a:gd name="T110" fmla="*/ 1786 w 18060"/>
                <a:gd name="T111" fmla="*/ 2238 h 4036"/>
                <a:gd name="T112" fmla="*/ 2137 w 18060"/>
                <a:gd name="T113" fmla="*/ 2296 h 4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060" h="4036">
                  <a:moveTo>
                    <a:pt x="2379" y="2309"/>
                  </a:moveTo>
                  <a:lnTo>
                    <a:pt x="15681" y="2309"/>
                  </a:lnTo>
                  <a:lnTo>
                    <a:pt x="15745" y="2310"/>
                  </a:lnTo>
                  <a:lnTo>
                    <a:pt x="15808" y="2314"/>
                  </a:lnTo>
                  <a:lnTo>
                    <a:pt x="15870" y="2321"/>
                  </a:lnTo>
                  <a:lnTo>
                    <a:pt x="15931" y="2331"/>
                  </a:lnTo>
                  <a:lnTo>
                    <a:pt x="15991" y="2344"/>
                  </a:lnTo>
                  <a:lnTo>
                    <a:pt x="16051" y="2358"/>
                  </a:lnTo>
                  <a:lnTo>
                    <a:pt x="16108" y="2376"/>
                  </a:lnTo>
                  <a:lnTo>
                    <a:pt x="16165" y="2396"/>
                  </a:lnTo>
                  <a:lnTo>
                    <a:pt x="16220" y="2418"/>
                  </a:lnTo>
                  <a:lnTo>
                    <a:pt x="16274" y="2443"/>
                  </a:lnTo>
                  <a:lnTo>
                    <a:pt x="16326" y="2470"/>
                  </a:lnTo>
                  <a:lnTo>
                    <a:pt x="16377" y="2498"/>
                  </a:lnTo>
                  <a:lnTo>
                    <a:pt x="16426" y="2530"/>
                  </a:lnTo>
                  <a:lnTo>
                    <a:pt x="16473" y="2563"/>
                  </a:lnTo>
                  <a:lnTo>
                    <a:pt x="16518" y="2598"/>
                  </a:lnTo>
                  <a:lnTo>
                    <a:pt x="16561" y="2635"/>
                  </a:lnTo>
                  <a:lnTo>
                    <a:pt x="16603" y="2673"/>
                  </a:lnTo>
                  <a:lnTo>
                    <a:pt x="16642" y="2714"/>
                  </a:lnTo>
                  <a:lnTo>
                    <a:pt x="16678" y="2756"/>
                  </a:lnTo>
                  <a:lnTo>
                    <a:pt x="16713" y="2798"/>
                  </a:lnTo>
                  <a:lnTo>
                    <a:pt x="16746" y="2844"/>
                  </a:lnTo>
                  <a:lnTo>
                    <a:pt x="16777" y="2891"/>
                  </a:lnTo>
                  <a:lnTo>
                    <a:pt x="16804" y="2938"/>
                  </a:lnTo>
                  <a:lnTo>
                    <a:pt x="16829" y="2988"/>
                  </a:lnTo>
                  <a:lnTo>
                    <a:pt x="16851" y="3038"/>
                  </a:lnTo>
                  <a:lnTo>
                    <a:pt x="16870" y="3090"/>
                  </a:lnTo>
                  <a:lnTo>
                    <a:pt x="16887" y="3143"/>
                  </a:lnTo>
                  <a:lnTo>
                    <a:pt x="16902" y="3196"/>
                  </a:lnTo>
                  <a:lnTo>
                    <a:pt x="16912" y="3251"/>
                  </a:lnTo>
                  <a:lnTo>
                    <a:pt x="16920" y="3306"/>
                  </a:lnTo>
                  <a:lnTo>
                    <a:pt x="16926" y="3363"/>
                  </a:lnTo>
                  <a:lnTo>
                    <a:pt x="16927" y="3420"/>
                  </a:lnTo>
                  <a:lnTo>
                    <a:pt x="16926" y="3462"/>
                  </a:lnTo>
                  <a:lnTo>
                    <a:pt x="16923" y="3505"/>
                  </a:lnTo>
                  <a:lnTo>
                    <a:pt x="16919" y="3547"/>
                  </a:lnTo>
                  <a:lnTo>
                    <a:pt x="16913" y="3587"/>
                  </a:lnTo>
                  <a:lnTo>
                    <a:pt x="16905" y="3628"/>
                  </a:lnTo>
                  <a:lnTo>
                    <a:pt x="16895" y="3668"/>
                  </a:lnTo>
                  <a:lnTo>
                    <a:pt x="16884" y="3708"/>
                  </a:lnTo>
                  <a:lnTo>
                    <a:pt x="16871" y="3747"/>
                  </a:lnTo>
                  <a:lnTo>
                    <a:pt x="16858" y="3786"/>
                  </a:lnTo>
                  <a:lnTo>
                    <a:pt x="16842" y="3823"/>
                  </a:lnTo>
                  <a:lnTo>
                    <a:pt x="16824" y="3860"/>
                  </a:lnTo>
                  <a:lnTo>
                    <a:pt x="16806" y="3897"/>
                  </a:lnTo>
                  <a:lnTo>
                    <a:pt x="16786" y="3932"/>
                  </a:lnTo>
                  <a:lnTo>
                    <a:pt x="16764" y="3967"/>
                  </a:lnTo>
                  <a:lnTo>
                    <a:pt x="16742" y="4002"/>
                  </a:lnTo>
                  <a:lnTo>
                    <a:pt x="16717" y="4036"/>
                  </a:lnTo>
                  <a:lnTo>
                    <a:pt x="17969" y="4036"/>
                  </a:lnTo>
                  <a:lnTo>
                    <a:pt x="17979" y="3999"/>
                  </a:lnTo>
                  <a:lnTo>
                    <a:pt x="17989" y="3962"/>
                  </a:lnTo>
                  <a:lnTo>
                    <a:pt x="17999" y="3925"/>
                  </a:lnTo>
                  <a:lnTo>
                    <a:pt x="18008" y="3887"/>
                  </a:lnTo>
                  <a:lnTo>
                    <a:pt x="18016" y="3849"/>
                  </a:lnTo>
                  <a:lnTo>
                    <a:pt x="18023" y="3811"/>
                  </a:lnTo>
                  <a:lnTo>
                    <a:pt x="18031" y="3773"/>
                  </a:lnTo>
                  <a:lnTo>
                    <a:pt x="18036" y="3735"/>
                  </a:lnTo>
                  <a:lnTo>
                    <a:pt x="18042" y="3695"/>
                  </a:lnTo>
                  <a:lnTo>
                    <a:pt x="18046" y="3657"/>
                  </a:lnTo>
                  <a:lnTo>
                    <a:pt x="18051" y="3618"/>
                  </a:lnTo>
                  <a:lnTo>
                    <a:pt x="18054" y="3578"/>
                  </a:lnTo>
                  <a:lnTo>
                    <a:pt x="18057" y="3540"/>
                  </a:lnTo>
                  <a:lnTo>
                    <a:pt x="18059" y="3499"/>
                  </a:lnTo>
                  <a:lnTo>
                    <a:pt x="18060" y="3460"/>
                  </a:lnTo>
                  <a:lnTo>
                    <a:pt x="18060" y="3420"/>
                  </a:lnTo>
                  <a:lnTo>
                    <a:pt x="18057" y="3305"/>
                  </a:lnTo>
                  <a:lnTo>
                    <a:pt x="18048" y="3191"/>
                  </a:lnTo>
                  <a:lnTo>
                    <a:pt x="18033" y="3078"/>
                  </a:lnTo>
                  <a:lnTo>
                    <a:pt x="18011" y="2968"/>
                  </a:lnTo>
                  <a:lnTo>
                    <a:pt x="17986" y="2859"/>
                  </a:lnTo>
                  <a:lnTo>
                    <a:pt x="17953" y="2753"/>
                  </a:lnTo>
                  <a:lnTo>
                    <a:pt x="17916" y="2650"/>
                  </a:lnTo>
                  <a:lnTo>
                    <a:pt x="17873" y="2547"/>
                  </a:lnTo>
                  <a:lnTo>
                    <a:pt x="17825" y="2448"/>
                  </a:lnTo>
                  <a:lnTo>
                    <a:pt x="17772" y="2351"/>
                  </a:lnTo>
                  <a:lnTo>
                    <a:pt x="17715" y="2257"/>
                  </a:lnTo>
                  <a:lnTo>
                    <a:pt x="17653" y="2165"/>
                  </a:lnTo>
                  <a:lnTo>
                    <a:pt x="17587" y="2077"/>
                  </a:lnTo>
                  <a:lnTo>
                    <a:pt x="17516" y="1993"/>
                  </a:lnTo>
                  <a:lnTo>
                    <a:pt x="17441" y="1912"/>
                  </a:lnTo>
                  <a:lnTo>
                    <a:pt x="17362" y="1834"/>
                  </a:lnTo>
                  <a:lnTo>
                    <a:pt x="17280" y="1759"/>
                  </a:lnTo>
                  <a:lnTo>
                    <a:pt x="17193" y="1689"/>
                  </a:lnTo>
                  <a:lnTo>
                    <a:pt x="17103" y="1622"/>
                  </a:lnTo>
                  <a:lnTo>
                    <a:pt x="17010" y="1560"/>
                  </a:lnTo>
                  <a:lnTo>
                    <a:pt x="16913" y="1501"/>
                  </a:lnTo>
                  <a:lnTo>
                    <a:pt x="16814" y="1447"/>
                  </a:lnTo>
                  <a:lnTo>
                    <a:pt x="16711" y="1397"/>
                  </a:lnTo>
                  <a:lnTo>
                    <a:pt x="16606" y="1352"/>
                  </a:lnTo>
                  <a:lnTo>
                    <a:pt x="16498" y="1312"/>
                  </a:lnTo>
                  <a:lnTo>
                    <a:pt x="16387" y="1276"/>
                  </a:lnTo>
                  <a:lnTo>
                    <a:pt x="16274" y="1247"/>
                  </a:lnTo>
                  <a:lnTo>
                    <a:pt x="16159" y="1221"/>
                  </a:lnTo>
                  <a:lnTo>
                    <a:pt x="16042" y="1202"/>
                  </a:lnTo>
                  <a:lnTo>
                    <a:pt x="15923" y="1187"/>
                  </a:lnTo>
                  <a:lnTo>
                    <a:pt x="15803" y="1178"/>
                  </a:lnTo>
                  <a:lnTo>
                    <a:pt x="15681" y="1176"/>
                  </a:lnTo>
                  <a:lnTo>
                    <a:pt x="2379" y="1176"/>
                  </a:lnTo>
                  <a:lnTo>
                    <a:pt x="2315" y="1175"/>
                  </a:lnTo>
                  <a:lnTo>
                    <a:pt x="2252" y="1170"/>
                  </a:lnTo>
                  <a:lnTo>
                    <a:pt x="2190" y="1162"/>
                  </a:lnTo>
                  <a:lnTo>
                    <a:pt x="2129" y="1153"/>
                  </a:lnTo>
                  <a:lnTo>
                    <a:pt x="2069" y="1141"/>
                  </a:lnTo>
                  <a:lnTo>
                    <a:pt x="2009" y="1125"/>
                  </a:lnTo>
                  <a:lnTo>
                    <a:pt x="1952" y="1108"/>
                  </a:lnTo>
                  <a:lnTo>
                    <a:pt x="1895" y="1088"/>
                  </a:lnTo>
                  <a:lnTo>
                    <a:pt x="1840" y="1067"/>
                  </a:lnTo>
                  <a:lnTo>
                    <a:pt x="1786" y="1042"/>
                  </a:lnTo>
                  <a:lnTo>
                    <a:pt x="1734" y="1015"/>
                  </a:lnTo>
                  <a:lnTo>
                    <a:pt x="1683" y="985"/>
                  </a:lnTo>
                  <a:lnTo>
                    <a:pt x="1634" y="955"/>
                  </a:lnTo>
                  <a:lnTo>
                    <a:pt x="1587" y="922"/>
                  </a:lnTo>
                  <a:lnTo>
                    <a:pt x="1542" y="887"/>
                  </a:lnTo>
                  <a:lnTo>
                    <a:pt x="1499" y="850"/>
                  </a:lnTo>
                  <a:lnTo>
                    <a:pt x="1457" y="812"/>
                  </a:lnTo>
                  <a:lnTo>
                    <a:pt x="1418" y="771"/>
                  </a:lnTo>
                  <a:lnTo>
                    <a:pt x="1382" y="729"/>
                  </a:lnTo>
                  <a:lnTo>
                    <a:pt x="1347" y="685"/>
                  </a:lnTo>
                  <a:lnTo>
                    <a:pt x="1314" y="640"/>
                  </a:lnTo>
                  <a:lnTo>
                    <a:pt x="1283" y="594"/>
                  </a:lnTo>
                  <a:lnTo>
                    <a:pt x="1256" y="545"/>
                  </a:lnTo>
                  <a:lnTo>
                    <a:pt x="1231" y="497"/>
                  </a:lnTo>
                  <a:lnTo>
                    <a:pt x="1209" y="446"/>
                  </a:lnTo>
                  <a:lnTo>
                    <a:pt x="1190" y="394"/>
                  </a:lnTo>
                  <a:lnTo>
                    <a:pt x="1173" y="342"/>
                  </a:lnTo>
                  <a:lnTo>
                    <a:pt x="1158" y="288"/>
                  </a:lnTo>
                  <a:lnTo>
                    <a:pt x="1148" y="234"/>
                  </a:lnTo>
                  <a:lnTo>
                    <a:pt x="1140" y="177"/>
                  </a:lnTo>
                  <a:lnTo>
                    <a:pt x="1134" y="121"/>
                  </a:lnTo>
                  <a:lnTo>
                    <a:pt x="1133" y="65"/>
                  </a:lnTo>
                  <a:lnTo>
                    <a:pt x="1133" y="49"/>
                  </a:lnTo>
                  <a:lnTo>
                    <a:pt x="1133" y="32"/>
                  </a:lnTo>
                  <a:lnTo>
                    <a:pt x="1134" y="16"/>
                  </a:lnTo>
                  <a:lnTo>
                    <a:pt x="1136" y="0"/>
                  </a:lnTo>
                  <a:lnTo>
                    <a:pt x="2" y="0"/>
                  </a:lnTo>
                  <a:lnTo>
                    <a:pt x="1" y="16"/>
                  </a:lnTo>
                  <a:lnTo>
                    <a:pt x="1" y="33"/>
                  </a:lnTo>
                  <a:lnTo>
                    <a:pt x="0" y="49"/>
                  </a:lnTo>
                  <a:lnTo>
                    <a:pt x="0" y="65"/>
                  </a:lnTo>
                  <a:lnTo>
                    <a:pt x="3" y="180"/>
                  </a:lnTo>
                  <a:lnTo>
                    <a:pt x="12" y="294"/>
                  </a:lnTo>
                  <a:lnTo>
                    <a:pt x="27" y="405"/>
                  </a:lnTo>
                  <a:lnTo>
                    <a:pt x="49" y="516"/>
                  </a:lnTo>
                  <a:lnTo>
                    <a:pt x="74" y="624"/>
                  </a:lnTo>
                  <a:lnTo>
                    <a:pt x="107" y="731"/>
                  </a:lnTo>
                  <a:lnTo>
                    <a:pt x="144" y="835"/>
                  </a:lnTo>
                  <a:lnTo>
                    <a:pt x="187" y="937"/>
                  </a:lnTo>
                  <a:lnTo>
                    <a:pt x="235" y="1036"/>
                  </a:lnTo>
                  <a:lnTo>
                    <a:pt x="288" y="1133"/>
                  </a:lnTo>
                  <a:lnTo>
                    <a:pt x="345" y="1227"/>
                  </a:lnTo>
                  <a:lnTo>
                    <a:pt x="407" y="1318"/>
                  </a:lnTo>
                  <a:lnTo>
                    <a:pt x="473" y="1406"/>
                  </a:lnTo>
                  <a:lnTo>
                    <a:pt x="544" y="1491"/>
                  </a:lnTo>
                  <a:lnTo>
                    <a:pt x="619" y="1572"/>
                  </a:lnTo>
                  <a:lnTo>
                    <a:pt x="698" y="1651"/>
                  </a:lnTo>
                  <a:lnTo>
                    <a:pt x="780" y="1724"/>
                  </a:lnTo>
                  <a:lnTo>
                    <a:pt x="867" y="1795"/>
                  </a:lnTo>
                  <a:lnTo>
                    <a:pt x="957" y="1862"/>
                  </a:lnTo>
                  <a:lnTo>
                    <a:pt x="1050" y="1925"/>
                  </a:lnTo>
                  <a:lnTo>
                    <a:pt x="1147" y="1983"/>
                  </a:lnTo>
                  <a:lnTo>
                    <a:pt x="1246" y="2037"/>
                  </a:lnTo>
                  <a:lnTo>
                    <a:pt x="1349" y="2087"/>
                  </a:lnTo>
                  <a:lnTo>
                    <a:pt x="1454" y="2132"/>
                  </a:lnTo>
                  <a:lnTo>
                    <a:pt x="1562" y="2172"/>
                  </a:lnTo>
                  <a:lnTo>
                    <a:pt x="1673" y="2207"/>
                  </a:lnTo>
                  <a:lnTo>
                    <a:pt x="1786" y="2238"/>
                  </a:lnTo>
                  <a:lnTo>
                    <a:pt x="1901" y="2263"/>
                  </a:lnTo>
                  <a:lnTo>
                    <a:pt x="2018" y="2283"/>
                  </a:lnTo>
                  <a:lnTo>
                    <a:pt x="2137" y="2296"/>
                  </a:lnTo>
                  <a:lnTo>
                    <a:pt x="2258" y="2305"/>
                  </a:lnTo>
                  <a:lnTo>
                    <a:pt x="2379" y="230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" name="Freeform 10">
              <a:extLst>
                <a:ext uri="{FF2B5EF4-FFF2-40B4-BE49-F238E27FC236}">
                  <a16:creationId xmlns:a16="http://schemas.microsoft.com/office/drawing/2014/main" id="{21E8539A-CEB1-4736-8CB2-68B624456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331" y="10024524"/>
              <a:ext cx="9307938" cy="1473500"/>
            </a:xfrm>
            <a:custGeom>
              <a:avLst/>
              <a:gdLst>
                <a:gd name="T0" fmla="*/ 15745 w 18060"/>
                <a:gd name="T1" fmla="*/ 1726 h 2860"/>
                <a:gd name="T2" fmla="*/ 15931 w 18060"/>
                <a:gd name="T3" fmla="*/ 1705 h 2860"/>
                <a:gd name="T4" fmla="*/ 16108 w 18060"/>
                <a:gd name="T5" fmla="*/ 1659 h 2860"/>
                <a:gd name="T6" fmla="*/ 16274 w 18060"/>
                <a:gd name="T7" fmla="*/ 1593 h 2860"/>
                <a:gd name="T8" fmla="*/ 16426 w 18060"/>
                <a:gd name="T9" fmla="*/ 1506 h 2860"/>
                <a:gd name="T10" fmla="*/ 16561 w 18060"/>
                <a:gd name="T11" fmla="*/ 1401 h 2860"/>
                <a:gd name="T12" fmla="*/ 16678 w 18060"/>
                <a:gd name="T13" fmla="*/ 1280 h 2860"/>
                <a:gd name="T14" fmla="*/ 16777 w 18060"/>
                <a:gd name="T15" fmla="*/ 1145 h 2860"/>
                <a:gd name="T16" fmla="*/ 16851 w 18060"/>
                <a:gd name="T17" fmla="*/ 997 h 2860"/>
                <a:gd name="T18" fmla="*/ 16902 w 18060"/>
                <a:gd name="T19" fmla="*/ 839 h 2860"/>
                <a:gd name="T20" fmla="*/ 16926 w 18060"/>
                <a:gd name="T21" fmla="*/ 673 h 2860"/>
                <a:gd name="T22" fmla="*/ 16923 w 18060"/>
                <a:gd name="T23" fmla="*/ 531 h 2860"/>
                <a:gd name="T24" fmla="*/ 16905 w 18060"/>
                <a:gd name="T25" fmla="*/ 408 h 2860"/>
                <a:gd name="T26" fmla="*/ 16871 w 18060"/>
                <a:gd name="T27" fmla="*/ 289 h 2860"/>
                <a:gd name="T28" fmla="*/ 16824 w 18060"/>
                <a:gd name="T29" fmla="*/ 175 h 2860"/>
                <a:gd name="T30" fmla="*/ 16764 w 18060"/>
                <a:gd name="T31" fmla="*/ 67 h 2860"/>
                <a:gd name="T32" fmla="*/ 17969 w 18060"/>
                <a:gd name="T33" fmla="*/ 0 h 2860"/>
                <a:gd name="T34" fmla="*/ 17999 w 18060"/>
                <a:gd name="T35" fmla="*/ 111 h 2860"/>
                <a:gd name="T36" fmla="*/ 18023 w 18060"/>
                <a:gd name="T37" fmla="*/ 224 h 2860"/>
                <a:gd name="T38" fmla="*/ 18042 w 18060"/>
                <a:gd name="T39" fmla="*/ 340 h 2860"/>
                <a:gd name="T40" fmla="*/ 18054 w 18060"/>
                <a:gd name="T41" fmla="*/ 457 h 2860"/>
                <a:gd name="T42" fmla="*/ 18060 w 18060"/>
                <a:gd name="T43" fmla="*/ 576 h 2860"/>
                <a:gd name="T44" fmla="*/ 18048 w 18060"/>
                <a:gd name="T45" fmla="*/ 845 h 2860"/>
                <a:gd name="T46" fmla="*/ 17986 w 18060"/>
                <a:gd name="T47" fmla="*/ 1177 h 2860"/>
                <a:gd name="T48" fmla="*/ 17873 w 18060"/>
                <a:gd name="T49" fmla="*/ 1489 h 2860"/>
                <a:gd name="T50" fmla="*/ 17715 w 18060"/>
                <a:gd name="T51" fmla="*/ 1779 h 2860"/>
                <a:gd name="T52" fmla="*/ 17516 w 18060"/>
                <a:gd name="T53" fmla="*/ 2042 h 2860"/>
                <a:gd name="T54" fmla="*/ 17280 w 18060"/>
                <a:gd name="T55" fmla="*/ 2277 h 2860"/>
                <a:gd name="T56" fmla="*/ 17010 w 18060"/>
                <a:gd name="T57" fmla="*/ 2476 h 2860"/>
                <a:gd name="T58" fmla="*/ 16711 w 18060"/>
                <a:gd name="T59" fmla="*/ 2639 h 2860"/>
                <a:gd name="T60" fmla="*/ 16387 w 18060"/>
                <a:gd name="T61" fmla="*/ 2758 h 2860"/>
                <a:gd name="T62" fmla="*/ 16042 w 18060"/>
                <a:gd name="T63" fmla="*/ 2834 h 2860"/>
                <a:gd name="T64" fmla="*/ 15681 w 18060"/>
                <a:gd name="T65" fmla="*/ 2860 h 2860"/>
                <a:gd name="T66" fmla="*/ 509 w 18060"/>
                <a:gd name="T67" fmla="*/ 2857 h 2860"/>
                <a:gd name="T68" fmla="*/ 426 w 18060"/>
                <a:gd name="T69" fmla="*/ 2842 h 2860"/>
                <a:gd name="T70" fmla="*/ 347 w 18060"/>
                <a:gd name="T71" fmla="*/ 2816 h 2860"/>
                <a:gd name="T72" fmla="*/ 273 w 18060"/>
                <a:gd name="T73" fmla="*/ 2778 h 2860"/>
                <a:gd name="T74" fmla="*/ 207 w 18060"/>
                <a:gd name="T75" fmla="*/ 2730 h 2860"/>
                <a:gd name="T76" fmla="*/ 147 w 18060"/>
                <a:gd name="T77" fmla="*/ 2675 h 2860"/>
                <a:gd name="T78" fmla="*/ 97 w 18060"/>
                <a:gd name="T79" fmla="*/ 2611 h 2860"/>
                <a:gd name="T80" fmla="*/ 55 w 18060"/>
                <a:gd name="T81" fmla="*/ 2540 h 2860"/>
                <a:gd name="T82" fmla="*/ 26 w 18060"/>
                <a:gd name="T83" fmla="*/ 2462 h 2860"/>
                <a:gd name="T84" fmla="*/ 7 w 18060"/>
                <a:gd name="T85" fmla="*/ 2379 h 2860"/>
                <a:gd name="T86" fmla="*/ 0 w 18060"/>
                <a:gd name="T87" fmla="*/ 2294 h 2860"/>
                <a:gd name="T88" fmla="*/ 7 w 18060"/>
                <a:gd name="T89" fmla="*/ 2208 h 2860"/>
                <a:gd name="T90" fmla="*/ 26 w 18060"/>
                <a:gd name="T91" fmla="*/ 2125 h 2860"/>
                <a:gd name="T92" fmla="*/ 55 w 18060"/>
                <a:gd name="T93" fmla="*/ 2048 h 2860"/>
                <a:gd name="T94" fmla="*/ 97 w 18060"/>
                <a:gd name="T95" fmla="*/ 1977 h 2860"/>
                <a:gd name="T96" fmla="*/ 147 w 18060"/>
                <a:gd name="T97" fmla="*/ 1913 h 2860"/>
                <a:gd name="T98" fmla="*/ 207 w 18060"/>
                <a:gd name="T99" fmla="*/ 1857 h 2860"/>
                <a:gd name="T100" fmla="*/ 273 w 18060"/>
                <a:gd name="T101" fmla="*/ 1810 h 2860"/>
                <a:gd name="T102" fmla="*/ 347 w 18060"/>
                <a:gd name="T103" fmla="*/ 1772 h 2860"/>
                <a:gd name="T104" fmla="*/ 426 w 18060"/>
                <a:gd name="T105" fmla="*/ 1745 h 2860"/>
                <a:gd name="T106" fmla="*/ 509 w 18060"/>
                <a:gd name="T107" fmla="*/ 1731 h 2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8060" h="2860">
                  <a:moveTo>
                    <a:pt x="567" y="1727"/>
                  </a:moveTo>
                  <a:lnTo>
                    <a:pt x="15681" y="1727"/>
                  </a:lnTo>
                  <a:lnTo>
                    <a:pt x="15745" y="1726"/>
                  </a:lnTo>
                  <a:lnTo>
                    <a:pt x="15808" y="1722"/>
                  </a:lnTo>
                  <a:lnTo>
                    <a:pt x="15870" y="1715"/>
                  </a:lnTo>
                  <a:lnTo>
                    <a:pt x="15931" y="1705"/>
                  </a:lnTo>
                  <a:lnTo>
                    <a:pt x="15991" y="1692"/>
                  </a:lnTo>
                  <a:lnTo>
                    <a:pt x="16051" y="1678"/>
                  </a:lnTo>
                  <a:lnTo>
                    <a:pt x="16108" y="1659"/>
                  </a:lnTo>
                  <a:lnTo>
                    <a:pt x="16165" y="1640"/>
                  </a:lnTo>
                  <a:lnTo>
                    <a:pt x="16220" y="1618"/>
                  </a:lnTo>
                  <a:lnTo>
                    <a:pt x="16274" y="1593"/>
                  </a:lnTo>
                  <a:lnTo>
                    <a:pt x="16326" y="1566"/>
                  </a:lnTo>
                  <a:lnTo>
                    <a:pt x="16377" y="1538"/>
                  </a:lnTo>
                  <a:lnTo>
                    <a:pt x="16426" y="1506"/>
                  </a:lnTo>
                  <a:lnTo>
                    <a:pt x="16473" y="1473"/>
                  </a:lnTo>
                  <a:lnTo>
                    <a:pt x="16518" y="1438"/>
                  </a:lnTo>
                  <a:lnTo>
                    <a:pt x="16561" y="1401"/>
                  </a:lnTo>
                  <a:lnTo>
                    <a:pt x="16603" y="1363"/>
                  </a:lnTo>
                  <a:lnTo>
                    <a:pt x="16642" y="1322"/>
                  </a:lnTo>
                  <a:lnTo>
                    <a:pt x="16678" y="1280"/>
                  </a:lnTo>
                  <a:lnTo>
                    <a:pt x="16713" y="1236"/>
                  </a:lnTo>
                  <a:lnTo>
                    <a:pt x="16746" y="1191"/>
                  </a:lnTo>
                  <a:lnTo>
                    <a:pt x="16777" y="1145"/>
                  </a:lnTo>
                  <a:lnTo>
                    <a:pt x="16804" y="1098"/>
                  </a:lnTo>
                  <a:lnTo>
                    <a:pt x="16829" y="1048"/>
                  </a:lnTo>
                  <a:lnTo>
                    <a:pt x="16851" y="997"/>
                  </a:lnTo>
                  <a:lnTo>
                    <a:pt x="16870" y="946"/>
                  </a:lnTo>
                  <a:lnTo>
                    <a:pt x="16887" y="893"/>
                  </a:lnTo>
                  <a:lnTo>
                    <a:pt x="16902" y="839"/>
                  </a:lnTo>
                  <a:lnTo>
                    <a:pt x="16912" y="785"/>
                  </a:lnTo>
                  <a:lnTo>
                    <a:pt x="16920" y="730"/>
                  </a:lnTo>
                  <a:lnTo>
                    <a:pt x="16926" y="673"/>
                  </a:lnTo>
                  <a:lnTo>
                    <a:pt x="16927" y="616"/>
                  </a:lnTo>
                  <a:lnTo>
                    <a:pt x="16926" y="573"/>
                  </a:lnTo>
                  <a:lnTo>
                    <a:pt x="16923" y="531"/>
                  </a:lnTo>
                  <a:lnTo>
                    <a:pt x="16919" y="489"/>
                  </a:lnTo>
                  <a:lnTo>
                    <a:pt x="16913" y="449"/>
                  </a:lnTo>
                  <a:lnTo>
                    <a:pt x="16905" y="408"/>
                  </a:lnTo>
                  <a:lnTo>
                    <a:pt x="16895" y="368"/>
                  </a:lnTo>
                  <a:lnTo>
                    <a:pt x="16884" y="328"/>
                  </a:lnTo>
                  <a:lnTo>
                    <a:pt x="16871" y="289"/>
                  </a:lnTo>
                  <a:lnTo>
                    <a:pt x="16858" y="250"/>
                  </a:lnTo>
                  <a:lnTo>
                    <a:pt x="16842" y="212"/>
                  </a:lnTo>
                  <a:lnTo>
                    <a:pt x="16824" y="175"/>
                  </a:lnTo>
                  <a:lnTo>
                    <a:pt x="16806" y="139"/>
                  </a:lnTo>
                  <a:lnTo>
                    <a:pt x="16786" y="102"/>
                  </a:lnTo>
                  <a:lnTo>
                    <a:pt x="16764" y="67"/>
                  </a:lnTo>
                  <a:lnTo>
                    <a:pt x="16742" y="34"/>
                  </a:lnTo>
                  <a:lnTo>
                    <a:pt x="16717" y="0"/>
                  </a:lnTo>
                  <a:lnTo>
                    <a:pt x="17969" y="0"/>
                  </a:lnTo>
                  <a:lnTo>
                    <a:pt x="17979" y="37"/>
                  </a:lnTo>
                  <a:lnTo>
                    <a:pt x="17989" y="74"/>
                  </a:lnTo>
                  <a:lnTo>
                    <a:pt x="17999" y="111"/>
                  </a:lnTo>
                  <a:lnTo>
                    <a:pt x="18008" y="149"/>
                  </a:lnTo>
                  <a:lnTo>
                    <a:pt x="18016" y="187"/>
                  </a:lnTo>
                  <a:lnTo>
                    <a:pt x="18023" y="224"/>
                  </a:lnTo>
                  <a:lnTo>
                    <a:pt x="18031" y="263"/>
                  </a:lnTo>
                  <a:lnTo>
                    <a:pt x="18036" y="301"/>
                  </a:lnTo>
                  <a:lnTo>
                    <a:pt x="18042" y="340"/>
                  </a:lnTo>
                  <a:lnTo>
                    <a:pt x="18046" y="379"/>
                  </a:lnTo>
                  <a:lnTo>
                    <a:pt x="18051" y="418"/>
                  </a:lnTo>
                  <a:lnTo>
                    <a:pt x="18054" y="457"/>
                  </a:lnTo>
                  <a:lnTo>
                    <a:pt x="18057" y="496"/>
                  </a:lnTo>
                  <a:lnTo>
                    <a:pt x="18059" y="536"/>
                  </a:lnTo>
                  <a:lnTo>
                    <a:pt x="18060" y="576"/>
                  </a:lnTo>
                  <a:lnTo>
                    <a:pt x="18060" y="616"/>
                  </a:lnTo>
                  <a:lnTo>
                    <a:pt x="18057" y="731"/>
                  </a:lnTo>
                  <a:lnTo>
                    <a:pt x="18048" y="845"/>
                  </a:lnTo>
                  <a:lnTo>
                    <a:pt x="18033" y="958"/>
                  </a:lnTo>
                  <a:lnTo>
                    <a:pt x="18011" y="1067"/>
                  </a:lnTo>
                  <a:lnTo>
                    <a:pt x="17986" y="1177"/>
                  </a:lnTo>
                  <a:lnTo>
                    <a:pt x="17953" y="1283"/>
                  </a:lnTo>
                  <a:lnTo>
                    <a:pt x="17916" y="1386"/>
                  </a:lnTo>
                  <a:lnTo>
                    <a:pt x="17873" y="1489"/>
                  </a:lnTo>
                  <a:lnTo>
                    <a:pt x="17825" y="1588"/>
                  </a:lnTo>
                  <a:lnTo>
                    <a:pt x="17772" y="1684"/>
                  </a:lnTo>
                  <a:lnTo>
                    <a:pt x="17715" y="1779"/>
                  </a:lnTo>
                  <a:lnTo>
                    <a:pt x="17653" y="1869"/>
                  </a:lnTo>
                  <a:lnTo>
                    <a:pt x="17587" y="1957"/>
                  </a:lnTo>
                  <a:lnTo>
                    <a:pt x="17516" y="2042"/>
                  </a:lnTo>
                  <a:lnTo>
                    <a:pt x="17441" y="2124"/>
                  </a:lnTo>
                  <a:lnTo>
                    <a:pt x="17362" y="2202"/>
                  </a:lnTo>
                  <a:lnTo>
                    <a:pt x="17280" y="2277"/>
                  </a:lnTo>
                  <a:lnTo>
                    <a:pt x="17193" y="2347"/>
                  </a:lnTo>
                  <a:lnTo>
                    <a:pt x="17103" y="2413"/>
                  </a:lnTo>
                  <a:lnTo>
                    <a:pt x="17010" y="2476"/>
                  </a:lnTo>
                  <a:lnTo>
                    <a:pt x="16913" y="2535"/>
                  </a:lnTo>
                  <a:lnTo>
                    <a:pt x="16814" y="2589"/>
                  </a:lnTo>
                  <a:lnTo>
                    <a:pt x="16711" y="2639"/>
                  </a:lnTo>
                  <a:lnTo>
                    <a:pt x="16606" y="2683"/>
                  </a:lnTo>
                  <a:lnTo>
                    <a:pt x="16498" y="2723"/>
                  </a:lnTo>
                  <a:lnTo>
                    <a:pt x="16387" y="2758"/>
                  </a:lnTo>
                  <a:lnTo>
                    <a:pt x="16274" y="2789"/>
                  </a:lnTo>
                  <a:lnTo>
                    <a:pt x="16159" y="2815"/>
                  </a:lnTo>
                  <a:lnTo>
                    <a:pt x="16042" y="2834"/>
                  </a:lnTo>
                  <a:lnTo>
                    <a:pt x="15923" y="2849"/>
                  </a:lnTo>
                  <a:lnTo>
                    <a:pt x="15803" y="2857"/>
                  </a:lnTo>
                  <a:lnTo>
                    <a:pt x="15681" y="2860"/>
                  </a:lnTo>
                  <a:lnTo>
                    <a:pt x="567" y="2860"/>
                  </a:lnTo>
                  <a:lnTo>
                    <a:pt x="537" y="2859"/>
                  </a:lnTo>
                  <a:lnTo>
                    <a:pt x="509" y="2857"/>
                  </a:lnTo>
                  <a:lnTo>
                    <a:pt x="481" y="2853"/>
                  </a:lnTo>
                  <a:lnTo>
                    <a:pt x="453" y="2849"/>
                  </a:lnTo>
                  <a:lnTo>
                    <a:pt x="426" y="2842"/>
                  </a:lnTo>
                  <a:lnTo>
                    <a:pt x="398" y="2834"/>
                  </a:lnTo>
                  <a:lnTo>
                    <a:pt x="371" y="2826"/>
                  </a:lnTo>
                  <a:lnTo>
                    <a:pt x="347" y="2816"/>
                  </a:lnTo>
                  <a:lnTo>
                    <a:pt x="321" y="2805"/>
                  </a:lnTo>
                  <a:lnTo>
                    <a:pt x="297" y="2791"/>
                  </a:lnTo>
                  <a:lnTo>
                    <a:pt x="273" y="2778"/>
                  </a:lnTo>
                  <a:lnTo>
                    <a:pt x="249" y="2763"/>
                  </a:lnTo>
                  <a:lnTo>
                    <a:pt x="228" y="2747"/>
                  </a:lnTo>
                  <a:lnTo>
                    <a:pt x="207" y="2730"/>
                  </a:lnTo>
                  <a:lnTo>
                    <a:pt x="185" y="2713"/>
                  </a:lnTo>
                  <a:lnTo>
                    <a:pt x="166" y="2694"/>
                  </a:lnTo>
                  <a:lnTo>
                    <a:pt x="147" y="2675"/>
                  </a:lnTo>
                  <a:lnTo>
                    <a:pt x="130" y="2654"/>
                  </a:lnTo>
                  <a:lnTo>
                    <a:pt x="113" y="2632"/>
                  </a:lnTo>
                  <a:lnTo>
                    <a:pt x="97" y="2611"/>
                  </a:lnTo>
                  <a:lnTo>
                    <a:pt x="82" y="2587"/>
                  </a:lnTo>
                  <a:lnTo>
                    <a:pt x="69" y="2563"/>
                  </a:lnTo>
                  <a:lnTo>
                    <a:pt x="55" y="2540"/>
                  </a:lnTo>
                  <a:lnTo>
                    <a:pt x="44" y="2514"/>
                  </a:lnTo>
                  <a:lnTo>
                    <a:pt x="34" y="2489"/>
                  </a:lnTo>
                  <a:lnTo>
                    <a:pt x="26" y="2462"/>
                  </a:lnTo>
                  <a:lnTo>
                    <a:pt x="18" y="2436"/>
                  </a:lnTo>
                  <a:lnTo>
                    <a:pt x="11" y="2408"/>
                  </a:lnTo>
                  <a:lnTo>
                    <a:pt x="7" y="2379"/>
                  </a:lnTo>
                  <a:lnTo>
                    <a:pt x="3" y="2351"/>
                  </a:lnTo>
                  <a:lnTo>
                    <a:pt x="1" y="2323"/>
                  </a:lnTo>
                  <a:lnTo>
                    <a:pt x="0" y="2294"/>
                  </a:lnTo>
                  <a:lnTo>
                    <a:pt x="1" y="2264"/>
                  </a:lnTo>
                  <a:lnTo>
                    <a:pt x="3" y="2236"/>
                  </a:lnTo>
                  <a:lnTo>
                    <a:pt x="7" y="2208"/>
                  </a:lnTo>
                  <a:lnTo>
                    <a:pt x="11" y="2180"/>
                  </a:lnTo>
                  <a:lnTo>
                    <a:pt x="18" y="2153"/>
                  </a:lnTo>
                  <a:lnTo>
                    <a:pt x="26" y="2125"/>
                  </a:lnTo>
                  <a:lnTo>
                    <a:pt x="34" y="2098"/>
                  </a:lnTo>
                  <a:lnTo>
                    <a:pt x="44" y="2074"/>
                  </a:lnTo>
                  <a:lnTo>
                    <a:pt x="55" y="2048"/>
                  </a:lnTo>
                  <a:lnTo>
                    <a:pt x="69" y="2024"/>
                  </a:lnTo>
                  <a:lnTo>
                    <a:pt x="82" y="2000"/>
                  </a:lnTo>
                  <a:lnTo>
                    <a:pt x="97" y="1977"/>
                  </a:lnTo>
                  <a:lnTo>
                    <a:pt x="113" y="1955"/>
                  </a:lnTo>
                  <a:lnTo>
                    <a:pt x="130" y="1934"/>
                  </a:lnTo>
                  <a:lnTo>
                    <a:pt x="147" y="1913"/>
                  </a:lnTo>
                  <a:lnTo>
                    <a:pt x="166" y="1893"/>
                  </a:lnTo>
                  <a:lnTo>
                    <a:pt x="185" y="1875"/>
                  </a:lnTo>
                  <a:lnTo>
                    <a:pt x="207" y="1857"/>
                  </a:lnTo>
                  <a:lnTo>
                    <a:pt x="228" y="1840"/>
                  </a:lnTo>
                  <a:lnTo>
                    <a:pt x="249" y="1824"/>
                  </a:lnTo>
                  <a:lnTo>
                    <a:pt x="273" y="1810"/>
                  </a:lnTo>
                  <a:lnTo>
                    <a:pt x="297" y="1796"/>
                  </a:lnTo>
                  <a:lnTo>
                    <a:pt x="321" y="1784"/>
                  </a:lnTo>
                  <a:lnTo>
                    <a:pt x="347" y="1772"/>
                  </a:lnTo>
                  <a:lnTo>
                    <a:pt x="371" y="1762"/>
                  </a:lnTo>
                  <a:lnTo>
                    <a:pt x="398" y="1753"/>
                  </a:lnTo>
                  <a:lnTo>
                    <a:pt x="426" y="1745"/>
                  </a:lnTo>
                  <a:lnTo>
                    <a:pt x="453" y="1738"/>
                  </a:lnTo>
                  <a:lnTo>
                    <a:pt x="481" y="1734"/>
                  </a:lnTo>
                  <a:lnTo>
                    <a:pt x="509" y="1731"/>
                  </a:lnTo>
                  <a:lnTo>
                    <a:pt x="537" y="1728"/>
                  </a:lnTo>
                  <a:lnTo>
                    <a:pt x="567" y="1727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6058472-399E-4D10-BAB4-7D26E1DF82A5}"/>
              </a:ext>
            </a:extLst>
          </p:cNvPr>
          <p:cNvGrpSpPr/>
          <p:nvPr/>
        </p:nvGrpSpPr>
        <p:grpSpPr>
          <a:xfrm>
            <a:off x="911699" y="883486"/>
            <a:ext cx="816677" cy="816677"/>
            <a:chOff x="1220118" y="2343274"/>
            <a:chExt cx="2450851" cy="245085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54F8115-DCF8-497B-87D5-A93FFE4A4D2B}"/>
                </a:ext>
              </a:extLst>
            </p:cNvPr>
            <p:cNvSpPr/>
            <p:nvPr/>
          </p:nvSpPr>
          <p:spPr>
            <a:xfrm>
              <a:off x="1220118" y="2343274"/>
              <a:ext cx="2450851" cy="2450851"/>
            </a:xfrm>
            <a:prstGeom prst="ellipse">
              <a:avLst/>
            </a:prstGeom>
            <a:solidFill>
              <a:schemeClr val="accent4">
                <a:alpha val="13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F3535D9-DAEF-4385-9F73-33C17CAAC1AD}"/>
                </a:ext>
              </a:extLst>
            </p:cNvPr>
            <p:cNvSpPr/>
            <p:nvPr/>
          </p:nvSpPr>
          <p:spPr>
            <a:xfrm>
              <a:off x="1395764" y="2518920"/>
              <a:ext cx="2099561" cy="2099561"/>
            </a:xfrm>
            <a:prstGeom prst="ellipse">
              <a:avLst/>
            </a:prstGeom>
            <a:solidFill>
              <a:schemeClr val="accent4">
                <a:alpha val="25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832D4B0-D28D-440D-B8C4-A6437E9A1CE8}"/>
                </a:ext>
              </a:extLst>
            </p:cNvPr>
            <p:cNvSpPr/>
            <p:nvPr/>
          </p:nvSpPr>
          <p:spPr>
            <a:xfrm>
              <a:off x="1580469" y="2703625"/>
              <a:ext cx="1730150" cy="17301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812800" dist="50800" dir="5400000" sx="82000" sy="82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endParaRPr lang="en-US" sz="1500" dirty="0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B17303DA-555D-4ECD-914F-28EE28D6B7BD}"/>
              </a:ext>
            </a:extLst>
          </p:cNvPr>
          <p:cNvSpPr/>
          <p:nvPr/>
        </p:nvSpPr>
        <p:spPr>
          <a:xfrm>
            <a:off x="2806644" y="1077088"/>
            <a:ext cx="3902415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105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Junk MTV quiz graced by fox whelps.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F26972-9338-4F60-B702-59535CD0391D}"/>
              </a:ext>
            </a:extLst>
          </p:cNvPr>
          <p:cNvSpPr/>
          <p:nvPr/>
        </p:nvSpPr>
        <p:spPr>
          <a:xfrm>
            <a:off x="1786905" y="993989"/>
            <a:ext cx="1019741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700" b="1" dirty="0">
                <a:solidFill>
                  <a:schemeClr val="accent4"/>
                </a:solidFill>
                <a:cs typeface="Segoe UI" panose="020B0502040204020203" pitchFamily="34" charset="0"/>
              </a:rPr>
              <a:t>2020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571C198-D226-4A88-8423-E9E89F9E0704}"/>
              </a:ext>
            </a:extLst>
          </p:cNvPr>
          <p:cNvGrpSpPr/>
          <p:nvPr/>
        </p:nvGrpSpPr>
        <p:grpSpPr>
          <a:xfrm>
            <a:off x="7398270" y="2164606"/>
            <a:ext cx="814981" cy="814981"/>
            <a:chOff x="1220118" y="2343273"/>
            <a:chExt cx="2450850" cy="245085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4B325D7-F62D-468C-A6B4-1DBDC87E0698}"/>
                </a:ext>
              </a:extLst>
            </p:cNvPr>
            <p:cNvSpPr/>
            <p:nvPr/>
          </p:nvSpPr>
          <p:spPr>
            <a:xfrm>
              <a:off x="1220118" y="2343273"/>
              <a:ext cx="2450850" cy="2450850"/>
            </a:xfrm>
            <a:prstGeom prst="ellipse">
              <a:avLst/>
            </a:prstGeom>
            <a:solidFill>
              <a:schemeClr val="accent5">
                <a:alpha val="13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9F433E5-E368-4A65-B412-34C8404930F2}"/>
                </a:ext>
              </a:extLst>
            </p:cNvPr>
            <p:cNvSpPr/>
            <p:nvPr/>
          </p:nvSpPr>
          <p:spPr>
            <a:xfrm>
              <a:off x="1395764" y="2518920"/>
              <a:ext cx="2099561" cy="2099561"/>
            </a:xfrm>
            <a:prstGeom prst="ellipse">
              <a:avLst/>
            </a:prstGeom>
            <a:solidFill>
              <a:schemeClr val="accent5">
                <a:alpha val="25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48E5CAA-F9E9-4267-B250-9BC324967D7C}"/>
                </a:ext>
              </a:extLst>
            </p:cNvPr>
            <p:cNvSpPr/>
            <p:nvPr/>
          </p:nvSpPr>
          <p:spPr>
            <a:xfrm>
              <a:off x="1580469" y="2703625"/>
              <a:ext cx="1730150" cy="17301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>
              <a:outerShdw blurRad="812800" dist="50800" dir="5400000" sx="82000" sy="82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endParaRPr lang="en-US" sz="1500" dirty="0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E2864242-5F52-4D1B-A0D4-D68AB4AF342A}"/>
              </a:ext>
            </a:extLst>
          </p:cNvPr>
          <p:cNvSpPr/>
          <p:nvPr/>
        </p:nvSpPr>
        <p:spPr>
          <a:xfrm>
            <a:off x="2398480" y="2366425"/>
            <a:ext cx="3896112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id-ID" sz="105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Junk MTV quiz graced by fox whelps.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D2B277D-79E4-42E6-BCE8-AA6545C21A62}"/>
              </a:ext>
            </a:extLst>
          </p:cNvPr>
          <p:cNvSpPr/>
          <p:nvPr/>
        </p:nvSpPr>
        <p:spPr>
          <a:xfrm>
            <a:off x="6292061" y="2272630"/>
            <a:ext cx="1019741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700" b="1" dirty="0">
                <a:solidFill>
                  <a:schemeClr val="accent5"/>
                </a:solidFill>
                <a:cs typeface="Segoe UI" panose="020B0502040204020203" pitchFamily="34" charset="0"/>
              </a:rPr>
              <a:t>2021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73A69F-EF7A-49B9-9572-85DCCA2425B0}"/>
              </a:ext>
            </a:extLst>
          </p:cNvPr>
          <p:cNvSpPr/>
          <p:nvPr/>
        </p:nvSpPr>
        <p:spPr>
          <a:xfrm>
            <a:off x="2599984" y="3686634"/>
            <a:ext cx="3902415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105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The quick, brown fox jumps over a lazy dog. DJs flock by when MTV ax quiz prog. Junk MTV quiz graced by fox whelps.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D5EBC40-4145-43F6-9E93-B53CB59C48AA}"/>
              </a:ext>
            </a:extLst>
          </p:cNvPr>
          <p:cNvSpPr/>
          <p:nvPr/>
        </p:nvSpPr>
        <p:spPr>
          <a:xfrm>
            <a:off x="1580245" y="3603535"/>
            <a:ext cx="1019741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700" b="1" dirty="0">
                <a:solidFill>
                  <a:schemeClr val="accent6"/>
                </a:solidFill>
                <a:cs typeface="Segoe UI" panose="020B0502040204020203" pitchFamily="34" charset="0"/>
              </a:rPr>
              <a:t>2022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6919B33-D97C-4E51-9595-A7983BC27EFE}"/>
              </a:ext>
            </a:extLst>
          </p:cNvPr>
          <p:cNvGrpSpPr/>
          <p:nvPr/>
        </p:nvGrpSpPr>
        <p:grpSpPr>
          <a:xfrm>
            <a:off x="913395" y="2865304"/>
            <a:ext cx="814981" cy="814981"/>
            <a:chOff x="1220118" y="2343273"/>
            <a:chExt cx="2450850" cy="245085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9827C17-F636-4EF1-8004-EDD7292B558F}"/>
                </a:ext>
              </a:extLst>
            </p:cNvPr>
            <p:cNvSpPr/>
            <p:nvPr/>
          </p:nvSpPr>
          <p:spPr>
            <a:xfrm>
              <a:off x="1220118" y="2343273"/>
              <a:ext cx="2450850" cy="2450850"/>
            </a:xfrm>
            <a:prstGeom prst="ellipse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ADAEFEA-12A1-4E64-BD39-258E17FE13E5}"/>
                </a:ext>
              </a:extLst>
            </p:cNvPr>
            <p:cNvSpPr/>
            <p:nvPr/>
          </p:nvSpPr>
          <p:spPr>
            <a:xfrm>
              <a:off x="1395764" y="2518920"/>
              <a:ext cx="2099561" cy="2099561"/>
            </a:xfrm>
            <a:prstGeom prst="ellipse">
              <a:avLst/>
            </a:prstGeom>
            <a:solidFill>
              <a:schemeClr val="accent6">
                <a:alpha val="25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EAB13B1-3708-4A78-8B84-76F517C05B4C}"/>
                </a:ext>
              </a:extLst>
            </p:cNvPr>
            <p:cNvSpPr/>
            <p:nvPr/>
          </p:nvSpPr>
          <p:spPr>
            <a:xfrm>
              <a:off x="1580469" y="2703625"/>
              <a:ext cx="1730150" cy="173015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>
              <a:outerShdw blurRad="812800" dist="50800" dir="5400000" sx="82000" sy="82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endParaRPr lang="en-US" sz="1500" dirty="0"/>
            </a:p>
          </p:txBody>
        </p:sp>
      </p:grp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6E54FD8E-8113-434A-8DC8-1A1EF7FB0577}"/>
              </a:ext>
            </a:extLst>
          </p:cNvPr>
          <p:cNvSpPr/>
          <p:nvPr/>
        </p:nvSpPr>
        <p:spPr>
          <a:xfrm>
            <a:off x="1970441" y="458230"/>
            <a:ext cx="2702646" cy="426546"/>
          </a:xfrm>
          <a:prstGeom prst="roundRect">
            <a:avLst>
              <a:gd name="adj" fmla="val 50000"/>
            </a:avLst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79A4B09-FCDF-4D1A-912A-65B61DEF6917}"/>
              </a:ext>
            </a:extLst>
          </p:cNvPr>
          <p:cNvSpPr/>
          <p:nvPr/>
        </p:nvSpPr>
        <p:spPr>
          <a:xfrm>
            <a:off x="2398480" y="1753971"/>
            <a:ext cx="2702646" cy="426546"/>
          </a:xfrm>
          <a:prstGeom prst="roundRect">
            <a:avLst>
              <a:gd name="adj" fmla="val 50000"/>
            </a:avLst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40D1643-0480-434E-BF1B-610D810DF559}"/>
              </a:ext>
            </a:extLst>
          </p:cNvPr>
          <p:cNvSpPr/>
          <p:nvPr/>
        </p:nvSpPr>
        <p:spPr>
          <a:xfrm>
            <a:off x="5499020" y="1756290"/>
            <a:ext cx="1535771" cy="426546"/>
          </a:xfrm>
          <a:prstGeom prst="roundRect">
            <a:avLst>
              <a:gd name="adj" fmla="val 50000"/>
            </a:avLst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DE93AAEF-847A-42E2-9895-6C12098F302D}"/>
              </a:ext>
            </a:extLst>
          </p:cNvPr>
          <p:cNvSpPr/>
          <p:nvPr/>
        </p:nvSpPr>
        <p:spPr>
          <a:xfrm>
            <a:off x="2398480" y="3051176"/>
            <a:ext cx="1148240" cy="426546"/>
          </a:xfrm>
          <a:prstGeom prst="roundRect">
            <a:avLst>
              <a:gd name="adj" fmla="val 50000"/>
            </a:avLst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EFE42CDD-9684-482B-9648-8C982801B44E}"/>
              </a:ext>
            </a:extLst>
          </p:cNvPr>
          <p:cNvSpPr/>
          <p:nvPr/>
        </p:nvSpPr>
        <p:spPr>
          <a:xfrm>
            <a:off x="3905201" y="3053495"/>
            <a:ext cx="2784768" cy="426546"/>
          </a:xfrm>
          <a:prstGeom prst="roundRect">
            <a:avLst>
              <a:gd name="adj" fmla="val 50000"/>
            </a:avLst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DF4BA27-A5AF-430E-A011-6CAE7CEA994D}"/>
              </a:ext>
            </a:extLst>
          </p:cNvPr>
          <p:cNvGrpSpPr/>
          <p:nvPr/>
        </p:nvGrpSpPr>
        <p:grpSpPr>
          <a:xfrm>
            <a:off x="7705511" y="2438278"/>
            <a:ext cx="200499" cy="267637"/>
            <a:chOff x="2639219" y="3510757"/>
            <a:chExt cx="348456" cy="465138"/>
          </a:xfrm>
          <a:solidFill>
            <a:schemeClr val="bg1"/>
          </a:solidFill>
        </p:grpSpPr>
        <p:sp>
          <p:nvSpPr>
            <p:cNvPr id="33" name="AutoShape 115">
              <a:extLst>
                <a:ext uri="{FF2B5EF4-FFF2-40B4-BE49-F238E27FC236}">
                  <a16:creationId xmlns:a16="http://schemas.microsoft.com/office/drawing/2014/main" id="{A0FCF222-2BEC-45DF-BC8C-9E016ABFBE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9219" y="3510757"/>
              <a:ext cx="348456" cy="4651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800" y="12825"/>
                  </a:moveTo>
                  <a:lnTo>
                    <a:pt x="19800" y="13500"/>
                  </a:lnTo>
                  <a:lnTo>
                    <a:pt x="19800" y="14850"/>
                  </a:lnTo>
                  <a:lnTo>
                    <a:pt x="19800" y="15525"/>
                  </a:lnTo>
                  <a:cubicBezTo>
                    <a:pt x="19800" y="18129"/>
                    <a:pt x="16972" y="20249"/>
                    <a:pt x="13499" y="20249"/>
                  </a:cubicBezTo>
                  <a:lnTo>
                    <a:pt x="8099" y="20249"/>
                  </a:lnTo>
                  <a:cubicBezTo>
                    <a:pt x="4627" y="20249"/>
                    <a:pt x="1800" y="18129"/>
                    <a:pt x="1800" y="15525"/>
                  </a:cubicBezTo>
                  <a:lnTo>
                    <a:pt x="1800" y="14850"/>
                  </a:lnTo>
                  <a:lnTo>
                    <a:pt x="1800" y="13500"/>
                  </a:lnTo>
                  <a:lnTo>
                    <a:pt x="1800" y="12825"/>
                  </a:lnTo>
                  <a:lnTo>
                    <a:pt x="1800" y="10800"/>
                  </a:lnTo>
                  <a:cubicBezTo>
                    <a:pt x="1800" y="10427"/>
                    <a:pt x="2203" y="10124"/>
                    <a:pt x="2699" y="10124"/>
                  </a:cubicBezTo>
                  <a:lnTo>
                    <a:pt x="4499" y="10124"/>
                  </a:lnTo>
                  <a:lnTo>
                    <a:pt x="17100" y="10124"/>
                  </a:lnTo>
                  <a:lnTo>
                    <a:pt x="18899" y="10124"/>
                  </a:lnTo>
                  <a:cubicBezTo>
                    <a:pt x="19396" y="10124"/>
                    <a:pt x="19800" y="10427"/>
                    <a:pt x="19800" y="10800"/>
                  </a:cubicBezTo>
                  <a:cubicBezTo>
                    <a:pt x="19800" y="10800"/>
                    <a:pt x="19800" y="12825"/>
                    <a:pt x="19800" y="12825"/>
                  </a:cubicBezTo>
                  <a:close/>
                  <a:moveTo>
                    <a:pt x="14400" y="6075"/>
                  </a:moveTo>
                  <a:lnTo>
                    <a:pt x="14400" y="6076"/>
                  </a:lnTo>
                  <a:lnTo>
                    <a:pt x="14400" y="8774"/>
                  </a:lnTo>
                  <a:lnTo>
                    <a:pt x="7200" y="8774"/>
                  </a:lnTo>
                  <a:lnTo>
                    <a:pt x="7200" y="6076"/>
                  </a:lnTo>
                  <a:lnTo>
                    <a:pt x="7200" y="6075"/>
                  </a:lnTo>
                  <a:cubicBezTo>
                    <a:pt x="7200" y="4583"/>
                    <a:pt x="8811" y="3375"/>
                    <a:pt x="10800" y="3375"/>
                  </a:cubicBezTo>
                  <a:cubicBezTo>
                    <a:pt x="12788" y="3375"/>
                    <a:pt x="14400" y="4583"/>
                    <a:pt x="14400" y="6075"/>
                  </a:cubicBezTo>
                  <a:moveTo>
                    <a:pt x="4499" y="6075"/>
                  </a:moveTo>
                  <a:cubicBezTo>
                    <a:pt x="4499" y="3465"/>
                    <a:pt x="7320" y="1350"/>
                    <a:pt x="10800" y="1350"/>
                  </a:cubicBezTo>
                  <a:cubicBezTo>
                    <a:pt x="14279" y="1350"/>
                    <a:pt x="17100" y="3465"/>
                    <a:pt x="17100" y="6075"/>
                  </a:cubicBezTo>
                  <a:lnTo>
                    <a:pt x="17100" y="8774"/>
                  </a:lnTo>
                  <a:lnTo>
                    <a:pt x="15299" y="8774"/>
                  </a:lnTo>
                  <a:lnTo>
                    <a:pt x="15299" y="6076"/>
                  </a:lnTo>
                  <a:cubicBezTo>
                    <a:pt x="15299" y="4212"/>
                    <a:pt x="13285" y="2701"/>
                    <a:pt x="10800" y="2701"/>
                  </a:cubicBezTo>
                  <a:cubicBezTo>
                    <a:pt x="8314" y="2701"/>
                    <a:pt x="6299" y="4212"/>
                    <a:pt x="6299" y="6076"/>
                  </a:cubicBezTo>
                  <a:lnTo>
                    <a:pt x="6299" y="8774"/>
                  </a:lnTo>
                  <a:lnTo>
                    <a:pt x="4499" y="8774"/>
                  </a:lnTo>
                  <a:cubicBezTo>
                    <a:pt x="4499" y="8774"/>
                    <a:pt x="4499" y="6075"/>
                    <a:pt x="4499" y="6075"/>
                  </a:cubicBezTo>
                  <a:close/>
                  <a:moveTo>
                    <a:pt x="18899" y="8774"/>
                  </a:moveTo>
                  <a:lnTo>
                    <a:pt x="18899" y="6075"/>
                  </a:lnTo>
                  <a:cubicBezTo>
                    <a:pt x="18899" y="2719"/>
                    <a:pt x="15274" y="0"/>
                    <a:pt x="10800" y="0"/>
                  </a:cubicBezTo>
                  <a:cubicBezTo>
                    <a:pt x="6325" y="0"/>
                    <a:pt x="2699" y="2719"/>
                    <a:pt x="2699" y="6075"/>
                  </a:cubicBezTo>
                  <a:lnTo>
                    <a:pt x="2699" y="8774"/>
                  </a:lnTo>
                  <a:cubicBezTo>
                    <a:pt x="1208" y="8774"/>
                    <a:pt x="0" y="9681"/>
                    <a:pt x="0" y="10800"/>
                  </a:cubicBezTo>
                  <a:lnTo>
                    <a:pt x="0" y="12825"/>
                  </a:lnTo>
                  <a:lnTo>
                    <a:pt x="0" y="13500"/>
                  </a:lnTo>
                  <a:lnTo>
                    <a:pt x="0" y="14850"/>
                  </a:lnTo>
                  <a:lnTo>
                    <a:pt x="0" y="15525"/>
                  </a:lnTo>
                  <a:cubicBezTo>
                    <a:pt x="0" y="18880"/>
                    <a:pt x="3625" y="21599"/>
                    <a:pt x="8099" y="21599"/>
                  </a:cubicBezTo>
                  <a:lnTo>
                    <a:pt x="13499" y="21599"/>
                  </a:lnTo>
                  <a:cubicBezTo>
                    <a:pt x="17974" y="21599"/>
                    <a:pt x="21600" y="18880"/>
                    <a:pt x="21600" y="15525"/>
                  </a:cubicBezTo>
                  <a:lnTo>
                    <a:pt x="21600" y="14850"/>
                  </a:lnTo>
                  <a:lnTo>
                    <a:pt x="21600" y="13500"/>
                  </a:lnTo>
                  <a:lnTo>
                    <a:pt x="21600" y="12825"/>
                  </a:lnTo>
                  <a:lnTo>
                    <a:pt x="21600" y="10800"/>
                  </a:lnTo>
                  <a:cubicBezTo>
                    <a:pt x="21600" y="9681"/>
                    <a:pt x="20391" y="8774"/>
                    <a:pt x="18899" y="877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4" name="AutoShape 116">
              <a:extLst>
                <a:ext uri="{FF2B5EF4-FFF2-40B4-BE49-F238E27FC236}">
                  <a16:creationId xmlns:a16="http://schemas.microsoft.com/office/drawing/2014/main" id="{E93629A1-5B05-4A8F-AD76-BAADB1686B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4475" y="3786982"/>
              <a:ext cx="57944" cy="873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8" y="0"/>
                    <a:pt x="0" y="3226"/>
                    <a:pt x="0" y="7201"/>
                  </a:cubicBezTo>
                  <a:cubicBezTo>
                    <a:pt x="0" y="9390"/>
                    <a:pt x="1798" y="13537"/>
                    <a:pt x="3601" y="16821"/>
                  </a:cubicBezTo>
                  <a:cubicBezTo>
                    <a:pt x="5070" y="19493"/>
                    <a:pt x="6916" y="21600"/>
                    <a:pt x="10800" y="21600"/>
                  </a:cubicBezTo>
                  <a:cubicBezTo>
                    <a:pt x="15016" y="21600"/>
                    <a:pt x="16529" y="19514"/>
                    <a:pt x="18003" y="16858"/>
                  </a:cubicBezTo>
                  <a:cubicBezTo>
                    <a:pt x="19828" y="13567"/>
                    <a:pt x="21600" y="9397"/>
                    <a:pt x="21600" y="7201"/>
                  </a:cubicBezTo>
                  <a:cubicBezTo>
                    <a:pt x="21600" y="3226"/>
                    <a:pt x="16761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35" name="AutoShape 117">
            <a:extLst>
              <a:ext uri="{FF2B5EF4-FFF2-40B4-BE49-F238E27FC236}">
                <a16:creationId xmlns:a16="http://schemas.microsoft.com/office/drawing/2014/main" id="{2EB7FCA6-7D5E-46B3-917B-B4ED79090C32}"/>
              </a:ext>
            </a:extLst>
          </p:cNvPr>
          <p:cNvSpPr>
            <a:spLocks/>
          </p:cNvSpPr>
          <p:nvPr/>
        </p:nvSpPr>
        <p:spPr bwMode="auto">
          <a:xfrm>
            <a:off x="1187295" y="3172544"/>
            <a:ext cx="267180" cy="200499"/>
          </a:xfrm>
          <a:custGeom>
            <a:avLst/>
            <a:gdLst>
              <a:gd name="T0" fmla="+- 0 10799 1"/>
              <a:gd name="T1" fmla="*/ T0 w 21596"/>
              <a:gd name="T2" fmla="*/ 10800 h 21600"/>
              <a:gd name="T3" fmla="+- 0 10799 1"/>
              <a:gd name="T4" fmla="*/ T3 w 21596"/>
              <a:gd name="T5" fmla="*/ 10800 h 21600"/>
              <a:gd name="T6" fmla="+- 0 10799 1"/>
              <a:gd name="T7" fmla="*/ T6 w 21596"/>
              <a:gd name="T8" fmla="*/ 10800 h 21600"/>
              <a:gd name="T9" fmla="+- 0 10799 1"/>
              <a:gd name="T10" fmla="*/ T9 w 2159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96" h="21600">
                <a:moveTo>
                  <a:pt x="4511" y="2151"/>
                </a:moveTo>
                <a:lnTo>
                  <a:pt x="6064" y="3877"/>
                </a:lnTo>
                <a:lnTo>
                  <a:pt x="4246" y="6302"/>
                </a:lnTo>
                <a:lnTo>
                  <a:pt x="1353" y="6302"/>
                </a:lnTo>
                <a:cubicBezTo>
                  <a:pt x="1353" y="6302"/>
                  <a:pt x="4511" y="2151"/>
                  <a:pt x="4511" y="2151"/>
                </a:cubicBezTo>
                <a:close/>
                <a:moveTo>
                  <a:pt x="17348" y="6302"/>
                </a:moveTo>
                <a:lnTo>
                  <a:pt x="15531" y="3877"/>
                </a:lnTo>
                <a:lnTo>
                  <a:pt x="17082" y="2153"/>
                </a:lnTo>
                <a:lnTo>
                  <a:pt x="20191" y="6302"/>
                </a:lnTo>
                <a:cubicBezTo>
                  <a:pt x="20191" y="6302"/>
                  <a:pt x="17348" y="6302"/>
                  <a:pt x="17348" y="6302"/>
                </a:cubicBezTo>
                <a:close/>
                <a:moveTo>
                  <a:pt x="17264" y="7202"/>
                </a:moveTo>
                <a:lnTo>
                  <a:pt x="19663" y="7202"/>
                </a:lnTo>
                <a:lnTo>
                  <a:pt x="13021" y="16638"/>
                </a:lnTo>
                <a:cubicBezTo>
                  <a:pt x="13021" y="16638"/>
                  <a:pt x="17264" y="7202"/>
                  <a:pt x="17264" y="7202"/>
                </a:cubicBezTo>
                <a:close/>
                <a:moveTo>
                  <a:pt x="8574" y="16637"/>
                </a:moveTo>
                <a:lnTo>
                  <a:pt x="1933" y="7202"/>
                </a:lnTo>
                <a:lnTo>
                  <a:pt x="4330" y="7202"/>
                </a:lnTo>
                <a:cubicBezTo>
                  <a:pt x="4330" y="7202"/>
                  <a:pt x="8574" y="16637"/>
                  <a:pt x="8574" y="16637"/>
                </a:cubicBezTo>
                <a:close/>
                <a:moveTo>
                  <a:pt x="8429" y="7202"/>
                </a:moveTo>
                <a:lnTo>
                  <a:pt x="10084" y="18249"/>
                </a:lnTo>
                <a:lnTo>
                  <a:pt x="5117" y="7202"/>
                </a:lnTo>
                <a:cubicBezTo>
                  <a:pt x="5117" y="7202"/>
                  <a:pt x="8429" y="7202"/>
                  <a:pt x="8429" y="7202"/>
                </a:cubicBezTo>
                <a:close/>
                <a:moveTo>
                  <a:pt x="6584" y="4456"/>
                </a:moveTo>
                <a:lnTo>
                  <a:pt x="8246" y="6302"/>
                </a:lnTo>
                <a:lnTo>
                  <a:pt x="5200" y="6302"/>
                </a:lnTo>
                <a:cubicBezTo>
                  <a:pt x="5200" y="6302"/>
                  <a:pt x="6584" y="4456"/>
                  <a:pt x="6584" y="4456"/>
                </a:cubicBezTo>
                <a:close/>
                <a:moveTo>
                  <a:pt x="6543" y="3238"/>
                </a:moveTo>
                <a:lnTo>
                  <a:pt x="5250" y="1800"/>
                </a:lnTo>
                <a:lnTo>
                  <a:pt x="7621" y="1800"/>
                </a:lnTo>
                <a:cubicBezTo>
                  <a:pt x="7621" y="1800"/>
                  <a:pt x="6543" y="3238"/>
                  <a:pt x="6543" y="3238"/>
                </a:cubicBezTo>
                <a:close/>
                <a:moveTo>
                  <a:pt x="10797" y="3466"/>
                </a:moveTo>
                <a:lnTo>
                  <a:pt x="9299" y="1800"/>
                </a:lnTo>
                <a:lnTo>
                  <a:pt x="12296" y="1800"/>
                </a:lnTo>
                <a:cubicBezTo>
                  <a:pt x="12296" y="1800"/>
                  <a:pt x="10797" y="3466"/>
                  <a:pt x="10797" y="3466"/>
                </a:cubicBezTo>
                <a:close/>
                <a:moveTo>
                  <a:pt x="13974" y="1800"/>
                </a:moveTo>
                <a:lnTo>
                  <a:pt x="16345" y="1800"/>
                </a:lnTo>
                <a:lnTo>
                  <a:pt x="15052" y="3238"/>
                </a:lnTo>
                <a:cubicBezTo>
                  <a:pt x="15052" y="3238"/>
                  <a:pt x="13974" y="1800"/>
                  <a:pt x="13974" y="1800"/>
                </a:cubicBezTo>
                <a:close/>
                <a:moveTo>
                  <a:pt x="13349" y="6302"/>
                </a:moveTo>
                <a:lnTo>
                  <a:pt x="15011" y="4456"/>
                </a:lnTo>
                <a:lnTo>
                  <a:pt x="16394" y="6302"/>
                </a:lnTo>
                <a:cubicBezTo>
                  <a:pt x="16394" y="6302"/>
                  <a:pt x="13349" y="6302"/>
                  <a:pt x="13349" y="6302"/>
                </a:cubicBezTo>
                <a:close/>
                <a:moveTo>
                  <a:pt x="13166" y="7202"/>
                </a:moveTo>
                <a:lnTo>
                  <a:pt x="16478" y="7202"/>
                </a:lnTo>
                <a:lnTo>
                  <a:pt x="11511" y="18249"/>
                </a:lnTo>
                <a:cubicBezTo>
                  <a:pt x="11511" y="18249"/>
                  <a:pt x="13166" y="7202"/>
                  <a:pt x="13166" y="7202"/>
                </a:cubicBezTo>
                <a:close/>
                <a:moveTo>
                  <a:pt x="12478" y="7202"/>
                </a:moveTo>
                <a:lnTo>
                  <a:pt x="10797" y="18414"/>
                </a:lnTo>
                <a:lnTo>
                  <a:pt x="9117" y="7202"/>
                </a:lnTo>
                <a:cubicBezTo>
                  <a:pt x="9117" y="7202"/>
                  <a:pt x="12478" y="7202"/>
                  <a:pt x="12478" y="7202"/>
                </a:cubicBezTo>
                <a:close/>
                <a:moveTo>
                  <a:pt x="8773" y="5716"/>
                </a:moveTo>
                <a:lnTo>
                  <a:pt x="7064" y="3817"/>
                </a:lnTo>
                <a:lnTo>
                  <a:pt x="8426" y="2000"/>
                </a:lnTo>
                <a:lnTo>
                  <a:pt x="10270" y="4051"/>
                </a:lnTo>
                <a:cubicBezTo>
                  <a:pt x="10270" y="4051"/>
                  <a:pt x="8773" y="5716"/>
                  <a:pt x="8773" y="5716"/>
                </a:cubicBezTo>
                <a:close/>
                <a:moveTo>
                  <a:pt x="11325" y="4051"/>
                </a:moveTo>
                <a:lnTo>
                  <a:pt x="13169" y="2000"/>
                </a:lnTo>
                <a:lnTo>
                  <a:pt x="14531" y="3817"/>
                </a:lnTo>
                <a:lnTo>
                  <a:pt x="12822" y="5716"/>
                </a:lnTo>
                <a:cubicBezTo>
                  <a:pt x="12822" y="5716"/>
                  <a:pt x="11325" y="4051"/>
                  <a:pt x="11325" y="4051"/>
                </a:cubicBezTo>
                <a:close/>
                <a:moveTo>
                  <a:pt x="12296" y="6302"/>
                </a:moveTo>
                <a:lnTo>
                  <a:pt x="9299" y="6302"/>
                </a:lnTo>
                <a:lnTo>
                  <a:pt x="10797" y="4638"/>
                </a:lnTo>
                <a:cubicBezTo>
                  <a:pt x="10797" y="4638"/>
                  <a:pt x="12296" y="6302"/>
                  <a:pt x="12296" y="6302"/>
                </a:cubicBezTo>
                <a:close/>
                <a:moveTo>
                  <a:pt x="21200" y="5102"/>
                </a:moveTo>
                <a:lnTo>
                  <a:pt x="17771" y="527"/>
                </a:lnTo>
                <a:cubicBezTo>
                  <a:pt x="17518" y="189"/>
                  <a:pt x="17176" y="0"/>
                  <a:pt x="16817" y="0"/>
                </a:cubicBezTo>
                <a:lnTo>
                  <a:pt x="4779" y="0"/>
                </a:lnTo>
                <a:cubicBezTo>
                  <a:pt x="4420" y="0"/>
                  <a:pt x="4077" y="189"/>
                  <a:pt x="3824" y="527"/>
                </a:cubicBezTo>
                <a:lnTo>
                  <a:pt x="395" y="5102"/>
                </a:lnTo>
                <a:cubicBezTo>
                  <a:pt x="131" y="5455"/>
                  <a:pt x="-1" y="5921"/>
                  <a:pt x="-1" y="6387"/>
                </a:cubicBezTo>
                <a:cubicBezTo>
                  <a:pt x="1" y="6810"/>
                  <a:pt x="114" y="7233"/>
                  <a:pt x="341" y="7573"/>
                </a:cubicBezTo>
                <a:lnTo>
                  <a:pt x="9788" y="20995"/>
                </a:lnTo>
                <a:cubicBezTo>
                  <a:pt x="10045" y="21379"/>
                  <a:pt x="10412" y="21599"/>
                  <a:pt x="10797" y="21599"/>
                </a:cubicBezTo>
                <a:cubicBezTo>
                  <a:pt x="11183" y="21599"/>
                  <a:pt x="11550" y="21379"/>
                  <a:pt x="11807" y="20995"/>
                </a:cubicBezTo>
                <a:lnTo>
                  <a:pt x="21255" y="7573"/>
                </a:lnTo>
                <a:cubicBezTo>
                  <a:pt x="21485" y="7226"/>
                  <a:pt x="21598" y="6791"/>
                  <a:pt x="21595" y="6359"/>
                </a:cubicBezTo>
                <a:cubicBezTo>
                  <a:pt x="21593" y="5902"/>
                  <a:pt x="21459" y="5449"/>
                  <a:pt x="21200" y="510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4288" tIns="14288" rIns="14288" bIns="14288" anchor="ctr"/>
          <a:lstStyle/>
          <a:p>
            <a:pPr algn="ctr" defTabSz="171450" fontAlgn="base" hangingPunct="0">
              <a:spcBef>
                <a:spcPct val="0"/>
              </a:spcBef>
              <a:spcAft>
                <a:spcPct val="0"/>
              </a:spcAft>
            </a:pPr>
            <a:endParaRPr lang="en-US" sz="1125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DCA927F-DE2F-41EC-9CC1-C850E6E2F0CC}"/>
              </a:ext>
            </a:extLst>
          </p:cNvPr>
          <p:cNvGrpSpPr/>
          <p:nvPr/>
        </p:nvGrpSpPr>
        <p:grpSpPr>
          <a:xfrm>
            <a:off x="1186448" y="1191575"/>
            <a:ext cx="267180" cy="200499"/>
            <a:chOff x="712110" y="4037334"/>
            <a:chExt cx="464344" cy="348456"/>
          </a:xfrm>
          <a:solidFill>
            <a:schemeClr val="bg1"/>
          </a:solidFill>
        </p:grpSpPr>
        <p:sp>
          <p:nvSpPr>
            <p:cNvPr id="37" name="AutoShape 118">
              <a:extLst>
                <a:ext uri="{FF2B5EF4-FFF2-40B4-BE49-F238E27FC236}">
                  <a16:creationId xmlns:a16="http://schemas.microsoft.com/office/drawing/2014/main" id="{CDAF8648-84AC-4D0F-835D-9360AB808359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110" y="4037334"/>
              <a:ext cx="464344" cy="348456"/>
            </a:xfrm>
            <a:custGeom>
              <a:avLst/>
              <a:gdLst>
                <a:gd name="T0" fmla="*/ 10732 w 21464"/>
                <a:gd name="T1" fmla="*/ 10800 h 21600"/>
                <a:gd name="T2" fmla="*/ 10732 w 21464"/>
                <a:gd name="T3" fmla="*/ 10800 h 21600"/>
                <a:gd name="T4" fmla="*/ 10732 w 21464"/>
                <a:gd name="T5" fmla="*/ 10800 h 21600"/>
                <a:gd name="T6" fmla="*/ 10732 w 21464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464" h="21600">
                  <a:moveTo>
                    <a:pt x="19918" y="11754"/>
                  </a:moveTo>
                  <a:lnTo>
                    <a:pt x="16564" y="18954"/>
                  </a:lnTo>
                  <a:cubicBezTo>
                    <a:pt x="16317" y="19484"/>
                    <a:pt x="15892" y="19800"/>
                    <a:pt x="15427" y="19800"/>
                  </a:cubicBezTo>
                  <a:lnTo>
                    <a:pt x="2683" y="19800"/>
                  </a:lnTo>
                  <a:cubicBezTo>
                    <a:pt x="1943" y="19800"/>
                    <a:pt x="1341" y="18992"/>
                    <a:pt x="1341" y="18000"/>
                  </a:cubicBezTo>
                  <a:lnTo>
                    <a:pt x="1341" y="3600"/>
                  </a:lnTo>
                  <a:cubicBezTo>
                    <a:pt x="1341" y="2608"/>
                    <a:pt x="1943" y="1800"/>
                    <a:pt x="2683" y="1800"/>
                  </a:cubicBezTo>
                  <a:lnTo>
                    <a:pt x="15427" y="1800"/>
                  </a:lnTo>
                  <a:cubicBezTo>
                    <a:pt x="15892" y="1800"/>
                    <a:pt x="16317" y="2116"/>
                    <a:pt x="16564" y="2645"/>
                  </a:cubicBezTo>
                  <a:lnTo>
                    <a:pt x="19917" y="9845"/>
                  </a:lnTo>
                  <a:cubicBezTo>
                    <a:pt x="20188" y="10425"/>
                    <a:pt x="20188" y="11174"/>
                    <a:pt x="19918" y="11754"/>
                  </a:cubicBezTo>
                  <a:moveTo>
                    <a:pt x="21055" y="8891"/>
                  </a:moveTo>
                  <a:lnTo>
                    <a:pt x="17701" y="1691"/>
                  </a:lnTo>
                  <a:cubicBezTo>
                    <a:pt x="17211" y="639"/>
                    <a:pt x="16352" y="0"/>
                    <a:pt x="15427" y="0"/>
                  </a:cubicBezTo>
                  <a:lnTo>
                    <a:pt x="2683" y="0"/>
                  </a:lnTo>
                  <a:cubicBezTo>
                    <a:pt x="1201" y="0"/>
                    <a:pt x="0" y="1611"/>
                    <a:pt x="0" y="3600"/>
                  </a:cubicBezTo>
                  <a:lnTo>
                    <a:pt x="0" y="18000"/>
                  </a:lnTo>
                  <a:cubicBezTo>
                    <a:pt x="0" y="19988"/>
                    <a:pt x="1201" y="21599"/>
                    <a:pt x="2683" y="21599"/>
                  </a:cubicBezTo>
                  <a:lnTo>
                    <a:pt x="15427" y="21599"/>
                  </a:lnTo>
                  <a:cubicBezTo>
                    <a:pt x="16352" y="21599"/>
                    <a:pt x="17211" y="20960"/>
                    <a:pt x="17701" y="19908"/>
                  </a:cubicBezTo>
                  <a:lnTo>
                    <a:pt x="21055" y="12708"/>
                  </a:lnTo>
                  <a:cubicBezTo>
                    <a:pt x="21600" y="11541"/>
                    <a:pt x="21600" y="10059"/>
                    <a:pt x="21055" y="889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8" name="AutoShape 119">
              <a:extLst>
                <a:ext uri="{FF2B5EF4-FFF2-40B4-BE49-F238E27FC236}">
                  <a16:creationId xmlns:a16="http://schemas.microsoft.com/office/drawing/2014/main" id="{4741FD58-251F-472D-9DCA-1E3326229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829" y="4167509"/>
              <a:ext cx="87313" cy="873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000"/>
                  </a:moveTo>
                  <a:cubicBezTo>
                    <a:pt x="6825" y="18000"/>
                    <a:pt x="3600" y="14774"/>
                    <a:pt x="3600" y="10800"/>
                  </a:cubicBezTo>
                  <a:cubicBezTo>
                    <a:pt x="3600" y="6825"/>
                    <a:pt x="6825" y="3600"/>
                    <a:pt x="10800" y="3600"/>
                  </a:cubicBezTo>
                  <a:cubicBezTo>
                    <a:pt x="14774" y="3600"/>
                    <a:pt x="17999" y="6825"/>
                    <a:pt x="17999" y="10800"/>
                  </a:cubicBezTo>
                  <a:cubicBezTo>
                    <a:pt x="17999" y="14774"/>
                    <a:pt x="14774" y="18000"/>
                    <a:pt x="10800" y="18000"/>
                  </a:cubicBezTo>
                  <a:moveTo>
                    <a:pt x="10800" y="0"/>
                  </a:moveTo>
                  <a:cubicBezTo>
                    <a:pt x="4833" y="0"/>
                    <a:pt x="0" y="4833"/>
                    <a:pt x="0" y="10800"/>
                  </a:cubicBezTo>
                  <a:cubicBezTo>
                    <a:pt x="0" y="16766"/>
                    <a:pt x="4833" y="21599"/>
                    <a:pt x="10800" y="21599"/>
                  </a:cubicBezTo>
                  <a:cubicBezTo>
                    <a:pt x="16766" y="21599"/>
                    <a:pt x="21600" y="16766"/>
                    <a:pt x="21600" y="10800"/>
                  </a:cubicBezTo>
                  <a:cubicBezTo>
                    <a:pt x="21600" y="4833"/>
                    <a:pt x="16766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145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5707FF8B-3240-4D88-946B-B905900AE639}"/>
              </a:ext>
            </a:extLst>
          </p:cNvPr>
          <p:cNvSpPr txBox="1"/>
          <p:nvPr/>
        </p:nvSpPr>
        <p:spPr>
          <a:xfrm>
            <a:off x="914400" y="5460947"/>
            <a:ext cx="731520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Lorem ipsum </a:t>
            </a:r>
            <a:r>
              <a:rPr lang="id-ID" sz="1200" dirty="0">
                <a:solidFill>
                  <a:schemeClr val="bg1">
                    <a:lumMod val="65000"/>
                  </a:schemeClr>
                </a:solidFill>
                <a:cs typeface="Segoe UI Light" panose="020B0502040204020203" pitchFamily="34" charset="0"/>
              </a:rPr>
              <a:t>dolor sit amet consectetuer adipiscing elit, sed diam nonummy nibh euismod tincidunt ut laoreet dolore magna aliquam erat volutpat. Ut wisi enim ad minim veniam, </a:t>
            </a:r>
            <a:endParaRPr lang="en-US" sz="1200" dirty="0">
              <a:solidFill>
                <a:schemeClr val="bg1">
                  <a:lumMod val="6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FB847E9-8321-48C8-A9E6-47373593548B}"/>
              </a:ext>
            </a:extLst>
          </p:cNvPr>
          <p:cNvSpPr txBox="1"/>
          <p:nvPr/>
        </p:nvSpPr>
        <p:spPr>
          <a:xfrm>
            <a:off x="3127306" y="5111199"/>
            <a:ext cx="2889389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ea typeface="Lato" panose="020F0502020204030203" pitchFamily="34" charset="0"/>
                <a:cs typeface="Segoe UI" panose="020B0502040204020203" pitchFamily="34" charset="0"/>
              </a:rPr>
              <a:t>Your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326209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TIMELINE INFOGRAPHIC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id-ID"/>
              <a:t>Ut wisi enim ad minim veniam, quis nostrud</a:t>
            </a:r>
            <a:endParaRPr lang="id-ID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2847752"/>
            <a:ext cx="9144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0" y="4895443"/>
            <a:ext cx="9144000" cy="1976164"/>
            <a:chOff x="0" y="3735249"/>
            <a:chExt cx="12192000" cy="3122750"/>
          </a:xfrm>
          <a:solidFill>
            <a:schemeClr val="bg1">
              <a:lumMod val="95000"/>
            </a:schemeClr>
          </a:solidFill>
        </p:grpSpPr>
        <p:sp>
          <p:nvSpPr>
            <p:cNvPr id="8" name="Freeform 1"/>
            <p:cNvSpPr/>
            <p:nvPr/>
          </p:nvSpPr>
          <p:spPr>
            <a:xfrm>
              <a:off x="0" y="4879649"/>
              <a:ext cx="2032000" cy="1978350"/>
            </a:xfrm>
            <a:custGeom>
              <a:avLst/>
              <a:gdLst>
                <a:gd name="connsiteX0" fmla="*/ 165237 w 2032000"/>
                <a:gd name="connsiteY0" fmla="*/ 0 h 1779936"/>
                <a:gd name="connsiteX1" fmla="*/ 186154 w 2032000"/>
                <a:gd name="connsiteY1" fmla="*/ 0 h 1779936"/>
                <a:gd name="connsiteX2" fmla="*/ 186154 w 2032000"/>
                <a:gd name="connsiteY2" fmla="*/ 259360 h 1779936"/>
                <a:gd name="connsiteX3" fmla="*/ 221711 w 2032000"/>
                <a:gd name="connsiteY3" fmla="*/ 259360 h 1779936"/>
                <a:gd name="connsiteX4" fmla="*/ 221711 w 2032000"/>
                <a:gd name="connsiteY4" fmla="*/ 324200 h 1779936"/>
                <a:gd name="connsiteX5" fmla="*/ 286551 w 2032000"/>
                <a:gd name="connsiteY5" fmla="*/ 324200 h 1779936"/>
                <a:gd name="connsiteX6" fmla="*/ 286551 w 2032000"/>
                <a:gd name="connsiteY6" fmla="*/ 619117 h 1779936"/>
                <a:gd name="connsiteX7" fmla="*/ 343024 w 2032000"/>
                <a:gd name="connsiteY7" fmla="*/ 619117 h 1779936"/>
                <a:gd name="connsiteX8" fmla="*/ 343024 w 2032000"/>
                <a:gd name="connsiteY8" fmla="*/ 690232 h 1779936"/>
                <a:gd name="connsiteX9" fmla="*/ 694415 w 2032000"/>
                <a:gd name="connsiteY9" fmla="*/ 690232 h 1779936"/>
                <a:gd name="connsiteX10" fmla="*/ 694415 w 2032000"/>
                <a:gd name="connsiteY10" fmla="*/ 920309 h 1779936"/>
                <a:gd name="connsiteX11" fmla="*/ 830370 w 2032000"/>
                <a:gd name="connsiteY11" fmla="*/ 920309 h 1779936"/>
                <a:gd name="connsiteX12" fmla="*/ 830370 w 2032000"/>
                <a:gd name="connsiteY12" fmla="*/ 324200 h 1779936"/>
                <a:gd name="connsiteX13" fmla="*/ 1018615 w 2032000"/>
                <a:gd name="connsiteY13" fmla="*/ 324200 h 1779936"/>
                <a:gd name="connsiteX14" fmla="*/ 1018615 w 2032000"/>
                <a:gd name="connsiteY14" fmla="*/ 374398 h 1779936"/>
                <a:gd name="connsiteX15" fmla="*/ 1181760 w 2032000"/>
                <a:gd name="connsiteY15" fmla="*/ 374398 h 1779936"/>
                <a:gd name="connsiteX16" fmla="*/ 1181760 w 2032000"/>
                <a:gd name="connsiteY16" fmla="*/ 324200 h 1779936"/>
                <a:gd name="connsiteX17" fmla="*/ 1556159 w 2032000"/>
                <a:gd name="connsiteY17" fmla="*/ 324200 h 1779936"/>
                <a:gd name="connsiteX18" fmla="*/ 1556159 w 2032000"/>
                <a:gd name="connsiteY18" fmla="*/ 504078 h 1779936"/>
                <a:gd name="connsiteX19" fmla="*/ 1606357 w 2032000"/>
                <a:gd name="connsiteY19" fmla="*/ 504078 h 1779936"/>
                <a:gd name="connsiteX20" fmla="*/ 1606357 w 2032000"/>
                <a:gd name="connsiteY20" fmla="*/ 79481 h 1779936"/>
                <a:gd name="connsiteX21" fmla="*/ 2032000 w 2032000"/>
                <a:gd name="connsiteY21" fmla="*/ 79481 h 1779936"/>
                <a:gd name="connsiteX22" fmla="*/ 2032000 w 2032000"/>
                <a:gd name="connsiteY22" fmla="*/ 1779936 h 1779936"/>
                <a:gd name="connsiteX23" fmla="*/ 0 w 2032000"/>
                <a:gd name="connsiteY23" fmla="*/ 1779936 h 1779936"/>
                <a:gd name="connsiteX24" fmla="*/ 0 w 2032000"/>
                <a:gd name="connsiteY24" fmla="*/ 1407654 h 1779936"/>
                <a:gd name="connsiteX25" fmla="*/ 0 w 2032000"/>
                <a:gd name="connsiteY25" fmla="*/ 625392 h 1779936"/>
                <a:gd name="connsiteX26" fmla="*/ 64840 w 2032000"/>
                <a:gd name="connsiteY26" fmla="*/ 625392 h 1779936"/>
                <a:gd name="connsiteX27" fmla="*/ 64840 w 2032000"/>
                <a:gd name="connsiteY27" fmla="*/ 324200 h 1779936"/>
                <a:gd name="connsiteX28" fmla="*/ 135955 w 2032000"/>
                <a:gd name="connsiteY28" fmla="*/ 324200 h 1779936"/>
                <a:gd name="connsiteX29" fmla="*/ 135955 w 2032000"/>
                <a:gd name="connsiteY29" fmla="*/ 259360 h 1779936"/>
                <a:gd name="connsiteX30" fmla="*/ 165237 w 2032000"/>
                <a:gd name="connsiteY30" fmla="*/ 259360 h 177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032000" h="1779936">
                  <a:moveTo>
                    <a:pt x="165237" y="0"/>
                  </a:moveTo>
                  <a:lnTo>
                    <a:pt x="186154" y="0"/>
                  </a:lnTo>
                  <a:lnTo>
                    <a:pt x="186154" y="259360"/>
                  </a:lnTo>
                  <a:lnTo>
                    <a:pt x="221711" y="259360"/>
                  </a:lnTo>
                  <a:lnTo>
                    <a:pt x="221711" y="324200"/>
                  </a:lnTo>
                  <a:lnTo>
                    <a:pt x="286551" y="324200"/>
                  </a:lnTo>
                  <a:lnTo>
                    <a:pt x="286551" y="619117"/>
                  </a:lnTo>
                  <a:lnTo>
                    <a:pt x="343024" y="619117"/>
                  </a:lnTo>
                  <a:lnTo>
                    <a:pt x="343024" y="690232"/>
                  </a:lnTo>
                  <a:lnTo>
                    <a:pt x="694415" y="690232"/>
                  </a:lnTo>
                  <a:lnTo>
                    <a:pt x="694415" y="920309"/>
                  </a:lnTo>
                  <a:lnTo>
                    <a:pt x="830370" y="920309"/>
                  </a:lnTo>
                  <a:lnTo>
                    <a:pt x="830370" y="324200"/>
                  </a:lnTo>
                  <a:lnTo>
                    <a:pt x="1018615" y="324200"/>
                  </a:lnTo>
                  <a:lnTo>
                    <a:pt x="1018615" y="374398"/>
                  </a:lnTo>
                  <a:lnTo>
                    <a:pt x="1181760" y="374398"/>
                  </a:lnTo>
                  <a:lnTo>
                    <a:pt x="1181760" y="324200"/>
                  </a:lnTo>
                  <a:lnTo>
                    <a:pt x="1556159" y="324200"/>
                  </a:lnTo>
                  <a:lnTo>
                    <a:pt x="1556159" y="504078"/>
                  </a:lnTo>
                  <a:lnTo>
                    <a:pt x="1606357" y="504078"/>
                  </a:lnTo>
                  <a:lnTo>
                    <a:pt x="1606357" y="79481"/>
                  </a:lnTo>
                  <a:lnTo>
                    <a:pt x="2032000" y="79481"/>
                  </a:lnTo>
                  <a:lnTo>
                    <a:pt x="2032000" y="1779936"/>
                  </a:lnTo>
                  <a:lnTo>
                    <a:pt x="0" y="1779936"/>
                  </a:lnTo>
                  <a:lnTo>
                    <a:pt x="0" y="1407654"/>
                  </a:lnTo>
                  <a:lnTo>
                    <a:pt x="0" y="625392"/>
                  </a:lnTo>
                  <a:lnTo>
                    <a:pt x="64840" y="625392"/>
                  </a:lnTo>
                  <a:lnTo>
                    <a:pt x="64840" y="324200"/>
                  </a:lnTo>
                  <a:lnTo>
                    <a:pt x="135955" y="324200"/>
                  </a:lnTo>
                  <a:lnTo>
                    <a:pt x="135955" y="259360"/>
                  </a:lnTo>
                  <a:lnTo>
                    <a:pt x="165237" y="25936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Freeform 2"/>
            <p:cNvSpPr/>
            <p:nvPr/>
          </p:nvSpPr>
          <p:spPr>
            <a:xfrm>
              <a:off x="2032000" y="4114800"/>
              <a:ext cx="2032000" cy="2743199"/>
            </a:xfrm>
            <a:custGeom>
              <a:avLst/>
              <a:gdLst>
                <a:gd name="connsiteX0" fmla="*/ 1373143 w 2032000"/>
                <a:gd name="connsiteY0" fmla="*/ 0 h 2468076"/>
                <a:gd name="connsiteX1" fmla="*/ 1674335 w 2032000"/>
                <a:gd name="connsiteY1" fmla="*/ 0 h 2468076"/>
                <a:gd name="connsiteX2" fmla="*/ 1674335 w 2032000"/>
                <a:gd name="connsiteY2" fmla="*/ 773896 h 2468076"/>
                <a:gd name="connsiteX3" fmla="*/ 1837481 w 2032000"/>
                <a:gd name="connsiteY3" fmla="*/ 773896 h 2468076"/>
                <a:gd name="connsiteX4" fmla="*/ 1837481 w 2032000"/>
                <a:gd name="connsiteY4" fmla="*/ 1277974 h 2468076"/>
                <a:gd name="connsiteX5" fmla="*/ 2011084 w 2032000"/>
                <a:gd name="connsiteY5" fmla="*/ 1277974 h 2468076"/>
                <a:gd name="connsiteX6" fmla="*/ 2011084 w 2032000"/>
                <a:gd name="connsiteY6" fmla="*/ 1328173 h 2468076"/>
                <a:gd name="connsiteX7" fmla="*/ 2032000 w 2032000"/>
                <a:gd name="connsiteY7" fmla="*/ 1328173 h 2468076"/>
                <a:gd name="connsiteX8" fmla="*/ 2032000 w 2032000"/>
                <a:gd name="connsiteY8" fmla="*/ 2468076 h 2468076"/>
                <a:gd name="connsiteX9" fmla="*/ 0 w 2032000"/>
                <a:gd name="connsiteY9" fmla="*/ 2468076 h 2468076"/>
                <a:gd name="connsiteX10" fmla="*/ 0 w 2032000"/>
                <a:gd name="connsiteY10" fmla="*/ 767621 h 2468076"/>
                <a:gd name="connsiteX11" fmla="*/ 283413 w 2032000"/>
                <a:gd name="connsiteY11" fmla="*/ 767621 h 2468076"/>
                <a:gd name="connsiteX12" fmla="*/ 283413 w 2032000"/>
                <a:gd name="connsiteY12" fmla="*/ 1091821 h 2468076"/>
                <a:gd name="connsiteX13" fmla="*/ 383811 w 2032000"/>
                <a:gd name="connsiteY13" fmla="*/ 1091821 h 2468076"/>
                <a:gd name="connsiteX14" fmla="*/ 383811 w 2032000"/>
                <a:gd name="connsiteY14" fmla="*/ 1434845 h 2468076"/>
                <a:gd name="connsiteX15" fmla="*/ 576239 w 2032000"/>
                <a:gd name="connsiteY15" fmla="*/ 1434845 h 2468076"/>
                <a:gd name="connsiteX16" fmla="*/ 576239 w 2032000"/>
                <a:gd name="connsiteY16" fmla="*/ 1514326 h 2468076"/>
                <a:gd name="connsiteX17" fmla="*/ 720560 w 2032000"/>
                <a:gd name="connsiteY17" fmla="*/ 1514326 h 2468076"/>
                <a:gd name="connsiteX18" fmla="*/ 720560 w 2032000"/>
                <a:gd name="connsiteY18" fmla="*/ 1564525 h 2468076"/>
                <a:gd name="connsiteX19" fmla="*/ 785400 w 2032000"/>
                <a:gd name="connsiteY19" fmla="*/ 1564525 h 2468076"/>
                <a:gd name="connsiteX20" fmla="*/ 785400 w 2032000"/>
                <a:gd name="connsiteY20" fmla="*/ 1363730 h 2468076"/>
                <a:gd name="connsiteX21" fmla="*/ 906714 w 2032000"/>
                <a:gd name="connsiteY21" fmla="*/ 1363730 h 2468076"/>
                <a:gd name="connsiteX22" fmla="*/ 906714 w 2032000"/>
                <a:gd name="connsiteY22" fmla="*/ 953775 h 2468076"/>
                <a:gd name="connsiteX23" fmla="*/ 992470 w 2032000"/>
                <a:gd name="connsiteY23" fmla="*/ 953775 h 2468076"/>
                <a:gd name="connsiteX24" fmla="*/ 992470 w 2032000"/>
                <a:gd name="connsiteY24" fmla="*/ 537544 h 2468076"/>
                <a:gd name="connsiteX25" fmla="*/ 1071951 w 2032000"/>
                <a:gd name="connsiteY25" fmla="*/ 537544 h 2468076"/>
                <a:gd name="connsiteX26" fmla="*/ 1113783 w 2032000"/>
                <a:gd name="connsiteY26" fmla="*/ 106672 h 2468076"/>
                <a:gd name="connsiteX27" fmla="*/ 1207906 w 2032000"/>
                <a:gd name="connsiteY27" fmla="*/ 106672 h 2468076"/>
                <a:gd name="connsiteX28" fmla="*/ 1207906 w 2032000"/>
                <a:gd name="connsiteY28" fmla="*/ 27191 h 2468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032000" h="2468076">
                  <a:moveTo>
                    <a:pt x="1373143" y="0"/>
                  </a:moveTo>
                  <a:lnTo>
                    <a:pt x="1674335" y="0"/>
                  </a:lnTo>
                  <a:lnTo>
                    <a:pt x="1674335" y="773896"/>
                  </a:lnTo>
                  <a:lnTo>
                    <a:pt x="1837481" y="773896"/>
                  </a:lnTo>
                  <a:lnTo>
                    <a:pt x="1837481" y="1277974"/>
                  </a:lnTo>
                  <a:lnTo>
                    <a:pt x="2011084" y="1277974"/>
                  </a:lnTo>
                  <a:lnTo>
                    <a:pt x="2011084" y="1328173"/>
                  </a:lnTo>
                  <a:lnTo>
                    <a:pt x="2032000" y="1328173"/>
                  </a:lnTo>
                  <a:lnTo>
                    <a:pt x="2032000" y="2468076"/>
                  </a:lnTo>
                  <a:lnTo>
                    <a:pt x="0" y="2468076"/>
                  </a:lnTo>
                  <a:lnTo>
                    <a:pt x="0" y="767621"/>
                  </a:lnTo>
                  <a:lnTo>
                    <a:pt x="283413" y="767621"/>
                  </a:lnTo>
                  <a:lnTo>
                    <a:pt x="283413" y="1091821"/>
                  </a:lnTo>
                  <a:lnTo>
                    <a:pt x="383811" y="1091821"/>
                  </a:lnTo>
                  <a:lnTo>
                    <a:pt x="383811" y="1434845"/>
                  </a:lnTo>
                  <a:lnTo>
                    <a:pt x="576239" y="1434845"/>
                  </a:lnTo>
                  <a:lnTo>
                    <a:pt x="576239" y="1514326"/>
                  </a:lnTo>
                  <a:lnTo>
                    <a:pt x="720560" y="1514326"/>
                  </a:lnTo>
                  <a:lnTo>
                    <a:pt x="720560" y="1564525"/>
                  </a:lnTo>
                  <a:lnTo>
                    <a:pt x="785400" y="1564525"/>
                  </a:lnTo>
                  <a:lnTo>
                    <a:pt x="785400" y="1363730"/>
                  </a:lnTo>
                  <a:lnTo>
                    <a:pt x="906714" y="1363730"/>
                  </a:lnTo>
                  <a:lnTo>
                    <a:pt x="906714" y="953775"/>
                  </a:lnTo>
                  <a:lnTo>
                    <a:pt x="992470" y="953775"/>
                  </a:lnTo>
                  <a:lnTo>
                    <a:pt x="992470" y="537544"/>
                  </a:lnTo>
                  <a:lnTo>
                    <a:pt x="1071951" y="537544"/>
                  </a:lnTo>
                  <a:lnTo>
                    <a:pt x="1113783" y="106672"/>
                  </a:lnTo>
                  <a:lnTo>
                    <a:pt x="1207906" y="106672"/>
                  </a:lnTo>
                  <a:lnTo>
                    <a:pt x="1207906" y="2719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Freeform 3"/>
            <p:cNvSpPr/>
            <p:nvPr/>
          </p:nvSpPr>
          <p:spPr>
            <a:xfrm>
              <a:off x="4064000" y="3735249"/>
              <a:ext cx="2032000" cy="3122750"/>
            </a:xfrm>
            <a:custGeom>
              <a:avLst/>
              <a:gdLst>
                <a:gd name="connsiteX0" fmla="*/ 1010248 w 2032000"/>
                <a:gd name="connsiteY0" fmla="*/ 0 h 3122750"/>
                <a:gd name="connsiteX1" fmla="*/ 1031164 w 2032000"/>
                <a:gd name="connsiteY1" fmla="*/ 0 h 3122750"/>
                <a:gd name="connsiteX2" fmla="*/ 1031164 w 2032000"/>
                <a:gd name="connsiteY2" fmla="*/ 265634 h 3122750"/>
                <a:gd name="connsiteX3" fmla="*/ 1169211 w 2032000"/>
                <a:gd name="connsiteY3" fmla="*/ 265634 h 3122750"/>
                <a:gd name="connsiteX4" fmla="*/ 1169211 w 2032000"/>
                <a:gd name="connsiteY4" fmla="*/ 338841 h 3122750"/>
                <a:gd name="connsiteX5" fmla="*/ 1455761 w 2032000"/>
                <a:gd name="connsiteY5" fmla="*/ 338841 h 3122750"/>
                <a:gd name="connsiteX6" fmla="*/ 1455761 w 2032000"/>
                <a:gd name="connsiteY6" fmla="*/ 495712 h 3122750"/>
                <a:gd name="connsiteX7" fmla="*/ 1570800 w 2032000"/>
                <a:gd name="connsiteY7" fmla="*/ 495712 h 3122750"/>
                <a:gd name="connsiteX8" fmla="*/ 1570800 w 2032000"/>
                <a:gd name="connsiteY8" fmla="*/ 610750 h 3122750"/>
                <a:gd name="connsiteX9" fmla="*/ 1648190 w 2032000"/>
                <a:gd name="connsiteY9" fmla="*/ 610750 h 3122750"/>
                <a:gd name="connsiteX10" fmla="*/ 1648190 w 2032000"/>
                <a:gd name="connsiteY10" fmla="*/ 1623090 h 3122750"/>
                <a:gd name="connsiteX11" fmla="*/ 1756953 w 2032000"/>
                <a:gd name="connsiteY11" fmla="*/ 1623090 h 3122750"/>
                <a:gd name="connsiteX12" fmla="*/ 1756953 w 2032000"/>
                <a:gd name="connsiteY12" fmla="*/ 2125076 h 3122750"/>
                <a:gd name="connsiteX13" fmla="*/ 1892908 w 2032000"/>
                <a:gd name="connsiteY13" fmla="*/ 2125076 h 3122750"/>
                <a:gd name="connsiteX14" fmla="*/ 1892908 w 2032000"/>
                <a:gd name="connsiteY14" fmla="*/ 2177367 h 3122750"/>
                <a:gd name="connsiteX15" fmla="*/ 2032000 w 2032000"/>
                <a:gd name="connsiteY15" fmla="*/ 2177367 h 3122750"/>
                <a:gd name="connsiteX16" fmla="*/ 2032000 w 2032000"/>
                <a:gd name="connsiteY16" fmla="*/ 3122750 h 3122750"/>
                <a:gd name="connsiteX17" fmla="*/ 0 w 2032000"/>
                <a:gd name="connsiteY17" fmla="*/ 3122750 h 3122750"/>
                <a:gd name="connsiteX18" fmla="*/ 0 w 2032000"/>
                <a:gd name="connsiteY18" fmla="*/ 1982847 h 3122750"/>
                <a:gd name="connsiteX19" fmla="*/ 150596 w 2032000"/>
                <a:gd name="connsiteY19" fmla="*/ 1982847 h 3122750"/>
                <a:gd name="connsiteX20" fmla="*/ 150596 w 2032000"/>
                <a:gd name="connsiteY20" fmla="*/ 2053962 h 3122750"/>
                <a:gd name="connsiteX21" fmla="*/ 236352 w 2032000"/>
                <a:gd name="connsiteY21" fmla="*/ 2053962 h 3122750"/>
                <a:gd name="connsiteX22" fmla="*/ 236352 w 2032000"/>
                <a:gd name="connsiteY22" fmla="*/ 2298680 h 3122750"/>
                <a:gd name="connsiteX23" fmla="*/ 416231 w 2032000"/>
                <a:gd name="connsiteY23" fmla="*/ 2298680 h 3122750"/>
                <a:gd name="connsiteX24" fmla="*/ 416231 w 2032000"/>
                <a:gd name="connsiteY24" fmla="*/ 2254756 h 3122750"/>
                <a:gd name="connsiteX25" fmla="*/ 493620 w 2032000"/>
                <a:gd name="connsiteY25" fmla="*/ 2212924 h 3122750"/>
                <a:gd name="connsiteX26" fmla="*/ 573102 w 2032000"/>
                <a:gd name="connsiteY26" fmla="*/ 2263123 h 3122750"/>
                <a:gd name="connsiteX27" fmla="*/ 573102 w 2032000"/>
                <a:gd name="connsiteY27" fmla="*/ 1867808 h 3122750"/>
                <a:gd name="connsiteX28" fmla="*/ 709056 w 2032000"/>
                <a:gd name="connsiteY28" fmla="*/ 1867808 h 3122750"/>
                <a:gd name="connsiteX29" fmla="*/ 709056 w 2032000"/>
                <a:gd name="connsiteY29" fmla="*/ 545910 h 3122750"/>
                <a:gd name="connsiteX30" fmla="*/ 773896 w 2032000"/>
                <a:gd name="connsiteY30" fmla="*/ 545910 h 3122750"/>
                <a:gd name="connsiteX31" fmla="*/ 773896 w 2032000"/>
                <a:gd name="connsiteY31" fmla="*/ 439238 h 3122750"/>
                <a:gd name="connsiteX32" fmla="*/ 868019 w 2032000"/>
                <a:gd name="connsiteY32" fmla="*/ 439238 h 3122750"/>
                <a:gd name="connsiteX33" fmla="*/ 868019 w 2032000"/>
                <a:gd name="connsiteY33" fmla="*/ 265634 h 3122750"/>
                <a:gd name="connsiteX34" fmla="*/ 1010248 w 2032000"/>
                <a:gd name="connsiteY34" fmla="*/ 265634 h 3122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032000" h="3122750">
                  <a:moveTo>
                    <a:pt x="1010248" y="0"/>
                  </a:moveTo>
                  <a:lnTo>
                    <a:pt x="1031164" y="0"/>
                  </a:lnTo>
                  <a:lnTo>
                    <a:pt x="1031164" y="265634"/>
                  </a:lnTo>
                  <a:lnTo>
                    <a:pt x="1169211" y="265634"/>
                  </a:lnTo>
                  <a:lnTo>
                    <a:pt x="1169211" y="338841"/>
                  </a:lnTo>
                  <a:lnTo>
                    <a:pt x="1455761" y="338841"/>
                  </a:lnTo>
                  <a:lnTo>
                    <a:pt x="1455761" y="495712"/>
                  </a:lnTo>
                  <a:lnTo>
                    <a:pt x="1570800" y="495712"/>
                  </a:lnTo>
                  <a:lnTo>
                    <a:pt x="1570800" y="610750"/>
                  </a:lnTo>
                  <a:lnTo>
                    <a:pt x="1648190" y="610750"/>
                  </a:lnTo>
                  <a:lnTo>
                    <a:pt x="1648190" y="1623090"/>
                  </a:lnTo>
                  <a:lnTo>
                    <a:pt x="1756953" y="1623090"/>
                  </a:lnTo>
                  <a:lnTo>
                    <a:pt x="1756953" y="2125076"/>
                  </a:lnTo>
                  <a:lnTo>
                    <a:pt x="1892908" y="2125076"/>
                  </a:lnTo>
                  <a:lnTo>
                    <a:pt x="1892908" y="2177367"/>
                  </a:lnTo>
                  <a:lnTo>
                    <a:pt x="2032000" y="2177367"/>
                  </a:lnTo>
                  <a:lnTo>
                    <a:pt x="2032000" y="3122750"/>
                  </a:lnTo>
                  <a:lnTo>
                    <a:pt x="0" y="3122750"/>
                  </a:lnTo>
                  <a:lnTo>
                    <a:pt x="0" y="1982847"/>
                  </a:lnTo>
                  <a:lnTo>
                    <a:pt x="150596" y="1982847"/>
                  </a:lnTo>
                  <a:lnTo>
                    <a:pt x="150596" y="2053962"/>
                  </a:lnTo>
                  <a:lnTo>
                    <a:pt x="236352" y="2053962"/>
                  </a:lnTo>
                  <a:lnTo>
                    <a:pt x="236352" y="2298680"/>
                  </a:lnTo>
                  <a:lnTo>
                    <a:pt x="416231" y="2298680"/>
                  </a:lnTo>
                  <a:lnTo>
                    <a:pt x="416231" y="2254756"/>
                  </a:lnTo>
                  <a:lnTo>
                    <a:pt x="493620" y="2212924"/>
                  </a:lnTo>
                  <a:lnTo>
                    <a:pt x="573102" y="2263123"/>
                  </a:lnTo>
                  <a:lnTo>
                    <a:pt x="573102" y="1867808"/>
                  </a:lnTo>
                  <a:lnTo>
                    <a:pt x="709056" y="1867808"/>
                  </a:lnTo>
                  <a:lnTo>
                    <a:pt x="709056" y="545910"/>
                  </a:lnTo>
                  <a:lnTo>
                    <a:pt x="773896" y="545910"/>
                  </a:lnTo>
                  <a:lnTo>
                    <a:pt x="773896" y="439238"/>
                  </a:lnTo>
                  <a:lnTo>
                    <a:pt x="868019" y="439238"/>
                  </a:lnTo>
                  <a:lnTo>
                    <a:pt x="868019" y="265634"/>
                  </a:lnTo>
                  <a:lnTo>
                    <a:pt x="1010248" y="26563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" name="Freeform 4"/>
            <p:cNvSpPr/>
            <p:nvPr/>
          </p:nvSpPr>
          <p:spPr>
            <a:xfrm>
              <a:off x="6096000" y="4354366"/>
              <a:ext cx="2032000" cy="2503633"/>
            </a:xfrm>
            <a:custGeom>
              <a:avLst/>
              <a:gdLst>
                <a:gd name="connsiteX0" fmla="*/ 664087 w 2032000"/>
                <a:gd name="connsiteY0" fmla="*/ 0 h 2503633"/>
                <a:gd name="connsiteX1" fmla="*/ 900439 w 2032000"/>
                <a:gd name="connsiteY1" fmla="*/ 0 h 2503633"/>
                <a:gd name="connsiteX2" fmla="*/ 1000836 w 2032000"/>
                <a:gd name="connsiteY2" fmla="*/ 62748 h 2503633"/>
                <a:gd name="connsiteX3" fmla="*/ 1000836 w 2032000"/>
                <a:gd name="connsiteY3" fmla="*/ 997698 h 2503633"/>
                <a:gd name="connsiteX4" fmla="*/ 1086592 w 2032000"/>
                <a:gd name="connsiteY4" fmla="*/ 997698 h 2503633"/>
                <a:gd name="connsiteX5" fmla="*/ 1086592 w 2032000"/>
                <a:gd name="connsiteY5" fmla="*/ 939133 h 2503633"/>
                <a:gd name="connsiteX6" fmla="*/ 1352227 w 2032000"/>
                <a:gd name="connsiteY6" fmla="*/ 939133 h 2503633"/>
                <a:gd name="connsiteX7" fmla="*/ 1352227 w 2032000"/>
                <a:gd name="connsiteY7" fmla="*/ 874293 h 2503633"/>
                <a:gd name="connsiteX8" fmla="*/ 1550930 w 2032000"/>
                <a:gd name="connsiteY8" fmla="*/ 803178 h 2503633"/>
                <a:gd name="connsiteX9" fmla="*/ 1760091 w 2032000"/>
                <a:gd name="connsiteY9" fmla="*/ 803178 h 2503633"/>
                <a:gd name="connsiteX10" fmla="*/ 1760091 w 2032000"/>
                <a:gd name="connsiteY10" fmla="*/ 738338 h 2503633"/>
                <a:gd name="connsiteX11" fmla="*/ 2032000 w 2032000"/>
                <a:gd name="connsiteY11" fmla="*/ 738338 h 2503633"/>
                <a:gd name="connsiteX12" fmla="*/ 2032000 w 2032000"/>
                <a:gd name="connsiteY12" fmla="*/ 2503633 h 2503633"/>
                <a:gd name="connsiteX13" fmla="*/ 0 w 2032000"/>
                <a:gd name="connsiteY13" fmla="*/ 2503633 h 2503633"/>
                <a:gd name="connsiteX14" fmla="*/ 0 w 2032000"/>
                <a:gd name="connsiteY14" fmla="*/ 1558250 h 2503633"/>
                <a:gd name="connsiteX15" fmla="*/ 3138 w 2032000"/>
                <a:gd name="connsiteY15" fmla="*/ 1558250 h 2503633"/>
                <a:gd name="connsiteX16" fmla="*/ 3138 w 2032000"/>
                <a:gd name="connsiteY16" fmla="*/ 947499 h 2503633"/>
                <a:gd name="connsiteX17" fmla="*/ 162100 w 2032000"/>
                <a:gd name="connsiteY17" fmla="*/ 947499 h 2503633"/>
                <a:gd name="connsiteX18" fmla="*/ 162100 w 2032000"/>
                <a:gd name="connsiteY18" fmla="*/ 838736 h 2503633"/>
                <a:gd name="connsiteX19" fmla="*/ 339887 w 2032000"/>
                <a:gd name="connsiteY19" fmla="*/ 838736 h 2503633"/>
                <a:gd name="connsiteX20" fmla="*/ 540682 w 2032000"/>
                <a:gd name="connsiteY20" fmla="*/ 888934 h 2503633"/>
                <a:gd name="connsiteX21" fmla="*/ 540682 w 2032000"/>
                <a:gd name="connsiteY21" fmla="*/ 41832 h 2503633"/>
                <a:gd name="connsiteX22" fmla="*/ 664087 w 2032000"/>
                <a:gd name="connsiteY22" fmla="*/ 41832 h 2503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032000" h="2503633">
                  <a:moveTo>
                    <a:pt x="664087" y="0"/>
                  </a:moveTo>
                  <a:lnTo>
                    <a:pt x="900439" y="0"/>
                  </a:lnTo>
                  <a:lnTo>
                    <a:pt x="1000836" y="62748"/>
                  </a:lnTo>
                  <a:lnTo>
                    <a:pt x="1000836" y="997698"/>
                  </a:lnTo>
                  <a:lnTo>
                    <a:pt x="1086592" y="997698"/>
                  </a:lnTo>
                  <a:lnTo>
                    <a:pt x="1086592" y="939133"/>
                  </a:lnTo>
                  <a:lnTo>
                    <a:pt x="1352227" y="939133"/>
                  </a:lnTo>
                  <a:lnTo>
                    <a:pt x="1352227" y="874293"/>
                  </a:lnTo>
                  <a:lnTo>
                    <a:pt x="1550930" y="803178"/>
                  </a:lnTo>
                  <a:lnTo>
                    <a:pt x="1760091" y="803178"/>
                  </a:lnTo>
                  <a:lnTo>
                    <a:pt x="1760091" y="738338"/>
                  </a:lnTo>
                  <a:lnTo>
                    <a:pt x="2032000" y="738338"/>
                  </a:lnTo>
                  <a:lnTo>
                    <a:pt x="2032000" y="2503633"/>
                  </a:lnTo>
                  <a:lnTo>
                    <a:pt x="0" y="2503633"/>
                  </a:lnTo>
                  <a:lnTo>
                    <a:pt x="0" y="1558250"/>
                  </a:lnTo>
                  <a:lnTo>
                    <a:pt x="3138" y="1558250"/>
                  </a:lnTo>
                  <a:lnTo>
                    <a:pt x="3138" y="947499"/>
                  </a:lnTo>
                  <a:lnTo>
                    <a:pt x="162100" y="947499"/>
                  </a:lnTo>
                  <a:lnTo>
                    <a:pt x="162100" y="838736"/>
                  </a:lnTo>
                  <a:lnTo>
                    <a:pt x="339887" y="838736"/>
                  </a:lnTo>
                  <a:lnTo>
                    <a:pt x="540682" y="888934"/>
                  </a:lnTo>
                  <a:lnTo>
                    <a:pt x="540682" y="41832"/>
                  </a:lnTo>
                  <a:lnTo>
                    <a:pt x="664087" y="4183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Freeform 5"/>
            <p:cNvSpPr/>
            <p:nvPr/>
          </p:nvSpPr>
          <p:spPr>
            <a:xfrm>
              <a:off x="8128000" y="4474051"/>
              <a:ext cx="2032000" cy="2383948"/>
            </a:xfrm>
            <a:custGeom>
              <a:avLst/>
              <a:gdLst>
                <a:gd name="connsiteX0" fmla="*/ 466429 w 2032000"/>
                <a:gd name="connsiteY0" fmla="*/ 0 h 2618672"/>
                <a:gd name="connsiteX1" fmla="*/ 487345 w 2032000"/>
                <a:gd name="connsiteY1" fmla="*/ 0 h 2618672"/>
                <a:gd name="connsiteX2" fmla="*/ 487345 w 2032000"/>
                <a:gd name="connsiteY2" fmla="*/ 192428 h 2618672"/>
                <a:gd name="connsiteX3" fmla="*/ 709056 w 2032000"/>
                <a:gd name="connsiteY3" fmla="*/ 192428 h 2618672"/>
                <a:gd name="connsiteX4" fmla="*/ 1133653 w 2032000"/>
                <a:gd name="connsiteY4" fmla="*/ 343024 h 2618672"/>
                <a:gd name="connsiteX5" fmla="*/ 1133653 w 2032000"/>
                <a:gd name="connsiteY5" fmla="*/ 1192218 h 2618672"/>
                <a:gd name="connsiteX6" fmla="*/ 1305165 w 2032000"/>
                <a:gd name="connsiteY6" fmla="*/ 1192218 h 2618672"/>
                <a:gd name="connsiteX7" fmla="*/ 1305165 w 2032000"/>
                <a:gd name="connsiteY7" fmla="*/ 968416 h 2618672"/>
                <a:gd name="connsiteX8" fmla="*/ 1426479 w 2032000"/>
                <a:gd name="connsiteY8" fmla="*/ 968416 h 2618672"/>
                <a:gd name="connsiteX9" fmla="*/ 1426479 w 2032000"/>
                <a:gd name="connsiteY9" fmla="*/ 932859 h 2618672"/>
                <a:gd name="connsiteX10" fmla="*/ 1627273 w 2032000"/>
                <a:gd name="connsiteY10" fmla="*/ 932859 h 2618672"/>
                <a:gd name="connsiteX11" fmla="*/ 1627273 w 2032000"/>
                <a:gd name="connsiteY11" fmla="*/ 824095 h 2618672"/>
                <a:gd name="connsiteX12" fmla="*/ 1842709 w 2032000"/>
                <a:gd name="connsiteY12" fmla="*/ 824095 h 2618672"/>
                <a:gd name="connsiteX13" fmla="*/ 2032000 w 2032000"/>
                <a:gd name="connsiteY13" fmla="*/ 873475 h 2618672"/>
                <a:gd name="connsiteX14" fmla="*/ 2032000 w 2032000"/>
                <a:gd name="connsiteY14" fmla="*/ 2618672 h 2618672"/>
                <a:gd name="connsiteX15" fmla="*/ 0 w 2032000"/>
                <a:gd name="connsiteY15" fmla="*/ 2618672 h 2618672"/>
                <a:gd name="connsiteX16" fmla="*/ 0 w 2032000"/>
                <a:gd name="connsiteY16" fmla="*/ 853377 h 2618672"/>
                <a:gd name="connsiteX17" fmla="*/ 56474 w 2032000"/>
                <a:gd name="connsiteY17" fmla="*/ 853377 h 2618672"/>
                <a:gd name="connsiteX18" fmla="*/ 56474 w 2032000"/>
                <a:gd name="connsiteY18" fmla="*/ 192428 h 2618672"/>
                <a:gd name="connsiteX19" fmla="*/ 207070 w 2032000"/>
                <a:gd name="connsiteY19" fmla="*/ 192428 h 2618672"/>
                <a:gd name="connsiteX20" fmla="*/ 207070 w 2032000"/>
                <a:gd name="connsiteY20" fmla="*/ 6275 h 2618672"/>
                <a:gd name="connsiteX21" fmla="*/ 230077 w 2032000"/>
                <a:gd name="connsiteY21" fmla="*/ 6275 h 2618672"/>
                <a:gd name="connsiteX22" fmla="*/ 230077 w 2032000"/>
                <a:gd name="connsiteY22" fmla="*/ 192428 h 2618672"/>
                <a:gd name="connsiteX23" fmla="*/ 466429 w 2032000"/>
                <a:gd name="connsiteY23" fmla="*/ 192428 h 261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032000" h="2618672">
                  <a:moveTo>
                    <a:pt x="466429" y="0"/>
                  </a:moveTo>
                  <a:lnTo>
                    <a:pt x="487345" y="0"/>
                  </a:lnTo>
                  <a:lnTo>
                    <a:pt x="487345" y="192428"/>
                  </a:lnTo>
                  <a:lnTo>
                    <a:pt x="709056" y="192428"/>
                  </a:lnTo>
                  <a:lnTo>
                    <a:pt x="1133653" y="343024"/>
                  </a:lnTo>
                  <a:lnTo>
                    <a:pt x="1133653" y="1192218"/>
                  </a:lnTo>
                  <a:lnTo>
                    <a:pt x="1305165" y="1192218"/>
                  </a:lnTo>
                  <a:lnTo>
                    <a:pt x="1305165" y="968416"/>
                  </a:lnTo>
                  <a:lnTo>
                    <a:pt x="1426479" y="968416"/>
                  </a:lnTo>
                  <a:lnTo>
                    <a:pt x="1426479" y="932859"/>
                  </a:lnTo>
                  <a:lnTo>
                    <a:pt x="1627273" y="932859"/>
                  </a:lnTo>
                  <a:lnTo>
                    <a:pt x="1627273" y="824095"/>
                  </a:lnTo>
                  <a:lnTo>
                    <a:pt x="1842709" y="824095"/>
                  </a:lnTo>
                  <a:lnTo>
                    <a:pt x="2032000" y="873475"/>
                  </a:lnTo>
                  <a:lnTo>
                    <a:pt x="2032000" y="2618672"/>
                  </a:lnTo>
                  <a:lnTo>
                    <a:pt x="0" y="2618672"/>
                  </a:lnTo>
                  <a:lnTo>
                    <a:pt x="0" y="853377"/>
                  </a:lnTo>
                  <a:lnTo>
                    <a:pt x="56474" y="853377"/>
                  </a:lnTo>
                  <a:lnTo>
                    <a:pt x="56474" y="192428"/>
                  </a:lnTo>
                  <a:lnTo>
                    <a:pt x="207070" y="192428"/>
                  </a:lnTo>
                  <a:lnTo>
                    <a:pt x="207070" y="6275"/>
                  </a:lnTo>
                  <a:lnTo>
                    <a:pt x="230077" y="6275"/>
                  </a:lnTo>
                  <a:lnTo>
                    <a:pt x="230077" y="192428"/>
                  </a:lnTo>
                  <a:lnTo>
                    <a:pt x="466429" y="19242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Freeform 6"/>
            <p:cNvSpPr/>
            <p:nvPr/>
          </p:nvSpPr>
          <p:spPr>
            <a:xfrm>
              <a:off x="10160000" y="3735249"/>
              <a:ext cx="2032000" cy="3122750"/>
            </a:xfrm>
            <a:custGeom>
              <a:avLst/>
              <a:gdLst>
                <a:gd name="connsiteX0" fmla="*/ 1423341 w 2032000"/>
                <a:gd name="connsiteY0" fmla="*/ 0 h 3430217"/>
                <a:gd name="connsiteX1" fmla="*/ 1588578 w 2032000"/>
                <a:gd name="connsiteY1" fmla="*/ 0 h 3430217"/>
                <a:gd name="connsiteX2" fmla="*/ 1960885 w 2032000"/>
                <a:gd name="connsiteY2" fmla="*/ 516628 h 3430217"/>
                <a:gd name="connsiteX3" fmla="*/ 2032000 w 2032000"/>
                <a:gd name="connsiteY3" fmla="*/ 516628 h 3430217"/>
                <a:gd name="connsiteX4" fmla="*/ 2032000 w 2032000"/>
                <a:gd name="connsiteY4" fmla="*/ 1434845 h 3430217"/>
                <a:gd name="connsiteX5" fmla="*/ 2032000 w 2032000"/>
                <a:gd name="connsiteY5" fmla="*/ 3344486 h 3430217"/>
                <a:gd name="connsiteX6" fmla="*/ 2032000 w 2032000"/>
                <a:gd name="connsiteY6" fmla="*/ 3430217 h 3430217"/>
                <a:gd name="connsiteX7" fmla="*/ 0 w 2032000"/>
                <a:gd name="connsiteY7" fmla="*/ 3430217 h 3430217"/>
                <a:gd name="connsiteX8" fmla="*/ 0 w 2032000"/>
                <a:gd name="connsiteY8" fmla="*/ 1685020 h 3430217"/>
                <a:gd name="connsiteX9" fmla="*/ 3137 w 2032000"/>
                <a:gd name="connsiteY9" fmla="*/ 1685838 h 3430217"/>
                <a:gd name="connsiteX10" fmla="*/ 3137 w 2032000"/>
                <a:gd name="connsiteY10" fmla="*/ 1736037 h 3430217"/>
                <a:gd name="connsiteX11" fmla="*/ 197657 w 2032000"/>
                <a:gd name="connsiteY11" fmla="*/ 1800877 h 3430217"/>
                <a:gd name="connsiteX12" fmla="*/ 197657 w 2032000"/>
                <a:gd name="connsiteY12" fmla="*/ 2016313 h 3430217"/>
                <a:gd name="connsiteX13" fmla="*/ 534407 w 2032000"/>
                <a:gd name="connsiteY13" fmla="*/ 2016313 h 3430217"/>
                <a:gd name="connsiteX14" fmla="*/ 534407 w 2032000"/>
                <a:gd name="connsiteY14" fmla="*/ 2081153 h 3430217"/>
                <a:gd name="connsiteX15" fmla="*/ 649445 w 2032000"/>
                <a:gd name="connsiteY15" fmla="*/ 2081153 h 3430217"/>
                <a:gd name="connsiteX16" fmla="*/ 649445 w 2032000"/>
                <a:gd name="connsiteY16" fmla="*/ 2432543 h 3430217"/>
                <a:gd name="connsiteX17" fmla="*/ 741476 w 2032000"/>
                <a:gd name="connsiteY17" fmla="*/ 2432543 h 3430217"/>
                <a:gd name="connsiteX18" fmla="*/ 741476 w 2032000"/>
                <a:gd name="connsiteY18" fmla="*/ 2484834 h 3430217"/>
                <a:gd name="connsiteX19" fmla="*/ 977828 w 2032000"/>
                <a:gd name="connsiteY19" fmla="*/ 2484834 h 3430217"/>
                <a:gd name="connsiteX20" fmla="*/ 977828 w 2032000"/>
                <a:gd name="connsiteY20" fmla="*/ 501987 h 3430217"/>
                <a:gd name="connsiteX21" fmla="*/ 1214180 w 2032000"/>
                <a:gd name="connsiteY21" fmla="*/ 366032 h 3430217"/>
                <a:gd name="connsiteX22" fmla="*/ 1214180 w 2032000"/>
                <a:gd name="connsiteY22" fmla="*/ 242627 h 3430217"/>
                <a:gd name="connsiteX23" fmla="*/ 1337585 w 2032000"/>
                <a:gd name="connsiteY23" fmla="*/ 242627 h 3430217"/>
                <a:gd name="connsiteX24" fmla="*/ 1337585 w 2032000"/>
                <a:gd name="connsiteY24" fmla="*/ 165237 h 3430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032000" h="3430217">
                  <a:moveTo>
                    <a:pt x="1423341" y="0"/>
                  </a:moveTo>
                  <a:lnTo>
                    <a:pt x="1588578" y="0"/>
                  </a:lnTo>
                  <a:lnTo>
                    <a:pt x="1960885" y="516628"/>
                  </a:lnTo>
                  <a:lnTo>
                    <a:pt x="2032000" y="516628"/>
                  </a:lnTo>
                  <a:lnTo>
                    <a:pt x="2032000" y="1434845"/>
                  </a:lnTo>
                  <a:lnTo>
                    <a:pt x="2032000" y="3344486"/>
                  </a:lnTo>
                  <a:lnTo>
                    <a:pt x="2032000" y="3430217"/>
                  </a:lnTo>
                  <a:lnTo>
                    <a:pt x="0" y="3430217"/>
                  </a:lnTo>
                  <a:lnTo>
                    <a:pt x="0" y="1685020"/>
                  </a:lnTo>
                  <a:lnTo>
                    <a:pt x="3137" y="1685838"/>
                  </a:lnTo>
                  <a:lnTo>
                    <a:pt x="3137" y="1736037"/>
                  </a:lnTo>
                  <a:lnTo>
                    <a:pt x="197657" y="1800877"/>
                  </a:lnTo>
                  <a:lnTo>
                    <a:pt x="197657" y="2016313"/>
                  </a:lnTo>
                  <a:lnTo>
                    <a:pt x="534407" y="2016313"/>
                  </a:lnTo>
                  <a:lnTo>
                    <a:pt x="534407" y="2081153"/>
                  </a:lnTo>
                  <a:lnTo>
                    <a:pt x="649445" y="2081153"/>
                  </a:lnTo>
                  <a:lnTo>
                    <a:pt x="649445" y="2432543"/>
                  </a:lnTo>
                  <a:lnTo>
                    <a:pt x="741476" y="2432543"/>
                  </a:lnTo>
                  <a:lnTo>
                    <a:pt x="741476" y="2484834"/>
                  </a:lnTo>
                  <a:lnTo>
                    <a:pt x="977828" y="2484834"/>
                  </a:lnTo>
                  <a:lnTo>
                    <a:pt x="977828" y="501987"/>
                  </a:lnTo>
                  <a:lnTo>
                    <a:pt x="1214180" y="366032"/>
                  </a:lnTo>
                  <a:lnTo>
                    <a:pt x="1214180" y="242627"/>
                  </a:lnTo>
                  <a:lnTo>
                    <a:pt x="1337585" y="242627"/>
                  </a:lnTo>
                  <a:lnTo>
                    <a:pt x="1337585" y="1652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4" name="Oval 13"/>
          <p:cNvSpPr/>
          <p:nvPr/>
        </p:nvSpPr>
        <p:spPr>
          <a:xfrm>
            <a:off x="884312" y="2771552"/>
            <a:ext cx="152400" cy="152400"/>
          </a:xfrm>
          <a:prstGeom prst="ellips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extBox 14"/>
          <p:cNvSpPr txBox="1"/>
          <p:nvPr/>
        </p:nvSpPr>
        <p:spPr>
          <a:xfrm>
            <a:off x="628535" y="2988249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01</a:t>
            </a:r>
            <a:endParaRPr lang="id-ID" sz="105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9742" y="3209375"/>
            <a:ext cx="126154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900" dirty="0">
                <a:solidFill>
                  <a:schemeClr val="bg1">
                    <a:lumMod val="65000"/>
                  </a:schemeClr>
                </a:solidFill>
                <a:cs typeface="Lato Light"/>
              </a:rPr>
              <a:t>Lorem ipsum dolor sit amet, consectetur adipiscing elit.</a:t>
            </a:r>
            <a:endParaRPr lang="en-US" sz="900" b="1" dirty="0">
              <a:solidFill>
                <a:schemeClr val="bg1">
                  <a:lumMod val="65000"/>
                </a:schemeClr>
              </a:solidFill>
              <a:cs typeface="Lato 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73130" y="2988251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02</a:t>
            </a:r>
            <a:endParaRPr lang="id-ID" sz="105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74339" y="3209375"/>
            <a:ext cx="126154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900" dirty="0">
                <a:solidFill>
                  <a:schemeClr val="bg1">
                    <a:lumMod val="65000"/>
                  </a:schemeClr>
                </a:solidFill>
                <a:cs typeface="Lato Light"/>
              </a:rPr>
              <a:t>Lorem ipsum dolor sit amet, consectetur adipiscing elit.</a:t>
            </a:r>
            <a:endParaRPr lang="en-US" sz="900" b="1" dirty="0">
              <a:solidFill>
                <a:schemeClr val="bg1">
                  <a:lumMod val="65000"/>
                </a:schemeClr>
              </a:solidFill>
              <a:cs typeface="Lato Ligh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17726" y="2988251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03</a:t>
            </a:r>
            <a:endParaRPr lang="id-ID" sz="105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18935" y="3209375"/>
            <a:ext cx="126154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900" dirty="0">
                <a:solidFill>
                  <a:schemeClr val="bg1">
                    <a:lumMod val="65000"/>
                  </a:schemeClr>
                </a:solidFill>
                <a:cs typeface="Lato Light"/>
              </a:rPr>
              <a:t>Lorem ipsum dolor sit amet, consectetur adipiscing elit.</a:t>
            </a:r>
            <a:endParaRPr lang="en-US" sz="900" b="1" dirty="0">
              <a:solidFill>
                <a:schemeClr val="bg1">
                  <a:lumMod val="65000"/>
                </a:schemeClr>
              </a:solidFill>
              <a:cs typeface="Lato Ligh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62321" y="2988251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04</a:t>
            </a:r>
            <a:endParaRPr lang="id-ID" sz="105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63530" y="3209375"/>
            <a:ext cx="126154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900" dirty="0">
                <a:solidFill>
                  <a:schemeClr val="bg1">
                    <a:lumMod val="65000"/>
                  </a:schemeClr>
                </a:solidFill>
                <a:cs typeface="Lato Light"/>
              </a:rPr>
              <a:t>Lorem ipsum dolor sit amet, consectetur adipiscing elit.</a:t>
            </a:r>
            <a:endParaRPr lang="en-US" sz="900" b="1" dirty="0">
              <a:solidFill>
                <a:schemeClr val="bg1">
                  <a:lumMod val="65000"/>
                </a:schemeClr>
              </a:solidFill>
              <a:cs typeface="Lato Ligh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06916" y="2988251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05</a:t>
            </a:r>
            <a:endParaRPr lang="id-ID" sz="105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08124" y="3209375"/>
            <a:ext cx="126154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900" dirty="0">
                <a:solidFill>
                  <a:schemeClr val="bg1">
                    <a:lumMod val="65000"/>
                  </a:schemeClr>
                </a:solidFill>
                <a:cs typeface="Lato Light"/>
              </a:rPr>
              <a:t>Lorem ipsum dolor sit amet, consectetur adipiscing elit.</a:t>
            </a:r>
            <a:endParaRPr lang="en-US" sz="900" b="1" dirty="0">
              <a:solidFill>
                <a:schemeClr val="bg1">
                  <a:lumMod val="65000"/>
                </a:schemeClr>
              </a:solidFill>
              <a:cs typeface="Lato 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51513" y="2988251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06</a:t>
            </a:r>
            <a:endParaRPr lang="id-ID" sz="105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52722" y="3209375"/>
            <a:ext cx="126154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900" dirty="0">
                <a:solidFill>
                  <a:schemeClr val="bg1">
                    <a:lumMod val="65000"/>
                  </a:schemeClr>
                </a:solidFill>
                <a:cs typeface="Lato Light"/>
              </a:rPr>
              <a:t>Lorem ipsum dolor sit amet, consectetur adipiscing elit.</a:t>
            </a:r>
            <a:endParaRPr lang="en-US" sz="900" b="1" dirty="0">
              <a:solidFill>
                <a:schemeClr val="bg1">
                  <a:lumMod val="65000"/>
                </a:schemeClr>
              </a:solidFill>
              <a:cs typeface="Lato Light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328907" y="2771552"/>
            <a:ext cx="152400" cy="1524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Oval 27"/>
          <p:cNvSpPr/>
          <p:nvPr/>
        </p:nvSpPr>
        <p:spPr>
          <a:xfrm>
            <a:off x="3773502" y="2771552"/>
            <a:ext cx="152400" cy="152400"/>
          </a:xfrm>
          <a:prstGeom prst="ellipse">
            <a:avLst/>
          </a:prstGeom>
          <a:solidFill>
            <a:schemeClr val="accent3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Oval 28"/>
          <p:cNvSpPr/>
          <p:nvPr/>
        </p:nvSpPr>
        <p:spPr>
          <a:xfrm>
            <a:off x="5218097" y="2771552"/>
            <a:ext cx="152400" cy="1524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Oval 29"/>
          <p:cNvSpPr/>
          <p:nvPr/>
        </p:nvSpPr>
        <p:spPr>
          <a:xfrm>
            <a:off x="6662693" y="2771552"/>
            <a:ext cx="152400" cy="1524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Oval 30"/>
          <p:cNvSpPr/>
          <p:nvPr/>
        </p:nvSpPr>
        <p:spPr>
          <a:xfrm>
            <a:off x="8107289" y="2771552"/>
            <a:ext cx="152400" cy="152400"/>
          </a:xfrm>
          <a:prstGeom prst="ellipse">
            <a:avLst/>
          </a:prstGeom>
          <a:solidFill>
            <a:schemeClr val="accent6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8" name="Freeform 641"/>
          <p:cNvSpPr>
            <a:spLocks noEditPoints="1"/>
          </p:cNvSpPr>
          <p:nvPr/>
        </p:nvSpPr>
        <p:spPr bwMode="auto">
          <a:xfrm>
            <a:off x="762001" y="2189270"/>
            <a:ext cx="392303" cy="480525"/>
          </a:xfrm>
          <a:custGeom>
            <a:avLst/>
            <a:gdLst>
              <a:gd name="T0" fmla="*/ 9441 w 13167"/>
              <a:gd name="T1" fmla="*/ 218 h 16127"/>
              <a:gd name="T2" fmla="*/ 9270 w 13167"/>
              <a:gd name="T3" fmla="*/ 658 h 16127"/>
              <a:gd name="T4" fmla="*/ 8990 w 13167"/>
              <a:gd name="T5" fmla="*/ 1233 h 16127"/>
              <a:gd name="T6" fmla="*/ 8594 w 13167"/>
              <a:gd name="T7" fmla="*/ 1850 h 16127"/>
              <a:gd name="T8" fmla="*/ 8079 w 13167"/>
              <a:gd name="T9" fmla="*/ 2414 h 16127"/>
              <a:gd name="T10" fmla="*/ 7436 w 13167"/>
              <a:gd name="T11" fmla="*/ 2834 h 16127"/>
              <a:gd name="T12" fmla="*/ 6910 w 13167"/>
              <a:gd name="T13" fmla="*/ 2929 h 16127"/>
              <a:gd name="T14" fmla="*/ 6296 w 13167"/>
              <a:gd name="T15" fmla="*/ 2792 h 16127"/>
              <a:gd name="T16" fmla="*/ 5273 w 13167"/>
              <a:gd name="T17" fmla="*/ 2432 h 16127"/>
              <a:gd name="T18" fmla="*/ 4494 w 13167"/>
              <a:gd name="T19" fmla="*/ 2183 h 16127"/>
              <a:gd name="T20" fmla="*/ 3736 w 13167"/>
              <a:gd name="T21" fmla="*/ 2048 h 16127"/>
              <a:gd name="T22" fmla="*/ 3048 w 13167"/>
              <a:gd name="T23" fmla="*/ 2124 h 16127"/>
              <a:gd name="T24" fmla="*/ 2122 w 13167"/>
              <a:gd name="T25" fmla="*/ 2651 h 16127"/>
              <a:gd name="T26" fmla="*/ 1334 w 13167"/>
              <a:gd name="T27" fmla="*/ 3426 h 16127"/>
              <a:gd name="T28" fmla="*/ 758 w 13167"/>
              <a:gd name="T29" fmla="*/ 4286 h 16127"/>
              <a:gd name="T30" fmla="*/ 364 w 13167"/>
              <a:gd name="T31" fmla="*/ 5116 h 16127"/>
              <a:gd name="T32" fmla="*/ 126 w 13167"/>
              <a:gd name="T33" fmla="*/ 5798 h 16127"/>
              <a:gd name="T34" fmla="*/ 7 w 13167"/>
              <a:gd name="T35" fmla="*/ 6260 h 16127"/>
              <a:gd name="T36" fmla="*/ 3509 w 13167"/>
              <a:gd name="T37" fmla="*/ 11292 h 16127"/>
              <a:gd name="T38" fmla="*/ 3760 w 13167"/>
              <a:gd name="T39" fmla="*/ 10792 h 16127"/>
              <a:gd name="T40" fmla="*/ 4150 w 13167"/>
              <a:gd name="T41" fmla="*/ 10109 h 16127"/>
              <a:gd name="T42" fmla="*/ 4660 w 13167"/>
              <a:gd name="T43" fmla="*/ 9366 h 16127"/>
              <a:gd name="T44" fmla="*/ 5266 w 13167"/>
              <a:gd name="T45" fmla="*/ 8685 h 16127"/>
              <a:gd name="T46" fmla="*/ 5948 w 13167"/>
              <a:gd name="T47" fmla="*/ 8188 h 16127"/>
              <a:gd name="T48" fmla="*/ 6603 w 13167"/>
              <a:gd name="T49" fmla="*/ 7994 h 16127"/>
              <a:gd name="T50" fmla="*/ 7196 w 13167"/>
              <a:gd name="T51" fmla="*/ 8039 h 16127"/>
              <a:gd name="T52" fmla="*/ 7787 w 13167"/>
              <a:gd name="T53" fmla="*/ 8221 h 16127"/>
              <a:gd name="T54" fmla="*/ 8399 w 13167"/>
              <a:gd name="T55" fmla="*/ 8459 h 16127"/>
              <a:gd name="T56" fmla="*/ 9056 w 13167"/>
              <a:gd name="T57" fmla="*/ 8672 h 16127"/>
              <a:gd name="T58" fmla="*/ 9780 w 13167"/>
              <a:gd name="T59" fmla="*/ 8777 h 16127"/>
              <a:gd name="T60" fmla="*/ 10592 w 13167"/>
              <a:gd name="T61" fmla="*/ 8689 h 16127"/>
              <a:gd name="T62" fmla="*/ 11349 w 13167"/>
              <a:gd name="T63" fmla="*/ 8278 h 16127"/>
              <a:gd name="T64" fmla="*/ 11977 w 13167"/>
              <a:gd name="T65" fmla="*/ 7611 h 16127"/>
              <a:gd name="T66" fmla="*/ 12474 w 13167"/>
              <a:gd name="T67" fmla="*/ 6830 h 16127"/>
              <a:gd name="T68" fmla="*/ 12838 w 13167"/>
              <a:gd name="T69" fmla="*/ 6073 h 16127"/>
              <a:gd name="T70" fmla="*/ 13069 w 13167"/>
              <a:gd name="T71" fmla="*/ 5479 h 16127"/>
              <a:gd name="T72" fmla="*/ 9512 w 13167"/>
              <a:gd name="T73" fmla="*/ 0 h 16127"/>
              <a:gd name="T74" fmla="*/ 4346 w 13167"/>
              <a:gd name="T75" fmla="*/ 11009 h 16127"/>
              <a:gd name="T76" fmla="*/ 4071 w 13167"/>
              <a:gd name="T77" fmla="*/ 11442 h 16127"/>
              <a:gd name="T78" fmla="*/ 3839 w 13167"/>
              <a:gd name="T79" fmla="*/ 11846 h 16127"/>
              <a:gd name="T80" fmla="*/ 6240 w 13167"/>
              <a:gd name="T81" fmla="*/ 15752 h 16127"/>
              <a:gd name="T82" fmla="*/ 6379 w 13167"/>
              <a:gd name="T83" fmla="*/ 15895 h 16127"/>
              <a:gd name="T84" fmla="*/ 6546 w 13167"/>
              <a:gd name="T85" fmla="*/ 16016 h 16127"/>
              <a:gd name="T86" fmla="*/ 6760 w 13167"/>
              <a:gd name="T87" fmla="*/ 16106 h 16127"/>
              <a:gd name="T88" fmla="*/ 7011 w 13167"/>
              <a:gd name="T89" fmla="*/ 16123 h 16127"/>
              <a:gd name="T90" fmla="*/ 7293 w 13167"/>
              <a:gd name="T91" fmla="*/ 16027 h 16127"/>
              <a:gd name="T92" fmla="*/ 7559 w 13167"/>
              <a:gd name="T93" fmla="*/ 15806 h 16127"/>
              <a:gd name="T94" fmla="*/ 7686 w 13167"/>
              <a:gd name="T95" fmla="*/ 15565 h 16127"/>
              <a:gd name="T96" fmla="*/ 7704 w 13167"/>
              <a:gd name="T97" fmla="*/ 15329 h 16127"/>
              <a:gd name="T98" fmla="*/ 7653 w 13167"/>
              <a:gd name="T99" fmla="*/ 15119 h 16127"/>
              <a:gd name="T100" fmla="*/ 7577 w 13167"/>
              <a:gd name="T101" fmla="*/ 14955 h 16127"/>
              <a:gd name="T102" fmla="*/ 7508 w 13167"/>
              <a:gd name="T103" fmla="*/ 14849 h 16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3167" h="16127">
                <a:moveTo>
                  <a:pt x="9512" y="0"/>
                </a:moveTo>
                <a:lnTo>
                  <a:pt x="9504" y="26"/>
                </a:lnTo>
                <a:lnTo>
                  <a:pt x="9481" y="101"/>
                </a:lnTo>
                <a:lnTo>
                  <a:pt x="9463" y="154"/>
                </a:lnTo>
                <a:lnTo>
                  <a:pt x="9441" y="218"/>
                </a:lnTo>
                <a:lnTo>
                  <a:pt x="9416" y="291"/>
                </a:lnTo>
                <a:lnTo>
                  <a:pt x="9386" y="372"/>
                </a:lnTo>
                <a:lnTo>
                  <a:pt x="9351" y="461"/>
                </a:lnTo>
                <a:lnTo>
                  <a:pt x="9313" y="556"/>
                </a:lnTo>
                <a:lnTo>
                  <a:pt x="9270" y="658"/>
                </a:lnTo>
                <a:lnTo>
                  <a:pt x="9222" y="765"/>
                </a:lnTo>
                <a:lnTo>
                  <a:pt x="9171" y="877"/>
                </a:lnTo>
                <a:lnTo>
                  <a:pt x="9115" y="993"/>
                </a:lnTo>
                <a:lnTo>
                  <a:pt x="9055" y="1112"/>
                </a:lnTo>
                <a:lnTo>
                  <a:pt x="8990" y="1233"/>
                </a:lnTo>
                <a:lnTo>
                  <a:pt x="8919" y="1356"/>
                </a:lnTo>
                <a:lnTo>
                  <a:pt x="8845" y="1480"/>
                </a:lnTo>
                <a:lnTo>
                  <a:pt x="8767" y="1604"/>
                </a:lnTo>
                <a:lnTo>
                  <a:pt x="8683" y="1727"/>
                </a:lnTo>
                <a:lnTo>
                  <a:pt x="8594" y="1850"/>
                </a:lnTo>
                <a:lnTo>
                  <a:pt x="8501" y="1970"/>
                </a:lnTo>
                <a:lnTo>
                  <a:pt x="8403" y="2087"/>
                </a:lnTo>
                <a:lnTo>
                  <a:pt x="8299" y="2200"/>
                </a:lnTo>
                <a:lnTo>
                  <a:pt x="8191" y="2310"/>
                </a:lnTo>
                <a:lnTo>
                  <a:pt x="8079" y="2414"/>
                </a:lnTo>
                <a:lnTo>
                  <a:pt x="7960" y="2513"/>
                </a:lnTo>
                <a:lnTo>
                  <a:pt x="7837" y="2605"/>
                </a:lnTo>
                <a:lnTo>
                  <a:pt x="7709" y="2689"/>
                </a:lnTo>
                <a:lnTo>
                  <a:pt x="7575" y="2766"/>
                </a:lnTo>
                <a:lnTo>
                  <a:pt x="7436" y="2834"/>
                </a:lnTo>
                <a:lnTo>
                  <a:pt x="7291" y="2893"/>
                </a:lnTo>
                <a:lnTo>
                  <a:pt x="7207" y="2917"/>
                </a:lnTo>
                <a:lnTo>
                  <a:pt x="7115" y="2930"/>
                </a:lnTo>
                <a:lnTo>
                  <a:pt x="7015" y="2934"/>
                </a:lnTo>
                <a:lnTo>
                  <a:pt x="6910" y="2929"/>
                </a:lnTo>
                <a:lnTo>
                  <a:pt x="6798" y="2915"/>
                </a:lnTo>
                <a:lnTo>
                  <a:pt x="6680" y="2894"/>
                </a:lnTo>
                <a:lnTo>
                  <a:pt x="6557" y="2866"/>
                </a:lnTo>
                <a:lnTo>
                  <a:pt x="6429" y="2831"/>
                </a:lnTo>
                <a:lnTo>
                  <a:pt x="6296" y="2792"/>
                </a:lnTo>
                <a:lnTo>
                  <a:pt x="6159" y="2749"/>
                </a:lnTo>
                <a:lnTo>
                  <a:pt x="6018" y="2700"/>
                </a:lnTo>
                <a:lnTo>
                  <a:pt x="5874" y="2650"/>
                </a:lnTo>
                <a:lnTo>
                  <a:pt x="5578" y="2542"/>
                </a:lnTo>
                <a:lnTo>
                  <a:pt x="5273" y="2432"/>
                </a:lnTo>
                <a:lnTo>
                  <a:pt x="5118" y="2378"/>
                </a:lnTo>
                <a:lnTo>
                  <a:pt x="4963" y="2324"/>
                </a:lnTo>
                <a:lnTo>
                  <a:pt x="4806" y="2274"/>
                </a:lnTo>
                <a:lnTo>
                  <a:pt x="4651" y="2227"/>
                </a:lnTo>
                <a:lnTo>
                  <a:pt x="4494" y="2183"/>
                </a:lnTo>
                <a:lnTo>
                  <a:pt x="4340" y="2144"/>
                </a:lnTo>
                <a:lnTo>
                  <a:pt x="4186" y="2111"/>
                </a:lnTo>
                <a:lnTo>
                  <a:pt x="4034" y="2083"/>
                </a:lnTo>
                <a:lnTo>
                  <a:pt x="3883" y="2061"/>
                </a:lnTo>
                <a:lnTo>
                  <a:pt x="3736" y="2048"/>
                </a:lnTo>
                <a:lnTo>
                  <a:pt x="3591" y="2044"/>
                </a:lnTo>
                <a:lnTo>
                  <a:pt x="3449" y="2048"/>
                </a:lnTo>
                <a:lnTo>
                  <a:pt x="3312" y="2062"/>
                </a:lnTo>
                <a:lnTo>
                  <a:pt x="3177" y="2088"/>
                </a:lnTo>
                <a:lnTo>
                  <a:pt x="3048" y="2124"/>
                </a:lnTo>
                <a:lnTo>
                  <a:pt x="2922" y="2172"/>
                </a:lnTo>
                <a:lnTo>
                  <a:pt x="2708" y="2276"/>
                </a:lnTo>
                <a:lnTo>
                  <a:pt x="2503" y="2392"/>
                </a:lnTo>
                <a:lnTo>
                  <a:pt x="2307" y="2517"/>
                </a:lnTo>
                <a:lnTo>
                  <a:pt x="2122" y="2651"/>
                </a:lnTo>
                <a:lnTo>
                  <a:pt x="1946" y="2794"/>
                </a:lnTo>
                <a:lnTo>
                  <a:pt x="1780" y="2943"/>
                </a:lnTo>
                <a:lnTo>
                  <a:pt x="1623" y="3100"/>
                </a:lnTo>
                <a:lnTo>
                  <a:pt x="1475" y="3261"/>
                </a:lnTo>
                <a:lnTo>
                  <a:pt x="1334" y="3426"/>
                </a:lnTo>
                <a:lnTo>
                  <a:pt x="1204" y="3595"/>
                </a:lnTo>
                <a:lnTo>
                  <a:pt x="1080" y="3766"/>
                </a:lnTo>
                <a:lnTo>
                  <a:pt x="965" y="3939"/>
                </a:lnTo>
                <a:lnTo>
                  <a:pt x="858" y="4113"/>
                </a:lnTo>
                <a:lnTo>
                  <a:pt x="758" y="4286"/>
                </a:lnTo>
                <a:lnTo>
                  <a:pt x="665" y="4458"/>
                </a:lnTo>
                <a:lnTo>
                  <a:pt x="580" y="4628"/>
                </a:lnTo>
                <a:lnTo>
                  <a:pt x="502" y="4795"/>
                </a:lnTo>
                <a:lnTo>
                  <a:pt x="429" y="4958"/>
                </a:lnTo>
                <a:lnTo>
                  <a:pt x="364" y="5116"/>
                </a:lnTo>
                <a:lnTo>
                  <a:pt x="305" y="5268"/>
                </a:lnTo>
                <a:lnTo>
                  <a:pt x="252" y="5413"/>
                </a:lnTo>
                <a:lnTo>
                  <a:pt x="205" y="5550"/>
                </a:lnTo>
                <a:lnTo>
                  <a:pt x="163" y="5679"/>
                </a:lnTo>
                <a:lnTo>
                  <a:pt x="126" y="5798"/>
                </a:lnTo>
                <a:lnTo>
                  <a:pt x="95" y="5907"/>
                </a:lnTo>
                <a:lnTo>
                  <a:pt x="68" y="6005"/>
                </a:lnTo>
                <a:lnTo>
                  <a:pt x="46" y="6089"/>
                </a:lnTo>
                <a:lnTo>
                  <a:pt x="29" y="6161"/>
                </a:lnTo>
                <a:lnTo>
                  <a:pt x="7" y="6260"/>
                </a:lnTo>
                <a:lnTo>
                  <a:pt x="0" y="6295"/>
                </a:lnTo>
                <a:lnTo>
                  <a:pt x="3421" y="11485"/>
                </a:lnTo>
                <a:lnTo>
                  <a:pt x="3436" y="11452"/>
                </a:lnTo>
                <a:lnTo>
                  <a:pt x="3478" y="11358"/>
                </a:lnTo>
                <a:lnTo>
                  <a:pt x="3509" y="11292"/>
                </a:lnTo>
                <a:lnTo>
                  <a:pt x="3547" y="11212"/>
                </a:lnTo>
                <a:lnTo>
                  <a:pt x="3591" y="11121"/>
                </a:lnTo>
                <a:lnTo>
                  <a:pt x="3642" y="11020"/>
                </a:lnTo>
                <a:lnTo>
                  <a:pt x="3698" y="10911"/>
                </a:lnTo>
                <a:lnTo>
                  <a:pt x="3760" y="10792"/>
                </a:lnTo>
                <a:lnTo>
                  <a:pt x="3827" y="10667"/>
                </a:lnTo>
                <a:lnTo>
                  <a:pt x="3900" y="10535"/>
                </a:lnTo>
                <a:lnTo>
                  <a:pt x="3979" y="10397"/>
                </a:lnTo>
                <a:lnTo>
                  <a:pt x="4062" y="10255"/>
                </a:lnTo>
                <a:lnTo>
                  <a:pt x="4150" y="10109"/>
                </a:lnTo>
                <a:lnTo>
                  <a:pt x="4244" y="9962"/>
                </a:lnTo>
                <a:lnTo>
                  <a:pt x="4341" y="9813"/>
                </a:lnTo>
                <a:lnTo>
                  <a:pt x="4443" y="9664"/>
                </a:lnTo>
                <a:lnTo>
                  <a:pt x="4550" y="9515"/>
                </a:lnTo>
                <a:lnTo>
                  <a:pt x="4660" y="9366"/>
                </a:lnTo>
                <a:lnTo>
                  <a:pt x="4774" y="9221"/>
                </a:lnTo>
                <a:lnTo>
                  <a:pt x="4892" y="9080"/>
                </a:lnTo>
                <a:lnTo>
                  <a:pt x="5013" y="8942"/>
                </a:lnTo>
                <a:lnTo>
                  <a:pt x="5138" y="8811"/>
                </a:lnTo>
                <a:lnTo>
                  <a:pt x="5266" y="8685"/>
                </a:lnTo>
                <a:lnTo>
                  <a:pt x="5397" y="8567"/>
                </a:lnTo>
                <a:lnTo>
                  <a:pt x="5531" y="8457"/>
                </a:lnTo>
                <a:lnTo>
                  <a:pt x="5667" y="8357"/>
                </a:lnTo>
                <a:lnTo>
                  <a:pt x="5807" y="8267"/>
                </a:lnTo>
                <a:lnTo>
                  <a:pt x="5948" y="8188"/>
                </a:lnTo>
                <a:lnTo>
                  <a:pt x="6091" y="8121"/>
                </a:lnTo>
                <a:lnTo>
                  <a:pt x="6237" y="8068"/>
                </a:lnTo>
                <a:lnTo>
                  <a:pt x="6360" y="8034"/>
                </a:lnTo>
                <a:lnTo>
                  <a:pt x="6483" y="8010"/>
                </a:lnTo>
                <a:lnTo>
                  <a:pt x="6603" y="7994"/>
                </a:lnTo>
                <a:lnTo>
                  <a:pt x="6723" y="7988"/>
                </a:lnTo>
                <a:lnTo>
                  <a:pt x="6843" y="7990"/>
                </a:lnTo>
                <a:lnTo>
                  <a:pt x="6960" y="8000"/>
                </a:lnTo>
                <a:lnTo>
                  <a:pt x="7079" y="8017"/>
                </a:lnTo>
                <a:lnTo>
                  <a:pt x="7196" y="8039"/>
                </a:lnTo>
                <a:lnTo>
                  <a:pt x="7314" y="8067"/>
                </a:lnTo>
                <a:lnTo>
                  <a:pt x="7432" y="8100"/>
                </a:lnTo>
                <a:lnTo>
                  <a:pt x="7549" y="8137"/>
                </a:lnTo>
                <a:lnTo>
                  <a:pt x="7668" y="8178"/>
                </a:lnTo>
                <a:lnTo>
                  <a:pt x="7787" y="8221"/>
                </a:lnTo>
                <a:lnTo>
                  <a:pt x="7907" y="8267"/>
                </a:lnTo>
                <a:lnTo>
                  <a:pt x="8028" y="8314"/>
                </a:lnTo>
                <a:lnTo>
                  <a:pt x="8150" y="8362"/>
                </a:lnTo>
                <a:lnTo>
                  <a:pt x="8273" y="8411"/>
                </a:lnTo>
                <a:lnTo>
                  <a:pt x="8399" y="8459"/>
                </a:lnTo>
                <a:lnTo>
                  <a:pt x="8526" y="8507"/>
                </a:lnTo>
                <a:lnTo>
                  <a:pt x="8655" y="8552"/>
                </a:lnTo>
                <a:lnTo>
                  <a:pt x="8786" y="8595"/>
                </a:lnTo>
                <a:lnTo>
                  <a:pt x="8919" y="8636"/>
                </a:lnTo>
                <a:lnTo>
                  <a:pt x="9056" y="8672"/>
                </a:lnTo>
                <a:lnTo>
                  <a:pt x="9194" y="8704"/>
                </a:lnTo>
                <a:lnTo>
                  <a:pt x="9336" y="8731"/>
                </a:lnTo>
                <a:lnTo>
                  <a:pt x="9480" y="8752"/>
                </a:lnTo>
                <a:lnTo>
                  <a:pt x="9629" y="8769"/>
                </a:lnTo>
                <a:lnTo>
                  <a:pt x="9780" y="8777"/>
                </a:lnTo>
                <a:lnTo>
                  <a:pt x="9936" y="8778"/>
                </a:lnTo>
                <a:lnTo>
                  <a:pt x="10094" y="8771"/>
                </a:lnTo>
                <a:lnTo>
                  <a:pt x="10258" y="8754"/>
                </a:lnTo>
                <a:lnTo>
                  <a:pt x="10425" y="8728"/>
                </a:lnTo>
                <a:lnTo>
                  <a:pt x="10592" y="8689"/>
                </a:lnTo>
                <a:lnTo>
                  <a:pt x="10753" y="8634"/>
                </a:lnTo>
                <a:lnTo>
                  <a:pt x="10910" y="8564"/>
                </a:lnTo>
                <a:lnTo>
                  <a:pt x="11062" y="8480"/>
                </a:lnTo>
                <a:lnTo>
                  <a:pt x="11209" y="8385"/>
                </a:lnTo>
                <a:lnTo>
                  <a:pt x="11349" y="8278"/>
                </a:lnTo>
                <a:lnTo>
                  <a:pt x="11486" y="8160"/>
                </a:lnTo>
                <a:lnTo>
                  <a:pt x="11616" y="8034"/>
                </a:lnTo>
                <a:lnTo>
                  <a:pt x="11741" y="7900"/>
                </a:lnTo>
                <a:lnTo>
                  <a:pt x="11862" y="7759"/>
                </a:lnTo>
                <a:lnTo>
                  <a:pt x="11977" y="7611"/>
                </a:lnTo>
                <a:lnTo>
                  <a:pt x="12087" y="7460"/>
                </a:lnTo>
                <a:lnTo>
                  <a:pt x="12192" y="7305"/>
                </a:lnTo>
                <a:lnTo>
                  <a:pt x="12291" y="7148"/>
                </a:lnTo>
                <a:lnTo>
                  <a:pt x="12386" y="6988"/>
                </a:lnTo>
                <a:lnTo>
                  <a:pt x="12474" y="6830"/>
                </a:lnTo>
                <a:lnTo>
                  <a:pt x="12557" y="6672"/>
                </a:lnTo>
                <a:lnTo>
                  <a:pt x="12635" y="6516"/>
                </a:lnTo>
                <a:lnTo>
                  <a:pt x="12709" y="6364"/>
                </a:lnTo>
                <a:lnTo>
                  <a:pt x="12776" y="6215"/>
                </a:lnTo>
                <a:lnTo>
                  <a:pt x="12838" y="6073"/>
                </a:lnTo>
                <a:lnTo>
                  <a:pt x="12895" y="5936"/>
                </a:lnTo>
                <a:lnTo>
                  <a:pt x="12946" y="5808"/>
                </a:lnTo>
                <a:lnTo>
                  <a:pt x="12992" y="5688"/>
                </a:lnTo>
                <a:lnTo>
                  <a:pt x="13034" y="5578"/>
                </a:lnTo>
                <a:lnTo>
                  <a:pt x="13069" y="5479"/>
                </a:lnTo>
                <a:lnTo>
                  <a:pt x="13099" y="5393"/>
                </a:lnTo>
                <a:lnTo>
                  <a:pt x="13123" y="5319"/>
                </a:lnTo>
                <a:lnTo>
                  <a:pt x="13156" y="5216"/>
                </a:lnTo>
                <a:lnTo>
                  <a:pt x="13167" y="5181"/>
                </a:lnTo>
                <a:lnTo>
                  <a:pt x="9512" y="0"/>
                </a:lnTo>
                <a:close/>
                <a:moveTo>
                  <a:pt x="4593" y="10659"/>
                </a:moveTo>
                <a:lnTo>
                  <a:pt x="4529" y="10746"/>
                </a:lnTo>
                <a:lnTo>
                  <a:pt x="4466" y="10833"/>
                </a:lnTo>
                <a:lnTo>
                  <a:pt x="4405" y="10922"/>
                </a:lnTo>
                <a:lnTo>
                  <a:pt x="4346" y="11009"/>
                </a:lnTo>
                <a:lnTo>
                  <a:pt x="4288" y="11097"/>
                </a:lnTo>
                <a:lnTo>
                  <a:pt x="4231" y="11184"/>
                </a:lnTo>
                <a:lnTo>
                  <a:pt x="4176" y="11270"/>
                </a:lnTo>
                <a:lnTo>
                  <a:pt x="4123" y="11357"/>
                </a:lnTo>
                <a:lnTo>
                  <a:pt x="4071" y="11442"/>
                </a:lnTo>
                <a:lnTo>
                  <a:pt x="4021" y="11525"/>
                </a:lnTo>
                <a:lnTo>
                  <a:pt x="3973" y="11608"/>
                </a:lnTo>
                <a:lnTo>
                  <a:pt x="3927" y="11689"/>
                </a:lnTo>
                <a:lnTo>
                  <a:pt x="3881" y="11768"/>
                </a:lnTo>
                <a:lnTo>
                  <a:pt x="3839" y="11846"/>
                </a:lnTo>
                <a:lnTo>
                  <a:pt x="3798" y="11921"/>
                </a:lnTo>
                <a:lnTo>
                  <a:pt x="3759" y="11994"/>
                </a:lnTo>
                <a:lnTo>
                  <a:pt x="6217" y="15724"/>
                </a:lnTo>
                <a:lnTo>
                  <a:pt x="6223" y="15731"/>
                </a:lnTo>
                <a:lnTo>
                  <a:pt x="6240" y="15752"/>
                </a:lnTo>
                <a:lnTo>
                  <a:pt x="6267" y="15784"/>
                </a:lnTo>
                <a:lnTo>
                  <a:pt x="6305" y="15825"/>
                </a:lnTo>
                <a:lnTo>
                  <a:pt x="6327" y="15847"/>
                </a:lnTo>
                <a:lnTo>
                  <a:pt x="6352" y="15871"/>
                </a:lnTo>
                <a:lnTo>
                  <a:pt x="6379" y="15895"/>
                </a:lnTo>
                <a:lnTo>
                  <a:pt x="6408" y="15919"/>
                </a:lnTo>
                <a:lnTo>
                  <a:pt x="6440" y="15945"/>
                </a:lnTo>
                <a:lnTo>
                  <a:pt x="6474" y="15969"/>
                </a:lnTo>
                <a:lnTo>
                  <a:pt x="6509" y="15993"/>
                </a:lnTo>
                <a:lnTo>
                  <a:pt x="6546" y="16016"/>
                </a:lnTo>
                <a:lnTo>
                  <a:pt x="6585" y="16037"/>
                </a:lnTo>
                <a:lnTo>
                  <a:pt x="6626" y="16057"/>
                </a:lnTo>
                <a:lnTo>
                  <a:pt x="6669" y="16076"/>
                </a:lnTo>
                <a:lnTo>
                  <a:pt x="6713" y="16092"/>
                </a:lnTo>
                <a:lnTo>
                  <a:pt x="6760" y="16106"/>
                </a:lnTo>
                <a:lnTo>
                  <a:pt x="6807" y="16116"/>
                </a:lnTo>
                <a:lnTo>
                  <a:pt x="6856" y="16124"/>
                </a:lnTo>
                <a:lnTo>
                  <a:pt x="6906" y="16127"/>
                </a:lnTo>
                <a:lnTo>
                  <a:pt x="6958" y="16127"/>
                </a:lnTo>
                <a:lnTo>
                  <a:pt x="7011" y="16123"/>
                </a:lnTo>
                <a:lnTo>
                  <a:pt x="7066" y="16114"/>
                </a:lnTo>
                <a:lnTo>
                  <a:pt x="7121" y="16101"/>
                </a:lnTo>
                <a:lnTo>
                  <a:pt x="7177" y="16082"/>
                </a:lnTo>
                <a:lnTo>
                  <a:pt x="7234" y="16057"/>
                </a:lnTo>
                <a:lnTo>
                  <a:pt x="7293" y="16027"/>
                </a:lnTo>
                <a:lnTo>
                  <a:pt x="7351" y="15991"/>
                </a:lnTo>
                <a:lnTo>
                  <a:pt x="7414" y="15946"/>
                </a:lnTo>
                <a:lnTo>
                  <a:pt x="7469" y="15900"/>
                </a:lnTo>
                <a:lnTo>
                  <a:pt x="7517" y="15854"/>
                </a:lnTo>
                <a:lnTo>
                  <a:pt x="7559" y="15806"/>
                </a:lnTo>
                <a:lnTo>
                  <a:pt x="7595" y="15759"/>
                </a:lnTo>
                <a:lnTo>
                  <a:pt x="7625" y="15711"/>
                </a:lnTo>
                <a:lnTo>
                  <a:pt x="7650" y="15662"/>
                </a:lnTo>
                <a:lnTo>
                  <a:pt x="7670" y="15613"/>
                </a:lnTo>
                <a:lnTo>
                  <a:pt x="7686" y="15565"/>
                </a:lnTo>
                <a:lnTo>
                  <a:pt x="7697" y="15516"/>
                </a:lnTo>
                <a:lnTo>
                  <a:pt x="7704" y="15469"/>
                </a:lnTo>
                <a:lnTo>
                  <a:pt x="7707" y="15421"/>
                </a:lnTo>
                <a:lnTo>
                  <a:pt x="7707" y="15374"/>
                </a:lnTo>
                <a:lnTo>
                  <a:pt x="7704" y="15329"/>
                </a:lnTo>
                <a:lnTo>
                  <a:pt x="7698" y="15284"/>
                </a:lnTo>
                <a:lnTo>
                  <a:pt x="7690" y="15240"/>
                </a:lnTo>
                <a:lnTo>
                  <a:pt x="7679" y="15199"/>
                </a:lnTo>
                <a:lnTo>
                  <a:pt x="7667" y="15157"/>
                </a:lnTo>
                <a:lnTo>
                  <a:pt x="7653" y="15119"/>
                </a:lnTo>
                <a:lnTo>
                  <a:pt x="7639" y="15082"/>
                </a:lnTo>
                <a:lnTo>
                  <a:pt x="7624" y="15046"/>
                </a:lnTo>
                <a:lnTo>
                  <a:pt x="7608" y="15014"/>
                </a:lnTo>
                <a:lnTo>
                  <a:pt x="7592" y="14983"/>
                </a:lnTo>
                <a:lnTo>
                  <a:pt x="7577" y="14955"/>
                </a:lnTo>
                <a:lnTo>
                  <a:pt x="7562" y="14929"/>
                </a:lnTo>
                <a:lnTo>
                  <a:pt x="7548" y="14907"/>
                </a:lnTo>
                <a:lnTo>
                  <a:pt x="7536" y="14888"/>
                </a:lnTo>
                <a:lnTo>
                  <a:pt x="7525" y="14872"/>
                </a:lnTo>
                <a:lnTo>
                  <a:pt x="7508" y="14849"/>
                </a:lnTo>
                <a:lnTo>
                  <a:pt x="7502" y="14842"/>
                </a:lnTo>
                <a:lnTo>
                  <a:pt x="4593" y="10659"/>
                </a:lnTo>
                <a:close/>
              </a:path>
            </a:pathLst>
          </a:custGeom>
          <a:noFill/>
          <a:ln w="25400">
            <a:solidFill>
              <a:schemeClr val="accent1"/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39" name="Group 38"/>
          <p:cNvGrpSpPr/>
          <p:nvPr/>
        </p:nvGrpSpPr>
        <p:grpSpPr>
          <a:xfrm>
            <a:off x="2194167" y="2241852"/>
            <a:ext cx="438224" cy="438224"/>
            <a:chOff x="2005013" y="1077913"/>
            <a:chExt cx="688975" cy="688975"/>
          </a:xfrm>
          <a:solidFill>
            <a:schemeClr val="accent2"/>
          </a:solidFill>
        </p:grpSpPr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2005013" y="1077913"/>
              <a:ext cx="688975" cy="688975"/>
            </a:xfrm>
            <a:custGeom>
              <a:avLst/>
              <a:gdLst>
                <a:gd name="T0" fmla="*/ 8083 w 16058"/>
                <a:gd name="T1" fmla="*/ 10645 h 16058"/>
                <a:gd name="T2" fmla="*/ 6322 w 16058"/>
                <a:gd name="T3" fmla="*/ 9396 h 16058"/>
                <a:gd name="T4" fmla="*/ 5244 w 16058"/>
                <a:gd name="T5" fmla="*/ 7514 h 16058"/>
                <a:gd name="T6" fmla="*/ 5076 w 16058"/>
                <a:gd name="T7" fmla="*/ 5258 h 16058"/>
                <a:gd name="T8" fmla="*/ 5875 w 16058"/>
                <a:gd name="T9" fmla="*/ 3217 h 16058"/>
                <a:gd name="T10" fmla="*/ 7435 w 16058"/>
                <a:gd name="T11" fmla="*/ 1730 h 16058"/>
                <a:gd name="T12" fmla="*/ 9523 w 16058"/>
                <a:gd name="T13" fmla="*/ 1030 h 16058"/>
                <a:gd name="T14" fmla="*/ 11761 w 16058"/>
                <a:gd name="T15" fmla="*/ 1308 h 16058"/>
                <a:gd name="T16" fmla="*/ 13584 w 16058"/>
                <a:gd name="T17" fmla="*/ 2474 h 16058"/>
                <a:gd name="T18" fmla="*/ 14750 w 16058"/>
                <a:gd name="T19" fmla="*/ 4297 h 16058"/>
                <a:gd name="T20" fmla="*/ 15028 w 16058"/>
                <a:gd name="T21" fmla="*/ 6535 h 16058"/>
                <a:gd name="T22" fmla="*/ 14328 w 16058"/>
                <a:gd name="T23" fmla="*/ 8624 h 16058"/>
                <a:gd name="T24" fmla="*/ 12841 w 16058"/>
                <a:gd name="T25" fmla="*/ 10183 h 16058"/>
                <a:gd name="T26" fmla="*/ 10800 w 16058"/>
                <a:gd name="T27" fmla="*/ 10982 h 16058"/>
                <a:gd name="T28" fmla="*/ 2326 w 16058"/>
                <a:gd name="T29" fmla="*/ 14973 h 16058"/>
                <a:gd name="T30" fmla="*/ 2162 w 16058"/>
                <a:gd name="T31" fmla="*/ 15080 h 16058"/>
                <a:gd name="T32" fmla="*/ 1975 w 16058"/>
                <a:gd name="T33" fmla="*/ 15148 h 16058"/>
                <a:gd name="T34" fmla="*/ 1771 w 16058"/>
                <a:gd name="T35" fmla="*/ 15172 h 16058"/>
                <a:gd name="T36" fmla="*/ 1387 w 16058"/>
                <a:gd name="T37" fmla="*/ 15084 h 16058"/>
                <a:gd name="T38" fmla="*/ 1088 w 16058"/>
                <a:gd name="T39" fmla="*/ 14850 h 16058"/>
                <a:gd name="T40" fmla="*/ 913 w 16058"/>
                <a:gd name="T41" fmla="*/ 14508 h 16058"/>
                <a:gd name="T42" fmla="*/ 890 w 16058"/>
                <a:gd name="T43" fmla="*/ 14194 h 16058"/>
                <a:gd name="T44" fmla="*/ 935 w 16058"/>
                <a:gd name="T45" fmla="*/ 13998 h 16058"/>
                <a:gd name="T46" fmla="*/ 1021 w 16058"/>
                <a:gd name="T47" fmla="*/ 13820 h 16058"/>
                <a:gd name="T48" fmla="*/ 1142 w 16058"/>
                <a:gd name="T49" fmla="*/ 13667 h 16058"/>
                <a:gd name="T50" fmla="*/ 5408 w 16058"/>
                <a:gd name="T51" fmla="*/ 9863 h 16058"/>
                <a:gd name="T52" fmla="*/ 5742 w 16058"/>
                <a:gd name="T53" fmla="*/ 10234 h 16058"/>
                <a:gd name="T54" fmla="*/ 6106 w 16058"/>
                <a:gd name="T55" fmla="*/ 10575 h 16058"/>
                <a:gd name="T56" fmla="*/ 2407 w 16058"/>
                <a:gd name="T57" fmla="*/ 14900 h 16058"/>
                <a:gd name="T58" fmla="*/ 7693 w 16058"/>
                <a:gd name="T59" fmla="*/ 474 h 16058"/>
                <a:gd name="T60" fmla="*/ 5579 w 16058"/>
                <a:gd name="T61" fmla="*/ 1973 h 16058"/>
                <a:gd name="T62" fmla="*/ 4285 w 16058"/>
                <a:gd name="T63" fmla="*/ 4231 h 16058"/>
                <a:gd name="T64" fmla="*/ 4022 w 16058"/>
                <a:gd name="T65" fmla="*/ 6306 h 16058"/>
                <a:gd name="T66" fmla="*/ 4119 w 16058"/>
                <a:gd name="T67" fmla="*/ 7138 h 16058"/>
                <a:gd name="T68" fmla="*/ 4326 w 16058"/>
                <a:gd name="T69" fmla="*/ 7930 h 16058"/>
                <a:gd name="T70" fmla="*/ 4634 w 16058"/>
                <a:gd name="T71" fmla="*/ 8676 h 16058"/>
                <a:gd name="T72" fmla="*/ 386 w 16058"/>
                <a:gd name="T73" fmla="*/ 13185 h 16058"/>
                <a:gd name="T74" fmla="*/ 179 w 16058"/>
                <a:gd name="T75" fmla="*/ 13512 h 16058"/>
                <a:gd name="T76" fmla="*/ 46 w 16058"/>
                <a:gd name="T77" fmla="*/ 13883 h 16058"/>
                <a:gd name="T78" fmla="*/ 0 w 16058"/>
                <a:gd name="T79" fmla="*/ 14287 h 16058"/>
                <a:gd name="T80" fmla="*/ 175 w 16058"/>
                <a:gd name="T81" fmla="*/ 15054 h 16058"/>
                <a:gd name="T82" fmla="*/ 644 w 16058"/>
                <a:gd name="T83" fmla="*/ 15654 h 16058"/>
                <a:gd name="T84" fmla="*/ 1329 w 16058"/>
                <a:gd name="T85" fmla="*/ 16002 h 16058"/>
                <a:gd name="T86" fmla="*/ 1954 w 16058"/>
                <a:gd name="T87" fmla="*/ 16049 h 16058"/>
                <a:gd name="T88" fmla="*/ 2344 w 16058"/>
                <a:gd name="T89" fmla="*/ 15963 h 16058"/>
                <a:gd name="T90" fmla="*/ 2698 w 16058"/>
                <a:gd name="T91" fmla="*/ 15795 h 16058"/>
                <a:gd name="T92" fmla="*/ 3003 w 16058"/>
                <a:gd name="T93" fmla="*/ 15557 h 16058"/>
                <a:gd name="T94" fmla="*/ 7703 w 16058"/>
                <a:gd name="T95" fmla="*/ 11572 h 16058"/>
                <a:gd name="T96" fmla="*/ 8472 w 16058"/>
                <a:gd name="T97" fmla="*/ 11837 h 16058"/>
                <a:gd name="T98" fmla="*/ 9285 w 16058"/>
                <a:gd name="T99" fmla="*/ 11996 h 16058"/>
                <a:gd name="T100" fmla="*/ 10346 w 16058"/>
                <a:gd name="T101" fmla="*/ 12035 h 16058"/>
                <a:gd name="T102" fmla="*/ 12907 w 16058"/>
                <a:gd name="T103" fmla="*/ 11317 h 16058"/>
                <a:gd name="T104" fmla="*/ 14862 w 16058"/>
                <a:gd name="T105" fmla="*/ 9625 h 16058"/>
                <a:gd name="T106" fmla="*/ 15936 w 16058"/>
                <a:gd name="T107" fmla="*/ 7235 h 16058"/>
                <a:gd name="T108" fmla="*/ 15868 w 16058"/>
                <a:gd name="T109" fmla="*/ 4517 h 16058"/>
                <a:gd name="T110" fmla="*/ 14683 w 16058"/>
                <a:gd name="T111" fmla="*/ 2191 h 16058"/>
                <a:gd name="T112" fmla="*/ 12647 w 16058"/>
                <a:gd name="T113" fmla="*/ 594 h 16058"/>
                <a:gd name="T114" fmla="*/ 10036 w 16058"/>
                <a:gd name="T115" fmla="*/ 0 h 16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058" h="16058">
                  <a:moveTo>
                    <a:pt x="10036" y="11040"/>
                  </a:moveTo>
                  <a:lnTo>
                    <a:pt x="9778" y="11034"/>
                  </a:lnTo>
                  <a:lnTo>
                    <a:pt x="9523" y="11014"/>
                  </a:lnTo>
                  <a:lnTo>
                    <a:pt x="9272" y="10982"/>
                  </a:lnTo>
                  <a:lnTo>
                    <a:pt x="9025" y="10938"/>
                  </a:lnTo>
                  <a:lnTo>
                    <a:pt x="8783" y="10882"/>
                  </a:lnTo>
                  <a:lnTo>
                    <a:pt x="8544" y="10814"/>
                  </a:lnTo>
                  <a:lnTo>
                    <a:pt x="8311" y="10736"/>
                  </a:lnTo>
                  <a:lnTo>
                    <a:pt x="8083" y="10645"/>
                  </a:lnTo>
                  <a:lnTo>
                    <a:pt x="7860" y="10545"/>
                  </a:lnTo>
                  <a:lnTo>
                    <a:pt x="7645" y="10434"/>
                  </a:lnTo>
                  <a:lnTo>
                    <a:pt x="7435" y="10313"/>
                  </a:lnTo>
                  <a:lnTo>
                    <a:pt x="7231" y="10183"/>
                  </a:lnTo>
                  <a:lnTo>
                    <a:pt x="7034" y="10043"/>
                  </a:lnTo>
                  <a:lnTo>
                    <a:pt x="6845" y="9894"/>
                  </a:lnTo>
                  <a:lnTo>
                    <a:pt x="6662" y="9736"/>
                  </a:lnTo>
                  <a:lnTo>
                    <a:pt x="6488" y="9570"/>
                  </a:lnTo>
                  <a:lnTo>
                    <a:pt x="6322" y="9396"/>
                  </a:lnTo>
                  <a:lnTo>
                    <a:pt x="6164" y="9213"/>
                  </a:lnTo>
                  <a:lnTo>
                    <a:pt x="6015" y="9024"/>
                  </a:lnTo>
                  <a:lnTo>
                    <a:pt x="5875" y="8827"/>
                  </a:lnTo>
                  <a:lnTo>
                    <a:pt x="5745" y="8624"/>
                  </a:lnTo>
                  <a:lnTo>
                    <a:pt x="5624" y="8413"/>
                  </a:lnTo>
                  <a:lnTo>
                    <a:pt x="5513" y="8198"/>
                  </a:lnTo>
                  <a:lnTo>
                    <a:pt x="5413" y="7975"/>
                  </a:lnTo>
                  <a:lnTo>
                    <a:pt x="5322" y="7747"/>
                  </a:lnTo>
                  <a:lnTo>
                    <a:pt x="5244" y="7514"/>
                  </a:lnTo>
                  <a:lnTo>
                    <a:pt x="5176" y="7275"/>
                  </a:lnTo>
                  <a:lnTo>
                    <a:pt x="5120" y="7033"/>
                  </a:lnTo>
                  <a:lnTo>
                    <a:pt x="5076" y="6786"/>
                  </a:lnTo>
                  <a:lnTo>
                    <a:pt x="5044" y="6535"/>
                  </a:lnTo>
                  <a:lnTo>
                    <a:pt x="5025" y="6280"/>
                  </a:lnTo>
                  <a:lnTo>
                    <a:pt x="5018" y="6022"/>
                  </a:lnTo>
                  <a:lnTo>
                    <a:pt x="5025" y="5764"/>
                  </a:lnTo>
                  <a:lnTo>
                    <a:pt x="5044" y="5509"/>
                  </a:lnTo>
                  <a:lnTo>
                    <a:pt x="5076" y="5258"/>
                  </a:lnTo>
                  <a:lnTo>
                    <a:pt x="5120" y="5011"/>
                  </a:lnTo>
                  <a:lnTo>
                    <a:pt x="5176" y="4768"/>
                  </a:lnTo>
                  <a:lnTo>
                    <a:pt x="5244" y="4529"/>
                  </a:lnTo>
                  <a:lnTo>
                    <a:pt x="5322" y="4297"/>
                  </a:lnTo>
                  <a:lnTo>
                    <a:pt x="5413" y="4069"/>
                  </a:lnTo>
                  <a:lnTo>
                    <a:pt x="5513" y="3846"/>
                  </a:lnTo>
                  <a:lnTo>
                    <a:pt x="5624" y="3630"/>
                  </a:lnTo>
                  <a:lnTo>
                    <a:pt x="5745" y="3420"/>
                  </a:lnTo>
                  <a:lnTo>
                    <a:pt x="5875" y="3217"/>
                  </a:lnTo>
                  <a:lnTo>
                    <a:pt x="6015" y="3020"/>
                  </a:lnTo>
                  <a:lnTo>
                    <a:pt x="6164" y="2830"/>
                  </a:lnTo>
                  <a:lnTo>
                    <a:pt x="6322" y="2648"/>
                  </a:lnTo>
                  <a:lnTo>
                    <a:pt x="6488" y="2474"/>
                  </a:lnTo>
                  <a:lnTo>
                    <a:pt x="6662" y="2307"/>
                  </a:lnTo>
                  <a:lnTo>
                    <a:pt x="6845" y="2150"/>
                  </a:lnTo>
                  <a:lnTo>
                    <a:pt x="7034" y="2000"/>
                  </a:lnTo>
                  <a:lnTo>
                    <a:pt x="7231" y="1861"/>
                  </a:lnTo>
                  <a:lnTo>
                    <a:pt x="7435" y="1730"/>
                  </a:lnTo>
                  <a:lnTo>
                    <a:pt x="7645" y="1610"/>
                  </a:lnTo>
                  <a:lnTo>
                    <a:pt x="7860" y="1498"/>
                  </a:lnTo>
                  <a:lnTo>
                    <a:pt x="8083" y="1398"/>
                  </a:lnTo>
                  <a:lnTo>
                    <a:pt x="8311" y="1308"/>
                  </a:lnTo>
                  <a:lnTo>
                    <a:pt x="8544" y="1229"/>
                  </a:lnTo>
                  <a:lnTo>
                    <a:pt x="8783" y="1161"/>
                  </a:lnTo>
                  <a:lnTo>
                    <a:pt x="9025" y="1106"/>
                  </a:lnTo>
                  <a:lnTo>
                    <a:pt x="9272" y="1062"/>
                  </a:lnTo>
                  <a:lnTo>
                    <a:pt x="9523" y="1030"/>
                  </a:lnTo>
                  <a:lnTo>
                    <a:pt x="9778" y="1010"/>
                  </a:lnTo>
                  <a:lnTo>
                    <a:pt x="10036" y="1004"/>
                  </a:lnTo>
                  <a:lnTo>
                    <a:pt x="10294" y="1010"/>
                  </a:lnTo>
                  <a:lnTo>
                    <a:pt x="10549" y="1030"/>
                  </a:lnTo>
                  <a:lnTo>
                    <a:pt x="10800" y="1062"/>
                  </a:lnTo>
                  <a:lnTo>
                    <a:pt x="11048" y="1106"/>
                  </a:lnTo>
                  <a:lnTo>
                    <a:pt x="11291" y="1161"/>
                  </a:lnTo>
                  <a:lnTo>
                    <a:pt x="11529" y="1229"/>
                  </a:lnTo>
                  <a:lnTo>
                    <a:pt x="11761" y="1308"/>
                  </a:lnTo>
                  <a:lnTo>
                    <a:pt x="11989" y="1398"/>
                  </a:lnTo>
                  <a:lnTo>
                    <a:pt x="12212" y="1498"/>
                  </a:lnTo>
                  <a:lnTo>
                    <a:pt x="12428" y="1610"/>
                  </a:lnTo>
                  <a:lnTo>
                    <a:pt x="12639" y="1730"/>
                  </a:lnTo>
                  <a:lnTo>
                    <a:pt x="12841" y="1861"/>
                  </a:lnTo>
                  <a:lnTo>
                    <a:pt x="13038" y="2000"/>
                  </a:lnTo>
                  <a:lnTo>
                    <a:pt x="13228" y="2150"/>
                  </a:lnTo>
                  <a:lnTo>
                    <a:pt x="13410" y="2307"/>
                  </a:lnTo>
                  <a:lnTo>
                    <a:pt x="13584" y="2474"/>
                  </a:lnTo>
                  <a:lnTo>
                    <a:pt x="13751" y="2648"/>
                  </a:lnTo>
                  <a:lnTo>
                    <a:pt x="13908" y="2830"/>
                  </a:lnTo>
                  <a:lnTo>
                    <a:pt x="14058" y="3020"/>
                  </a:lnTo>
                  <a:lnTo>
                    <a:pt x="14197" y="3217"/>
                  </a:lnTo>
                  <a:lnTo>
                    <a:pt x="14328" y="3420"/>
                  </a:lnTo>
                  <a:lnTo>
                    <a:pt x="14448" y="3630"/>
                  </a:lnTo>
                  <a:lnTo>
                    <a:pt x="14560" y="3846"/>
                  </a:lnTo>
                  <a:lnTo>
                    <a:pt x="14660" y="4069"/>
                  </a:lnTo>
                  <a:lnTo>
                    <a:pt x="14750" y="4297"/>
                  </a:lnTo>
                  <a:lnTo>
                    <a:pt x="14829" y="4529"/>
                  </a:lnTo>
                  <a:lnTo>
                    <a:pt x="14897" y="4768"/>
                  </a:lnTo>
                  <a:lnTo>
                    <a:pt x="14952" y="5011"/>
                  </a:lnTo>
                  <a:lnTo>
                    <a:pt x="14996" y="5258"/>
                  </a:lnTo>
                  <a:lnTo>
                    <a:pt x="15028" y="5509"/>
                  </a:lnTo>
                  <a:lnTo>
                    <a:pt x="15048" y="5764"/>
                  </a:lnTo>
                  <a:lnTo>
                    <a:pt x="15054" y="6022"/>
                  </a:lnTo>
                  <a:lnTo>
                    <a:pt x="15048" y="6280"/>
                  </a:lnTo>
                  <a:lnTo>
                    <a:pt x="15028" y="6535"/>
                  </a:lnTo>
                  <a:lnTo>
                    <a:pt x="14996" y="6786"/>
                  </a:lnTo>
                  <a:lnTo>
                    <a:pt x="14952" y="7033"/>
                  </a:lnTo>
                  <a:lnTo>
                    <a:pt x="14897" y="7275"/>
                  </a:lnTo>
                  <a:lnTo>
                    <a:pt x="14829" y="7514"/>
                  </a:lnTo>
                  <a:lnTo>
                    <a:pt x="14750" y="7747"/>
                  </a:lnTo>
                  <a:lnTo>
                    <a:pt x="14660" y="7975"/>
                  </a:lnTo>
                  <a:lnTo>
                    <a:pt x="14560" y="8198"/>
                  </a:lnTo>
                  <a:lnTo>
                    <a:pt x="14448" y="8413"/>
                  </a:lnTo>
                  <a:lnTo>
                    <a:pt x="14328" y="8624"/>
                  </a:lnTo>
                  <a:lnTo>
                    <a:pt x="14197" y="8827"/>
                  </a:lnTo>
                  <a:lnTo>
                    <a:pt x="14058" y="9024"/>
                  </a:lnTo>
                  <a:lnTo>
                    <a:pt x="13908" y="9213"/>
                  </a:lnTo>
                  <a:lnTo>
                    <a:pt x="13751" y="9396"/>
                  </a:lnTo>
                  <a:lnTo>
                    <a:pt x="13584" y="9570"/>
                  </a:lnTo>
                  <a:lnTo>
                    <a:pt x="13410" y="9736"/>
                  </a:lnTo>
                  <a:lnTo>
                    <a:pt x="13228" y="9894"/>
                  </a:lnTo>
                  <a:lnTo>
                    <a:pt x="13038" y="10043"/>
                  </a:lnTo>
                  <a:lnTo>
                    <a:pt x="12841" y="10183"/>
                  </a:lnTo>
                  <a:lnTo>
                    <a:pt x="12639" y="10313"/>
                  </a:lnTo>
                  <a:lnTo>
                    <a:pt x="12428" y="10434"/>
                  </a:lnTo>
                  <a:lnTo>
                    <a:pt x="12212" y="10545"/>
                  </a:lnTo>
                  <a:lnTo>
                    <a:pt x="11989" y="10645"/>
                  </a:lnTo>
                  <a:lnTo>
                    <a:pt x="11761" y="10736"/>
                  </a:lnTo>
                  <a:lnTo>
                    <a:pt x="11529" y="10814"/>
                  </a:lnTo>
                  <a:lnTo>
                    <a:pt x="11291" y="10882"/>
                  </a:lnTo>
                  <a:lnTo>
                    <a:pt x="11048" y="10938"/>
                  </a:lnTo>
                  <a:lnTo>
                    <a:pt x="10800" y="10982"/>
                  </a:lnTo>
                  <a:lnTo>
                    <a:pt x="10549" y="11014"/>
                  </a:lnTo>
                  <a:lnTo>
                    <a:pt x="10294" y="11034"/>
                  </a:lnTo>
                  <a:lnTo>
                    <a:pt x="10036" y="11040"/>
                  </a:lnTo>
                  <a:close/>
                  <a:moveTo>
                    <a:pt x="2407" y="14900"/>
                  </a:moveTo>
                  <a:lnTo>
                    <a:pt x="2391" y="14915"/>
                  </a:lnTo>
                  <a:lnTo>
                    <a:pt x="2376" y="14930"/>
                  </a:lnTo>
                  <a:lnTo>
                    <a:pt x="2360" y="14945"/>
                  </a:lnTo>
                  <a:lnTo>
                    <a:pt x="2342" y="14959"/>
                  </a:lnTo>
                  <a:lnTo>
                    <a:pt x="2326" y="14973"/>
                  </a:lnTo>
                  <a:lnTo>
                    <a:pt x="2309" y="14987"/>
                  </a:lnTo>
                  <a:lnTo>
                    <a:pt x="2291" y="15000"/>
                  </a:lnTo>
                  <a:lnTo>
                    <a:pt x="2274" y="15013"/>
                  </a:lnTo>
                  <a:lnTo>
                    <a:pt x="2256" y="15025"/>
                  </a:lnTo>
                  <a:lnTo>
                    <a:pt x="2238" y="15037"/>
                  </a:lnTo>
                  <a:lnTo>
                    <a:pt x="2219" y="15048"/>
                  </a:lnTo>
                  <a:lnTo>
                    <a:pt x="2200" y="15059"/>
                  </a:lnTo>
                  <a:lnTo>
                    <a:pt x="2181" y="15069"/>
                  </a:lnTo>
                  <a:lnTo>
                    <a:pt x="2162" y="15080"/>
                  </a:lnTo>
                  <a:lnTo>
                    <a:pt x="2142" y="15090"/>
                  </a:lnTo>
                  <a:lnTo>
                    <a:pt x="2122" y="15099"/>
                  </a:lnTo>
                  <a:lnTo>
                    <a:pt x="2102" y="15108"/>
                  </a:lnTo>
                  <a:lnTo>
                    <a:pt x="2081" y="15116"/>
                  </a:lnTo>
                  <a:lnTo>
                    <a:pt x="2060" y="15123"/>
                  </a:lnTo>
                  <a:lnTo>
                    <a:pt x="2039" y="15130"/>
                  </a:lnTo>
                  <a:lnTo>
                    <a:pt x="2018" y="15137"/>
                  </a:lnTo>
                  <a:lnTo>
                    <a:pt x="1996" y="15143"/>
                  </a:lnTo>
                  <a:lnTo>
                    <a:pt x="1975" y="15148"/>
                  </a:lnTo>
                  <a:lnTo>
                    <a:pt x="1953" y="15153"/>
                  </a:lnTo>
                  <a:lnTo>
                    <a:pt x="1931" y="15158"/>
                  </a:lnTo>
                  <a:lnTo>
                    <a:pt x="1909" y="15162"/>
                  </a:lnTo>
                  <a:lnTo>
                    <a:pt x="1886" y="15165"/>
                  </a:lnTo>
                  <a:lnTo>
                    <a:pt x="1864" y="15168"/>
                  </a:lnTo>
                  <a:lnTo>
                    <a:pt x="1841" y="15170"/>
                  </a:lnTo>
                  <a:lnTo>
                    <a:pt x="1818" y="15171"/>
                  </a:lnTo>
                  <a:lnTo>
                    <a:pt x="1794" y="15172"/>
                  </a:lnTo>
                  <a:lnTo>
                    <a:pt x="1771" y="15172"/>
                  </a:lnTo>
                  <a:lnTo>
                    <a:pt x="1725" y="15171"/>
                  </a:lnTo>
                  <a:lnTo>
                    <a:pt x="1680" y="15168"/>
                  </a:lnTo>
                  <a:lnTo>
                    <a:pt x="1636" y="15162"/>
                  </a:lnTo>
                  <a:lnTo>
                    <a:pt x="1593" y="15154"/>
                  </a:lnTo>
                  <a:lnTo>
                    <a:pt x="1550" y="15145"/>
                  </a:lnTo>
                  <a:lnTo>
                    <a:pt x="1507" y="15133"/>
                  </a:lnTo>
                  <a:lnTo>
                    <a:pt x="1466" y="15119"/>
                  </a:lnTo>
                  <a:lnTo>
                    <a:pt x="1426" y="15103"/>
                  </a:lnTo>
                  <a:lnTo>
                    <a:pt x="1387" y="15084"/>
                  </a:lnTo>
                  <a:lnTo>
                    <a:pt x="1349" y="15065"/>
                  </a:lnTo>
                  <a:lnTo>
                    <a:pt x="1312" y="15044"/>
                  </a:lnTo>
                  <a:lnTo>
                    <a:pt x="1276" y="15021"/>
                  </a:lnTo>
                  <a:lnTo>
                    <a:pt x="1241" y="14996"/>
                  </a:lnTo>
                  <a:lnTo>
                    <a:pt x="1208" y="14970"/>
                  </a:lnTo>
                  <a:lnTo>
                    <a:pt x="1176" y="14942"/>
                  </a:lnTo>
                  <a:lnTo>
                    <a:pt x="1145" y="14913"/>
                  </a:lnTo>
                  <a:lnTo>
                    <a:pt x="1116" y="14882"/>
                  </a:lnTo>
                  <a:lnTo>
                    <a:pt x="1088" y="14850"/>
                  </a:lnTo>
                  <a:lnTo>
                    <a:pt x="1062" y="14817"/>
                  </a:lnTo>
                  <a:lnTo>
                    <a:pt x="1037" y="14782"/>
                  </a:lnTo>
                  <a:lnTo>
                    <a:pt x="1014" y="14746"/>
                  </a:lnTo>
                  <a:lnTo>
                    <a:pt x="993" y="14709"/>
                  </a:lnTo>
                  <a:lnTo>
                    <a:pt x="974" y="14671"/>
                  </a:lnTo>
                  <a:lnTo>
                    <a:pt x="955" y="14632"/>
                  </a:lnTo>
                  <a:lnTo>
                    <a:pt x="939" y="14592"/>
                  </a:lnTo>
                  <a:lnTo>
                    <a:pt x="925" y="14551"/>
                  </a:lnTo>
                  <a:lnTo>
                    <a:pt x="913" y="14508"/>
                  </a:lnTo>
                  <a:lnTo>
                    <a:pt x="903" y="14465"/>
                  </a:lnTo>
                  <a:lnTo>
                    <a:pt x="896" y="14422"/>
                  </a:lnTo>
                  <a:lnTo>
                    <a:pt x="890" y="14378"/>
                  </a:lnTo>
                  <a:lnTo>
                    <a:pt x="887" y="14333"/>
                  </a:lnTo>
                  <a:lnTo>
                    <a:pt x="886" y="14287"/>
                  </a:lnTo>
                  <a:lnTo>
                    <a:pt x="886" y="14264"/>
                  </a:lnTo>
                  <a:lnTo>
                    <a:pt x="887" y="14240"/>
                  </a:lnTo>
                  <a:lnTo>
                    <a:pt x="888" y="14217"/>
                  </a:lnTo>
                  <a:lnTo>
                    <a:pt x="890" y="14194"/>
                  </a:lnTo>
                  <a:lnTo>
                    <a:pt x="893" y="14172"/>
                  </a:lnTo>
                  <a:lnTo>
                    <a:pt x="896" y="14149"/>
                  </a:lnTo>
                  <a:lnTo>
                    <a:pt x="900" y="14127"/>
                  </a:lnTo>
                  <a:lnTo>
                    <a:pt x="905" y="14105"/>
                  </a:lnTo>
                  <a:lnTo>
                    <a:pt x="910" y="14083"/>
                  </a:lnTo>
                  <a:lnTo>
                    <a:pt x="915" y="14062"/>
                  </a:lnTo>
                  <a:lnTo>
                    <a:pt x="921" y="14040"/>
                  </a:lnTo>
                  <a:lnTo>
                    <a:pt x="928" y="14019"/>
                  </a:lnTo>
                  <a:lnTo>
                    <a:pt x="935" y="13998"/>
                  </a:lnTo>
                  <a:lnTo>
                    <a:pt x="942" y="13977"/>
                  </a:lnTo>
                  <a:lnTo>
                    <a:pt x="950" y="13956"/>
                  </a:lnTo>
                  <a:lnTo>
                    <a:pt x="959" y="13936"/>
                  </a:lnTo>
                  <a:lnTo>
                    <a:pt x="968" y="13916"/>
                  </a:lnTo>
                  <a:lnTo>
                    <a:pt x="978" y="13896"/>
                  </a:lnTo>
                  <a:lnTo>
                    <a:pt x="988" y="13877"/>
                  </a:lnTo>
                  <a:lnTo>
                    <a:pt x="999" y="13858"/>
                  </a:lnTo>
                  <a:lnTo>
                    <a:pt x="1010" y="13839"/>
                  </a:lnTo>
                  <a:lnTo>
                    <a:pt x="1021" y="13820"/>
                  </a:lnTo>
                  <a:lnTo>
                    <a:pt x="1033" y="13802"/>
                  </a:lnTo>
                  <a:lnTo>
                    <a:pt x="1045" y="13784"/>
                  </a:lnTo>
                  <a:lnTo>
                    <a:pt x="1058" y="13767"/>
                  </a:lnTo>
                  <a:lnTo>
                    <a:pt x="1071" y="13749"/>
                  </a:lnTo>
                  <a:lnTo>
                    <a:pt x="1085" y="13732"/>
                  </a:lnTo>
                  <a:lnTo>
                    <a:pt x="1099" y="13716"/>
                  </a:lnTo>
                  <a:lnTo>
                    <a:pt x="1113" y="13698"/>
                  </a:lnTo>
                  <a:lnTo>
                    <a:pt x="1127" y="13682"/>
                  </a:lnTo>
                  <a:lnTo>
                    <a:pt x="1142" y="13667"/>
                  </a:lnTo>
                  <a:lnTo>
                    <a:pt x="1158" y="13651"/>
                  </a:lnTo>
                  <a:lnTo>
                    <a:pt x="1154" y="13647"/>
                  </a:lnTo>
                  <a:lnTo>
                    <a:pt x="5202" y="9601"/>
                  </a:lnTo>
                  <a:lnTo>
                    <a:pt x="5235" y="9645"/>
                  </a:lnTo>
                  <a:lnTo>
                    <a:pt x="5268" y="9689"/>
                  </a:lnTo>
                  <a:lnTo>
                    <a:pt x="5302" y="9733"/>
                  </a:lnTo>
                  <a:lnTo>
                    <a:pt x="5337" y="9776"/>
                  </a:lnTo>
                  <a:lnTo>
                    <a:pt x="5372" y="9819"/>
                  </a:lnTo>
                  <a:lnTo>
                    <a:pt x="5408" y="9863"/>
                  </a:lnTo>
                  <a:lnTo>
                    <a:pt x="5443" y="9906"/>
                  </a:lnTo>
                  <a:lnTo>
                    <a:pt x="5479" y="9948"/>
                  </a:lnTo>
                  <a:lnTo>
                    <a:pt x="5516" y="9989"/>
                  </a:lnTo>
                  <a:lnTo>
                    <a:pt x="5552" y="10031"/>
                  </a:lnTo>
                  <a:lnTo>
                    <a:pt x="5589" y="10072"/>
                  </a:lnTo>
                  <a:lnTo>
                    <a:pt x="5627" y="10114"/>
                  </a:lnTo>
                  <a:lnTo>
                    <a:pt x="5665" y="10154"/>
                  </a:lnTo>
                  <a:lnTo>
                    <a:pt x="5704" y="10194"/>
                  </a:lnTo>
                  <a:lnTo>
                    <a:pt x="5742" y="10234"/>
                  </a:lnTo>
                  <a:lnTo>
                    <a:pt x="5781" y="10273"/>
                  </a:lnTo>
                  <a:lnTo>
                    <a:pt x="5820" y="10312"/>
                  </a:lnTo>
                  <a:lnTo>
                    <a:pt x="5860" y="10350"/>
                  </a:lnTo>
                  <a:lnTo>
                    <a:pt x="5900" y="10390"/>
                  </a:lnTo>
                  <a:lnTo>
                    <a:pt x="5940" y="10427"/>
                  </a:lnTo>
                  <a:lnTo>
                    <a:pt x="5982" y="10465"/>
                  </a:lnTo>
                  <a:lnTo>
                    <a:pt x="6023" y="10502"/>
                  </a:lnTo>
                  <a:lnTo>
                    <a:pt x="6064" y="10539"/>
                  </a:lnTo>
                  <a:lnTo>
                    <a:pt x="6106" y="10575"/>
                  </a:lnTo>
                  <a:lnTo>
                    <a:pt x="6148" y="10611"/>
                  </a:lnTo>
                  <a:lnTo>
                    <a:pt x="6190" y="10647"/>
                  </a:lnTo>
                  <a:lnTo>
                    <a:pt x="6234" y="10683"/>
                  </a:lnTo>
                  <a:lnTo>
                    <a:pt x="6277" y="10718"/>
                  </a:lnTo>
                  <a:lnTo>
                    <a:pt x="6320" y="10752"/>
                  </a:lnTo>
                  <a:lnTo>
                    <a:pt x="6364" y="10786"/>
                  </a:lnTo>
                  <a:lnTo>
                    <a:pt x="6408" y="10820"/>
                  </a:lnTo>
                  <a:lnTo>
                    <a:pt x="6453" y="10854"/>
                  </a:lnTo>
                  <a:lnTo>
                    <a:pt x="2407" y="14900"/>
                  </a:lnTo>
                  <a:close/>
                  <a:moveTo>
                    <a:pt x="10036" y="0"/>
                  </a:moveTo>
                  <a:lnTo>
                    <a:pt x="9726" y="8"/>
                  </a:lnTo>
                  <a:lnTo>
                    <a:pt x="9421" y="31"/>
                  </a:lnTo>
                  <a:lnTo>
                    <a:pt x="9119" y="69"/>
                  </a:lnTo>
                  <a:lnTo>
                    <a:pt x="8823" y="122"/>
                  </a:lnTo>
                  <a:lnTo>
                    <a:pt x="8532" y="190"/>
                  </a:lnTo>
                  <a:lnTo>
                    <a:pt x="8246" y="271"/>
                  </a:lnTo>
                  <a:lnTo>
                    <a:pt x="7966" y="365"/>
                  </a:lnTo>
                  <a:lnTo>
                    <a:pt x="7693" y="474"/>
                  </a:lnTo>
                  <a:lnTo>
                    <a:pt x="7426" y="594"/>
                  </a:lnTo>
                  <a:lnTo>
                    <a:pt x="7166" y="727"/>
                  </a:lnTo>
                  <a:lnTo>
                    <a:pt x="6914" y="872"/>
                  </a:lnTo>
                  <a:lnTo>
                    <a:pt x="6669" y="1029"/>
                  </a:lnTo>
                  <a:lnTo>
                    <a:pt x="6433" y="1196"/>
                  </a:lnTo>
                  <a:lnTo>
                    <a:pt x="6206" y="1375"/>
                  </a:lnTo>
                  <a:lnTo>
                    <a:pt x="5988" y="1565"/>
                  </a:lnTo>
                  <a:lnTo>
                    <a:pt x="5778" y="1763"/>
                  </a:lnTo>
                  <a:lnTo>
                    <a:pt x="5579" y="1973"/>
                  </a:lnTo>
                  <a:lnTo>
                    <a:pt x="5389" y="2191"/>
                  </a:lnTo>
                  <a:lnTo>
                    <a:pt x="5211" y="2419"/>
                  </a:lnTo>
                  <a:lnTo>
                    <a:pt x="5043" y="2655"/>
                  </a:lnTo>
                  <a:lnTo>
                    <a:pt x="4887" y="2899"/>
                  </a:lnTo>
                  <a:lnTo>
                    <a:pt x="4741" y="3151"/>
                  </a:lnTo>
                  <a:lnTo>
                    <a:pt x="4609" y="3411"/>
                  </a:lnTo>
                  <a:lnTo>
                    <a:pt x="4488" y="3678"/>
                  </a:lnTo>
                  <a:lnTo>
                    <a:pt x="4380" y="3951"/>
                  </a:lnTo>
                  <a:lnTo>
                    <a:pt x="4285" y="4231"/>
                  </a:lnTo>
                  <a:lnTo>
                    <a:pt x="4204" y="4517"/>
                  </a:lnTo>
                  <a:lnTo>
                    <a:pt x="4137" y="4808"/>
                  </a:lnTo>
                  <a:lnTo>
                    <a:pt x="4084" y="5104"/>
                  </a:lnTo>
                  <a:lnTo>
                    <a:pt x="4046" y="5407"/>
                  </a:lnTo>
                  <a:lnTo>
                    <a:pt x="4023" y="5712"/>
                  </a:lnTo>
                  <a:lnTo>
                    <a:pt x="4015" y="6022"/>
                  </a:lnTo>
                  <a:lnTo>
                    <a:pt x="4016" y="6117"/>
                  </a:lnTo>
                  <a:lnTo>
                    <a:pt x="4018" y="6211"/>
                  </a:lnTo>
                  <a:lnTo>
                    <a:pt x="4022" y="6306"/>
                  </a:lnTo>
                  <a:lnTo>
                    <a:pt x="4027" y="6400"/>
                  </a:lnTo>
                  <a:lnTo>
                    <a:pt x="4033" y="6493"/>
                  </a:lnTo>
                  <a:lnTo>
                    <a:pt x="4041" y="6587"/>
                  </a:lnTo>
                  <a:lnTo>
                    <a:pt x="4051" y="6680"/>
                  </a:lnTo>
                  <a:lnTo>
                    <a:pt x="4062" y="6772"/>
                  </a:lnTo>
                  <a:lnTo>
                    <a:pt x="4074" y="6864"/>
                  </a:lnTo>
                  <a:lnTo>
                    <a:pt x="4087" y="6956"/>
                  </a:lnTo>
                  <a:lnTo>
                    <a:pt x="4102" y="7046"/>
                  </a:lnTo>
                  <a:lnTo>
                    <a:pt x="4119" y="7138"/>
                  </a:lnTo>
                  <a:lnTo>
                    <a:pt x="4136" y="7227"/>
                  </a:lnTo>
                  <a:lnTo>
                    <a:pt x="4155" y="7317"/>
                  </a:lnTo>
                  <a:lnTo>
                    <a:pt x="4176" y="7406"/>
                  </a:lnTo>
                  <a:lnTo>
                    <a:pt x="4197" y="7495"/>
                  </a:lnTo>
                  <a:lnTo>
                    <a:pt x="4220" y="7583"/>
                  </a:lnTo>
                  <a:lnTo>
                    <a:pt x="4244" y="7671"/>
                  </a:lnTo>
                  <a:lnTo>
                    <a:pt x="4270" y="7758"/>
                  </a:lnTo>
                  <a:lnTo>
                    <a:pt x="4298" y="7844"/>
                  </a:lnTo>
                  <a:lnTo>
                    <a:pt x="4326" y="7930"/>
                  </a:lnTo>
                  <a:lnTo>
                    <a:pt x="4355" y="8015"/>
                  </a:lnTo>
                  <a:lnTo>
                    <a:pt x="4386" y="8100"/>
                  </a:lnTo>
                  <a:lnTo>
                    <a:pt x="4417" y="8185"/>
                  </a:lnTo>
                  <a:lnTo>
                    <a:pt x="4450" y="8268"/>
                  </a:lnTo>
                  <a:lnTo>
                    <a:pt x="4484" y="8351"/>
                  </a:lnTo>
                  <a:lnTo>
                    <a:pt x="4520" y="8433"/>
                  </a:lnTo>
                  <a:lnTo>
                    <a:pt x="4556" y="8515"/>
                  </a:lnTo>
                  <a:lnTo>
                    <a:pt x="4595" y="8596"/>
                  </a:lnTo>
                  <a:lnTo>
                    <a:pt x="4634" y="8676"/>
                  </a:lnTo>
                  <a:lnTo>
                    <a:pt x="4673" y="8757"/>
                  </a:lnTo>
                  <a:lnTo>
                    <a:pt x="4715" y="8835"/>
                  </a:lnTo>
                  <a:lnTo>
                    <a:pt x="528" y="13021"/>
                  </a:lnTo>
                  <a:lnTo>
                    <a:pt x="531" y="13025"/>
                  </a:lnTo>
                  <a:lnTo>
                    <a:pt x="501" y="13055"/>
                  </a:lnTo>
                  <a:lnTo>
                    <a:pt x="471" y="13086"/>
                  </a:lnTo>
                  <a:lnTo>
                    <a:pt x="443" y="13118"/>
                  </a:lnTo>
                  <a:lnTo>
                    <a:pt x="414" y="13152"/>
                  </a:lnTo>
                  <a:lnTo>
                    <a:pt x="386" y="13185"/>
                  </a:lnTo>
                  <a:lnTo>
                    <a:pt x="360" y="13219"/>
                  </a:lnTo>
                  <a:lnTo>
                    <a:pt x="335" y="13253"/>
                  </a:lnTo>
                  <a:lnTo>
                    <a:pt x="310" y="13288"/>
                  </a:lnTo>
                  <a:lnTo>
                    <a:pt x="286" y="13324"/>
                  </a:lnTo>
                  <a:lnTo>
                    <a:pt x="263" y="13360"/>
                  </a:lnTo>
                  <a:lnTo>
                    <a:pt x="241" y="13397"/>
                  </a:lnTo>
                  <a:lnTo>
                    <a:pt x="219" y="13436"/>
                  </a:lnTo>
                  <a:lnTo>
                    <a:pt x="199" y="13474"/>
                  </a:lnTo>
                  <a:lnTo>
                    <a:pt x="179" y="13512"/>
                  </a:lnTo>
                  <a:lnTo>
                    <a:pt x="161" y="13551"/>
                  </a:lnTo>
                  <a:lnTo>
                    <a:pt x="143" y="13591"/>
                  </a:lnTo>
                  <a:lnTo>
                    <a:pt x="126" y="13631"/>
                  </a:lnTo>
                  <a:lnTo>
                    <a:pt x="110" y="13672"/>
                  </a:lnTo>
                  <a:lnTo>
                    <a:pt x="95" y="13714"/>
                  </a:lnTo>
                  <a:lnTo>
                    <a:pt x="81" y="13755"/>
                  </a:lnTo>
                  <a:lnTo>
                    <a:pt x="69" y="13797"/>
                  </a:lnTo>
                  <a:lnTo>
                    <a:pt x="57" y="13840"/>
                  </a:lnTo>
                  <a:lnTo>
                    <a:pt x="46" y="13883"/>
                  </a:lnTo>
                  <a:lnTo>
                    <a:pt x="37" y="13926"/>
                  </a:lnTo>
                  <a:lnTo>
                    <a:pt x="28" y="13970"/>
                  </a:lnTo>
                  <a:lnTo>
                    <a:pt x="21" y="14015"/>
                  </a:lnTo>
                  <a:lnTo>
                    <a:pt x="15" y="14059"/>
                  </a:lnTo>
                  <a:lnTo>
                    <a:pt x="9" y="14104"/>
                  </a:lnTo>
                  <a:lnTo>
                    <a:pt x="5" y="14149"/>
                  </a:lnTo>
                  <a:lnTo>
                    <a:pt x="2" y="14195"/>
                  </a:lnTo>
                  <a:lnTo>
                    <a:pt x="1" y="14240"/>
                  </a:lnTo>
                  <a:lnTo>
                    <a:pt x="0" y="14287"/>
                  </a:lnTo>
                  <a:lnTo>
                    <a:pt x="2" y="14378"/>
                  </a:lnTo>
                  <a:lnTo>
                    <a:pt x="9" y="14468"/>
                  </a:lnTo>
                  <a:lnTo>
                    <a:pt x="20" y="14557"/>
                  </a:lnTo>
                  <a:lnTo>
                    <a:pt x="36" y="14644"/>
                  </a:lnTo>
                  <a:lnTo>
                    <a:pt x="56" y="14729"/>
                  </a:lnTo>
                  <a:lnTo>
                    <a:pt x="79" y="14814"/>
                  </a:lnTo>
                  <a:lnTo>
                    <a:pt x="107" y="14896"/>
                  </a:lnTo>
                  <a:lnTo>
                    <a:pt x="140" y="14976"/>
                  </a:lnTo>
                  <a:lnTo>
                    <a:pt x="175" y="15054"/>
                  </a:lnTo>
                  <a:lnTo>
                    <a:pt x="214" y="15132"/>
                  </a:lnTo>
                  <a:lnTo>
                    <a:pt x="256" y="15205"/>
                  </a:lnTo>
                  <a:lnTo>
                    <a:pt x="302" y="15277"/>
                  </a:lnTo>
                  <a:lnTo>
                    <a:pt x="352" y="15346"/>
                  </a:lnTo>
                  <a:lnTo>
                    <a:pt x="404" y="15414"/>
                  </a:lnTo>
                  <a:lnTo>
                    <a:pt x="460" y="15478"/>
                  </a:lnTo>
                  <a:lnTo>
                    <a:pt x="519" y="15539"/>
                  </a:lnTo>
                  <a:lnTo>
                    <a:pt x="580" y="15598"/>
                  </a:lnTo>
                  <a:lnTo>
                    <a:pt x="644" y="15654"/>
                  </a:lnTo>
                  <a:lnTo>
                    <a:pt x="712" y="15706"/>
                  </a:lnTo>
                  <a:lnTo>
                    <a:pt x="781" y="15756"/>
                  </a:lnTo>
                  <a:lnTo>
                    <a:pt x="853" y="15801"/>
                  </a:lnTo>
                  <a:lnTo>
                    <a:pt x="926" y="15844"/>
                  </a:lnTo>
                  <a:lnTo>
                    <a:pt x="1004" y="15883"/>
                  </a:lnTo>
                  <a:lnTo>
                    <a:pt x="1082" y="15918"/>
                  </a:lnTo>
                  <a:lnTo>
                    <a:pt x="1162" y="15951"/>
                  </a:lnTo>
                  <a:lnTo>
                    <a:pt x="1244" y="15979"/>
                  </a:lnTo>
                  <a:lnTo>
                    <a:pt x="1329" y="16002"/>
                  </a:lnTo>
                  <a:lnTo>
                    <a:pt x="1414" y="16022"/>
                  </a:lnTo>
                  <a:lnTo>
                    <a:pt x="1501" y="16038"/>
                  </a:lnTo>
                  <a:lnTo>
                    <a:pt x="1590" y="16049"/>
                  </a:lnTo>
                  <a:lnTo>
                    <a:pt x="1680" y="16056"/>
                  </a:lnTo>
                  <a:lnTo>
                    <a:pt x="1771" y="16058"/>
                  </a:lnTo>
                  <a:lnTo>
                    <a:pt x="1818" y="16057"/>
                  </a:lnTo>
                  <a:lnTo>
                    <a:pt x="1863" y="16056"/>
                  </a:lnTo>
                  <a:lnTo>
                    <a:pt x="1909" y="16053"/>
                  </a:lnTo>
                  <a:lnTo>
                    <a:pt x="1954" y="16049"/>
                  </a:lnTo>
                  <a:lnTo>
                    <a:pt x="1999" y="16043"/>
                  </a:lnTo>
                  <a:lnTo>
                    <a:pt x="2043" y="16037"/>
                  </a:lnTo>
                  <a:lnTo>
                    <a:pt x="2088" y="16030"/>
                  </a:lnTo>
                  <a:lnTo>
                    <a:pt x="2132" y="16021"/>
                  </a:lnTo>
                  <a:lnTo>
                    <a:pt x="2175" y="16012"/>
                  </a:lnTo>
                  <a:lnTo>
                    <a:pt x="2218" y="16001"/>
                  </a:lnTo>
                  <a:lnTo>
                    <a:pt x="2261" y="15989"/>
                  </a:lnTo>
                  <a:lnTo>
                    <a:pt x="2302" y="15977"/>
                  </a:lnTo>
                  <a:lnTo>
                    <a:pt x="2344" y="15963"/>
                  </a:lnTo>
                  <a:lnTo>
                    <a:pt x="2386" y="15948"/>
                  </a:lnTo>
                  <a:lnTo>
                    <a:pt x="2427" y="15932"/>
                  </a:lnTo>
                  <a:lnTo>
                    <a:pt x="2467" y="15915"/>
                  </a:lnTo>
                  <a:lnTo>
                    <a:pt x="2507" y="15897"/>
                  </a:lnTo>
                  <a:lnTo>
                    <a:pt x="2546" y="15878"/>
                  </a:lnTo>
                  <a:lnTo>
                    <a:pt x="2584" y="15859"/>
                  </a:lnTo>
                  <a:lnTo>
                    <a:pt x="2622" y="15839"/>
                  </a:lnTo>
                  <a:lnTo>
                    <a:pt x="2661" y="15817"/>
                  </a:lnTo>
                  <a:lnTo>
                    <a:pt x="2698" y="15795"/>
                  </a:lnTo>
                  <a:lnTo>
                    <a:pt x="2734" y="15772"/>
                  </a:lnTo>
                  <a:lnTo>
                    <a:pt x="2770" y="15748"/>
                  </a:lnTo>
                  <a:lnTo>
                    <a:pt x="2805" y="15723"/>
                  </a:lnTo>
                  <a:lnTo>
                    <a:pt x="2839" y="15698"/>
                  </a:lnTo>
                  <a:lnTo>
                    <a:pt x="2873" y="15671"/>
                  </a:lnTo>
                  <a:lnTo>
                    <a:pt x="2906" y="15644"/>
                  </a:lnTo>
                  <a:lnTo>
                    <a:pt x="2940" y="15615"/>
                  </a:lnTo>
                  <a:lnTo>
                    <a:pt x="2971" y="15587"/>
                  </a:lnTo>
                  <a:lnTo>
                    <a:pt x="3003" y="15557"/>
                  </a:lnTo>
                  <a:lnTo>
                    <a:pt x="3033" y="15527"/>
                  </a:lnTo>
                  <a:lnTo>
                    <a:pt x="3032" y="15526"/>
                  </a:lnTo>
                  <a:lnTo>
                    <a:pt x="7217" y="11342"/>
                  </a:lnTo>
                  <a:lnTo>
                    <a:pt x="7296" y="11383"/>
                  </a:lnTo>
                  <a:lnTo>
                    <a:pt x="7377" y="11423"/>
                  </a:lnTo>
                  <a:lnTo>
                    <a:pt x="7457" y="11462"/>
                  </a:lnTo>
                  <a:lnTo>
                    <a:pt x="7538" y="11500"/>
                  </a:lnTo>
                  <a:lnTo>
                    <a:pt x="7621" y="11537"/>
                  </a:lnTo>
                  <a:lnTo>
                    <a:pt x="7703" y="11572"/>
                  </a:lnTo>
                  <a:lnTo>
                    <a:pt x="7786" y="11606"/>
                  </a:lnTo>
                  <a:lnTo>
                    <a:pt x="7869" y="11640"/>
                  </a:lnTo>
                  <a:lnTo>
                    <a:pt x="7954" y="11671"/>
                  </a:lnTo>
                  <a:lnTo>
                    <a:pt x="8039" y="11702"/>
                  </a:lnTo>
                  <a:lnTo>
                    <a:pt x="8124" y="11731"/>
                  </a:lnTo>
                  <a:lnTo>
                    <a:pt x="8211" y="11759"/>
                  </a:lnTo>
                  <a:lnTo>
                    <a:pt x="8297" y="11787"/>
                  </a:lnTo>
                  <a:lnTo>
                    <a:pt x="8384" y="11813"/>
                  </a:lnTo>
                  <a:lnTo>
                    <a:pt x="8472" y="11837"/>
                  </a:lnTo>
                  <a:lnTo>
                    <a:pt x="8560" y="11860"/>
                  </a:lnTo>
                  <a:lnTo>
                    <a:pt x="8649" y="11882"/>
                  </a:lnTo>
                  <a:lnTo>
                    <a:pt x="8739" y="11902"/>
                  </a:lnTo>
                  <a:lnTo>
                    <a:pt x="8828" y="11921"/>
                  </a:lnTo>
                  <a:lnTo>
                    <a:pt x="8918" y="11939"/>
                  </a:lnTo>
                  <a:lnTo>
                    <a:pt x="9010" y="11955"/>
                  </a:lnTo>
                  <a:lnTo>
                    <a:pt x="9100" y="11970"/>
                  </a:lnTo>
                  <a:lnTo>
                    <a:pt x="9192" y="11984"/>
                  </a:lnTo>
                  <a:lnTo>
                    <a:pt x="9285" y="11996"/>
                  </a:lnTo>
                  <a:lnTo>
                    <a:pt x="9377" y="12007"/>
                  </a:lnTo>
                  <a:lnTo>
                    <a:pt x="9470" y="12016"/>
                  </a:lnTo>
                  <a:lnTo>
                    <a:pt x="9564" y="12024"/>
                  </a:lnTo>
                  <a:lnTo>
                    <a:pt x="9657" y="12031"/>
                  </a:lnTo>
                  <a:lnTo>
                    <a:pt x="9751" y="12036"/>
                  </a:lnTo>
                  <a:lnTo>
                    <a:pt x="9846" y="12040"/>
                  </a:lnTo>
                  <a:lnTo>
                    <a:pt x="9941" y="12042"/>
                  </a:lnTo>
                  <a:lnTo>
                    <a:pt x="10036" y="12044"/>
                  </a:lnTo>
                  <a:lnTo>
                    <a:pt x="10346" y="12035"/>
                  </a:lnTo>
                  <a:lnTo>
                    <a:pt x="10651" y="12012"/>
                  </a:lnTo>
                  <a:lnTo>
                    <a:pt x="10954" y="11974"/>
                  </a:lnTo>
                  <a:lnTo>
                    <a:pt x="11250" y="11921"/>
                  </a:lnTo>
                  <a:lnTo>
                    <a:pt x="11541" y="11854"/>
                  </a:lnTo>
                  <a:lnTo>
                    <a:pt x="11827" y="11773"/>
                  </a:lnTo>
                  <a:lnTo>
                    <a:pt x="12107" y="11678"/>
                  </a:lnTo>
                  <a:lnTo>
                    <a:pt x="12380" y="11570"/>
                  </a:lnTo>
                  <a:lnTo>
                    <a:pt x="12647" y="11449"/>
                  </a:lnTo>
                  <a:lnTo>
                    <a:pt x="12907" y="11317"/>
                  </a:lnTo>
                  <a:lnTo>
                    <a:pt x="13159" y="11171"/>
                  </a:lnTo>
                  <a:lnTo>
                    <a:pt x="13403" y="11015"/>
                  </a:lnTo>
                  <a:lnTo>
                    <a:pt x="13639" y="10847"/>
                  </a:lnTo>
                  <a:lnTo>
                    <a:pt x="13866" y="10669"/>
                  </a:lnTo>
                  <a:lnTo>
                    <a:pt x="14085" y="10479"/>
                  </a:lnTo>
                  <a:lnTo>
                    <a:pt x="14295" y="10280"/>
                  </a:lnTo>
                  <a:lnTo>
                    <a:pt x="14493" y="10070"/>
                  </a:lnTo>
                  <a:lnTo>
                    <a:pt x="14683" y="9852"/>
                  </a:lnTo>
                  <a:lnTo>
                    <a:pt x="14862" y="9625"/>
                  </a:lnTo>
                  <a:lnTo>
                    <a:pt x="15029" y="9389"/>
                  </a:lnTo>
                  <a:lnTo>
                    <a:pt x="15186" y="9144"/>
                  </a:lnTo>
                  <a:lnTo>
                    <a:pt x="15331" y="8892"/>
                  </a:lnTo>
                  <a:lnTo>
                    <a:pt x="15464" y="8632"/>
                  </a:lnTo>
                  <a:lnTo>
                    <a:pt x="15584" y="8365"/>
                  </a:lnTo>
                  <a:lnTo>
                    <a:pt x="15693" y="8092"/>
                  </a:lnTo>
                  <a:lnTo>
                    <a:pt x="15787" y="7812"/>
                  </a:lnTo>
                  <a:lnTo>
                    <a:pt x="15868" y="7526"/>
                  </a:lnTo>
                  <a:lnTo>
                    <a:pt x="15936" y="7235"/>
                  </a:lnTo>
                  <a:lnTo>
                    <a:pt x="15989" y="6939"/>
                  </a:lnTo>
                  <a:lnTo>
                    <a:pt x="16027" y="6638"/>
                  </a:lnTo>
                  <a:lnTo>
                    <a:pt x="16050" y="6332"/>
                  </a:lnTo>
                  <a:lnTo>
                    <a:pt x="16058" y="6022"/>
                  </a:lnTo>
                  <a:lnTo>
                    <a:pt x="16050" y="5712"/>
                  </a:lnTo>
                  <a:lnTo>
                    <a:pt x="16027" y="5407"/>
                  </a:lnTo>
                  <a:lnTo>
                    <a:pt x="15989" y="5104"/>
                  </a:lnTo>
                  <a:lnTo>
                    <a:pt x="15936" y="4808"/>
                  </a:lnTo>
                  <a:lnTo>
                    <a:pt x="15868" y="4517"/>
                  </a:lnTo>
                  <a:lnTo>
                    <a:pt x="15787" y="4231"/>
                  </a:lnTo>
                  <a:lnTo>
                    <a:pt x="15693" y="3951"/>
                  </a:lnTo>
                  <a:lnTo>
                    <a:pt x="15584" y="3678"/>
                  </a:lnTo>
                  <a:lnTo>
                    <a:pt x="15464" y="3411"/>
                  </a:lnTo>
                  <a:lnTo>
                    <a:pt x="15331" y="3151"/>
                  </a:lnTo>
                  <a:lnTo>
                    <a:pt x="15186" y="2899"/>
                  </a:lnTo>
                  <a:lnTo>
                    <a:pt x="15029" y="2655"/>
                  </a:lnTo>
                  <a:lnTo>
                    <a:pt x="14862" y="2419"/>
                  </a:lnTo>
                  <a:lnTo>
                    <a:pt x="14683" y="2191"/>
                  </a:lnTo>
                  <a:lnTo>
                    <a:pt x="14493" y="1973"/>
                  </a:lnTo>
                  <a:lnTo>
                    <a:pt x="14295" y="1763"/>
                  </a:lnTo>
                  <a:lnTo>
                    <a:pt x="14085" y="1565"/>
                  </a:lnTo>
                  <a:lnTo>
                    <a:pt x="13866" y="1375"/>
                  </a:lnTo>
                  <a:lnTo>
                    <a:pt x="13639" y="1196"/>
                  </a:lnTo>
                  <a:lnTo>
                    <a:pt x="13403" y="1029"/>
                  </a:lnTo>
                  <a:lnTo>
                    <a:pt x="13159" y="872"/>
                  </a:lnTo>
                  <a:lnTo>
                    <a:pt x="12907" y="727"/>
                  </a:lnTo>
                  <a:lnTo>
                    <a:pt x="12647" y="594"/>
                  </a:lnTo>
                  <a:lnTo>
                    <a:pt x="12380" y="474"/>
                  </a:lnTo>
                  <a:lnTo>
                    <a:pt x="12107" y="365"/>
                  </a:lnTo>
                  <a:lnTo>
                    <a:pt x="11827" y="271"/>
                  </a:lnTo>
                  <a:lnTo>
                    <a:pt x="11541" y="190"/>
                  </a:lnTo>
                  <a:lnTo>
                    <a:pt x="11250" y="122"/>
                  </a:lnTo>
                  <a:lnTo>
                    <a:pt x="10954" y="69"/>
                  </a:lnTo>
                  <a:lnTo>
                    <a:pt x="10651" y="31"/>
                  </a:lnTo>
                  <a:lnTo>
                    <a:pt x="10346" y="8"/>
                  </a:lnTo>
                  <a:lnTo>
                    <a:pt x="100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2284413" y="1185863"/>
              <a:ext cx="161925" cy="161925"/>
            </a:xfrm>
            <a:custGeom>
              <a:avLst/>
              <a:gdLst>
                <a:gd name="T0" fmla="*/ 2977 w 3763"/>
                <a:gd name="T1" fmla="*/ 40 h 3764"/>
                <a:gd name="T2" fmla="*/ 2305 w 3763"/>
                <a:gd name="T3" fmla="*/ 213 h 3764"/>
                <a:gd name="T4" fmla="*/ 1691 w 3763"/>
                <a:gd name="T5" fmla="*/ 509 h 3764"/>
                <a:gd name="T6" fmla="*/ 1151 w 3763"/>
                <a:gd name="T7" fmla="*/ 912 h 3764"/>
                <a:gd name="T8" fmla="*/ 697 w 3763"/>
                <a:gd name="T9" fmla="*/ 1411 h 3764"/>
                <a:gd name="T10" fmla="*/ 346 w 3763"/>
                <a:gd name="T11" fmla="*/ 1990 h 3764"/>
                <a:gd name="T12" fmla="*/ 110 w 3763"/>
                <a:gd name="T13" fmla="*/ 2635 h 3764"/>
                <a:gd name="T14" fmla="*/ 5 w 3763"/>
                <a:gd name="T15" fmla="*/ 3332 h 3764"/>
                <a:gd name="T16" fmla="*/ 3 w 3763"/>
                <a:gd name="T17" fmla="*/ 3551 h 3764"/>
                <a:gd name="T18" fmla="*/ 15 w 3763"/>
                <a:gd name="T19" fmla="*/ 3599 h 3764"/>
                <a:gd name="T20" fmla="*/ 36 w 3763"/>
                <a:gd name="T21" fmla="*/ 3643 h 3764"/>
                <a:gd name="T22" fmla="*/ 65 w 3763"/>
                <a:gd name="T23" fmla="*/ 3681 h 3764"/>
                <a:gd name="T24" fmla="*/ 100 w 3763"/>
                <a:gd name="T25" fmla="*/ 3713 h 3764"/>
                <a:gd name="T26" fmla="*/ 142 w 3763"/>
                <a:gd name="T27" fmla="*/ 3739 h 3764"/>
                <a:gd name="T28" fmla="*/ 188 w 3763"/>
                <a:gd name="T29" fmla="*/ 3756 h 3764"/>
                <a:gd name="T30" fmla="*/ 237 w 3763"/>
                <a:gd name="T31" fmla="*/ 3764 h 3764"/>
                <a:gd name="T32" fmla="*/ 289 w 3763"/>
                <a:gd name="T33" fmla="*/ 3761 h 3764"/>
                <a:gd name="T34" fmla="*/ 337 w 3763"/>
                <a:gd name="T35" fmla="*/ 3749 h 3764"/>
                <a:gd name="T36" fmla="*/ 381 w 3763"/>
                <a:gd name="T37" fmla="*/ 3728 h 3764"/>
                <a:gd name="T38" fmla="*/ 419 w 3763"/>
                <a:gd name="T39" fmla="*/ 3698 h 3764"/>
                <a:gd name="T40" fmla="*/ 451 w 3763"/>
                <a:gd name="T41" fmla="*/ 3663 h 3764"/>
                <a:gd name="T42" fmla="*/ 476 w 3763"/>
                <a:gd name="T43" fmla="*/ 3621 h 3764"/>
                <a:gd name="T44" fmla="*/ 493 w 3763"/>
                <a:gd name="T45" fmla="*/ 3576 h 3764"/>
                <a:gd name="T46" fmla="*/ 501 w 3763"/>
                <a:gd name="T47" fmla="*/ 3526 h 3764"/>
                <a:gd name="T48" fmla="*/ 537 w 3763"/>
                <a:gd name="T49" fmla="*/ 3054 h 3764"/>
                <a:gd name="T50" fmla="*/ 684 w 3763"/>
                <a:gd name="T51" fmla="*/ 2478 h 3764"/>
                <a:gd name="T52" fmla="*/ 937 w 3763"/>
                <a:gd name="T53" fmla="*/ 1952 h 3764"/>
                <a:gd name="T54" fmla="*/ 1283 w 3763"/>
                <a:gd name="T55" fmla="*/ 1488 h 3764"/>
                <a:gd name="T56" fmla="*/ 1711 w 3763"/>
                <a:gd name="T57" fmla="*/ 1100 h 3764"/>
                <a:gd name="T58" fmla="*/ 2208 w 3763"/>
                <a:gd name="T59" fmla="*/ 799 h 3764"/>
                <a:gd name="T60" fmla="*/ 2760 w 3763"/>
                <a:gd name="T61" fmla="*/ 596 h 3764"/>
                <a:gd name="T62" fmla="*/ 3358 w 3763"/>
                <a:gd name="T63" fmla="*/ 506 h 3764"/>
                <a:gd name="T64" fmla="*/ 3550 w 3763"/>
                <a:gd name="T65" fmla="*/ 499 h 3764"/>
                <a:gd name="T66" fmla="*/ 3599 w 3763"/>
                <a:gd name="T67" fmla="*/ 487 h 3764"/>
                <a:gd name="T68" fmla="*/ 3643 w 3763"/>
                <a:gd name="T69" fmla="*/ 466 h 3764"/>
                <a:gd name="T70" fmla="*/ 3681 w 3763"/>
                <a:gd name="T71" fmla="*/ 437 h 3764"/>
                <a:gd name="T72" fmla="*/ 3713 w 3763"/>
                <a:gd name="T73" fmla="*/ 402 h 3764"/>
                <a:gd name="T74" fmla="*/ 3738 w 3763"/>
                <a:gd name="T75" fmla="*/ 359 h 3764"/>
                <a:gd name="T76" fmla="*/ 3755 w 3763"/>
                <a:gd name="T77" fmla="*/ 313 h 3764"/>
                <a:gd name="T78" fmla="*/ 3763 w 3763"/>
                <a:gd name="T79" fmla="*/ 264 h 3764"/>
                <a:gd name="T80" fmla="*/ 3760 w 3763"/>
                <a:gd name="T81" fmla="*/ 213 h 3764"/>
                <a:gd name="T82" fmla="*/ 3748 w 3763"/>
                <a:gd name="T83" fmla="*/ 165 h 3764"/>
                <a:gd name="T84" fmla="*/ 3727 w 3763"/>
                <a:gd name="T85" fmla="*/ 120 h 3764"/>
                <a:gd name="T86" fmla="*/ 3698 w 3763"/>
                <a:gd name="T87" fmla="*/ 82 h 3764"/>
                <a:gd name="T88" fmla="*/ 3663 w 3763"/>
                <a:gd name="T89" fmla="*/ 50 h 3764"/>
                <a:gd name="T90" fmla="*/ 3621 w 3763"/>
                <a:gd name="T91" fmla="*/ 25 h 3764"/>
                <a:gd name="T92" fmla="*/ 3574 w 3763"/>
                <a:gd name="T93" fmla="*/ 8 h 3764"/>
                <a:gd name="T94" fmla="*/ 3525 w 3763"/>
                <a:gd name="T95" fmla="*/ 0 h 3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763" h="3764">
                  <a:moveTo>
                    <a:pt x="3512" y="0"/>
                  </a:moveTo>
                  <a:lnTo>
                    <a:pt x="3332" y="5"/>
                  </a:lnTo>
                  <a:lnTo>
                    <a:pt x="3153" y="18"/>
                  </a:lnTo>
                  <a:lnTo>
                    <a:pt x="2977" y="40"/>
                  </a:lnTo>
                  <a:lnTo>
                    <a:pt x="2805" y="71"/>
                  </a:lnTo>
                  <a:lnTo>
                    <a:pt x="2634" y="110"/>
                  </a:lnTo>
                  <a:lnTo>
                    <a:pt x="2467" y="158"/>
                  </a:lnTo>
                  <a:lnTo>
                    <a:pt x="2305" y="213"/>
                  </a:lnTo>
                  <a:lnTo>
                    <a:pt x="2145" y="276"/>
                  </a:lnTo>
                  <a:lnTo>
                    <a:pt x="1990" y="346"/>
                  </a:lnTo>
                  <a:lnTo>
                    <a:pt x="1838" y="424"/>
                  </a:lnTo>
                  <a:lnTo>
                    <a:pt x="1691" y="509"/>
                  </a:lnTo>
                  <a:lnTo>
                    <a:pt x="1548" y="600"/>
                  </a:lnTo>
                  <a:lnTo>
                    <a:pt x="1411" y="698"/>
                  </a:lnTo>
                  <a:lnTo>
                    <a:pt x="1278" y="802"/>
                  </a:lnTo>
                  <a:lnTo>
                    <a:pt x="1151" y="912"/>
                  </a:lnTo>
                  <a:lnTo>
                    <a:pt x="1028" y="1029"/>
                  </a:lnTo>
                  <a:lnTo>
                    <a:pt x="912" y="1151"/>
                  </a:lnTo>
                  <a:lnTo>
                    <a:pt x="801" y="1279"/>
                  </a:lnTo>
                  <a:lnTo>
                    <a:pt x="697" y="1411"/>
                  </a:lnTo>
                  <a:lnTo>
                    <a:pt x="600" y="1549"/>
                  </a:lnTo>
                  <a:lnTo>
                    <a:pt x="508" y="1691"/>
                  </a:lnTo>
                  <a:lnTo>
                    <a:pt x="423" y="1839"/>
                  </a:lnTo>
                  <a:lnTo>
                    <a:pt x="346" y="1990"/>
                  </a:lnTo>
                  <a:lnTo>
                    <a:pt x="276" y="2146"/>
                  </a:lnTo>
                  <a:lnTo>
                    <a:pt x="212" y="2305"/>
                  </a:lnTo>
                  <a:lnTo>
                    <a:pt x="157" y="2468"/>
                  </a:lnTo>
                  <a:lnTo>
                    <a:pt x="110" y="2635"/>
                  </a:lnTo>
                  <a:lnTo>
                    <a:pt x="71" y="2805"/>
                  </a:lnTo>
                  <a:lnTo>
                    <a:pt x="40" y="2978"/>
                  </a:lnTo>
                  <a:lnTo>
                    <a:pt x="18" y="3153"/>
                  </a:lnTo>
                  <a:lnTo>
                    <a:pt x="5" y="3332"/>
                  </a:lnTo>
                  <a:lnTo>
                    <a:pt x="0" y="3513"/>
                  </a:lnTo>
                  <a:lnTo>
                    <a:pt x="0" y="3526"/>
                  </a:lnTo>
                  <a:lnTo>
                    <a:pt x="1" y="3539"/>
                  </a:lnTo>
                  <a:lnTo>
                    <a:pt x="3" y="3551"/>
                  </a:lnTo>
                  <a:lnTo>
                    <a:pt x="5" y="3563"/>
                  </a:lnTo>
                  <a:lnTo>
                    <a:pt x="8" y="3576"/>
                  </a:lnTo>
                  <a:lnTo>
                    <a:pt x="11" y="3587"/>
                  </a:lnTo>
                  <a:lnTo>
                    <a:pt x="15" y="3599"/>
                  </a:lnTo>
                  <a:lnTo>
                    <a:pt x="20" y="3610"/>
                  </a:lnTo>
                  <a:lnTo>
                    <a:pt x="25" y="3621"/>
                  </a:lnTo>
                  <a:lnTo>
                    <a:pt x="30" y="3632"/>
                  </a:lnTo>
                  <a:lnTo>
                    <a:pt x="36" y="3643"/>
                  </a:lnTo>
                  <a:lnTo>
                    <a:pt x="43" y="3653"/>
                  </a:lnTo>
                  <a:lnTo>
                    <a:pt x="50" y="3663"/>
                  </a:lnTo>
                  <a:lnTo>
                    <a:pt x="57" y="3672"/>
                  </a:lnTo>
                  <a:lnTo>
                    <a:pt x="65" y="3681"/>
                  </a:lnTo>
                  <a:lnTo>
                    <a:pt x="73" y="3690"/>
                  </a:lnTo>
                  <a:lnTo>
                    <a:pt x="82" y="3698"/>
                  </a:lnTo>
                  <a:lnTo>
                    <a:pt x="91" y="3706"/>
                  </a:lnTo>
                  <a:lnTo>
                    <a:pt x="100" y="3713"/>
                  </a:lnTo>
                  <a:lnTo>
                    <a:pt x="110" y="3721"/>
                  </a:lnTo>
                  <a:lnTo>
                    <a:pt x="120" y="3728"/>
                  </a:lnTo>
                  <a:lnTo>
                    <a:pt x="131" y="3734"/>
                  </a:lnTo>
                  <a:lnTo>
                    <a:pt x="142" y="3739"/>
                  </a:lnTo>
                  <a:lnTo>
                    <a:pt x="153" y="3744"/>
                  </a:lnTo>
                  <a:lnTo>
                    <a:pt x="164" y="3749"/>
                  </a:lnTo>
                  <a:lnTo>
                    <a:pt x="176" y="3753"/>
                  </a:lnTo>
                  <a:lnTo>
                    <a:pt x="188" y="3756"/>
                  </a:lnTo>
                  <a:lnTo>
                    <a:pt x="200" y="3759"/>
                  </a:lnTo>
                  <a:lnTo>
                    <a:pt x="212" y="3761"/>
                  </a:lnTo>
                  <a:lnTo>
                    <a:pt x="224" y="3763"/>
                  </a:lnTo>
                  <a:lnTo>
                    <a:pt x="237" y="3764"/>
                  </a:lnTo>
                  <a:lnTo>
                    <a:pt x="250" y="3764"/>
                  </a:lnTo>
                  <a:lnTo>
                    <a:pt x="264" y="3764"/>
                  </a:lnTo>
                  <a:lnTo>
                    <a:pt x="276" y="3763"/>
                  </a:lnTo>
                  <a:lnTo>
                    <a:pt x="289" y="3761"/>
                  </a:lnTo>
                  <a:lnTo>
                    <a:pt x="301" y="3759"/>
                  </a:lnTo>
                  <a:lnTo>
                    <a:pt x="313" y="3756"/>
                  </a:lnTo>
                  <a:lnTo>
                    <a:pt x="325" y="3753"/>
                  </a:lnTo>
                  <a:lnTo>
                    <a:pt x="337" y="3749"/>
                  </a:lnTo>
                  <a:lnTo>
                    <a:pt x="348" y="3744"/>
                  </a:lnTo>
                  <a:lnTo>
                    <a:pt x="359" y="3739"/>
                  </a:lnTo>
                  <a:lnTo>
                    <a:pt x="370" y="3734"/>
                  </a:lnTo>
                  <a:lnTo>
                    <a:pt x="381" y="3728"/>
                  </a:lnTo>
                  <a:lnTo>
                    <a:pt x="391" y="3721"/>
                  </a:lnTo>
                  <a:lnTo>
                    <a:pt x="401" y="3713"/>
                  </a:lnTo>
                  <a:lnTo>
                    <a:pt x="410" y="3706"/>
                  </a:lnTo>
                  <a:lnTo>
                    <a:pt x="419" y="3698"/>
                  </a:lnTo>
                  <a:lnTo>
                    <a:pt x="428" y="3690"/>
                  </a:lnTo>
                  <a:lnTo>
                    <a:pt x="436" y="3681"/>
                  </a:lnTo>
                  <a:lnTo>
                    <a:pt x="444" y="3672"/>
                  </a:lnTo>
                  <a:lnTo>
                    <a:pt x="451" y="3663"/>
                  </a:lnTo>
                  <a:lnTo>
                    <a:pt x="458" y="3653"/>
                  </a:lnTo>
                  <a:lnTo>
                    <a:pt x="465" y="3643"/>
                  </a:lnTo>
                  <a:lnTo>
                    <a:pt x="471" y="3632"/>
                  </a:lnTo>
                  <a:lnTo>
                    <a:pt x="476" y="3621"/>
                  </a:lnTo>
                  <a:lnTo>
                    <a:pt x="481" y="3610"/>
                  </a:lnTo>
                  <a:lnTo>
                    <a:pt x="486" y="3599"/>
                  </a:lnTo>
                  <a:lnTo>
                    <a:pt x="490" y="3587"/>
                  </a:lnTo>
                  <a:lnTo>
                    <a:pt x="493" y="3576"/>
                  </a:lnTo>
                  <a:lnTo>
                    <a:pt x="496" y="3563"/>
                  </a:lnTo>
                  <a:lnTo>
                    <a:pt x="498" y="3551"/>
                  </a:lnTo>
                  <a:lnTo>
                    <a:pt x="500" y="3539"/>
                  </a:lnTo>
                  <a:lnTo>
                    <a:pt x="501" y="3526"/>
                  </a:lnTo>
                  <a:lnTo>
                    <a:pt x="501" y="3513"/>
                  </a:lnTo>
                  <a:lnTo>
                    <a:pt x="505" y="3358"/>
                  </a:lnTo>
                  <a:lnTo>
                    <a:pt x="517" y="3205"/>
                  </a:lnTo>
                  <a:lnTo>
                    <a:pt x="537" y="3054"/>
                  </a:lnTo>
                  <a:lnTo>
                    <a:pt x="563" y="2907"/>
                  </a:lnTo>
                  <a:lnTo>
                    <a:pt x="596" y="2760"/>
                  </a:lnTo>
                  <a:lnTo>
                    <a:pt x="637" y="2618"/>
                  </a:lnTo>
                  <a:lnTo>
                    <a:pt x="684" y="2478"/>
                  </a:lnTo>
                  <a:lnTo>
                    <a:pt x="738" y="2341"/>
                  </a:lnTo>
                  <a:lnTo>
                    <a:pt x="798" y="2208"/>
                  </a:lnTo>
                  <a:lnTo>
                    <a:pt x="865" y="2078"/>
                  </a:lnTo>
                  <a:lnTo>
                    <a:pt x="937" y="1952"/>
                  </a:lnTo>
                  <a:lnTo>
                    <a:pt x="1015" y="1830"/>
                  </a:lnTo>
                  <a:lnTo>
                    <a:pt x="1100" y="1711"/>
                  </a:lnTo>
                  <a:lnTo>
                    <a:pt x="1189" y="1598"/>
                  </a:lnTo>
                  <a:lnTo>
                    <a:pt x="1283" y="1488"/>
                  </a:lnTo>
                  <a:lnTo>
                    <a:pt x="1384" y="1384"/>
                  </a:lnTo>
                  <a:lnTo>
                    <a:pt x="1488" y="1285"/>
                  </a:lnTo>
                  <a:lnTo>
                    <a:pt x="1597" y="1189"/>
                  </a:lnTo>
                  <a:lnTo>
                    <a:pt x="1711" y="1100"/>
                  </a:lnTo>
                  <a:lnTo>
                    <a:pt x="1829" y="1017"/>
                  </a:lnTo>
                  <a:lnTo>
                    <a:pt x="1952" y="937"/>
                  </a:lnTo>
                  <a:lnTo>
                    <a:pt x="2077" y="865"/>
                  </a:lnTo>
                  <a:lnTo>
                    <a:pt x="2208" y="799"/>
                  </a:lnTo>
                  <a:lnTo>
                    <a:pt x="2340" y="739"/>
                  </a:lnTo>
                  <a:lnTo>
                    <a:pt x="2478" y="685"/>
                  </a:lnTo>
                  <a:lnTo>
                    <a:pt x="2617" y="637"/>
                  </a:lnTo>
                  <a:lnTo>
                    <a:pt x="2760" y="596"/>
                  </a:lnTo>
                  <a:lnTo>
                    <a:pt x="2906" y="563"/>
                  </a:lnTo>
                  <a:lnTo>
                    <a:pt x="3054" y="537"/>
                  </a:lnTo>
                  <a:lnTo>
                    <a:pt x="3204" y="517"/>
                  </a:lnTo>
                  <a:lnTo>
                    <a:pt x="3358" y="506"/>
                  </a:lnTo>
                  <a:lnTo>
                    <a:pt x="3512" y="502"/>
                  </a:lnTo>
                  <a:lnTo>
                    <a:pt x="3525" y="502"/>
                  </a:lnTo>
                  <a:lnTo>
                    <a:pt x="3538" y="501"/>
                  </a:lnTo>
                  <a:lnTo>
                    <a:pt x="3550" y="499"/>
                  </a:lnTo>
                  <a:lnTo>
                    <a:pt x="3562" y="497"/>
                  </a:lnTo>
                  <a:lnTo>
                    <a:pt x="3574" y="494"/>
                  </a:lnTo>
                  <a:lnTo>
                    <a:pt x="3587" y="491"/>
                  </a:lnTo>
                  <a:lnTo>
                    <a:pt x="3599" y="487"/>
                  </a:lnTo>
                  <a:lnTo>
                    <a:pt x="3610" y="482"/>
                  </a:lnTo>
                  <a:lnTo>
                    <a:pt x="3621" y="477"/>
                  </a:lnTo>
                  <a:lnTo>
                    <a:pt x="3632" y="472"/>
                  </a:lnTo>
                  <a:lnTo>
                    <a:pt x="3643" y="466"/>
                  </a:lnTo>
                  <a:lnTo>
                    <a:pt x="3653" y="459"/>
                  </a:lnTo>
                  <a:lnTo>
                    <a:pt x="3663" y="452"/>
                  </a:lnTo>
                  <a:lnTo>
                    <a:pt x="3672" y="445"/>
                  </a:lnTo>
                  <a:lnTo>
                    <a:pt x="3681" y="437"/>
                  </a:lnTo>
                  <a:lnTo>
                    <a:pt x="3690" y="429"/>
                  </a:lnTo>
                  <a:lnTo>
                    <a:pt x="3698" y="420"/>
                  </a:lnTo>
                  <a:lnTo>
                    <a:pt x="3706" y="411"/>
                  </a:lnTo>
                  <a:lnTo>
                    <a:pt x="3713" y="402"/>
                  </a:lnTo>
                  <a:lnTo>
                    <a:pt x="3720" y="391"/>
                  </a:lnTo>
                  <a:lnTo>
                    <a:pt x="3727" y="381"/>
                  </a:lnTo>
                  <a:lnTo>
                    <a:pt x="3733" y="370"/>
                  </a:lnTo>
                  <a:lnTo>
                    <a:pt x="3738" y="359"/>
                  </a:lnTo>
                  <a:lnTo>
                    <a:pt x="3743" y="348"/>
                  </a:lnTo>
                  <a:lnTo>
                    <a:pt x="3748" y="337"/>
                  </a:lnTo>
                  <a:lnTo>
                    <a:pt x="3752" y="325"/>
                  </a:lnTo>
                  <a:lnTo>
                    <a:pt x="3755" y="313"/>
                  </a:lnTo>
                  <a:lnTo>
                    <a:pt x="3758" y="301"/>
                  </a:lnTo>
                  <a:lnTo>
                    <a:pt x="3760" y="289"/>
                  </a:lnTo>
                  <a:lnTo>
                    <a:pt x="3762" y="276"/>
                  </a:lnTo>
                  <a:lnTo>
                    <a:pt x="3763" y="264"/>
                  </a:lnTo>
                  <a:lnTo>
                    <a:pt x="3763" y="251"/>
                  </a:lnTo>
                  <a:lnTo>
                    <a:pt x="3763" y="238"/>
                  </a:lnTo>
                  <a:lnTo>
                    <a:pt x="3762" y="225"/>
                  </a:lnTo>
                  <a:lnTo>
                    <a:pt x="3760" y="213"/>
                  </a:lnTo>
                  <a:lnTo>
                    <a:pt x="3758" y="201"/>
                  </a:lnTo>
                  <a:lnTo>
                    <a:pt x="3755" y="188"/>
                  </a:lnTo>
                  <a:lnTo>
                    <a:pt x="3752" y="177"/>
                  </a:lnTo>
                  <a:lnTo>
                    <a:pt x="3748" y="165"/>
                  </a:lnTo>
                  <a:lnTo>
                    <a:pt x="3743" y="154"/>
                  </a:lnTo>
                  <a:lnTo>
                    <a:pt x="3738" y="143"/>
                  </a:lnTo>
                  <a:lnTo>
                    <a:pt x="3733" y="132"/>
                  </a:lnTo>
                  <a:lnTo>
                    <a:pt x="3727" y="120"/>
                  </a:lnTo>
                  <a:lnTo>
                    <a:pt x="3720" y="110"/>
                  </a:lnTo>
                  <a:lnTo>
                    <a:pt x="3713" y="100"/>
                  </a:lnTo>
                  <a:lnTo>
                    <a:pt x="3706" y="91"/>
                  </a:lnTo>
                  <a:lnTo>
                    <a:pt x="3698" y="82"/>
                  </a:lnTo>
                  <a:lnTo>
                    <a:pt x="3690" y="73"/>
                  </a:lnTo>
                  <a:lnTo>
                    <a:pt x="3681" y="65"/>
                  </a:lnTo>
                  <a:lnTo>
                    <a:pt x="3672" y="57"/>
                  </a:lnTo>
                  <a:lnTo>
                    <a:pt x="3663" y="50"/>
                  </a:lnTo>
                  <a:lnTo>
                    <a:pt x="3653" y="43"/>
                  </a:lnTo>
                  <a:lnTo>
                    <a:pt x="3643" y="36"/>
                  </a:lnTo>
                  <a:lnTo>
                    <a:pt x="3632" y="30"/>
                  </a:lnTo>
                  <a:lnTo>
                    <a:pt x="3621" y="25"/>
                  </a:lnTo>
                  <a:lnTo>
                    <a:pt x="3610" y="20"/>
                  </a:lnTo>
                  <a:lnTo>
                    <a:pt x="3599" y="15"/>
                  </a:lnTo>
                  <a:lnTo>
                    <a:pt x="3587" y="11"/>
                  </a:lnTo>
                  <a:lnTo>
                    <a:pt x="3574" y="8"/>
                  </a:lnTo>
                  <a:lnTo>
                    <a:pt x="3562" y="5"/>
                  </a:lnTo>
                  <a:lnTo>
                    <a:pt x="3550" y="3"/>
                  </a:lnTo>
                  <a:lnTo>
                    <a:pt x="3538" y="1"/>
                  </a:lnTo>
                  <a:lnTo>
                    <a:pt x="3525" y="0"/>
                  </a:lnTo>
                  <a:lnTo>
                    <a:pt x="35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068725" y="2241851"/>
            <a:ext cx="469309" cy="439101"/>
            <a:chOff x="6964363" y="2108200"/>
            <a:chExt cx="690562" cy="646113"/>
          </a:xfrm>
          <a:solidFill>
            <a:schemeClr val="accent4"/>
          </a:solidFill>
        </p:grpSpPr>
        <p:sp>
          <p:nvSpPr>
            <p:cNvPr id="43" name="Freeform 91"/>
            <p:cNvSpPr>
              <a:spLocks noEditPoints="1"/>
            </p:cNvSpPr>
            <p:nvPr/>
          </p:nvSpPr>
          <p:spPr bwMode="auto">
            <a:xfrm>
              <a:off x="7050088" y="2193925"/>
              <a:ext cx="519112" cy="344488"/>
            </a:xfrm>
            <a:custGeom>
              <a:avLst/>
              <a:gdLst>
                <a:gd name="T0" fmla="*/ 503 w 12071"/>
                <a:gd name="T1" fmla="*/ 502 h 8033"/>
                <a:gd name="T2" fmla="*/ 11568 w 12071"/>
                <a:gd name="T3" fmla="*/ 0 h 8033"/>
                <a:gd name="T4" fmla="*/ 452 w 12071"/>
                <a:gd name="T5" fmla="*/ 5 h 8033"/>
                <a:gd name="T6" fmla="*/ 377 w 12071"/>
                <a:gd name="T7" fmla="*/ 18 h 8033"/>
                <a:gd name="T8" fmla="*/ 307 w 12071"/>
                <a:gd name="T9" fmla="*/ 41 h 8033"/>
                <a:gd name="T10" fmla="*/ 242 w 12071"/>
                <a:gd name="T11" fmla="*/ 74 h 8033"/>
                <a:gd name="T12" fmla="*/ 183 w 12071"/>
                <a:gd name="T13" fmla="*/ 116 h 8033"/>
                <a:gd name="T14" fmla="*/ 131 w 12071"/>
                <a:gd name="T15" fmla="*/ 166 h 8033"/>
                <a:gd name="T16" fmla="*/ 85 w 12071"/>
                <a:gd name="T17" fmla="*/ 222 h 8033"/>
                <a:gd name="T18" fmla="*/ 49 w 12071"/>
                <a:gd name="T19" fmla="*/ 284 h 8033"/>
                <a:gd name="T20" fmla="*/ 22 w 12071"/>
                <a:gd name="T21" fmla="*/ 353 h 8033"/>
                <a:gd name="T22" fmla="*/ 6 w 12071"/>
                <a:gd name="T23" fmla="*/ 426 h 8033"/>
                <a:gd name="T24" fmla="*/ 0 w 12071"/>
                <a:gd name="T25" fmla="*/ 502 h 8033"/>
                <a:gd name="T26" fmla="*/ 3 w 12071"/>
                <a:gd name="T27" fmla="*/ 7582 h 8033"/>
                <a:gd name="T28" fmla="*/ 16 w 12071"/>
                <a:gd name="T29" fmla="*/ 7656 h 8033"/>
                <a:gd name="T30" fmla="*/ 39 w 12071"/>
                <a:gd name="T31" fmla="*/ 7726 h 8033"/>
                <a:gd name="T32" fmla="*/ 72 w 12071"/>
                <a:gd name="T33" fmla="*/ 7792 h 8033"/>
                <a:gd name="T34" fmla="*/ 115 w 12071"/>
                <a:gd name="T35" fmla="*/ 7850 h 8033"/>
                <a:gd name="T36" fmla="*/ 165 w 12071"/>
                <a:gd name="T37" fmla="*/ 7902 h 8033"/>
                <a:gd name="T38" fmla="*/ 221 w 12071"/>
                <a:gd name="T39" fmla="*/ 7947 h 8033"/>
                <a:gd name="T40" fmla="*/ 285 w 12071"/>
                <a:gd name="T41" fmla="*/ 7983 h 8033"/>
                <a:gd name="T42" fmla="*/ 353 w 12071"/>
                <a:gd name="T43" fmla="*/ 8011 h 8033"/>
                <a:gd name="T44" fmla="*/ 426 w 12071"/>
                <a:gd name="T45" fmla="*/ 8027 h 8033"/>
                <a:gd name="T46" fmla="*/ 503 w 12071"/>
                <a:gd name="T47" fmla="*/ 8033 h 8033"/>
                <a:gd name="T48" fmla="*/ 11619 w 12071"/>
                <a:gd name="T49" fmla="*/ 8030 h 8033"/>
                <a:gd name="T50" fmla="*/ 11694 w 12071"/>
                <a:gd name="T51" fmla="*/ 8017 h 8033"/>
                <a:gd name="T52" fmla="*/ 11764 w 12071"/>
                <a:gd name="T53" fmla="*/ 7994 h 8033"/>
                <a:gd name="T54" fmla="*/ 11829 w 12071"/>
                <a:gd name="T55" fmla="*/ 7960 h 8033"/>
                <a:gd name="T56" fmla="*/ 11888 w 12071"/>
                <a:gd name="T57" fmla="*/ 7918 h 8033"/>
                <a:gd name="T58" fmla="*/ 11940 w 12071"/>
                <a:gd name="T59" fmla="*/ 7868 h 8033"/>
                <a:gd name="T60" fmla="*/ 11986 w 12071"/>
                <a:gd name="T61" fmla="*/ 7812 h 8033"/>
                <a:gd name="T62" fmla="*/ 12022 w 12071"/>
                <a:gd name="T63" fmla="*/ 7749 h 8033"/>
                <a:gd name="T64" fmla="*/ 12049 w 12071"/>
                <a:gd name="T65" fmla="*/ 7680 h 8033"/>
                <a:gd name="T66" fmla="*/ 12065 w 12071"/>
                <a:gd name="T67" fmla="*/ 7607 h 8033"/>
                <a:gd name="T68" fmla="*/ 12071 w 12071"/>
                <a:gd name="T69" fmla="*/ 7531 h 8033"/>
                <a:gd name="T70" fmla="*/ 12068 w 12071"/>
                <a:gd name="T71" fmla="*/ 451 h 8033"/>
                <a:gd name="T72" fmla="*/ 12055 w 12071"/>
                <a:gd name="T73" fmla="*/ 377 h 8033"/>
                <a:gd name="T74" fmla="*/ 12032 w 12071"/>
                <a:gd name="T75" fmla="*/ 306 h 8033"/>
                <a:gd name="T76" fmla="*/ 11999 w 12071"/>
                <a:gd name="T77" fmla="*/ 242 h 8033"/>
                <a:gd name="T78" fmla="*/ 11956 w 12071"/>
                <a:gd name="T79" fmla="*/ 183 h 8033"/>
                <a:gd name="T80" fmla="*/ 11906 w 12071"/>
                <a:gd name="T81" fmla="*/ 131 h 8033"/>
                <a:gd name="T82" fmla="*/ 11850 w 12071"/>
                <a:gd name="T83" fmla="*/ 85 h 8033"/>
                <a:gd name="T84" fmla="*/ 11786 w 12071"/>
                <a:gd name="T85" fmla="*/ 49 h 8033"/>
                <a:gd name="T86" fmla="*/ 11718 w 12071"/>
                <a:gd name="T87" fmla="*/ 22 h 8033"/>
                <a:gd name="T88" fmla="*/ 11645 w 12071"/>
                <a:gd name="T89" fmla="*/ 6 h 8033"/>
                <a:gd name="T90" fmla="*/ 11568 w 12071"/>
                <a:gd name="T91" fmla="*/ 0 h 8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071" h="8033">
                  <a:moveTo>
                    <a:pt x="11568" y="7533"/>
                  </a:moveTo>
                  <a:lnTo>
                    <a:pt x="503" y="7533"/>
                  </a:lnTo>
                  <a:lnTo>
                    <a:pt x="503" y="502"/>
                  </a:lnTo>
                  <a:lnTo>
                    <a:pt x="11568" y="502"/>
                  </a:lnTo>
                  <a:lnTo>
                    <a:pt x="11568" y="7533"/>
                  </a:lnTo>
                  <a:close/>
                  <a:moveTo>
                    <a:pt x="11568" y="0"/>
                  </a:moveTo>
                  <a:lnTo>
                    <a:pt x="503" y="2"/>
                  </a:lnTo>
                  <a:lnTo>
                    <a:pt x="477" y="3"/>
                  </a:lnTo>
                  <a:lnTo>
                    <a:pt x="452" y="5"/>
                  </a:lnTo>
                  <a:lnTo>
                    <a:pt x="426" y="8"/>
                  </a:lnTo>
                  <a:lnTo>
                    <a:pt x="401" y="12"/>
                  </a:lnTo>
                  <a:lnTo>
                    <a:pt x="377" y="18"/>
                  </a:lnTo>
                  <a:lnTo>
                    <a:pt x="353" y="24"/>
                  </a:lnTo>
                  <a:lnTo>
                    <a:pt x="330" y="32"/>
                  </a:lnTo>
                  <a:lnTo>
                    <a:pt x="307" y="41"/>
                  </a:lnTo>
                  <a:lnTo>
                    <a:pt x="285" y="51"/>
                  </a:lnTo>
                  <a:lnTo>
                    <a:pt x="263" y="62"/>
                  </a:lnTo>
                  <a:lnTo>
                    <a:pt x="242" y="74"/>
                  </a:lnTo>
                  <a:lnTo>
                    <a:pt x="221" y="87"/>
                  </a:lnTo>
                  <a:lnTo>
                    <a:pt x="202" y="102"/>
                  </a:lnTo>
                  <a:lnTo>
                    <a:pt x="183" y="116"/>
                  </a:lnTo>
                  <a:lnTo>
                    <a:pt x="165" y="132"/>
                  </a:lnTo>
                  <a:lnTo>
                    <a:pt x="147" y="148"/>
                  </a:lnTo>
                  <a:lnTo>
                    <a:pt x="131" y="166"/>
                  </a:lnTo>
                  <a:lnTo>
                    <a:pt x="115" y="184"/>
                  </a:lnTo>
                  <a:lnTo>
                    <a:pt x="99" y="202"/>
                  </a:lnTo>
                  <a:lnTo>
                    <a:pt x="85" y="222"/>
                  </a:lnTo>
                  <a:lnTo>
                    <a:pt x="72" y="242"/>
                  </a:lnTo>
                  <a:lnTo>
                    <a:pt x="60" y="263"/>
                  </a:lnTo>
                  <a:lnTo>
                    <a:pt x="49" y="284"/>
                  </a:lnTo>
                  <a:lnTo>
                    <a:pt x="39" y="307"/>
                  </a:lnTo>
                  <a:lnTo>
                    <a:pt x="30" y="329"/>
                  </a:lnTo>
                  <a:lnTo>
                    <a:pt x="22" y="353"/>
                  </a:lnTo>
                  <a:lnTo>
                    <a:pt x="16" y="377"/>
                  </a:lnTo>
                  <a:lnTo>
                    <a:pt x="10" y="401"/>
                  </a:lnTo>
                  <a:lnTo>
                    <a:pt x="6" y="426"/>
                  </a:lnTo>
                  <a:lnTo>
                    <a:pt x="3" y="451"/>
                  </a:lnTo>
                  <a:lnTo>
                    <a:pt x="1" y="476"/>
                  </a:lnTo>
                  <a:lnTo>
                    <a:pt x="0" y="502"/>
                  </a:lnTo>
                  <a:lnTo>
                    <a:pt x="0" y="7531"/>
                  </a:lnTo>
                  <a:lnTo>
                    <a:pt x="1" y="7557"/>
                  </a:lnTo>
                  <a:lnTo>
                    <a:pt x="3" y="7582"/>
                  </a:lnTo>
                  <a:lnTo>
                    <a:pt x="6" y="7607"/>
                  </a:lnTo>
                  <a:lnTo>
                    <a:pt x="10" y="7632"/>
                  </a:lnTo>
                  <a:lnTo>
                    <a:pt x="16" y="7656"/>
                  </a:lnTo>
                  <a:lnTo>
                    <a:pt x="22" y="7680"/>
                  </a:lnTo>
                  <a:lnTo>
                    <a:pt x="30" y="7703"/>
                  </a:lnTo>
                  <a:lnTo>
                    <a:pt x="39" y="7726"/>
                  </a:lnTo>
                  <a:lnTo>
                    <a:pt x="49" y="7749"/>
                  </a:lnTo>
                  <a:lnTo>
                    <a:pt x="60" y="7771"/>
                  </a:lnTo>
                  <a:lnTo>
                    <a:pt x="72" y="7792"/>
                  </a:lnTo>
                  <a:lnTo>
                    <a:pt x="85" y="7812"/>
                  </a:lnTo>
                  <a:lnTo>
                    <a:pt x="99" y="7831"/>
                  </a:lnTo>
                  <a:lnTo>
                    <a:pt x="115" y="7850"/>
                  </a:lnTo>
                  <a:lnTo>
                    <a:pt x="131" y="7868"/>
                  </a:lnTo>
                  <a:lnTo>
                    <a:pt x="147" y="7886"/>
                  </a:lnTo>
                  <a:lnTo>
                    <a:pt x="165" y="7902"/>
                  </a:lnTo>
                  <a:lnTo>
                    <a:pt x="183" y="7918"/>
                  </a:lnTo>
                  <a:lnTo>
                    <a:pt x="202" y="7933"/>
                  </a:lnTo>
                  <a:lnTo>
                    <a:pt x="221" y="7947"/>
                  </a:lnTo>
                  <a:lnTo>
                    <a:pt x="242" y="7960"/>
                  </a:lnTo>
                  <a:lnTo>
                    <a:pt x="263" y="7972"/>
                  </a:lnTo>
                  <a:lnTo>
                    <a:pt x="285" y="7983"/>
                  </a:lnTo>
                  <a:lnTo>
                    <a:pt x="307" y="7994"/>
                  </a:lnTo>
                  <a:lnTo>
                    <a:pt x="330" y="8003"/>
                  </a:lnTo>
                  <a:lnTo>
                    <a:pt x="353" y="8011"/>
                  </a:lnTo>
                  <a:lnTo>
                    <a:pt x="377" y="8017"/>
                  </a:lnTo>
                  <a:lnTo>
                    <a:pt x="401" y="8023"/>
                  </a:lnTo>
                  <a:lnTo>
                    <a:pt x="426" y="8027"/>
                  </a:lnTo>
                  <a:lnTo>
                    <a:pt x="452" y="8030"/>
                  </a:lnTo>
                  <a:lnTo>
                    <a:pt x="477" y="8032"/>
                  </a:lnTo>
                  <a:lnTo>
                    <a:pt x="503" y="8033"/>
                  </a:lnTo>
                  <a:lnTo>
                    <a:pt x="11568" y="8033"/>
                  </a:lnTo>
                  <a:lnTo>
                    <a:pt x="11594" y="8032"/>
                  </a:lnTo>
                  <a:lnTo>
                    <a:pt x="11619" y="8030"/>
                  </a:lnTo>
                  <a:lnTo>
                    <a:pt x="11645" y="8027"/>
                  </a:lnTo>
                  <a:lnTo>
                    <a:pt x="11670" y="8023"/>
                  </a:lnTo>
                  <a:lnTo>
                    <a:pt x="11694" y="8017"/>
                  </a:lnTo>
                  <a:lnTo>
                    <a:pt x="11718" y="8011"/>
                  </a:lnTo>
                  <a:lnTo>
                    <a:pt x="11741" y="8003"/>
                  </a:lnTo>
                  <a:lnTo>
                    <a:pt x="11764" y="7994"/>
                  </a:lnTo>
                  <a:lnTo>
                    <a:pt x="11786" y="7983"/>
                  </a:lnTo>
                  <a:lnTo>
                    <a:pt x="11809" y="7972"/>
                  </a:lnTo>
                  <a:lnTo>
                    <a:pt x="11829" y="7960"/>
                  </a:lnTo>
                  <a:lnTo>
                    <a:pt x="11850" y="7947"/>
                  </a:lnTo>
                  <a:lnTo>
                    <a:pt x="11869" y="7933"/>
                  </a:lnTo>
                  <a:lnTo>
                    <a:pt x="11888" y="7918"/>
                  </a:lnTo>
                  <a:lnTo>
                    <a:pt x="11906" y="7902"/>
                  </a:lnTo>
                  <a:lnTo>
                    <a:pt x="11924" y="7886"/>
                  </a:lnTo>
                  <a:lnTo>
                    <a:pt x="11940" y="7868"/>
                  </a:lnTo>
                  <a:lnTo>
                    <a:pt x="11956" y="7850"/>
                  </a:lnTo>
                  <a:lnTo>
                    <a:pt x="11972" y="7831"/>
                  </a:lnTo>
                  <a:lnTo>
                    <a:pt x="11986" y="7812"/>
                  </a:lnTo>
                  <a:lnTo>
                    <a:pt x="11999" y="7792"/>
                  </a:lnTo>
                  <a:lnTo>
                    <a:pt x="12011" y="7771"/>
                  </a:lnTo>
                  <a:lnTo>
                    <a:pt x="12022" y="7749"/>
                  </a:lnTo>
                  <a:lnTo>
                    <a:pt x="12032" y="7726"/>
                  </a:lnTo>
                  <a:lnTo>
                    <a:pt x="12041" y="7703"/>
                  </a:lnTo>
                  <a:lnTo>
                    <a:pt x="12049" y="7680"/>
                  </a:lnTo>
                  <a:lnTo>
                    <a:pt x="12055" y="7656"/>
                  </a:lnTo>
                  <a:lnTo>
                    <a:pt x="12061" y="7632"/>
                  </a:lnTo>
                  <a:lnTo>
                    <a:pt x="12065" y="7607"/>
                  </a:lnTo>
                  <a:lnTo>
                    <a:pt x="12068" y="7582"/>
                  </a:lnTo>
                  <a:lnTo>
                    <a:pt x="12070" y="7557"/>
                  </a:lnTo>
                  <a:lnTo>
                    <a:pt x="12071" y="7531"/>
                  </a:lnTo>
                  <a:lnTo>
                    <a:pt x="12071" y="502"/>
                  </a:lnTo>
                  <a:lnTo>
                    <a:pt x="12070" y="476"/>
                  </a:lnTo>
                  <a:lnTo>
                    <a:pt x="12068" y="451"/>
                  </a:lnTo>
                  <a:lnTo>
                    <a:pt x="12065" y="426"/>
                  </a:lnTo>
                  <a:lnTo>
                    <a:pt x="12061" y="401"/>
                  </a:lnTo>
                  <a:lnTo>
                    <a:pt x="12055" y="377"/>
                  </a:lnTo>
                  <a:lnTo>
                    <a:pt x="12049" y="353"/>
                  </a:lnTo>
                  <a:lnTo>
                    <a:pt x="12041" y="329"/>
                  </a:lnTo>
                  <a:lnTo>
                    <a:pt x="12032" y="306"/>
                  </a:lnTo>
                  <a:lnTo>
                    <a:pt x="12022" y="284"/>
                  </a:lnTo>
                  <a:lnTo>
                    <a:pt x="12011" y="263"/>
                  </a:lnTo>
                  <a:lnTo>
                    <a:pt x="11999" y="242"/>
                  </a:lnTo>
                  <a:lnTo>
                    <a:pt x="11986" y="221"/>
                  </a:lnTo>
                  <a:lnTo>
                    <a:pt x="11972" y="202"/>
                  </a:lnTo>
                  <a:lnTo>
                    <a:pt x="11956" y="183"/>
                  </a:lnTo>
                  <a:lnTo>
                    <a:pt x="11940" y="165"/>
                  </a:lnTo>
                  <a:lnTo>
                    <a:pt x="11924" y="147"/>
                  </a:lnTo>
                  <a:lnTo>
                    <a:pt x="11906" y="131"/>
                  </a:lnTo>
                  <a:lnTo>
                    <a:pt x="11888" y="115"/>
                  </a:lnTo>
                  <a:lnTo>
                    <a:pt x="11869" y="100"/>
                  </a:lnTo>
                  <a:lnTo>
                    <a:pt x="11850" y="85"/>
                  </a:lnTo>
                  <a:lnTo>
                    <a:pt x="11829" y="72"/>
                  </a:lnTo>
                  <a:lnTo>
                    <a:pt x="11809" y="60"/>
                  </a:lnTo>
                  <a:lnTo>
                    <a:pt x="11786" y="49"/>
                  </a:lnTo>
                  <a:lnTo>
                    <a:pt x="11764" y="39"/>
                  </a:lnTo>
                  <a:lnTo>
                    <a:pt x="11741" y="30"/>
                  </a:lnTo>
                  <a:lnTo>
                    <a:pt x="11718" y="22"/>
                  </a:lnTo>
                  <a:lnTo>
                    <a:pt x="11694" y="16"/>
                  </a:lnTo>
                  <a:lnTo>
                    <a:pt x="11670" y="10"/>
                  </a:lnTo>
                  <a:lnTo>
                    <a:pt x="11645" y="6"/>
                  </a:lnTo>
                  <a:lnTo>
                    <a:pt x="11619" y="3"/>
                  </a:lnTo>
                  <a:lnTo>
                    <a:pt x="11594" y="1"/>
                  </a:lnTo>
                  <a:lnTo>
                    <a:pt x="1156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92"/>
            <p:cNvSpPr>
              <a:spLocks noEditPoints="1"/>
            </p:cNvSpPr>
            <p:nvPr/>
          </p:nvSpPr>
          <p:spPr bwMode="auto">
            <a:xfrm>
              <a:off x="6964363" y="2108200"/>
              <a:ext cx="690562" cy="646113"/>
            </a:xfrm>
            <a:custGeom>
              <a:avLst/>
              <a:gdLst>
                <a:gd name="T0" fmla="*/ 15066 w 16095"/>
                <a:gd name="T1" fmla="*/ 11696 h 15059"/>
                <a:gd name="T2" fmla="*/ 14988 w 16095"/>
                <a:gd name="T3" fmla="*/ 11847 h 15059"/>
                <a:gd name="T4" fmla="*/ 14867 w 16095"/>
                <a:gd name="T5" fmla="*/ 11963 h 15059"/>
                <a:gd name="T6" fmla="*/ 14712 w 16095"/>
                <a:gd name="T7" fmla="*/ 12033 h 15059"/>
                <a:gd name="T8" fmla="*/ 6036 w 16095"/>
                <a:gd name="T9" fmla="*/ 12049 h 15059"/>
                <a:gd name="T10" fmla="*/ 1359 w 16095"/>
                <a:gd name="T11" fmla="*/ 12027 h 15059"/>
                <a:gd name="T12" fmla="*/ 1208 w 16095"/>
                <a:gd name="T13" fmla="*/ 11949 h 15059"/>
                <a:gd name="T14" fmla="*/ 1091 w 16095"/>
                <a:gd name="T15" fmla="*/ 11828 h 15059"/>
                <a:gd name="T16" fmla="*/ 1022 w 16095"/>
                <a:gd name="T17" fmla="*/ 11672 h 15059"/>
                <a:gd name="T18" fmla="*/ 1007 w 16095"/>
                <a:gd name="T19" fmla="*/ 1480 h 15059"/>
                <a:gd name="T20" fmla="*/ 1045 w 16095"/>
                <a:gd name="T21" fmla="*/ 1310 h 15059"/>
                <a:gd name="T22" fmla="*/ 1137 w 16095"/>
                <a:gd name="T23" fmla="*/ 1169 h 15059"/>
                <a:gd name="T24" fmla="*/ 1268 w 16095"/>
                <a:gd name="T25" fmla="*/ 1064 h 15059"/>
                <a:gd name="T26" fmla="*/ 1432 w 16095"/>
                <a:gd name="T27" fmla="*/ 1010 h 15059"/>
                <a:gd name="T28" fmla="*/ 14663 w 16095"/>
                <a:gd name="T29" fmla="*/ 1010 h 15059"/>
                <a:gd name="T30" fmla="*/ 14826 w 16095"/>
                <a:gd name="T31" fmla="*/ 1064 h 15059"/>
                <a:gd name="T32" fmla="*/ 14958 w 16095"/>
                <a:gd name="T33" fmla="*/ 1169 h 15059"/>
                <a:gd name="T34" fmla="*/ 15050 w 16095"/>
                <a:gd name="T35" fmla="*/ 1310 h 15059"/>
                <a:gd name="T36" fmla="*/ 15088 w 16095"/>
                <a:gd name="T37" fmla="*/ 1480 h 15059"/>
                <a:gd name="T38" fmla="*/ 1279 w 16095"/>
                <a:gd name="T39" fmla="*/ 17 h 15059"/>
                <a:gd name="T40" fmla="*/ 790 w 16095"/>
                <a:gd name="T41" fmla="*/ 182 h 15059"/>
                <a:gd name="T42" fmla="*/ 391 w 16095"/>
                <a:gd name="T43" fmla="*/ 493 h 15059"/>
                <a:gd name="T44" fmla="*/ 119 w 16095"/>
                <a:gd name="T45" fmla="*/ 920 h 15059"/>
                <a:gd name="T46" fmla="*/ 2 w 16095"/>
                <a:gd name="T47" fmla="*/ 1429 h 15059"/>
                <a:gd name="T48" fmla="*/ 47 w 16095"/>
                <a:gd name="T49" fmla="*/ 11922 h 15059"/>
                <a:gd name="T50" fmla="*/ 257 w 16095"/>
                <a:gd name="T51" fmla="*/ 12387 h 15059"/>
                <a:gd name="T52" fmla="*/ 604 w 16095"/>
                <a:gd name="T53" fmla="*/ 12752 h 15059"/>
                <a:gd name="T54" fmla="*/ 1056 w 16095"/>
                <a:gd name="T55" fmla="*/ 12984 h 15059"/>
                <a:gd name="T56" fmla="*/ 6539 w 16095"/>
                <a:gd name="T57" fmla="*/ 13053 h 15059"/>
                <a:gd name="T58" fmla="*/ 3299 w 16095"/>
                <a:gd name="T59" fmla="*/ 14106 h 15059"/>
                <a:gd name="T60" fmla="*/ 3180 w 16095"/>
                <a:gd name="T61" fmla="*/ 14188 h 15059"/>
                <a:gd name="T62" fmla="*/ 3089 w 16095"/>
                <a:gd name="T63" fmla="*/ 14299 h 15059"/>
                <a:gd name="T64" fmla="*/ 3034 w 16095"/>
                <a:gd name="T65" fmla="*/ 14431 h 15059"/>
                <a:gd name="T66" fmla="*/ 3019 w 16095"/>
                <a:gd name="T67" fmla="*/ 14583 h 15059"/>
                <a:gd name="T68" fmla="*/ 3057 w 16095"/>
                <a:gd name="T69" fmla="*/ 14753 h 15059"/>
                <a:gd name="T70" fmla="*/ 3149 w 16095"/>
                <a:gd name="T71" fmla="*/ 14894 h 15059"/>
                <a:gd name="T72" fmla="*/ 3280 w 16095"/>
                <a:gd name="T73" fmla="*/ 14999 h 15059"/>
                <a:gd name="T74" fmla="*/ 3444 w 16095"/>
                <a:gd name="T75" fmla="*/ 15053 h 15059"/>
                <a:gd name="T76" fmla="*/ 12651 w 16095"/>
                <a:gd name="T77" fmla="*/ 15053 h 15059"/>
                <a:gd name="T78" fmla="*/ 12814 w 16095"/>
                <a:gd name="T79" fmla="*/ 14999 h 15059"/>
                <a:gd name="T80" fmla="*/ 12946 w 16095"/>
                <a:gd name="T81" fmla="*/ 14894 h 15059"/>
                <a:gd name="T82" fmla="*/ 13038 w 16095"/>
                <a:gd name="T83" fmla="*/ 14753 h 15059"/>
                <a:gd name="T84" fmla="*/ 13076 w 16095"/>
                <a:gd name="T85" fmla="*/ 14583 h 15059"/>
                <a:gd name="T86" fmla="*/ 13061 w 16095"/>
                <a:gd name="T87" fmla="*/ 14431 h 15059"/>
                <a:gd name="T88" fmla="*/ 13006 w 16095"/>
                <a:gd name="T89" fmla="*/ 14299 h 15059"/>
                <a:gd name="T90" fmla="*/ 12915 w 16095"/>
                <a:gd name="T91" fmla="*/ 14188 h 15059"/>
                <a:gd name="T92" fmla="*/ 12796 w 16095"/>
                <a:gd name="T93" fmla="*/ 14106 h 15059"/>
                <a:gd name="T94" fmla="*/ 9556 w 16095"/>
                <a:gd name="T95" fmla="*/ 13053 h 15059"/>
                <a:gd name="T96" fmla="*/ 15039 w 16095"/>
                <a:gd name="T97" fmla="*/ 12984 h 15059"/>
                <a:gd name="T98" fmla="*/ 15491 w 16095"/>
                <a:gd name="T99" fmla="*/ 12752 h 15059"/>
                <a:gd name="T100" fmla="*/ 15838 w 16095"/>
                <a:gd name="T101" fmla="*/ 12387 h 15059"/>
                <a:gd name="T102" fmla="*/ 16048 w 16095"/>
                <a:gd name="T103" fmla="*/ 11922 h 15059"/>
                <a:gd name="T104" fmla="*/ 16093 w 16095"/>
                <a:gd name="T105" fmla="*/ 1429 h 15059"/>
                <a:gd name="T106" fmla="*/ 15976 w 16095"/>
                <a:gd name="T107" fmla="*/ 920 h 15059"/>
                <a:gd name="T108" fmla="*/ 15703 w 16095"/>
                <a:gd name="T109" fmla="*/ 493 h 15059"/>
                <a:gd name="T110" fmla="*/ 15305 w 16095"/>
                <a:gd name="T111" fmla="*/ 182 h 15059"/>
                <a:gd name="T112" fmla="*/ 14815 w 16095"/>
                <a:gd name="T113" fmla="*/ 17 h 15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095" h="15059">
                  <a:moveTo>
                    <a:pt x="15089" y="11547"/>
                  </a:moveTo>
                  <a:lnTo>
                    <a:pt x="15088" y="11573"/>
                  </a:lnTo>
                  <a:lnTo>
                    <a:pt x="15086" y="11598"/>
                  </a:lnTo>
                  <a:lnTo>
                    <a:pt x="15083" y="11623"/>
                  </a:lnTo>
                  <a:lnTo>
                    <a:pt x="15079" y="11648"/>
                  </a:lnTo>
                  <a:lnTo>
                    <a:pt x="15073" y="11672"/>
                  </a:lnTo>
                  <a:lnTo>
                    <a:pt x="15066" y="11696"/>
                  </a:lnTo>
                  <a:lnTo>
                    <a:pt x="15059" y="11719"/>
                  </a:lnTo>
                  <a:lnTo>
                    <a:pt x="15050" y="11743"/>
                  </a:lnTo>
                  <a:lnTo>
                    <a:pt x="15040" y="11765"/>
                  </a:lnTo>
                  <a:lnTo>
                    <a:pt x="15029" y="11786"/>
                  </a:lnTo>
                  <a:lnTo>
                    <a:pt x="15016" y="11807"/>
                  </a:lnTo>
                  <a:lnTo>
                    <a:pt x="15003" y="11828"/>
                  </a:lnTo>
                  <a:lnTo>
                    <a:pt x="14988" y="11847"/>
                  </a:lnTo>
                  <a:lnTo>
                    <a:pt x="14974" y="11866"/>
                  </a:lnTo>
                  <a:lnTo>
                    <a:pt x="14958" y="11884"/>
                  </a:lnTo>
                  <a:lnTo>
                    <a:pt x="14941" y="11902"/>
                  </a:lnTo>
                  <a:lnTo>
                    <a:pt x="14924" y="11918"/>
                  </a:lnTo>
                  <a:lnTo>
                    <a:pt x="14906" y="11934"/>
                  </a:lnTo>
                  <a:lnTo>
                    <a:pt x="14887" y="11949"/>
                  </a:lnTo>
                  <a:lnTo>
                    <a:pt x="14867" y="11963"/>
                  </a:lnTo>
                  <a:lnTo>
                    <a:pt x="14847" y="11977"/>
                  </a:lnTo>
                  <a:lnTo>
                    <a:pt x="14826" y="11989"/>
                  </a:lnTo>
                  <a:lnTo>
                    <a:pt x="14803" y="12000"/>
                  </a:lnTo>
                  <a:lnTo>
                    <a:pt x="14781" y="12010"/>
                  </a:lnTo>
                  <a:lnTo>
                    <a:pt x="14759" y="12019"/>
                  </a:lnTo>
                  <a:lnTo>
                    <a:pt x="14735" y="12027"/>
                  </a:lnTo>
                  <a:lnTo>
                    <a:pt x="14712" y="12033"/>
                  </a:lnTo>
                  <a:lnTo>
                    <a:pt x="14687" y="12039"/>
                  </a:lnTo>
                  <a:lnTo>
                    <a:pt x="14663" y="12043"/>
                  </a:lnTo>
                  <a:lnTo>
                    <a:pt x="14637" y="12047"/>
                  </a:lnTo>
                  <a:lnTo>
                    <a:pt x="14612" y="12048"/>
                  </a:lnTo>
                  <a:lnTo>
                    <a:pt x="14586" y="12049"/>
                  </a:lnTo>
                  <a:lnTo>
                    <a:pt x="10059" y="12049"/>
                  </a:lnTo>
                  <a:lnTo>
                    <a:pt x="6036" y="12049"/>
                  </a:lnTo>
                  <a:lnTo>
                    <a:pt x="1509" y="12049"/>
                  </a:lnTo>
                  <a:lnTo>
                    <a:pt x="1483" y="12048"/>
                  </a:lnTo>
                  <a:lnTo>
                    <a:pt x="1458" y="12047"/>
                  </a:lnTo>
                  <a:lnTo>
                    <a:pt x="1432" y="12043"/>
                  </a:lnTo>
                  <a:lnTo>
                    <a:pt x="1407" y="12039"/>
                  </a:lnTo>
                  <a:lnTo>
                    <a:pt x="1383" y="12033"/>
                  </a:lnTo>
                  <a:lnTo>
                    <a:pt x="1359" y="12027"/>
                  </a:lnTo>
                  <a:lnTo>
                    <a:pt x="1336" y="12019"/>
                  </a:lnTo>
                  <a:lnTo>
                    <a:pt x="1313" y="12010"/>
                  </a:lnTo>
                  <a:lnTo>
                    <a:pt x="1291" y="12000"/>
                  </a:lnTo>
                  <a:lnTo>
                    <a:pt x="1268" y="11989"/>
                  </a:lnTo>
                  <a:lnTo>
                    <a:pt x="1248" y="11977"/>
                  </a:lnTo>
                  <a:lnTo>
                    <a:pt x="1227" y="11963"/>
                  </a:lnTo>
                  <a:lnTo>
                    <a:pt x="1208" y="11949"/>
                  </a:lnTo>
                  <a:lnTo>
                    <a:pt x="1189" y="11934"/>
                  </a:lnTo>
                  <a:lnTo>
                    <a:pt x="1171" y="11918"/>
                  </a:lnTo>
                  <a:lnTo>
                    <a:pt x="1153" y="11902"/>
                  </a:lnTo>
                  <a:lnTo>
                    <a:pt x="1137" y="11884"/>
                  </a:lnTo>
                  <a:lnTo>
                    <a:pt x="1121" y="11866"/>
                  </a:lnTo>
                  <a:lnTo>
                    <a:pt x="1106" y="11847"/>
                  </a:lnTo>
                  <a:lnTo>
                    <a:pt x="1091" y="11828"/>
                  </a:lnTo>
                  <a:lnTo>
                    <a:pt x="1078" y="11807"/>
                  </a:lnTo>
                  <a:lnTo>
                    <a:pt x="1066" y="11786"/>
                  </a:lnTo>
                  <a:lnTo>
                    <a:pt x="1055" y="11765"/>
                  </a:lnTo>
                  <a:lnTo>
                    <a:pt x="1045" y="11743"/>
                  </a:lnTo>
                  <a:lnTo>
                    <a:pt x="1036" y="11719"/>
                  </a:lnTo>
                  <a:lnTo>
                    <a:pt x="1028" y="11696"/>
                  </a:lnTo>
                  <a:lnTo>
                    <a:pt x="1022" y="11672"/>
                  </a:lnTo>
                  <a:lnTo>
                    <a:pt x="1016" y="11648"/>
                  </a:lnTo>
                  <a:lnTo>
                    <a:pt x="1012" y="11623"/>
                  </a:lnTo>
                  <a:lnTo>
                    <a:pt x="1009" y="11598"/>
                  </a:lnTo>
                  <a:lnTo>
                    <a:pt x="1007" y="11573"/>
                  </a:lnTo>
                  <a:lnTo>
                    <a:pt x="1006" y="11547"/>
                  </a:lnTo>
                  <a:lnTo>
                    <a:pt x="1006" y="1506"/>
                  </a:lnTo>
                  <a:lnTo>
                    <a:pt x="1007" y="1480"/>
                  </a:lnTo>
                  <a:lnTo>
                    <a:pt x="1009" y="1455"/>
                  </a:lnTo>
                  <a:lnTo>
                    <a:pt x="1012" y="1430"/>
                  </a:lnTo>
                  <a:lnTo>
                    <a:pt x="1016" y="1405"/>
                  </a:lnTo>
                  <a:lnTo>
                    <a:pt x="1022" y="1381"/>
                  </a:lnTo>
                  <a:lnTo>
                    <a:pt x="1028" y="1356"/>
                  </a:lnTo>
                  <a:lnTo>
                    <a:pt x="1036" y="1333"/>
                  </a:lnTo>
                  <a:lnTo>
                    <a:pt x="1045" y="1310"/>
                  </a:lnTo>
                  <a:lnTo>
                    <a:pt x="1055" y="1288"/>
                  </a:lnTo>
                  <a:lnTo>
                    <a:pt x="1066" y="1267"/>
                  </a:lnTo>
                  <a:lnTo>
                    <a:pt x="1078" y="1246"/>
                  </a:lnTo>
                  <a:lnTo>
                    <a:pt x="1091" y="1225"/>
                  </a:lnTo>
                  <a:lnTo>
                    <a:pt x="1106" y="1206"/>
                  </a:lnTo>
                  <a:lnTo>
                    <a:pt x="1121" y="1187"/>
                  </a:lnTo>
                  <a:lnTo>
                    <a:pt x="1137" y="1169"/>
                  </a:lnTo>
                  <a:lnTo>
                    <a:pt x="1153" y="1151"/>
                  </a:lnTo>
                  <a:lnTo>
                    <a:pt x="1171" y="1135"/>
                  </a:lnTo>
                  <a:lnTo>
                    <a:pt x="1189" y="1119"/>
                  </a:lnTo>
                  <a:lnTo>
                    <a:pt x="1208" y="1103"/>
                  </a:lnTo>
                  <a:lnTo>
                    <a:pt x="1227" y="1090"/>
                  </a:lnTo>
                  <a:lnTo>
                    <a:pt x="1248" y="1077"/>
                  </a:lnTo>
                  <a:lnTo>
                    <a:pt x="1268" y="1064"/>
                  </a:lnTo>
                  <a:lnTo>
                    <a:pt x="1291" y="1053"/>
                  </a:lnTo>
                  <a:lnTo>
                    <a:pt x="1313" y="1043"/>
                  </a:lnTo>
                  <a:lnTo>
                    <a:pt x="1336" y="1034"/>
                  </a:lnTo>
                  <a:lnTo>
                    <a:pt x="1359" y="1027"/>
                  </a:lnTo>
                  <a:lnTo>
                    <a:pt x="1383" y="1020"/>
                  </a:lnTo>
                  <a:lnTo>
                    <a:pt x="1407" y="1014"/>
                  </a:lnTo>
                  <a:lnTo>
                    <a:pt x="1432" y="1010"/>
                  </a:lnTo>
                  <a:lnTo>
                    <a:pt x="1458" y="1007"/>
                  </a:lnTo>
                  <a:lnTo>
                    <a:pt x="1483" y="1005"/>
                  </a:lnTo>
                  <a:lnTo>
                    <a:pt x="1509" y="1004"/>
                  </a:lnTo>
                  <a:lnTo>
                    <a:pt x="14586" y="1004"/>
                  </a:lnTo>
                  <a:lnTo>
                    <a:pt x="14612" y="1005"/>
                  </a:lnTo>
                  <a:lnTo>
                    <a:pt x="14637" y="1007"/>
                  </a:lnTo>
                  <a:lnTo>
                    <a:pt x="14663" y="1010"/>
                  </a:lnTo>
                  <a:lnTo>
                    <a:pt x="14687" y="1014"/>
                  </a:lnTo>
                  <a:lnTo>
                    <a:pt x="14712" y="1020"/>
                  </a:lnTo>
                  <a:lnTo>
                    <a:pt x="14735" y="1027"/>
                  </a:lnTo>
                  <a:lnTo>
                    <a:pt x="14759" y="1034"/>
                  </a:lnTo>
                  <a:lnTo>
                    <a:pt x="14781" y="1043"/>
                  </a:lnTo>
                  <a:lnTo>
                    <a:pt x="14803" y="1053"/>
                  </a:lnTo>
                  <a:lnTo>
                    <a:pt x="14826" y="1064"/>
                  </a:lnTo>
                  <a:lnTo>
                    <a:pt x="14847" y="1077"/>
                  </a:lnTo>
                  <a:lnTo>
                    <a:pt x="14867" y="1090"/>
                  </a:lnTo>
                  <a:lnTo>
                    <a:pt x="14887" y="1103"/>
                  </a:lnTo>
                  <a:lnTo>
                    <a:pt x="14906" y="1119"/>
                  </a:lnTo>
                  <a:lnTo>
                    <a:pt x="14924" y="1135"/>
                  </a:lnTo>
                  <a:lnTo>
                    <a:pt x="14941" y="1151"/>
                  </a:lnTo>
                  <a:lnTo>
                    <a:pt x="14958" y="1169"/>
                  </a:lnTo>
                  <a:lnTo>
                    <a:pt x="14974" y="1187"/>
                  </a:lnTo>
                  <a:lnTo>
                    <a:pt x="14988" y="1206"/>
                  </a:lnTo>
                  <a:lnTo>
                    <a:pt x="15003" y="1225"/>
                  </a:lnTo>
                  <a:lnTo>
                    <a:pt x="15016" y="1246"/>
                  </a:lnTo>
                  <a:lnTo>
                    <a:pt x="15029" y="1267"/>
                  </a:lnTo>
                  <a:lnTo>
                    <a:pt x="15040" y="1288"/>
                  </a:lnTo>
                  <a:lnTo>
                    <a:pt x="15050" y="1310"/>
                  </a:lnTo>
                  <a:lnTo>
                    <a:pt x="15059" y="1333"/>
                  </a:lnTo>
                  <a:lnTo>
                    <a:pt x="15066" y="1356"/>
                  </a:lnTo>
                  <a:lnTo>
                    <a:pt x="15073" y="1381"/>
                  </a:lnTo>
                  <a:lnTo>
                    <a:pt x="15079" y="1405"/>
                  </a:lnTo>
                  <a:lnTo>
                    <a:pt x="15083" y="1430"/>
                  </a:lnTo>
                  <a:lnTo>
                    <a:pt x="15086" y="1455"/>
                  </a:lnTo>
                  <a:lnTo>
                    <a:pt x="15088" y="1480"/>
                  </a:lnTo>
                  <a:lnTo>
                    <a:pt x="15089" y="1506"/>
                  </a:lnTo>
                  <a:lnTo>
                    <a:pt x="15089" y="11547"/>
                  </a:lnTo>
                  <a:close/>
                  <a:moveTo>
                    <a:pt x="14586" y="0"/>
                  </a:moveTo>
                  <a:lnTo>
                    <a:pt x="1509" y="0"/>
                  </a:lnTo>
                  <a:lnTo>
                    <a:pt x="1431" y="2"/>
                  </a:lnTo>
                  <a:lnTo>
                    <a:pt x="1354" y="8"/>
                  </a:lnTo>
                  <a:lnTo>
                    <a:pt x="1279" y="17"/>
                  </a:lnTo>
                  <a:lnTo>
                    <a:pt x="1204" y="30"/>
                  </a:lnTo>
                  <a:lnTo>
                    <a:pt x="1132" y="47"/>
                  </a:lnTo>
                  <a:lnTo>
                    <a:pt x="1060" y="67"/>
                  </a:lnTo>
                  <a:lnTo>
                    <a:pt x="990" y="91"/>
                  </a:lnTo>
                  <a:lnTo>
                    <a:pt x="921" y="118"/>
                  </a:lnTo>
                  <a:lnTo>
                    <a:pt x="854" y="149"/>
                  </a:lnTo>
                  <a:lnTo>
                    <a:pt x="790" y="182"/>
                  </a:lnTo>
                  <a:lnTo>
                    <a:pt x="726" y="218"/>
                  </a:lnTo>
                  <a:lnTo>
                    <a:pt x="665" y="257"/>
                  </a:lnTo>
                  <a:lnTo>
                    <a:pt x="606" y="299"/>
                  </a:lnTo>
                  <a:lnTo>
                    <a:pt x="549" y="344"/>
                  </a:lnTo>
                  <a:lnTo>
                    <a:pt x="494" y="392"/>
                  </a:lnTo>
                  <a:lnTo>
                    <a:pt x="442" y="441"/>
                  </a:lnTo>
                  <a:lnTo>
                    <a:pt x="391" y="493"/>
                  </a:lnTo>
                  <a:lnTo>
                    <a:pt x="344" y="548"/>
                  </a:lnTo>
                  <a:lnTo>
                    <a:pt x="300" y="605"/>
                  </a:lnTo>
                  <a:lnTo>
                    <a:pt x="258" y="664"/>
                  </a:lnTo>
                  <a:lnTo>
                    <a:pt x="218" y="725"/>
                  </a:lnTo>
                  <a:lnTo>
                    <a:pt x="182" y="788"/>
                  </a:lnTo>
                  <a:lnTo>
                    <a:pt x="149" y="853"/>
                  </a:lnTo>
                  <a:lnTo>
                    <a:pt x="119" y="920"/>
                  </a:lnTo>
                  <a:lnTo>
                    <a:pt x="92" y="988"/>
                  </a:lnTo>
                  <a:lnTo>
                    <a:pt x="67" y="1058"/>
                  </a:lnTo>
                  <a:lnTo>
                    <a:pt x="47" y="1130"/>
                  </a:lnTo>
                  <a:lnTo>
                    <a:pt x="30" y="1203"/>
                  </a:lnTo>
                  <a:lnTo>
                    <a:pt x="17" y="1277"/>
                  </a:lnTo>
                  <a:lnTo>
                    <a:pt x="8" y="1352"/>
                  </a:lnTo>
                  <a:lnTo>
                    <a:pt x="2" y="1429"/>
                  </a:lnTo>
                  <a:lnTo>
                    <a:pt x="0" y="1506"/>
                  </a:lnTo>
                  <a:lnTo>
                    <a:pt x="0" y="11547"/>
                  </a:lnTo>
                  <a:lnTo>
                    <a:pt x="2" y="11624"/>
                  </a:lnTo>
                  <a:lnTo>
                    <a:pt x="8" y="11700"/>
                  </a:lnTo>
                  <a:lnTo>
                    <a:pt x="17" y="11776"/>
                  </a:lnTo>
                  <a:lnTo>
                    <a:pt x="30" y="11850"/>
                  </a:lnTo>
                  <a:lnTo>
                    <a:pt x="47" y="11922"/>
                  </a:lnTo>
                  <a:lnTo>
                    <a:pt x="67" y="11994"/>
                  </a:lnTo>
                  <a:lnTo>
                    <a:pt x="92" y="12064"/>
                  </a:lnTo>
                  <a:lnTo>
                    <a:pt x="118" y="12132"/>
                  </a:lnTo>
                  <a:lnTo>
                    <a:pt x="148" y="12198"/>
                  </a:lnTo>
                  <a:lnTo>
                    <a:pt x="181" y="12264"/>
                  </a:lnTo>
                  <a:lnTo>
                    <a:pt x="217" y="12326"/>
                  </a:lnTo>
                  <a:lnTo>
                    <a:pt x="257" y="12387"/>
                  </a:lnTo>
                  <a:lnTo>
                    <a:pt x="299" y="12446"/>
                  </a:lnTo>
                  <a:lnTo>
                    <a:pt x="343" y="12504"/>
                  </a:lnTo>
                  <a:lnTo>
                    <a:pt x="390" y="12558"/>
                  </a:lnTo>
                  <a:lnTo>
                    <a:pt x="441" y="12610"/>
                  </a:lnTo>
                  <a:lnTo>
                    <a:pt x="493" y="12660"/>
                  </a:lnTo>
                  <a:lnTo>
                    <a:pt x="547" y="12707"/>
                  </a:lnTo>
                  <a:lnTo>
                    <a:pt x="604" y="12752"/>
                  </a:lnTo>
                  <a:lnTo>
                    <a:pt x="663" y="12794"/>
                  </a:lnTo>
                  <a:lnTo>
                    <a:pt x="724" y="12833"/>
                  </a:lnTo>
                  <a:lnTo>
                    <a:pt x="787" y="12869"/>
                  </a:lnTo>
                  <a:lnTo>
                    <a:pt x="852" y="12902"/>
                  </a:lnTo>
                  <a:lnTo>
                    <a:pt x="918" y="12933"/>
                  </a:lnTo>
                  <a:lnTo>
                    <a:pt x="987" y="12959"/>
                  </a:lnTo>
                  <a:lnTo>
                    <a:pt x="1056" y="12984"/>
                  </a:lnTo>
                  <a:lnTo>
                    <a:pt x="1128" y="13004"/>
                  </a:lnTo>
                  <a:lnTo>
                    <a:pt x="1201" y="13021"/>
                  </a:lnTo>
                  <a:lnTo>
                    <a:pt x="1275" y="13035"/>
                  </a:lnTo>
                  <a:lnTo>
                    <a:pt x="1350" y="13044"/>
                  </a:lnTo>
                  <a:lnTo>
                    <a:pt x="1426" y="13050"/>
                  </a:lnTo>
                  <a:lnTo>
                    <a:pt x="1504" y="13053"/>
                  </a:lnTo>
                  <a:lnTo>
                    <a:pt x="6539" y="13053"/>
                  </a:lnTo>
                  <a:lnTo>
                    <a:pt x="6539" y="13663"/>
                  </a:lnTo>
                  <a:lnTo>
                    <a:pt x="3399" y="14070"/>
                  </a:lnTo>
                  <a:lnTo>
                    <a:pt x="3378" y="14076"/>
                  </a:lnTo>
                  <a:lnTo>
                    <a:pt x="3358" y="14082"/>
                  </a:lnTo>
                  <a:lnTo>
                    <a:pt x="3338" y="14090"/>
                  </a:lnTo>
                  <a:lnTo>
                    <a:pt x="3319" y="14098"/>
                  </a:lnTo>
                  <a:lnTo>
                    <a:pt x="3299" y="14106"/>
                  </a:lnTo>
                  <a:lnTo>
                    <a:pt x="3280" y="14116"/>
                  </a:lnTo>
                  <a:lnTo>
                    <a:pt x="3262" y="14126"/>
                  </a:lnTo>
                  <a:lnTo>
                    <a:pt x="3245" y="14137"/>
                  </a:lnTo>
                  <a:lnTo>
                    <a:pt x="3228" y="14149"/>
                  </a:lnTo>
                  <a:lnTo>
                    <a:pt x="3211" y="14161"/>
                  </a:lnTo>
                  <a:lnTo>
                    <a:pt x="3196" y="14174"/>
                  </a:lnTo>
                  <a:lnTo>
                    <a:pt x="3180" y="14188"/>
                  </a:lnTo>
                  <a:lnTo>
                    <a:pt x="3166" y="14203"/>
                  </a:lnTo>
                  <a:lnTo>
                    <a:pt x="3151" y="14217"/>
                  </a:lnTo>
                  <a:lnTo>
                    <a:pt x="3138" y="14233"/>
                  </a:lnTo>
                  <a:lnTo>
                    <a:pt x="3124" y="14249"/>
                  </a:lnTo>
                  <a:lnTo>
                    <a:pt x="3112" y="14265"/>
                  </a:lnTo>
                  <a:lnTo>
                    <a:pt x="3100" y="14282"/>
                  </a:lnTo>
                  <a:lnTo>
                    <a:pt x="3089" y="14299"/>
                  </a:lnTo>
                  <a:lnTo>
                    <a:pt x="3079" y="14316"/>
                  </a:lnTo>
                  <a:lnTo>
                    <a:pt x="3070" y="14335"/>
                  </a:lnTo>
                  <a:lnTo>
                    <a:pt x="3061" y="14353"/>
                  </a:lnTo>
                  <a:lnTo>
                    <a:pt x="3053" y="14372"/>
                  </a:lnTo>
                  <a:lnTo>
                    <a:pt x="3046" y="14391"/>
                  </a:lnTo>
                  <a:lnTo>
                    <a:pt x="3039" y="14411"/>
                  </a:lnTo>
                  <a:lnTo>
                    <a:pt x="3034" y="14431"/>
                  </a:lnTo>
                  <a:lnTo>
                    <a:pt x="3029" y="14452"/>
                  </a:lnTo>
                  <a:lnTo>
                    <a:pt x="3025" y="14473"/>
                  </a:lnTo>
                  <a:lnTo>
                    <a:pt x="3022" y="14493"/>
                  </a:lnTo>
                  <a:lnTo>
                    <a:pt x="3020" y="14514"/>
                  </a:lnTo>
                  <a:lnTo>
                    <a:pt x="3018" y="14536"/>
                  </a:lnTo>
                  <a:lnTo>
                    <a:pt x="3018" y="14557"/>
                  </a:lnTo>
                  <a:lnTo>
                    <a:pt x="3019" y="14583"/>
                  </a:lnTo>
                  <a:lnTo>
                    <a:pt x="3020" y="14608"/>
                  </a:lnTo>
                  <a:lnTo>
                    <a:pt x="3024" y="14633"/>
                  </a:lnTo>
                  <a:lnTo>
                    <a:pt x="3028" y="14658"/>
                  </a:lnTo>
                  <a:lnTo>
                    <a:pt x="3034" y="14682"/>
                  </a:lnTo>
                  <a:lnTo>
                    <a:pt x="3040" y="14707"/>
                  </a:lnTo>
                  <a:lnTo>
                    <a:pt x="3048" y="14730"/>
                  </a:lnTo>
                  <a:lnTo>
                    <a:pt x="3057" y="14753"/>
                  </a:lnTo>
                  <a:lnTo>
                    <a:pt x="3067" y="14775"/>
                  </a:lnTo>
                  <a:lnTo>
                    <a:pt x="3078" y="14797"/>
                  </a:lnTo>
                  <a:lnTo>
                    <a:pt x="3090" y="14818"/>
                  </a:lnTo>
                  <a:lnTo>
                    <a:pt x="3103" y="14838"/>
                  </a:lnTo>
                  <a:lnTo>
                    <a:pt x="3117" y="14857"/>
                  </a:lnTo>
                  <a:lnTo>
                    <a:pt x="3132" y="14876"/>
                  </a:lnTo>
                  <a:lnTo>
                    <a:pt x="3149" y="14894"/>
                  </a:lnTo>
                  <a:lnTo>
                    <a:pt x="3165" y="14912"/>
                  </a:lnTo>
                  <a:lnTo>
                    <a:pt x="3183" y="14928"/>
                  </a:lnTo>
                  <a:lnTo>
                    <a:pt x="3201" y="14945"/>
                  </a:lnTo>
                  <a:lnTo>
                    <a:pt x="3220" y="14960"/>
                  </a:lnTo>
                  <a:lnTo>
                    <a:pt x="3239" y="14974"/>
                  </a:lnTo>
                  <a:lnTo>
                    <a:pt x="3260" y="14987"/>
                  </a:lnTo>
                  <a:lnTo>
                    <a:pt x="3280" y="14999"/>
                  </a:lnTo>
                  <a:lnTo>
                    <a:pt x="3302" y="15010"/>
                  </a:lnTo>
                  <a:lnTo>
                    <a:pt x="3325" y="15020"/>
                  </a:lnTo>
                  <a:lnTo>
                    <a:pt x="3348" y="15029"/>
                  </a:lnTo>
                  <a:lnTo>
                    <a:pt x="3371" y="15037"/>
                  </a:lnTo>
                  <a:lnTo>
                    <a:pt x="3395" y="15043"/>
                  </a:lnTo>
                  <a:lnTo>
                    <a:pt x="3419" y="15049"/>
                  </a:lnTo>
                  <a:lnTo>
                    <a:pt x="3444" y="15053"/>
                  </a:lnTo>
                  <a:lnTo>
                    <a:pt x="3469" y="15056"/>
                  </a:lnTo>
                  <a:lnTo>
                    <a:pt x="3495" y="15058"/>
                  </a:lnTo>
                  <a:lnTo>
                    <a:pt x="3521" y="15059"/>
                  </a:lnTo>
                  <a:lnTo>
                    <a:pt x="12574" y="15059"/>
                  </a:lnTo>
                  <a:lnTo>
                    <a:pt x="12600" y="15058"/>
                  </a:lnTo>
                  <a:lnTo>
                    <a:pt x="12626" y="15056"/>
                  </a:lnTo>
                  <a:lnTo>
                    <a:pt x="12651" y="15053"/>
                  </a:lnTo>
                  <a:lnTo>
                    <a:pt x="12676" y="15049"/>
                  </a:lnTo>
                  <a:lnTo>
                    <a:pt x="12700" y="15043"/>
                  </a:lnTo>
                  <a:lnTo>
                    <a:pt x="12724" y="15037"/>
                  </a:lnTo>
                  <a:lnTo>
                    <a:pt x="12747" y="15029"/>
                  </a:lnTo>
                  <a:lnTo>
                    <a:pt x="12770" y="15020"/>
                  </a:lnTo>
                  <a:lnTo>
                    <a:pt x="12793" y="15010"/>
                  </a:lnTo>
                  <a:lnTo>
                    <a:pt x="12814" y="14999"/>
                  </a:lnTo>
                  <a:lnTo>
                    <a:pt x="12835" y="14987"/>
                  </a:lnTo>
                  <a:lnTo>
                    <a:pt x="12856" y="14974"/>
                  </a:lnTo>
                  <a:lnTo>
                    <a:pt x="12875" y="14960"/>
                  </a:lnTo>
                  <a:lnTo>
                    <a:pt x="12894" y="14945"/>
                  </a:lnTo>
                  <a:lnTo>
                    <a:pt x="12912" y="14928"/>
                  </a:lnTo>
                  <a:lnTo>
                    <a:pt x="12930" y="14912"/>
                  </a:lnTo>
                  <a:lnTo>
                    <a:pt x="12946" y="14894"/>
                  </a:lnTo>
                  <a:lnTo>
                    <a:pt x="12963" y="14876"/>
                  </a:lnTo>
                  <a:lnTo>
                    <a:pt x="12978" y="14857"/>
                  </a:lnTo>
                  <a:lnTo>
                    <a:pt x="12992" y="14838"/>
                  </a:lnTo>
                  <a:lnTo>
                    <a:pt x="13005" y="14818"/>
                  </a:lnTo>
                  <a:lnTo>
                    <a:pt x="13017" y="14797"/>
                  </a:lnTo>
                  <a:lnTo>
                    <a:pt x="13028" y="14775"/>
                  </a:lnTo>
                  <a:lnTo>
                    <a:pt x="13038" y="14753"/>
                  </a:lnTo>
                  <a:lnTo>
                    <a:pt x="13047" y="14730"/>
                  </a:lnTo>
                  <a:lnTo>
                    <a:pt x="13055" y="14707"/>
                  </a:lnTo>
                  <a:lnTo>
                    <a:pt x="13061" y="14682"/>
                  </a:lnTo>
                  <a:lnTo>
                    <a:pt x="13067" y="14658"/>
                  </a:lnTo>
                  <a:lnTo>
                    <a:pt x="13071" y="14633"/>
                  </a:lnTo>
                  <a:lnTo>
                    <a:pt x="13074" y="14608"/>
                  </a:lnTo>
                  <a:lnTo>
                    <a:pt x="13076" y="14583"/>
                  </a:lnTo>
                  <a:lnTo>
                    <a:pt x="13077" y="14557"/>
                  </a:lnTo>
                  <a:lnTo>
                    <a:pt x="13077" y="14536"/>
                  </a:lnTo>
                  <a:lnTo>
                    <a:pt x="13075" y="14514"/>
                  </a:lnTo>
                  <a:lnTo>
                    <a:pt x="13073" y="14493"/>
                  </a:lnTo>
                  <a:lnTo>
                    <a:pt x="13070" y="14473"/>
                  </a:lnTo>
                  <a:lnTo>
                    <a:pt x="13066" y="14452"/>
                  </a:lnTo>
                  <a:lnTo>
                    <a:pt x="13061" y="14431"/>
                  </a:lnTo>
                  <a:lnTo>
                    <a:pt x="13056" y="14411"/>
                  </a:lnTo>
                  <a:lnTo>
                    <a:pt x="13049" y="14391"/>
                  </a:lnTo>
                  <a:lnTo>
                    <a:pt x="13042" y="14372"/>
                  </a:lnTo>
                  <a:lnTo>
                    <a:pt x="13034" y="14353"/>
                  </a:lnTo>
                  <a:lnTo>
                    <a:pt x="13025" y="14335"/>
                  </a:lnTo>
                  <a:lnTo>
                    <a:pt x="13016" y="14316"/>
                  </a:lnTo>
                  <a:lnTo>
                    <a:pt x="13006" y="14299"/>
                  </a:lnTo>
                  <a:lnTo>
                    <a:pt x="12995" y="14282"/>
                  </a:lnTo>
                  <a:lnTo>
                    <a:pt x="12983" y="14265"/>
                  </a:lnTo>
                  <a:lnTo>
                    <a:pt x="12971" y="14249"/>
                  </a:lnTo>
                  <a:lnTo>
                    <a:pt x="12957" y="14233"/>
                  </a:lnTo>
                  <a:lnTo>
                    <a:pt x="12944" y="14217"/>
                  </a:lnTo>
                  <a:lnTo>
                    <a:pt x="12930" y="14203"/>
                  </a:lnTo>
                  <a:lnTo>
                    <a:pt x="12915" y="14188"/>
                  </a:lnTo>
                  <a:lnTo>
                    <a:pt x="12900" y="14174"/>
                  </a:lnTo>
                  <a:lnTo>
                    <a:pt x="12884" y="14161"/>
                  </a:lnTo>
                  <a:lnTo>
                    <a:pt x="12867" y="14149"/>
                  </a:lnTo>
                  <a:lnTo>
                    <a:pt x="12850" y="14137"/>
                  </a:lnTo>
                  <a:lnTo>
                    <a:pt x="12833" y="14126"/>
                  </a:lnTo>
                  <a:lnTo>
                    <a:pt x="12815" y="14116"/>
                  </a:lnTo>
                  <a:lnTo>
                    <a:pt x="12796" y="14106"/>
                  </a:lnTo>
                  <a:lnTo>
                    <a:pt x="12776" y="14098"/>
                  </a:lnTo>
                  <a:lnTo>
                    <a:pt x="12757" y="14090"/>
                  </a:lnTo>
                  <a:lnTo>
                    <a:pt x="12737" y="14082"/>
                  </a:lnTo>
                  <a:lnTo>
                    <a:pt x="12717" y="14076"/>
                  </a:lnTo>
                  <a:lnTo>
                    <a:pt x="12696" y="14070"/>
                  </a:lnTo>
                  <a:lnTo>
                    <a:pt x="9556" y="13663"/>
                  </a:lnTo>
                  <a:lnTo>
                    <a:pt x="9556" y="13053"/>
                  </a:lnTo>
                  <a:lnTo>
                    <a:pt x="14591" y="13053"/>
                  </a:lnTo>
                  <a:lnTo>
                    <a:pt x="14669" y="13050"/>
                  </a:lnTo>
                  <a:lnTo>
                    <a:pt x="14745" y="13044"/>
                  </a:lnTo>
                  <a:lnTo>
                    <a:pt x="14820" y="13035"/>
                  </a:lnTo>
                  <a:lnTo>
                    <a:pt x="14894" y="13021"/>
                  </a:lnTo>
                  <a:lnTo>
                    <a:pt x="14967" y="13004"/>
                  </a:lnTo>
                  <a:lnTo>
                    <a:pt x="15039" y="12984"/>
                  </a:lnTo>
                  <a:lnTo>
                    <a:pt x="15108" y="12959"/>
                  </a:lnTo>
                  <a:lnTo>
                    <a:pt x="15177" y="12933"/>
                  </a:lnTo>
                  <a:lnTo>
                    <a:pt x="15243" y="12902"/>
                  </a:lnTo>
                  <a:lnTo>
                    <a:pt x="15308" y="12869"/>
                  </a:lnTo>
                  <a:lnTo>
                    <a:pt x="15371" y="12833"/>
                  </a:lnTo>
                  <a:lnTo>
                    <a:pt x="15432" y="12794"/>
                  </a:lnTo>
                  <a:lnTo>
                    <a:pt x="15491" y="12752"/>
                  </a:lnTo>
                  <a:lnTo>
                    <a:pt x="15548" y="12707"/>
                  </a:lnTo>
                  <a:lnTo>
                    <a:pt x="15602" y="12660"/>
                  </a:lnTo>
                  <a:lnTo>
                    <a:pt x="15654" y="12610"/>
                  </a:lnTo>
                  <a:lnTo>
                    <a:pt x="15705" y="12558"/>
                  </a:lnTo>
                  <a:lnTo>
                    <a:pt x="15752" y="12504"/>
                  </a:lnTo>
                  <a:lnTo>
                    <a:pt x="15796" y="12446"/>
                  </a:lnTo>
                  <a:lnTo>
                    <a:pt x="15838" y="12387"/>
                  </a:lnTo>
                  <a:lnTo>
                    <a:pt x="15878" y="12326"/>
                  </a:lnTo>
                  <a:lnTo>
                    <a:pt x="15914" y="12264"/>
                  </a:lnTo>
                  <a:lnTo>
                    <a:pt x="15947" y="12198"/>
                  </a:lnTo>
                  <a:lnTo>
                    <a:pt x="15977" y="12132"/>
                  </a:lnTo>
                  <a:lnTo>
                    <a:pt x="16003" y="12064"/>
                  </a:lnTo>
                  <a:lnTo>
                    <a:pt x="16028" y="11994"/>
                  </a:lnTo>
                  <a:lnTo>
                    <a:pt x="16048" y="11922"/>
                  </a:lnTo>
                  <a:lnTo>
                    <a:pt x="16065" y="11850"/>
                  </a:lnTo>
                  <a:lnTo>
                    <a:pt x="16078" y="11776"/>
                  </a:lnTo>
                  <a:lnTo>
                    <a:pt x="16087" y="11700"/>
                  </a:lnTo>
                  <a:lnTo>
                    <a:pt x="16093" y="11624"/>
                  </a:lnTo>
                  <a:lnTo>
                    <a:pt x="16095" y="11547"/>
                  </a:lnTo>
                  <a:lnTo>
                    <a:pt x="16095" y="1506"/>
                  </a:lnTo>
                  <a:lnTo>
                    <a:pt x="16093" y="1429"/>
                  </a:lnTo>
                  <a:lnTo>
                    <a:pt x="16087" y="1352"/>
                  </a:lnTo>
                  <a:lnTo>
                    <a:pt x="16078" y="1277"/>
                  </a:lnTo>
                  <a:lnTo>
                    <a:pt x="16064" y="1203"/>
                  </a:lnTo>
                  <a:lnTo>
                    <a:pt x="16048" y="1130"/>
                  </a:lnTo>
                  <a:lnTo>
                    <a:pt x="16028" y="1058"/>
                  </a:lnTo>
                  <a:lnTo>
                    <a:pt x="16003" y="988"/>
                  </a:lnTo>
                  <a:lnTo>
                    <a:pt x="15976" y="920"/>
                  </a:lnTo>
                  <a:lnTo>
                    <a:pt x="15946" y="853"/>
                  </a:lnTo>
                  <a:lnTo>
                    <a:pt x="15913" y="788"/>
                  </a:lnTo>
                  <a:lnTo>
                    <a:pt x="15877" y="725"/>
                  </a:lnTo>
                  <a:lnTo>
                    <a:pt x="15837" y="664"/>
                  </a:lnTo>
                  <a:lnTo>
                    <a:pt x="15795" y="605"/>
                  </a:lnTo>
                  <a:lnTo>
                    <a:pt x="15750" y="548"/>
                  </a:lnTo>
                  <a:lnTo>
                    <a:pt x="15703" y="493"/>
                  </a:lnTo>
                  <a:lnTo>
                    <a:pt x="15652" y="441"/>
                  </a:lnTo>
                  <a:lnTo>
                    <a:pt x="15600" y="392"/>
                  </a:lnTo>
                  <a:lnTo>
                    <a:pt x="15546" y="344"/>
                  </a:lnTo>
                  <a:lnTo>
                    <a:pt x="15488" y="299"/>
                  </a:lnTo>
                  <a:lnTo>
                    <a:pt x="15429" y="257"/>
                  </a:lnTo>
                  <a:lnTo>
                    <a:pt x="15369" y="218"/>
                  </a:lnTo>
                  <a:lnTo>
                    <a:pt x="15305" y="182"/>
                  </a:lnTo>
                  <a:lnTo>
                    <a:pt x="15240" y="149"/>
                  </a:lnTo>
                  <a:lnTo>
                    <a:pt x="15174" y="118"/>
                  </a:lnTo>
                  <a:lnTo>
                    <a:pt x="15105" y="91"/>
                  </a:lnTo>
                  <a:lnTo>
                    <a:pt x="15035" y="67"/>
                  </a:lnTo>
                  <a:lnTo>
                    <a:pt x="14963" y="47"/>
                  </a:lnTo>
                  <a:lnTo>
                    <a:pt x="14890" y="30"/>
                  </a:lnTo>
                  <a:lnTo>
                    <a:pt x="14815" y="17"/>
                  </a:lnTo>
                  <a:lnTo>
                    <a:pt x="14740" y="8"/>
                  </a:lnTo>
                  <a:lnTo>
                    <a:pt x="14664" y="2"/>
                  </a:lnTo>
                  <a:lnTo>
                    <a:pt x="1458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Freeform 96"/>
          <p:cNvSpPr>
            <a:spLocks noEditPoints="1"/>
          </p:cNvSpPr>
          <p:nvPr/>
        </p:nvSpPr>
        <p:spPr bwMode="auto">
          <a:xfrm>
            <a:off x="3615374" y="2231235"/>
            <a:ext cx="466771" cy="465697"/>
          </a:xfrm>
          <a:custGeom>
            <a:avLst/>
            <a:gdLst>
              <a:gd name="T0" fmla="*/ 13537 w 16094"/>
              <a:gd name="T1" fmla="*/ 6059 h 16058"/>
              <a:gd name="T2" fmla="*/ 13105 w 16094"/>
              <a:gd name="T3" fmla="*/ 4843 h 16058"/>
              <a:gd name="T4" fmla="*/ 12309 w 16094"/>
              <a:gd name="T5" fmla="*/ 3778 h 16058"/>
              <a:gd name="T6" fmla="*/ 11103 w 16094"/>
              <a:gd name="T7" fmla="*/ 2914 h 16058"/>
              <a:gd name="T8" fmla="*/ 9730 w 16094"/>
              <a:gd name="T9" fmla="*/ 2510 h 16058"/>
              <a:gd name="T10" fmla="*/ 10548 w 16094"/>
              <a:gd name="T11" fmla="*/ 1344 h 16058"/>
              <a:gd name="T12" fmla="*/ 11273 w 16094"/>
              <a:gd name="T13" fmla="*/ 1058 h 16058"/>
              <a:gd name="T14" fmla="*/ 12175 w 16094"/>
              <a:gd name="T15" fmla="*/ 1030 h 16058"/>
              <a:gd name="T16" fmla="*/ 13215 w 16094"/>
              <a:gd name="T17" fmla="*/ 1370 h 16058"/>
              <a:gd name="T18" fmla="*/ 14130 w 16094"/>
              <a:gd name="T19" fmla="*/ 2061 h 16058"/>
              <a:gd name="T20" fmla="*/ 14752 w 16094"/>
              <a:gd name="T21" fmla="*/ 2927 h 16058"/>
              <a:gd name="T22" fmla="*/ 15061 w 16094"/>
              <a:gd name="T23" fmla="*/ 3885 h 16058"/>
              <a:gd name="T24" fmla="*/ 15035 w 16094"/>
              <a:gd name="T25" fmla="*/ 4794 h 16058"/>
              <a:gd name="T26" fmla="*/ 14704 w 16094"/>
              <a:gd name="T27" fmla="*/ 5577 h 16058"/>
              <a:gd name="T28" fmla="*/ 4429 w 16094"/>
              <a:gd name="T29" fmla="*/ 13990 h 16058"/>
              <a:gd name="T30" fmla="*/ 4128 w 16094"/>
              <a:gd name="T31" fmla="*/ 13119 h 16058"/>
              <a:gd name="T32" fmla="*/ 3522 w 16094"/>
              <a:gd name="T33" fmla="*/ 12349 h 16058"/>
              <a:gd name="T34" fmla="*/ 2735 w 16094"/>
              <a:gd name="T35" fmla="*/ 11832 h 16058"/>
              <a:gd name="T36" fmla="*/ 1857 w 16094"/>
              <a:gd name="T37" fmla="*/ 11600 h 16058"/>
              <a:gd name="T38" fmla="*/ 2349 w 16094"/>
              <a:gd name="T39" fmla="*/ 9539 h 16058"/>
              <a:gd name="T40" fmla="*/ 3383 w 16094"/>
              <a:gd name="T41" fmla="*/ 9051 h 16058"/>
              <a:gd name="T42" fmla="*/ 5065 w 16094"/>
              <a:gd name="T43" fmla="*/ 9305 h 16058"/>
              <a:gd name="T44" fmla="*/ 6529 w 16094"/>
              <a:gd name="T45" fmla="*/ 10574 h 16058"/>
              <a:gd name="T46" fmla="*/ 7057 w 16094"/>
              <a:gd name="T47" fmla="*/ 12341 h 16058"/>
              <a:gd name="T48" fmla="*/ 6481 w 16094"/>
              <a:gd name="T49" fmla="*/ 13816 h 16058"/>
              <a:gd name="T50" fmla="*/ 1899 w 16094"/>
              <a:gd name="T51" fmla="*/ 15034 h 16058"/>
              <a:gd name="T52" fmla="*/ 1430 w 16094"/>
              <a:gd name="T53" fmla="*/ 14978 h 16058"/>
              <a:gd name="T54" fmla="*/ 1080 w 16094"/>
              <a:gd name="T55" fmla="*/ 14626 h 16058"/>
              <a:gd name="T56" fmla="*/ 1037 w 16094"/>
              <a:gd name="T57" fmla="*/ 14110 h 16058"/>
              <a:gd name="T58" fmla="*/ 2133 w 16094"/>
              <a:gd name="T59" fmla="*/ 12161 h 16058"/>
              <a:gd name="T60" fmla="*/ 2879 w 16094"/>
              <a:gd name="T61" fmla="*/ 12483 h 16058"/>
              <a:gd name="T62" fmla="*/ 3517 w 16094"/>
              <a:gd name="T63" fmla="*/ 13089 h 16058"/>
              <a:gd name="T64" fmla="*/ 3887 w 16094"/>
              <a:gd name="T65" fmla="*/ 13837 h 16058"/>
              <a:gd name="T66" fmla="*/ 5275 w 16094"/>
              <a:gd name="T67" fmla="*/ 8311 h 16058"/>
              <a:gd name="T68" fmla="*/ 4471 w 16094"/>
              <a:gd name="T69" fmla="*/ 8075 h 16058"/>
              <a:gd name="T70" fmla="*/ 3832 w 16094"/>
              <a:gd name="T71" fmla="*/ 8011 h 16058"/>
              <a:gd name="T72" fmla="*/ 8544 w 16094"/>
              <a:gd name="T73" fmla="*/ 3613 h 16058"/>
              <a:gd name="T74" fmla="*/ 9615 w 16094"/>
              <a:gd name="T75" fmla="*/ 3512 h 16058"/>
              <a:gd name="T76" fmla="*/ 7177 w 16094"/>
              <a:gd name="T77" fmla="*/ 9768 h 16058"/>
              <a:gd name="T78" fmla="*/ 6475 w 16094"/>
              <a:gd name="T79" fmla="*/ 9029 h 16058"/>
              <a:gd name="T80" fmla="*/ 10683 w 16094"/>
              <a:gd name="T81" fmla="*/ 3831 h 16058"/>
              <a:gd name="T82" fmla="*/ 11597 w 16094"/>
              <a:gd name="T83" fmla="*/ 4487 h 16058"/>
              <a:gd name="T84" fmla="*/ 12178 w 16094"/>
              <a:gd name="T85" fmla="*/ 5258 h 16058"/>
              <a:gd name="T86" fmla="*/ 7882 w 16094"/>
              <a:gd name="T87" fmla="*/ 11105 h 16058"/>
              <a:gd name="T88" fmla="*/ 12576 w 16094"/>
              <a:gd name="T89" fmla="*/ 6482 h 16058"/>
              <a:gd name="T90" fmla="*/ 12439 w 16094"/>
              <a:gd name="T91" fmla="*/ 7635 h 16058"/>
              <a:gd name="T92" fmla="*/ 11948 w 16094"/>
              <a:gd name="T93" fmla="*/ 8406 h 16058"/>
              <a:gd name="T94" fmla="*/ 14463 w 16094"/>
              <a:gd name="T95" fmla="*/ 1003 h 16058"/>
              <a:gd name="T96" fmla="*/ 13190 w 16094"/>
              <a:gd name="T97" fmla="*/ 260 h 16058"/>
              <a:gd name="T98" fmla="*/ 11795 w 16094"/>
              <a:gd name="T99" fmla="*/ 0 h 16058"/>
              <a:gd name="T100" fmla="*/ 10660 w 16094"/>
              <a:gd name="T101" fmla="*/ 187 h 16058"/>
              <a:gd name="T102" fmla="*/ 9684 w 16094"/>
              <a:gd name="T103" fmla="*/ 727 h 16058"/>
              <a:gd name="T104" fmla="*/ 1704 w 16094"/>
              <a:gd name="T105" fmla="*/ 8728 h 16058"/>
              <a:gd name="T106" fmla="*/ 1279 w 16094"/>
              <a:gd name="T107" fmla="*/ 9454 h 16058"/>
              <a:gd name="T108" fmla="*/ 0 w 16094"/>
              <a:gd name="T109" fmla="*/ 14302 h 16058"/>
              <a:gd name="T110" fmla="*/ 402 w 16094"/>
              <a:gd name="T111" fmla="*/ 15419 h 16058"/>
              <a:gd name="T112" fmla="*/ 1407 w 16094"/>
              <a:gd name="T113" fmla="*/ 16022 h 16058"/>
              <a:gd name="T114" fmla="*/ 2275 w 16094"/>
              <a:gd name="T115" fmla="*/ 15980 h 16058"/>
              <a:gd name="T116" fmla="*/ 7227 w 16094"/>
              <a:gd name="T117" fmla="*/ 14541 h 16058"/>
              <a:gd name="T118" fmla="*/ 15901 w 16094"/>
              <a:gd name="T119" fmla="*/ 5421 h 16058"/>
              <a:gd name="T120" fmla="*/ 15857 w 16094"/>
              <a:gd name="T121" fmla="*/ 2953 h 16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6094" h="16058">
                <a:moveTo>
                  <a:pt x="14431" y="5907"/>
                </a:moveTo>
                <a:lnTo>
                  <a:pt x="13584" y="6759"/>
                </a:lnTo>
                <a:lnTo>
                  <a:pt x="13585" y="6717"/>
                </a:lnTo>
                <a:lnTo>
                  <a:pt x="13586" y="6675"/>
                </a:lnTo>
                <a:lnTo>
                  <a:pt x="13588" y="6633"/>
                </a:lnTo>
                <a:lnTo>
                  <a:pt x="13590" y="6591"/>
                </a:lnTo>
                <a:lnTo>
                  <a:pt x="13591" y="6549"/>
                </a:lnTo>
                <a:lnTo>
                  <a:pt x="13591" y="6507"/>
                </a:lnTo>
                <a:lnTo>
                  <a:pt x="13590" y="6464"/>
                </a:lnTo>
                <a:lnTo>
                  <a:pt x="13587" y="6420"/>
                </a:lnTo>
                <a:lnTo>
                  <a:pt x="13578" y="6330"/>
                </a:lnTo>
                <a:lnTo>
                  <a:pt x="13566" y="6240"/>
                </a:lnTo>
                <a:lnTo>
                  <a:pt x="13553" y="6148"/>
                </a:lnTo>
                <a:lnTo>
                  <a:pt x="13537" y="6059"/>
                </a:lnTo>
                <a:lnTo>
                  <a:pt x="13520" y="5969"/>
                </a:lnTo>
                <a:lnTo>
                  <a:pt x="13500" y="5879"/>
                </a:lnTo>
                <a:lnTo>
                  <a:pt x="13478" y="5790"/>
                </a:lnTo>
                <a:lnTo>
                  <a:pt x="13453" y="5702"/>
                </a:lnTo>
                <a:lnTo>
                  <a:pt x="13427" y="5613"/>
                </a:lnTo>
                <a:lnTo>
                  <a:pt x="13400" y="5525"/>
                </a:lnTo>
                <a:lnTo>
                  <a:pt x="13370" y="5439"/>
                </a:lnTo>
                <a:lnTo>
                  <a:pt x="13338" y="5351"/>
                </a:lnTo>
                <a:lnTo>
                  <a:pt x="13305" y="5265"/>
                </a:lnTo>
                <a:lnTo>
                  <a:pt x="13268" y="5180"/>
                </a:lnTo>
                <a:lnTo>
                  <a:pt x="13230" y="5094"/>
                </a:lnTo>
                <a:lnTo>
                  <a:pt x="13191" y="5010"/>
                </a:lnTo>
                <a:lnTo>
                  <a:pt x="13150" y="4927"/>
                </a:lnTo>
                <a:lnTo>
                  <a:pt x="13105" y="4843"/>
                </a:lnTo>
                <a:lnTo>
                  <a:pt x="13060" y="4761"/>
                </a:lnTo>
                <a:lnTo>
                  <a:pt x="13014" y="4680"/>
                </a:lnTo>
                <a:lnTo>
                  <a:pt x="12965" y="4600"/>
                </a:lnTo>
                <a:lnTo>
                  <a:pt x="12913" y="4520"/>
                </a:lnTo>
                <a:lnTo>
                  <a:pt x="12861" y="4441"/>
                </a:lnTo>
                <a:lnTo>
                  <a:pt x="12807" y="4364"/>
                </a:lnTo>
                <a:lnTo>
                  <a:pt x="12750" y="4286"/>
                </a:lnTo>
                <a:lnTo>
                  <a:pt x="12692" y="4210"/>
                </a:lnTo>
                <a:lnTo>
                  <a:pt x="12633" y="4136"/>
                </a:lnTo>
                <a:lnTo>
                  <a:pt x="12571" y="4062"/>
                </a:lnTo>
                <a:lnTo>
                  <a:pt x="12508" y="3989"/>
                </a:lnTo>
                <a:lnTo>
                  <a:pt x="12443" y="3917"/>
                </a:lnTo>
                <a:lnTo>
                  <a:pt x="12376" y="3847"/>
                </a:lnTo>
                <a:lnTo>
                  <a:pt x="12309" y="3778"/>
                </a:lnTo>
                <a:lnTo>
                  <a:pt x="12230" y="3701"/>
                </a:lnTo>
                <a:lnTo>
                  <a:pt x="12152" y="3628"/>
                </a:lnTo>
                <a:lnTo>
                  <a:pt x="12071" y="3557"/>
                </a:lnTo>
                <a:lnTo>
                  <a:pt x="11989" y="3487"/>
                </a:lnTo>
                <a:lnTo>
                  <a:pt x="11905" y="3419"/>
                </a:lnTo>
                <a:lnTo>
                  <a:pt x="11821" y="3354"/>
                </a:lnTo>
                <a:lnTo>
                  <a:pt x="11735" y="3292"/>
                </a:lnTo>
                <a:lnTo>
                  <a:pt x="11648" y="3231"/>
                </a:lnTo>
                <a:lnTo>
                  <a:pt x="11560" y="3172"/>
                </a:lnTo>
                <a:lnTo>
                  <a:pt x="11471" y="3116"/>
                </a:lnTo>
                <a:lnTo>
                  <a:pt x="11380" y="3062"/>
                </a:lnTo>
                <a:lnTo>
                  <a:pt x="11289" y="3010"/>
                </a:lnTo>
                <a:lnTo>
                  <a:pt x="11196" y="2961"/>
                </a:lnTo>
                <a:lnTo>
                  <a:pt x="11103" y="2914"/>
                </a:lnTo>
                <a:lnTo>
                  <a:pt x="11009" y="2868"/>
                </a:lnTo>
                <a:lnTo>
                  <a:pt x="10913" y="2826"/>
                </a:lnTo>
                <a:lnTo>
                  <a:pt x="10818" y="2786"/>
                </a:lnTo>
                <a:lnTo>
                  <a:pt x="10721" y="2749"/>
                </a:lnTo>
                <a:lnTo>
                  <a:pt x="10625" y="2714"/>
                </a:lnTo>
                <a:lnTo>
                  <a:pt x="10527" y="2681"/>
                </a:lnTo>
                <a:lnTo>
                  <a:pt x="10429" y="2651"/>
                </a:lnTo>
                <a:lnTo>
                  <a:pt x="10330" y="2622"/>
                </a:lnTo>
                <a:lnTo>
                  <a:pt x="10231" y="2597"/>
                </a:lnTo>
                <a:lnTo>
                  <a:pt x="10132" y="2574"/>
                </a:lnTo>
                <a:lnTo>
                  <a:pt x="10031" y="2554"/>
                </a:lnTo>
                <a:lnTo>
                  <a:pt x="9932" y="2537"/>
                </a:lnTo>
                <a:lnTo>
                  <a:pt x="9831" y="2522"/>
                </a:lnTo>
                <a:lnTo>
                  <a:pt x="9730" y="2510"/>
                </a:lnTo>
                <a:lnTo>
                  <a:pt x="9630" y="2500"/>
                </a:lnTo>
                <a:lnTo>
                  <a:pt x="9529" y="2493"/>
                </a:lnTo>
                <a:lnTo>
                  <a:pt x="9428" y="2489"/>
                </a:lnTo>
                <a:lnTo>
                  <a:pt x="9327" y="2487"/>
                </a:lnTo>
                <a:lnTo>
                  <a:pt x="10160" y="1649"/>
                </a:lnTo>
                <a:lnTo>
                  <a:pt x="10199" y="1611"/>
                </a:lnTo>
                <a:lnTo>
                  <a:pt x="10240" y="1574"/>
                </a:lnTo>
                <a:lnTo>
                  <a:pt x="10282" y="1538"/>
                </a:lnTo>
                <a:lnTo>
                  <a:pt x="10324" y="1502"/>
                </a:lnTo>
                <a:lnTo>
                  <a:pt x="10367" y="1468"/>
                </a:lnTo>
                <a:lnTo>
                  <a:pt x="10411" y="1435"/>
                </a:lnTo>
                <a:lnTo>
                  <a:pt x="10456" y="1404"/>
                </a:lnTo>
                <a:lnTo>
                  <a:pt x="10502" y="1373"/>
                </a:lnTo>
                <a:lnTo>
                  <a:pt x="10548" y="1344"/>
                </a:lnTo>
                <a:lnTo>
                  <a:pt x="10596" y="1316"/>
                </a:lnTo>
                <a:lnTo>
                  <a:pt x="10644" y="1289"/>
                </a:lnTo>
                <a:lnTo>
                  <a:pt x="10692" y="1263"/>
                </a:lnTo>
                <a:lnTo>
                  <a:pt x="10742" y="1237"/>
                </a:lnTo>
                <a:lnTo>
                  <a:pt x="10793" y="1214"/>
                </a:lnTo>
                <a:lnTo>
                  <a:pt x="10843" y="1192"/>
                </a:lnTo>
                <a:lnTo>
                  <a:pt x="10894" y="1171"/>
                </a:lnTo>
                <a:lnTo>
                  <a:pt x="10947" y="1151"/>
                </a:lnTo>
                <a:lnTo>
                  <a:pt x="11000" y="1132"/>
                </a:lnTo>
                <a:lnTo>
                  <a:pt x="11053" y="1115"/>
                </a:lnTo>
                <a:lnTo>
                  <a:pt x="11108" y="1099"/>
                </a:lnTo>
                <a:lnTo>
                  <a:pt x="11162" y="1084"/>
                </a:lnTo>
                <a:lnTo>
                  <a:pt x="11217" y="1070"/>
                </a:lnTo>
                <a:lnTo>
                  <a:pt x="11273" y="1058"/>
                </a:lnTo>
                <a:lnTo>
                  <a:pt x="11329" y="1046"/>
                </a:lnTo>
                <a:lnTo>
                  <a:pt x="11386" y="1037"/>
                </a:lnTo>
                <a:lnTo>
                  <a:pt x="11444" y="1028"/>
                </a:lnTo>
                <a:lnTo>
                  <a:pt x="11501" y="1021"/>
                </a:lnTo>
                <a:lnTo>
                  <a:pt x="11559" y="1015"/>
                </a:lnTo>
                <a:lnTo>
                  <a:pt x="11618" y="1010"/>
                </a:lnTo>
                <a:lnTo>
                  <a:pt x="11676" y="1007"/>
                </a:lnTo>
                <a:lnTo>
                  <a:pt x="11735" y="1005"/>
                </a:lnTo>
                <a:lnTo>
                  <a:pt x="11795" y="1004"/>
                </a:lnTo>
                <a:lnTo>
                  <a:pt x="11871" y="1005"/>
                </a:lnTo>
                <a:lnTo>
                  <a:pt x="11947" y="1008"/>
                </a:lnTo>
                <a:lnTo>
                  <a:pt x="12023" y="1014"/>
                </a:lnTo>
                <a:lnTo>
                  <a:pt x="12098" y="1021"/>
                </a:lnTo>
                <a:lnTo>
                  <a:pt x="12175" y="1030"/>
                </a:lnTo>
                <a:lnTo>
                  <a:pt x="12251" y="1042"/>
                </a:lnTo>
                <a:lnTo>
                  <a:pt x="12327" y="1055"/>
                </a:lnTo>
                <a:lnTo>
                  <a:pt x="12402" y="1071"/>
                </a:lnTo>
                <a:lnTo>
                  <a:pt x="12478" y="1088"/>
                </a:lnTo>
                <a:lnTo>
                  <a:pt x="12553" y="1108"/>
                </a:lnTo>
                <a:lnTo>
                  <a:pt x="12629" y="1129"/>
                </a:lnTo>
                <a:lnTo>
                  <a:pt x="12703" y="1153"/>
                </a:lnTo>
                <a:lnTo>
                  <a:pt x="12777" y="1178"/>
                </a:lnTo>
                <a:lnTo>
                  <a:pt x="12852" y="1205"/>
                </a:lnTo>
                <a:lnTo>
                  <a:pt x="12925" y="1234"/>
                </a:lnTo>
                <a:lnTo>
                  <a:pt x="12999" y="1266"/>
                </a:lnTo>
                <a:lnTo>
                  <a:pt x="13071" y="1299"/>
                </a:lnTo>
                <a:lnTo>
                  <a:pt x="13144" y="1334"/>
                </a:lnTo>
                <a:lnTo>
                  <a:pt x="13215" y="1370"/>
                </a:lnTo>
                <a:lnTo>
                  <a:pt x="13285" y="1408"/>
                </a:lnTo>
                <a:lnTo>
                  <a:pt x="13356" y="1448"/>
                </a:lnTo>
                <a:lnTo>
                  <a:pt x="13425" y="1490"/>
                </a:lnTo>
                <a:lnTo>
                  <a:pt x="13495" y="1535"/>
                </a:lnTo>
                <a:lnTo>
                  <a:pt x="13562" y="1580"/>
                </a:lnTo>
                <a:lnTo>
                  <a:pt x="13629" y="1627"/>
                </a:lnTo>
                <a:lnTo>
                  <a:pt x="13696" y="1676"/>
                </a:lnTo>
                <a:lnTo>
                  <a:pt x="13761" y="1727"/>
                </a:lnTo>
                <a:lnTo>
                  <a:pt x="13827" y="1779"/>
                </a:lnTo>
                <a:lnTo>
                  <a:pt x="13890" y="1834"/>
                </a:lnTo>
                <a:lnTo>
                  <a:pt x="13952" y="1889"/>
                </a:lnTo>
                <a:lnTo>
                  <a:pt x="14014" y="1946"/>
                </a:lnTo>
                <a:lnTo>
                  <a:pt x="14075" y="2005"/>
                </a:lnTo>
                <a:lnTo>
                  <a:pt x="14130" y="2061"/>
                </a:lnTo>
                <a:lnTo>
                  <a:pt x="14185" y="2119"/>
                </a:lnTo>
                <a:lnTo>
                  <a:pt x="14237" y="2177"/>
                </a:lnTo>
                <a:lnTo>
                  <a:pt x="14288" y="2235"/>
                </a:lnTo>
                <a:lnTo>
                  <a:pt x="14338" y="2295"/>
                </a:lnTo>
                <a:lnTo>
                  <a:pt x="14386" y="2356"/>
                </a:lnTo>
                <a:lnTo>
                  <a:pt x="14433" y="2417"/>
                </a:lnTo>
                <a:lnTo>
                  <a:pt x="14478" y="2478"/>
                </a:lnTo>
                <a:lnTo>
                  <a:pt x="14522" y="2540"/>
                </a:lnTo>
                <a:lnTo>
                  <a:pt x="14564" y="2603"/>
                </a:lnTo>
                <a:lnTo>
                  <a:pt x="14605" y="2667"/>
                </a:lnTo>
                <a:lnTo>
                  <a:pt x="14644" y="2731"/>
                </a:lnTo>
                <a:lnTo>
                  <a:pt x="14682" y="2796"/>
                </a:lnTo>
                <a:lnTo>
                  <a:pt x="14718" y="2861"/>
                </a:lnTo>
                <a:lnTo>
                  <a:pt x="14752" y="2927"/>
                </a:lnTo>
                <a:lnTo>
                  <a:pt x="14785" y="2993"/>
                </a:lnTo>
                <a:lnTo>
                  <a:pt x="14816" y="3060"/>
                </a:lnTo>
                <a:lnTo>
                  <a:pt x="14846" y="3126"/>
                </a:lnTo>
                <a:lnTo>
                  <a:pt x="14874" y="3195"/>
                </a:lnTo>
                <a:lnTo>
                  <a:pt x="14900" y="3262"/>
                </a:lnTo>
                <a:lnTo>
                  <a:pt x="14925" y="3330"/>
                </a:lnTo>
                <a:lnTo>
                  <a:pt x="14948" y="3398"/>
                </a:lnTo>
                <a:lnTo>
                  <a:pt x="14969" y="3468"/>
                </a:lnTo>
                <a:lnTo>
                  <a:pt x="14988" y="3537"/>
                </a:lnTo>
                <a:lnTo>
                  <a:pt x="15007" y="3606"/>
                </a:lnTo>
                <a:lnTo>
                  <a:pt x="15023" y="3675"/>
                </a:lnTo>
                <a:lnTo>
                  <a:pt x="15038" y="3746"/>
                </a:lnTo>
                <a:lnTo>
                  <a:pt x="15050" y="3816"/>
                </a:lnTo>
                <a:lnTo>
                  <a:pt x="15061" y="3885"/>
                </a:lnTo>
                <a:lnTo>
                  <a:pt x="15070" y="3955"/>
                </a:lnTo>
                <a:lnTo>
                  <a:pt x="15078" y="4026"/>
                </a:lnTo>
                <a:lnTo>
                  <a:pt x="15084" y="4097"/>
                </a:lnTo>
                <a:lnTo>
                  <a:pt x="15087" y="4162"/>
                </a:lnTo>
                <a:lnTo>
                  <a:pt x="15089" y="4227"/>
                </a:lnTo>
                <a:lnTo>
                  <a:pt x="15089" y="4292"/>
                </a:lnTo>
                <a:lnTo>
                  <a:pt x="15088" y="4357"/>
                </a:lnTo>
                <a:lnTo>
                  <a:pt x="15085" y="4420"/>
                </a:lnTo>
                <a:lnTo>
                  <a:pt x="15081" y="4484"/>
                </a:lnTo>
                <a:lnTo>
                  <a:pt x="15075" y="4546"/>
                </a:lnTo>
                <a:lnTo>
                  <a:pt x="15067" y="4610"/>
                </a:lnTo>
                <a:lnTo>
                  <a:pt x="15058" y="4672"/>
                </a:lnTo>
                <a:lnTo>
                  <a:pt x="15048" y="4733"/>
                </a:lnTo>
                <a:lnTo>
                  <a:pt x="15035" y="4794"/>
                </a:lnTo>
                <a:lnTo>
                  <a:pt x="15022" y="4855"/>
                </a:lnTo>
                <a:lnTo>
                  <a:pt x="15006" y="4914"/>
                </a:lnTo>
                <a:lnTo>
                  <a:pt x="14989" y="4973"/>
                </a:lnTo>
                <a:lnTo>
                  <a:pt x="14970" y="5032"/>
                </a:lnTo>
                <a:lnTo>
                  <a:pt x="14950" y="5089"/>
                </a:lnTo>
                <a:lnTo>
                  <a:pt x="14929" y="5147"/>
                </a:lnTo>
                <a:lnTo>
                  <a:pt x="14906" y="5203"/>
                </a:lnTo>
                <a:lnTo>
                  <a:pt x="14882" y="5259"/>
                </a:lnTo>
                <a:lnTo>
                  <a:pt x="14856" y="5314"/>
                </a:lnTo>
                <a:lnTo>
                  <a:pt x="14829" y="5368"/>
                </a:lnTo>
                <a:lnTo>
                  <a:pt x="14799" y="5422"/>
                </a:lnTo>
                <a:lnTo>
                  <a:pt x="14769" y="5474"/>
                </a:lnTo>
                <a:lnTo>
                  <a:pt x="14737" y="5526"/>
                </a:lnTo>
                <a:lnTo>
                  <a:pt x="14704" y="5577"/>
                </a:lnTo>
                <a:lnTo>
                  <a:pt x="14670" y="5627"/>
                </a:lnTo>
                <a:lnTo>
                  <a:pt x="14633" y="5675"/>
                </a:lnTo>
                <a:lnTo>
                  <a:pt x="14595" y="5724"/>
                </a:lnTo>
                <a:lnTo>
                  <a:pt x="14557" y="5772"/>
                </a:lnTo>
                <a:lnTo>
                  <a:pt x="14516" y="5818"/>
                </a:lnTo>
                <a:lnTo>
                  <a:pt x="14474" y="5863"/>
                </a:lnTo>
                <a:lnTo>
                  <a:pt x="14431" y="5907"/>
                </a:lnTo>
                <a:close/>
                <a:moveTo>
                  <a:pt x="4463" y="14370"/>
                </a:moveTo>
                <a:lnTo>
                  <a:pt x="4461" y="14307"/>
                </a:lnTo>
                <a:lnTo>
                  <a:pt x="4458" y="14243"/>
                </a:lnTo>
                <a:lnTo>
                  <a:pt x="4453" y="14180"/>
                </a:lnTo>
                <a:lnTo>
                  <a:pt x="4446" y="14117"/>
                </a:lnTo>
                <a:lnTo>
                  <a:pt x="4438" y="14053"/>
                </a:lnTo>
                <a:lnTo>
                  <a:pt x="4429" y="13990"/>
                </a:lnTo>
                <a:lnTo>
                  <a:pt x="4417" y="13926"/>
                </a:lnTo>
                <a:lnTo>
                  <a:pt x="4405" y="13863"/>
                </a:lnTo>
                <a:lnTo>
                  <a:pt x="4391" y="13800"/>
                </a:lnTo>
                <a:lnTo>
                  <a:pt x="4375" y="13737"/>
                </a:lnTo>
                <a:lnTo>
                  <a:pt x="4357" y="13673"/>
                </a:lnTo>
                <a:lnTo>
                  <a:pt x="4338" y="13610"/>
                </a:lnTo>
                <a:lnTo>
                  <a:pt x="4317" y="13548"/>
                </a:lnTo>
                <a:lnTo>
                  <a:pt x="4295" y="13486"/>
                </a:lnTo>
                <a:lnTo>
                  <a:pt x="4271" y="13423"/>
                </a:lnTo>
                <a:lnTo>
                  <a:pt x="4246" y="13362"/>
                </a:lnTo>
                <a:lnTo>
                  <a:pt x="4219" y="13300"/>
                </a:lnTo>
                <a:lnTo>
                  <a:pt x="4191" y="13240"/>
                </a:lnTo>
                <a:lnTo>
                  <a:pt x="4161" y="13179"/>
                </a:lnTo>
                <a:lnTo>
                  <a:pt x="4128" y="13119"/>
                </a:lnTo>
                <a:lnTo>
                  <a:pt x="4095" y="13059"/>
                </a:lnTo>
                <a:lnTo>
                  <a:pt x="4060" y="13000"/>
                </a:lnTo>
                <a:lnTo>
                  <a:pt x="4024" y="12942"/>
                </a:lnTo>
                <a:lnTo>
                  <a:pt x="3986" y="12884"/>
                </a:lnTo>
                <a:lnTo>
                  <a:pt x="3946" y="12826"/>
                </a:lnTo>
                <a:lnTo>
                  <a:pt x="3905" y="12769"/>
                </a:lnTo>
                <a:lnTo>
                  <a:pt x="3862" y="12714"/>
                </a:lnTo>
                <a:lnTo>
                  <a:pt x="3818" y="12658"/>
                </a:lnTo>
                <a:lnTo>
                  <a:pt x="3771" y="12604"/>
                </a:lnTo>
                <a:lnTo>
                  <a:pt x="3723" y="12549"/>
                </a:lnTo>
                <a:lnTo>
                  <a:pt x="3674" y="12497"/>
                </a:lnTo>
                <a:lnTo>
                  <a:pt x="3622" y="12445"/>
                </a:lnTo>
                <a:lnTo>
                  <a:pt x="3573" y="12396"/>
                </a:lnTo>
                <a:lnTo>
                  <a:pt x="3522" y="12349"/>
                </a:lnTo>
                <a:lnTo>
                  <a:pt x="3470" y="12303"/>
                </a:lnTo>
                <a:lnTo>
                  <a:pt x="3418" y="12258"/>
                </a:lnTo>
                <a:lnTo>
                  <a:pt x="3366" y="12215"/>
                </a:lnTo>
                <a:lnTo>
                  <a:pt x="3312" y="12174"/>
                </a:lnTo>
                <a:lnTo>
                  <a:pt x="3257" y="12133"/>
                </a:lnTo>
                <a:lnTo>
                  <a:pt x="3202" y="12094"/>
                </a:lnTo>
                <a:lnTo>
                  <a:pt x="3146" y="12057"/>
                </a:lnTo>
                <a:lnTo>
                  <a:pt x="3088" y="12020"/>
                </a:lnTo>
                <a:lnTo>
                  <a:pt x="3031" y="11985"/>
                </a:lnTo>
                <a:lnTo>
                  <a:pt x="2974" y="11952"/>
                </a:lnTo>
                <a:lnTo>
                  <a:pt x="2914" y="11920"/>
                </a:lnTo>
                <a:lnTo>
                  <a:pt x="2855" y="11889"/>
                </a:lnTo>
                <a:lnTo>
                  <a:pt x="2796" y="11860"/>
                </a:lnTo>
                <a:lnTo>
                  <a:pt x="2735" y="11832"/>
                </a:lnTo>
                <a:lnTo>
                  <a:pt x="2675" y="11806"/>
                </a:lnTo>
                <a:lnTo>
                  <a:pt x="2613" y="11781"/>
                </a:lnTo>
                <a:lnTo>
                  <a:pt x="2552" y="11757"/>
                </a:lnTo>
                <a:lnTo>
                  <a:pt x="2490" y="11735"/>
                </a:lnTo>
                <a:lnTo>
                  <a:pt x="2427" y="11715"/>
                </a:lnTo>
                <a:lnTo>
                  <a:pt x="2365" y="11696"/>
                </a:lnTo>
                <a:lnTo>
                  <a:pt x="2303" y="11679"/>
                </a:lnTo>
                <a:lnTo>
                  <a:pt x="2239" y="11663"/>
                </a:lnTo>
                <a:lnTo>
                  <a:pt x="2176" y="11648"/>
                </a:lnTo>
                <a:lnTo>
                  <a:pt x="2112" y="11636"/>
                </a:lnTo>
                <a:lnTo>
                  <a:pt x="2048" y="11625"/>
                </a:lnTo>
                <a:lnTo>
                  <a:pt x="1985" y="11615"/>
                </a:lnTo>
                <a:lnTo>
                  <a:pt x="1920" y="11607"/>
                </a:lnTo>
                <a:lnTo>
                  <a:pt x="1857" y="11600"/>
                </a:lnTo>
                <a:lnTo>
                  <a:pt x="1793" y="11595"/>
                </a:lnTo>
                <a:lnTo>
                  <a:pt x="1728" y="11592"/>
                </a:lnTo>
                <a:lnTo>
                  <a:pt x="2229" y="9781"/>
                </a:lnTo>
                <a:lnTo>
                  <a:pt x="2236" y="9759"/>
                </a:lnTo>
                <a:lnTo>
                  <a:pt x="2244" y="9736"/>
                </a:lnTo>
                <a:lnTo>
                  <a:pt x="2253" y="9714"/>
                </a:lnTo>
                <a:lnTo>
                  <a:pt x="2263" y="9692"/>
                </a:lnTo>
                <a:lnTo>
                  <a:pt x="2273" y="9670"/>
                </a:lnTo>
                <a:lnTo>
                  <a:pt x="2284" y="9648"/>
                </a:lnTo>
                <a:lnTo>
                  <a:pt x="2296" y="9626"/>
                </a:lnTo>
                <a:lnTo>
                  <a:pt x="2308" y="9604"/>
                </a:lnTo>
                <a:lnTo>
                  <a:pt x="2321" y="9583"/>
                </a:lnTo>
                <a:lnTo>
                  <a:pt x="2335" y="9561"/>
                </a:lnTo>
                <a:lnTo>
                  <a:pt x="2349" y="9539"/>
                </a:lnTo>
                <a:lnTo>
                  <a:pt x="2363" y="9518"/>
                </a:lnTo>
                <a:lnTo>
                  <a:pt x="2378" y="9498"/>
                </a:lnTo>
                <a:lnTo>
                  <a:pt x="2393" y="9478"/>
                </a:lnTo>
                <a:lnTo>
                  <a:pt x="2409" y="9458"/>
                </a:lnTo>
                <a:lnTo>
                  <a:pt x="2426" y="9438"/>
                </a:lnTo>
                <a:lnTo>
                  <a:pt x="2522" y="9374"/>
                </a:lnTo>
                <a:lnTo>
                  <a:pt x="2621" y="9314"/>
                </a:lnTo>
                <a:lnTo>
                  <a:pt x="2723" y="9260"/>
                </a:lnTo>
                <a:lnTo>
                  <a:pt x="2828" y="9211"/>
                </a:lnTo>
                <a:lnTo>
                  <a:pt x="2934" y="9169"/>
                </a:lnTo>
                <a:lnTo>
                  <a:pt x="3044" y="9131"/>
                </a:lnTo>
                <a:lnTo>
                  <a:pt x="3156" y="9099"/>
                </a:lnTo>
                <a:lnTo>
                  <a:pt x="3268" y="9072"/>
                </a:lnTo>
                <a:lnTo>
                  <a:pt x="3383" y="9051"/>
                </a:lnTo>
                <a:lnTo>
                  <a:pt x="3500" y="9034"/>
                </a:lnTo>
                <a:lnTo>
                  <a:pt x="3617" y="9024"/>
                </a:lnTo>
                <a:lnTo>
                  <a:pt x="3736" y="9018"/>
                </a:lnTo>
                <a:lnTo>
                  <a:pt x="3857" y="9018"/>
                </a:lnTo>
                <a:lnTo>
                  <a:pt x="3976" y="9023"/>
                </a:lnTo>
                <a:lnTo>
                  <a:pt x="4098" y="9033"/>
                </a:lnTo>
                <a:lnTo>
                  <a:pt x="4220" y="9049"/>
                </a:lnTo>
                <a:lnTo>
                  <a:pt x="4342" y="9070"/>
                </a:lnTo>
                <a:lnTo>
                  <a:pt x="4463" y="9096"/>
                </a:lnTo>
                <a:lnTo>
                  <a:pt x="4584" y="9127"/>
                </a:lnTo>
                <a:lnTo>
                  <a:pt x="4706" y="9164"/>
                </a:lnTo>
                <a:lnTo>
                  <a:pt x="4826" y="9206"/>
                </a:lnTo>
                <a:lnTo>
                  <a:pt x="4946" y="9252"/>
                </a:lnTo>
                <a:lnTo>
                  <a:pt x="5065" y="9305"/>
                </a:lnTo>
                <a:lnTo>
                  <a:pt x="5184" y="9363"/>
                </a:lnTo>
                <a:lnTo>
                  <a:pt x="5300" y="9425"/>
                </a:lnTo>
                <a:lnTo>
                  <a:pt x="5415" y="9493"/>
                </a:lnTo>
                <a:lnTo>
                  <a:pt x="5529" y="9566"/>
                </a:lnTo>
                <a:lnTo>
                  <a:pt x="5640" y="9644"/>
                </a:lnTo>
                <a:lnTo>
                  <a:pt x="5750" y="9727"/>
                </a:lnTo>
                <a:lnTo>
                  <a:pt x="5857" y="9815"/>
                </a:lnTo>
                <a:lnTo>
                  <a:pt x="5962" y="9909"/>
                </a:lnTo>
                <a:lnTo>
                  <a:pt x="6065" y="10007"/>
                </a:lnTo>
                <a:lnTo>
                  <a:pt x="6168" y="10115"/>
                </a:lnTo>
                <a:lnTo>
                  <a:pt x="6267" y="10226"/>
                </a:lnTo>
                <a:lnTo>
                  <a:pt x="6360" y="10339"/>
                </a:lnTo>
                <a:lnTo>
                  <a:pt x="6447" y="10456"/>
                </a:lnTo>
                <a:lnTo>
                  <a:pt x="6529" y="10574"/>
                </a:lnTo>
                <a:lnTo>
                  <a:pt x="6604" y="10695"/>
                </a:lnTo>
                <a:lnTo>
                  <a:pt x="6673" y="10816"/>
                </a:lnTo>
                <a:lnTo>
                  <a:pt x="6738" y="10941"/>
                </a:lnTo>
                <a:lnTo>
                  <a:pt x="6796" y="11065"/>
                </a:lnTo>
                <a:lnTo>
                  <a:pt x="6848" y="11191"/>
                </a:lnTo>
                <a:lnTo>
                  <a:pt x="6895" y="11318"/>
                </a:lnTo>
                <a:lnTo>
                  <a:pt x="6936" y="11446"/>
                </a:lnTo>
                <a:lnTo>
                  <a:pt x="6971" y="11574"/>
                </a:lnTo>
                <a:lnTo>
                  <a:pt x="7000" y="11702"/>
                </a:lnTo>
                <a:lnTo>
                  <a:pt x="7023" y="11831"/>
                </a:lnTo>
                <a:lnTo>
                  <a:pt x="7041" y="11959"/>
                </a:lnTo>
                <a:lnTo>
                  <a:pt x="7052" y="12087"/>
                </a:lnTo>
                <a:lnTo>
                  <a:pt x="7058" y="12214"/>
                </a:lnTo>
                <a:lnTo>
                  <a:pt x="7057" y="12341"/>
                </a:lnTo>
                <a:lnTo>
                  <a:pt x="7051" y="12466"/>
                </a:lnTo>
                <a:lnTo>
                  <a:pt x="7039" y="12589"/>
                </a:lnTo>
                <a:lnTo>
                  <a:pt x="7019" y="12712"/>
                </a:lnTo>
                <a:lnTo>
                  <a:pt x="6995" y="12832"/>
                </a:lnTo>
                <a:lnTo>
                  <a:pt x="6965" y="12952"/>
                </a:lnTo>
                <a:lnTo>
                  <a:pt x="6929" y="13068"/>
                </a:lnTo>
                <a:lnTo>
                  <a:pt x="6886" y="13183"/>
                </a:lnTo>
                <a:lnTo>
                  <a:pt x="6837" y="13294"/>
                </a:lnTo>
                <a:lnTo>
                  <a:pt x="6783" y="13402"/>
                </a:lnTo>
                <a:lnTo>
                  <a:pt x="6722" y="13508"/>
                </a:lnTo>
                <a:lnTo>
                  <a:pt x="6655" y="13610"/>
                </a:lnTo>
                <a:lnTo>
                  <a:pt x="6582" y="13710"/>
                </a:lnTo>
                <a:lnTo>
                  <a:pt x="6502" y="13805"/>
                </a:lnTo>
                <a:lnTo>
                  <a:pt x="6481" y="13816"/>
                </a:lnTo>
                <a:lnTo>
                  <a:pt x="6459" y="13827"/>
                </a:lnTo>
                <a:lnTo>
                  <a:pt x="6437" y="13838"/>
                </a:lnTo>
                <a:lnTo>
                  <a:pt x="6415" y="13848"/>
                </a:lnTo>
                <a:lnTo>
                  <a:pt x="6392" y="13858"/>
                </a:lnTo>
                <a:lnTo>
                  <a:pt x="6369" y="13867"/>
                </a:lnTo>
                <a:lnTo>
                  <a:pt x="6345" y="13876"/>
                </a:lnTo>
                <a:lnTo>
                  <a:pt x="6322" y="13884"/>
                </a:lnTo>
                <a:lnTo>
                  <a:pt x="4463" y="14370"/>
                </a:lnTo>
                <a:close/>
                <a:moveTo>
                  <a:pt x="2096" y="14991"/>
                </a:moveTo>
                <a:lnTo>
                  <a:pt x="2070" y="14997"/>
                </a:lnTo>
                <a:lnTo>
                  <a:pt x="2036" y="15005"/>
                </a:lnTo>
                <a:lnTo>
                  <a:pt x="1995" y="15014"/>
                </a:lnTo>
                <a:lnTo>
                  <a:pt x="1949" y="15024"/>
                </a:lnTo>
                <a:lnTo>
                  <a:pt x="1899" y="15034"/>
                </a:lnTo>
                <a:lnTo>
                  <a:pt x="1849" y="15043"/>
                </a:lnTo>
                <a:lnTo>
                  <a:pt x="1825" y="15046"/>
                </a:lnTo>
                <a:lnTo>
                  <a:pt x="1801" y="15050"/>
                </a:lnTo>
                <a:lnTo>
                  <a:pt x="1777" y="15052"/>
                </a:lnTo>
                <a:lnTo>
                  <a:pt x="1755" y="15054"/>
                </a:lnTo>
                <a:lnTo>
                  <a:pt x="1716" y="15053"/>
                </a:lnTo>
                <a:lnTo>
                  <a:pt x="1679" y="15049"/>
                </a:lnTo>
                <a:lnTo>
                  <a:pt x="1641" y="15044"/>
                </a:lnTo>
                <a:lnTo>
                  <a:pt x="1604" y="15037"/>
                </a:lnTo>
                <a:lnTo>
                  <a:pt x="1568" y="15029"/>
                </a:lnTo>
                <a:lnTo>
                  <a:pt x="1532" y="15018"/>
                </a:lnTo>
                <a:lnTo>
                  <a:pt x="1498" y="15006"/>
                </a:lnTo>
                <a:lnTo>
                  <a:pt x="1464" y="14993"/>
                </a:lnTo>
                <a:lnTo>
                  <a:pt x="1430" y="14978"/>
                </a:lnTo>
                <a:lnTo>
                  <a:pt x="1398" y="14961"/>
                </a:lnTo>
                <a:lnTo>
                  <a:pt x="1367" y="14943"/>
                </a:lnTo>
                <a:lnTo>
                  <a:pt x="1336" y="14923"/>
                </a:lnTo>
                <a:lnTo>
                  <a:pt x="1307" y="14902"/>
                </a:lnTo>
                <a:lnTo>
                  <a:pt x="1279" y="14880"/>
                </a:lnTo>
                <a:lnTo>
                  <a:pt x="1251" y="14856"/>
                </a:lnTo>
                <a:lnTo>
                  <a:pt x="1225" y="14832"/>
                </a:lnTo>
                <a:lnTo>
                  <a:pt x="1201" y="14804"/>
                </a:lnTo>
                <a:lnTo>
                  <a:pt x="1177" y="14777"/>
                </a:lnTo>
                <a:lnTo>
                  <a:pt x="1155" y="14749"/>
                </a:lnTo>
                <a:lnTo>
                  <a:pt x="1134" y="14720"/>
                </a:lnTo>
                <a:lnTo>
                  <a:pt x="1115" y="14689"/>
                </a:lnTo>
                <a:lnTo>
                  <a:pt x="1096" y="14658"/>
                </a:lnTo>
                <a:lnTo>
                  <a:pt x="1080" y="14626"/>
                </a:lnTo>
                <a:lnTo>
                  <a:pt x="1065" y="14593"/>
                </a:lnTo>
                <a:lnTo>
                  <a:pt x="1051" y="14559"/>
                </a:lnTo>
                <a:lnTo>
                  <a:pt x="1040" y="14524"/>
                </a:lnTo>
                <a:lnTo>
                  <a:pt x="1030" y="14488"/>
                </a:lnTo>
                <a:lnTo>
                  <a:pt x="1021" y="14452"/>
                </a:lnTo>
                <a:lnTo>
                  <a:pt x="1015" y="14415"/>
                </a:lnTo>
                <a:lnTo>
                  <a:pt x="1010" y="14378"/>
                </a:lnTo>
                <a:lnTo>
                  <a:pt x="1007" y="14340"/>
                </a:lnTo>
                <a:lnTo>
                  <a:pt x="1006" y="14302"/>
                </a:lnTo>
                <a:lnTo>
                  <a:pt x="1009" y="14268"/>
                </a:lnTo>
                <a:lnTo>
                  <a:pt x="1015" y="14229"/>
                </a:lnTo>
                <a:lnTo>
                  <a:pt x="1022" y="14189"/>
                </a:lnTo>
                <a:lnTo>
                  <a:pt x="1029" y="14149"/>
                </a:lnTo>
                <a:lnTo>
                  <a:pt x="1037" y="14110"/>
                </a:lnTo>
                <a:lnTo>
                  <a:pt x="1045" y="14074"/>
                </a:lnTo>
                <a:lnTo>
                  <a:pt x="1051" y="14043"/>
                </a:lnTo>
                <a:lnTo>
                  <a:pt x="1056" y="14020"/>
                </a:lnTo>
                <a:lnTo>
                  <a:pt x="1586" y="12106"/>
                </a:lnTo>
                <a:lnTo>
                  <a:pt x="1641" y="12105"/>
                </a:lnTo>
                <a:lnTo>
                  <a:pt x="1695" y="12105"/>
                </a:lnTo>
                <a:lnTo>
                  <a:pt x="1749" y="12107"/>
                </a:lnTo>
                <a:lnTo>
                  <a:pt x="1804" y="12111"/>
                </a:lnTo>
                <a:lnTo>
                  <a:pt x="1858" y="12116"/>
                </a:lnTo>
                <a:lnTo>
                  <a:pt x="1913" y="12122"/>
                </a:lnTo>
                <a:lnTo>
                  <a:pt x="1968" y="12130"/>
                </a:lnTo>
                <a:lnTo>
                  <a:pt x="2023" y="12139"/>
                </a:lnTo>
                <a:lnTo>
                  <a:pt x="2077" y="12149"/>
                </a:lnTo>
                <a:lnTo>
                  <a:pt x="2133" y="12161"/>
                </a:lnTo>
                <a:lnTo>
                  <a:pt x="2187" y="12175"/>
                </a:lnTo>
                <a:lnTo>
                  <a:pt x="2242" y="12190"/>
                </a:lnTo>
                <a:lnTo>
                  <a:pt x="2297" y="12206"/>
                </a:lnTo>
                <a:lnTo>
                  <a:pt x="2351" y="12224"/>
                </a:lnTo>
                <a:lnTo>
                  <a:pt x="2405" y="12243"/>
                </a:lnTo>
                <a:lnTo>
                  <a:pt x="2460" y="12264"/>
                </a:lnTo>
                <a:lnTo>
                  <a:pt x="2513" y="12286"/>
                </a:lnTo>
                <a:lnTo>
                  <a:pt x="2566" y="12309"/>
                </a:lnTo>
                <a:lnTo>
                  <a:pt x="2619" y="12335"/>
                </a:lnTo>
                <a:lnTo>
                  <a:pt x="2673" y="12362"/>
                </a:lnTo>
                <a:lnTo>
                  <a:pt x="2725" y="12390"/>
                </a:lnTo>
                <a:lnTo>
                  <a:pt x="2776" y="12420"/>
                </a:lnTo>
                <a:lnTo>
                  <a:pt x="2829" y="12451"/>
                </a:lnTo>
                <a:lnTo>
                  <a:pt x="2879" y="12483"/>
                </a:lnTo>
                <a:lnTo>
                  <a:pt x="2930" y="12517"/>
                </a:lnTo>
                <a:lnTo>
                  <a:pt x="2980" y="12553"/>
                </a:lnTo>
                <a:lnTo>
                  <a:pt x="3029" y="12590"/>
                </a:lnTo>
                <a:lnTo>
                  <a:pt x="3078" y="12629"/>
                </a:lnTo>
                <a:lnTo>
                  <a:pt x="3126" y="12669"/>
                </a:lnTo>
                <a:lnTo>
                  <a:pt x="3174" y="12711"/>
                </a:lnTo>
                <a:lnTo>
                  <a:pt x="3220" y="12754"/>
                </a:lnTo>
                <a:lnTo>
                  <a:pt x="3266" y="12799"/>
                </a:lnTo>
                <a:lnTo>
                  <a:pt x="3312" y="12845"/>
                </a:lnTo>
                <a:lnTo>
                  <a:pt x="3356" y="12893"/>
                </a:lnTo>
                <a:lnTo>
                  <a:pt x="3398" y="12941"/>
                </a:lnTo>
                <a:lnTo>
                  <a:pt x="3439" y="12990"/>
                </a:lnTo>
                <a:lnTo>
                  <a:pt x="3479" y="13039"/>
                </a:lnTo>
                <a:lnTo>
                  <a:pt x="3517" y="13089"/>
                </a:lnTo>
                <a:lnTo>
                  <a:pt x="3553" y="13139"/>
                </a:lnTo>
                <a:lnTo>
                  <a:pt x="3588" y="13191"/>
                </a:lnTo>
                <a:lnTo>
                  <a:pt x="3621" y="13243"/>
                </a:lnTo>
                <a:lnTo>
                  <a:pt x="3653" y="13295"/>
                </a:lnTo>
                <a:lnTo>
                  <a:pt x="3683" y="13348"/>
                </a:lnTo>
                <a:lnTo>
                  <a:pt x="3712" y="13401"/>
                </a:lnTo>
                <a:lnTo>
                  <a:pt x="3739" y="13455"/>
                </a:lnTo>
                <a:lnTo>
                  <a:pt x="3765" y="13509"/>
                </a:lnTo>
                <a:lnTo>
                  <a:pt x="3788" y="13563"/>
                </a:lnTo>
                <a:lnTo>
                  <a:pt x="3811" y="13617"/>
                </a:lnTo>
                <a:lnTo>
                  <a:pt x="3833" y="13671"/>
                </a:lnTo>
                <a:lnTo>
                  <a:pt x="3852" y="13727"/>
                </a:lnTo>
                <a:lnTo>
                  <a:pt x="3870" y="13782"/>
                </a:lnTo>
                <a:lnTo>
                  <a:pt x="3887" y="13837"/>
                </a:lnTo>
                <a:lnTo>
                  <a:pt x="3902" y="13892"/>
                </a:lnTo>
                <a:lnTo>
                  <a:pt x="3915" y="13948"/>
                </a:lnTo>
                <a:lnTo>
                  <a:pt x="3927" y="14004"/>
                </a:lnTo>
                <a:lnTo>
                  <a:pt x="3938" y="14060"/>
                </a:lnTo>
                <a:lnTo>
                  <a:pt x="3946" y="14115"/>
                </a:lnTo>
                <a:lnTo>
                  <a:pt x="3954" y="14170"/>
                </a:lnTo>
                <a:lnTo>
                  <a:pt x="3960" y="14225"/>
                </a:lnTo>
                <a:lnTo>
                  <a:pt x="3964" y="14282"/>
                </a:lnTo>
                <a:lnTo>
                  <a:pt x="3967" y="14337"/>
                </a:lnTo>
                <a:lnTo>
                  <a:pt x="3968" y="14391"/>
                </a:lnTo>
                <a:lnTo>
                  <a:pt x="3968" y="14446"/>
                </a:lnTo>
                <a:lnTo>
                  <a:pt x="3967" y="14500"/>
                </a:lnTo>
                <a:lnTo>
                  <a:pt x="2096" y="14991"/>
                </a:lnTo>
                <a:close/>
                <a:moveTo>
                  <a:pt x="5275" y="8311"/>
                </a:moveTo>
                <a:lnTo>
                  <a:pt x="5187" y="8277"/>
                </a:lnTo>
                <a:lnTo>
                  <a:pt x="5099" y="8245"/>
                </a:lnTo>
                <a:lnTo>
                  <a:pt x="5011" y="8215"/>
                </a:lnTo>
                <a:lnTo>
                  <a:pt x="4921" y="8186"/>
                </a:lnTo>
                <a:lnTo>
                  <a:pt x="4877" y="8173"/>
                </a:lnTo>
                <a:lnTo>
                  <a:pt x="4833" y="8159"/>
                </a:lnTo>
                <a:lnTo>
                  <a:pt x="4787" y="8147"/>
                </a:lnTo>
                <a:lnTo>
                  <a:pt x="4742" y="8135"/>
                </a:lnTo>
                <a:lnTo>
                  <a:pt x="4698" y="8124"/>
                </a:lnTo>
                <a:lnTo>
                  <a:pt x="4652" y="8113"/>
                </a:lnTo>
                <a:lnTo>
                  <a:pt x="4607" y="8103"/>
                </a:lnTo>
                <a:lnTo>
                  <a:pt x="4562" y="8093"/>
                </a:lnTo>
                <a:lnTo>
                  <a:pt x="4517" y="8084"/>
                </a:lnTo>
                <a:lnTo>
                  <a:pt x="4471" y="8075"/>
                </a:lnTo>
                <a:lnTo>
                  <a:pt x="4426" y="8067"/>
                </a:lnTo>
                <a:lnTo>
                  <a:pt x="4380" y="8059"/>
                </a:lnTo>
                <a:lnTo>
                  <a:pt x="4335" y="8052"/>
                </a:lnTo>
                <a:lnTo>
                  <a:pt x="4289" y="8045"/>
                </a:lnTo>
                <a:lnTo>
                  <a:pt x="4243" y="8039"/>
                </a:lnTo>
                <a:lnTo>
                  <a:pt x="4198" y="8034"/>
                </a:lnTo>
                <a:lnTo>
                  <a:pt x="4153" y="8029"/>
                </a:lnTo>
                <a:lnTo>
                  <a:pt x="4106" y="8025"/>
                </a:lnTo>
                <a:lnTo>
                  <a:pt x="4061" y="8021"/>
                </a:lnTo>
                <a:lnTo>
                  <a:pt x="4015" y="8018"/>
                </a:lnTo>
                <a:lnTo>
                  <a:pt x="3969" y="8015"/>
                </a:lnTo>
                <a:lnTo>
                  <a:pt x="3923" y="8013"/>
                </a:lnTo>
                <a:lnTo>
                  <a:pt x="3878" y="8011"/>
                </a:lnTo>
                <a:lnTo>
                  <a:pt x="3832" y="8011"/>
                </a:lnTo>
                <a:lnTo>
                  <a:pt x="7706" y="4116"/>
                </a:lnTo>
                <a:lnTo>
                  <a:pt x="7763" y="4063"/>
                </a:lnTo>
                <a:lnTo>
                  <a:pt x="7820" y="4012"/>
                </a:lnTo>
                <a:lnTo>
                  <a:pt x="7880" y="3964"/>
                </a:lnTo>
                <a:lnTo>
                  <a:pt x="7941" y="3918"/>
                </a:lnTo>
                <a:lnTo>
                  <a:pt x="8003" y="3875"/>
                </a:lnTo>
                <a:lnTo>
                  <a:pt x="8067" y="3834"/>
                </a:lnTo>
                <a:lnTo>
                  <a:pt x="8131" y="3796"/>
                </a:lnTo>
                <a:lnTo>
                  <a:pt x="8197" y="3760"/>
                </a:lnTo>
                <a:lnTo>
                  <a:pt x="8265" y="3725"/>
                </a:lnTo>
                <a:lnTo>
                  <a:pt x="8333" y="3694"/>
                </a:lnTo>
                <a:lnTo>
                  <a:pt x="8403" y="3665"/>
                </a:lnTo>
                <a:lnTo>
                  <a:pt x="8473" y="3638"/>
                </a:lnTo>
                <a:lnTo>
                  <a:pt x="8544" y="3613"/>
                </a:lnTo>
                <a:lnTo>
                  <a:pt x="8616" y="3591"/>
                </a:lnTo>
                <a:lnTo>
                  <a:pt x="8689" y="3571"/>
                </a:lnTo>
                <a:lnTo>
                  <a:pt x="8764" y="3554"/>
                </a:lnTo>
                <a:lnTo>
                  <a:pt x="8838" y="3539"/>
                </a:lnTo>
                <a:lnTo>
                  <a:pt x="8914" y="3526"/>
                </a:lnTo>
                <a:lnTo>
                  <a:pt x="8989" y="3515"/>
                </a:lnTo>
                <a:lnTo>
                  <a:pt x="9067" y="3507"/>
                </a:lnTo>
                <a:lnTo>
                  <a:pt x="9143" y="3501"/>
                </a:lnTo>
                <a:lnTo>
                  <a:pt x="9220" y="3497"/>
                </a:lnTo>
                <a:lnTo>
                  <a:pt x="9299" y="3496"/>
                </a:lnTo>
                <a:lnTo>
                  <a:pt x="9377" y="3497"/>
                </a:lnTo>
                <a:lnTo>
                  <a:pt x="9457" y="3500"/>
                </a:lnTo>
                <a:lnTo>
                  <a:pt x="9535" y="3505"/>
                </a:lnTo>
                <a:lnTo>
                  <a:pt x="9615" y="3512"/>
                </a:lnTo>
                <a:lnTo>
                  <a:pt x="9694" y="3522"/>
                </a:lnTo>
                <a:lnTo>
                  <a:pt x="9775" y="3534"/>
                </a:lnTo>
                <a:lnTo>
                  <a:pt x="9854" y="3548"/>
                </a:lnTo>
                <a:lnTo>
                  <a:pt x="9934" y="3565"/>
                </a:lnTo>
                <a:lnTo>
                  <a:pt x="10014" y="3583"/>
                </a:lnTo>
                <a:lnTo>
                  <a:pt x="5275" y="8311"/>
                </a:lnTo>
                <a:close/>
                <a:moveTo>
                  <a:pt x="7441" y="10165"/>
                </a:moveTo>
                <a:lnTo>
                  <a:pt x="7406" y="10107"/>
                </a:lnTo>
                <a:lnTo>
                  <a:pt x="7369" y="10049"/>
                </a:lnTo>
                <a:lnTo>
                  <a:pt x="7332" y="9992"/>
                </a:lnTo>
                <a:lnTo>
                  <a:pt x="7295" y="9936"/>
                </a:lnTo>
                <a:lnTo>
                  <a:pt x="7257" y="9880"/>
                </a:lnTo>
                <a:lnTo>
                  <a:pt x="7218" y="9824"/>
                </a:lnTo>
                <a:lnTo>
                  <a:pt x="7177" y="9768"/>
                </a:lnTo>
                <a:lnTo>
                  <a:pt x="7137" y="9714"/>
                </a:lnTo>
                <a:lnTo>
                  <a:pt x="7096" y="9660"/>
                </a:lnTo>
                <a:lnTo>
                  <a:pt x="7053" y="9606"/>
                </a:lnTo>
                <a:lnTo>
                  <a:pt x="7009" y="9553"/>
                </a:lnTo>
                <a:lnTo>
                  <a:pt x="6965" y="9500"/>
                </a:lnTo>
                <a:lnTo>
                  <a:pt x="6919" y="9448"/>
                </a:lnTo>
                <a:lnTo>
                  <a:pt x="6873" y="9397"/>
                </a:lnTo>
                <a:lnTo>
                  <a:pt x="6824" y="9347"/>
                </a:lnTo>
                <a:lnTo>
                  <a:pt x="6776" y="9297"/>
                </a:lnTo>
                <a:lnTo>
                  <a:pt x="6718" y="9240"/>
                </a:lnTo>
                <a:lnTo>
                  <a:pt x="6658" y="9185"/>
                </a:lnTo>
                <a:lnTo>
                  <a:pt x="6598" y="9131"/>
                </a:lnTo>
                <a:lnTo>
                  <a:pt x="6538" y="9079"/>
                </a:lnTo>
                <a:lnTo>
                  <a:pt x="6475" y="9029"/>
                </a:lnTo>
                <a:lnTo>
                  <a:pt x="6412" y="8978"/>
                </a:lnTo>
                <a:lnTo>
                  <a:pt x="6348" y="8930"/>
                </a:lnTo>
                <a:lnTo>
                  <a:pt x="6284" y="8884"/>
                </a:lnTo>
                <a:lnTo>
                  <a:pt x="6220" y="8838"/>
                </a:lnTo>
                <a:lnTo>
                  <a:pt x="6153" y="8794"/>
                </a:lnTo>
                <a:lnTo>
                  <a:pt x="6087" y="8750"/>
                </a:lnTo>
                <a:lnTo>
                  <a:pt x="6021" y="8707"/>
                </a:lnTo>
                <a:lnTo>
                  <a:pt x="5953" y="8666"/>
                </a:lnTo>
                <a:lnTo>
                  <a:pt x="5885" y="8626"/>
                </a:lnTo>
                <a:lnTo>
                  <a:pt x="5816" y="8587"/>
                </a:lnTo>
                <a:lnTo>
                  <a:pt x="5748" y="8549"/>
                </a:lnTo>
                <a:lnTo>
                  <a:pt x="10542" y="3766"/>
                </a:lnTo>
                <a:lnTo>
                  <a:pt x="10613" y="3798"/>
                </a:lnTo>
                <a:lnTo>
                  <a:pt x="10683" y="3831"/>
                </a:lnTo>
                <a:lnTo>
                  <a:pt x="10752" y="3866"/>
                </a:lnTo>
                <a:lnTo>
                  <a:pt x="10821" y="3903"/>
                </a:lnTo>
                <a:lnTo>
                  <a:pt x="10889" y="3942"/>
                </a:lnTo>
                <a:lnTo>
                  <a:pt x="10958" y="3983"/>
                </a:lnTo>
                <a:lnTo>
                  <a:pt x="11025" y="4026"/>
                </a:lnTo>
                <a:lnTo>
                  <a:pt x="11091" y="4070"/>
                </a:lnTo>
                <a:lnTo>
                  <a:pt x="11157" y="4115"/>
                </a:lnTo>
                <a:lnTo>
                  <a:pt x="11222" y="4163"/>
                </a:lnTo>
                <a:lnTo>
                  <a:pt x="11287" y="4212"/>
                </a:lnTo>
                <a:lnTo>
                  <a:pt x="11351" y="4263"/>
                </a:lnTo>
                <a:lnTo>
                  <a:pt x="11413" y="4317"/>
                </a:lnTo>
                <a:lnTo>
                  <a:pt x="11476" y="4372"/>
                </a:lnTo>
                <a:lnTo>
                  <a:pt x="11537" y="4428"/>
                </a:lnTo>
                <a:lnTo>
                  <a:pt x="11597" y="4487"/>
                </a:lnTo>
                <a:lnTo>
                  <a:pt x="11648" y="4537"/>
                </a:lnTo>
                <a:lnTo>
                  <a:pt x="11696" y="4590"/>
                </a:lnTo>
                <a:lnTo>
                  <a:pt x="11743" y="4642"/>
                </a:lnTo>
                <a:lnTo>
                  <a:pt x="11790" y="4696"/>
                </a:lnTo>
                <a:lnTo>
                  <a:pt x="11835" y="4749"/>
                </a:lnTo>
                <a:lnTo>
                  <a:pt x="11878" y="4803"/>
                </a:lnTo>
                <a:lnTo>
                  <a:pt x="11919" y="4859"/>
                </a:lnTo>
                <a:lnTo>
                  <a:pt x="11961" y="4915"/>
                </a:lnTo>
                <a:lnTo>
                  <a:pt x="12000" y="4970"/>
                </a:lnTo>
                <a:lnTo>
                  <a:pt x="12038" y="5027"/>
                </a:lnTo>
                <a:lnTo>
                  <a:pt x="12075" y="5084"/>
                </a:lnTo>
                <a:lnTo>
                  <a:pt x="12110" y="5142"/>
                </a:lnTo>
                <a:lnTo>
                  <a:pt x="12145" y="5200"/>
                </a:lnTo>
                <a:lnTo>
                  <a:pt x="12178" y="5258"/>
                </a:lnTo>
                <a:lnTo>
                  <a:pt x="12210" y="5316"/>
                </a:lnTo>
                <a:lnTo>
                  <a:pt x="12241" y="5375"/>
                </a:lnTo>
                <a:lnTo>
                  <a:pt x="7441" y="10165"/>
                </a:lnTo>
                <a:close/>
                <a:moveTo>
                  <a:pt x="8055" y="11941"/>
                </a:moveTo>
                <a:lnTo>
                  <a:pt x="8045" y="11856"/>
                </a:lnTo>
                <a:lnTo>
                  <a:pt x="8035" y="11772"/>
                </a:lnTo>
                <a:lnTo>
                  <a:pt x="8022" y="11687"/>
                </a:lnTo>
                <a:lnTo>
                  <a:pt x="8008" y="11603"/>
                </a:lnTo>
                <a:lnTo>
                  <a:pt x="7991" y="11519"/>
                </a:lnTo>
                <a:lnTo>
                  <a:pt x="7973" y="11435"/>
                </a:lnTo>
                <a:lnTo>
                  <a:pt x="7953" y="11352"/>
                </a:lnTo>
                <a:lnTo>
                  <a:pt x="7931" y="11270"/>
                </a:lnTo>
                <a:lnTo>
                  <a:pt x="7907" y="11187"/>
                </a:lnTo>
                <a:lnTo>
                  <a:pt x="7882" y="11105"/>
                </a:lnTo>
                <a:lnTo>
                  <a:pt x="7854" y="11024"/>
                </a:lnTo>
                <a:lnTo>
                  <a:pt x="7825" y="10943"/>
                </a:lnTo>
                <a:lnTo>
                  <a:pt x="7795" y="10861"/>
                </a:lnTo>
                <a:lnTo>
                  <a:pt x="7763" y="10781"/>
                </a:lnTo>
                <a:lnTo>
                  <a:pt x="7729" y="10702"/>
                </a:lnTo>
                <a:lnTo>
                  <a:pt x="7693" y="10622"/>
                </a:lnTo>
                <a:lnTo>
                  <a:pt x="12448" y="5878"/>
                </a:lnTo>
                <a:lnTo>
                  <a:pt x="12475" y="5965"/>
                </a:lnTo>
                <a:lnTo>
                  <a:pt x="12499" y="6051"/>
                </a:lnTo>
                <a:lnTo>
                  <a:pt x="12519" y="6137"/>
                </a:lnTo>
                <a:lnTo>
                  <a:pt x="12537" y="6223"/>
                </a:lnTo>
                <a:lnTo>
                  <a:pt x="12553" y="6310"/>
                </a:lnTo>
                <a:lnTo>
                  <a:pt x="12566" y="6396"/>
                </a:lnTo>
                <a:lnTo>
                  <a:pt x="12576" y="6482"/>
                </a:lnTo>
                <a:lnTo>
                  <a:pt x="12583" y="6568"/>
                </a:lnTo>
                <a:lnTo>
                  <a:pt x="12588" y="6654"/>
                </a:lnTo>
                <a:lnTo>
                  <a:pt x="12591" y="6739"/>
                </a:lnTo>
                <a:lnTo>
                  <a:pt x="12591" y="6824"/>
                </a:lnTo>
                <a:lnTo>
                  <a:pt x="12588" y="6908"/>
                </a:lnTo>
                <a:lnTo>
                  <a:pt x="12582" y="6992"/>
                </a:lnTo>
                <a:lnTo>
                  <a:pt x="12574" y="7075"/>
                </a:lnTo>
                <a:lnTo>
                  <a:pt x="12563" y="7158"/>
                </a:lnTo>
                <a:lnTo>
                  <a:pt x="12549" y="7239"/>
                </a:lnTo>
                <a:lnTo>
                  <a:pt x="12533" y="7320"/>
                </a:lnTo>
                <a:lnTo>
                  <a:pt x="12513" y="7400"/>
                </a:lnTo>
                <a:lnTo>
                  <a:pt x="12492" y="7479"/>
                </a:lnTo>
                <a:lnTo>
                  <a:pt x="12467" y="7557"/>
                </a:lnTo>
                <a:lnTo>
                  <a:pt x="12439" y="7635"/>
                </a:lnTo>
                <a:lnTo>
                  <a:pt x="12409" y="7710"/>
                </a:lnTo>
                <a:lnTo>
                  <a:pt x="12376" y="7784"/>
                </a:lnTo>
                <a:lnTo>
                  <a:pt x="12340" y="7857"/>
                </a:lnTo>
                <a:lnTo>
                  <a:pt x="12302" y="7930"/>
                </a:lnTo>
                <a:lnTo>
                  <a:pt x="12260" y="8000"/>
                </a:lnTo>
                <a:lnTo>
                  <a:pt x="12216" y="8069"/>
                </a:lnTo>
                <a:lnTo>
                  <a:pt x="12169" y="8136"/>
                </a:lnTo>
                <a:lnTo>
                  <a:pt x="12120" y="8203"/>
                </a:lnTo>
                <a:lnTo>
                  <a:pt x="12066" y="8267"/>
                </a:lnTo>
                <a:lnTo>
                  <a:pt x="12011" y="8329"/>
                </a:lnTo>
                <a:lnTo>
                  <a:pt x="11953" y="8389"/>
                </a:lnTo>
                <a:lnTo>
                  <a:pt x="11947" y="8394"/>
                </a:lnTo>
                <a:lnTo>
                  <a:pt x="11940" y="8400"/>
                </a:lnTo>
                <a:lnTo>
                  <a:pt x="11948" y="8406"/>
                </a:lnTo>
                <a:lnTo>
                  <a:pt x="8060" y="12314"/>
                </a:lnTo>
                <a:lnTo>
                  <a:pt x="8061" y="12268"/>
                </a:lnTo>
                <a:lnTo>
                  <a:pt x="8061" y="12222"/>
                </a:lnTo>
                <a:lnTo>
                  <a:pt x="8062" y="12175"/>
                </a:lnTo>
                <a:lnTo>
                  <a:pt x="8062" y="12129"/>
                </a:lnTo>
                <a:lnTo>
                  <a:pt x="8062" y="12082"/>
                </a:lnTo>
                <a:lnTo>
                  <a:pt x="8061" y="12035"/>
                </a:lnTo>
                <a:lnTo>
                  <a:pt x="8059" y="11988"/>
                </a:lnTo>
                <a:lnTo>
                  <a:pt x="8055" y="11941"/>
                </a:lnTo>
                <a:close/>
                <a:moveTo>
                  <a:pt x="14785" y="1295"/>
                </a:moveTo>
                <a:lnTo>
                  <a:pt x="14707" y="1218"/>
                </a:lnTo>
                <a:lnTo>
                  <a:pt x="14626" y="1144"/>
                </a:lnTo>
                <a:lnTo>
                  <a:pt x="14546" y="1072"/>
                </a:lnTo>
                <a:lnTo>
                  <a:pt x="14463" y="1003"/>
                </a:lnTo>
                <a:lnTo>
                  <a:pt x="14379" y="934"/>
                </a:lnTo>
                <a:lnTo>
                  <a:pt x="14294" y="869"/>
                </a:lnTo>
                <a:lnTo>
                  <a:pt x="14208" y="806"/>
                </a:lnTo>
                <a:lnTo>
                  <a:pt x="14119" y="745"/>
                </a:lnTo>
                <a:lnTo>
                  <a:pt x="14031" y="685"/>
                </a:lnTo>
                <a:lnTo>
                  <a:pt x="13941" y="629"/>
                </a:lnTo>
                <a:lnTo>
                  <a:pt x="13851" y="575"/>
                </a:lnTo>
                <a:lnTo>
                  <a:pt x="13758" y="523"/>
                </a:lnTo>
                <a:lnTo>
                  <a:pt x="13666" y="473"/>
                </a:lnTo>
                <a:lnTo>
                  <a:pt x="13572" y="426"/>
                </a:lnTo>
                <a:lnTo>
                  <a:pt x="13478" y="380"/>
                </a:lnTo>
                <a:lnTo>
                  <a:pt x="13382" y="338"/>
                </a:lnTo>
                <a:lnTo>
                  <a:pt x="13286" y="298"/>
                </a:lnTo>
                <a:lnTo>
                  <a:pt x="13190" y="260"/>
                </a:lnTo>
                <a:lnTo>
                  <a:pt x="13092" y="225"/>
                </a:lnTo>
                <a:lnTo>
                  <a:pt x="12995" y="193"/>
                </a:lnTo>
                <a:lnTo>
                  <a:pt x="12896" y="162"/>
                </a:lnTo>
                <a:lnTo>
                  <a:pt x="12798" y="134"/>
                </a:lnTo>
                <a:lnTo>
                  <a:pt x="12698" y="109"/>
                </a:lnTo>
                <a:lnTo>
                  <a:pt x="12598" y="86"/>
                </a:lnTo>
                <a:lnTo>
                  <a:pt x="12499" y="66"/>
                </a:lnTo>
                <a:lnTo>
                  <a:pt x="12398" y="49"/>
                </a:lnTo>
                <a:lnTo>
                  <a:pt x="12299" y="34"/>
                </a:lnTo>
                <a:lnTo>
                  <a:pt x="12198" y="22"/>
                </a:lnTo>
                <a:lnTo>
                  <a:pt x="12097" y="12"/>
                </a:lnTo>
                <a:lnTo>
                  <a:pt x="11996" y="5"/>
                </a:lnTo>
                <a:lnTo>
                  <a:pt x="11895" y="1"/>
                </a:lnTo>
                <a:lnTo>
                  <a:pt x="11795" y="0"/>
                </a:lnTo>
                <a:lnTo>
                  <a:pt x="11710" y="1"/>
                </a:lnTo>
                <a:lnTo>
                  <a:pt x="11626" y="4"/>
                </a:lnTo>
                <a:lnTo>
                  <a:pt x="11542" y="9"/>
                </a:lnTo>
                <a:lnTo>
                  <a:pt x="11459" y="16"/>
                </a:lnTo>
                <a:lnTo>
                  <a:pt x="11376" y="24"/>
                </a:lnTo>
                <a:lnTo>
                  <a:pt x="11294" y="35"/>
                </a:lnTo>
                <a:lnTo>
                  <a:pt x="11212" y="47"/>
                </a:lnTo>
                <a:lnTo>
                  <a:pt x="11131" y="62"/>
                </a:lnTo>
                <a:lnTo>
                  <a:pt x="11051" y="78"/>
                </a:lnTo>
                <a:lnTo>
                  <a:pt x="10971" y="96"/>
                </a:lnTo>
                <a:lnTo>
                  <a:pt x="10892" y="116"/>
                </a:lnTo>
                <a:lnTo>
                  <a:pt x="10814" y="139"/>
                </a:lnTo>
                <a:lnTo>
                  <a:pt x="10736" y="162"/>
                </a:lnTo>
                <a:lnTo>
                  <a:pt x="10660" y="187"/>
                </a:lnTo>
                <a:lnTo>
                  <a:pt x="10584" y="215"/>
                </a:lnTo>
                <a:lnTo>
                  <a:pt x="10509" y="243"/>
                </a:lnTo>
                <a:lnTo>
                  <a:pt x="10435" y="274"/>
                </a:lnTo>
                <a:lnTo>
                  <a:pt x="10361" y="307"/>
                </a:lnTo>
                <a:lnTo>
                  <a:pt x="10289" y="341"/>
                </a:lnTo>
                <a:lnTo>
                  <a:pt x="10217" y="377"/>
                </a:lnTo>
                <a:lnTo>
                  <a:pt x="10147" y="416"/>
                </a:lnTo>
                <a:lnTo>
                  <a:pt x="10078" y="455"/>
                </a:lnTo>
                <a:lnTo>
                  <a:pt x="10010" y="496"/>
                </a:lnTo>
                <a:lnTo>
                  <a:pt x="9943" y="539"/>
                </a:lnTo>
                <a:lnTo>
                  <a:pt x="9876" y="583"/>
                </a:lnTo>
                <a:lnTo>
                  <a:pt x="9811" y="629"/>
                </a:lnTo>
                <a:lnTo>
                  <a:pt x="9748" y="677"/>
                </a:lnTo>
                <a:lnTo>
                  <a:pt x="9684" y="727"/>
                </a:lnTo>
                <a:lnTo>
                  <a:pt x="9623" y="778"/>
                </a:lnTo>
                <a:lnTo>
                  <a:pt x="9562" y="831"/>
                </a:lnTo>
                <a:lnTo>
                  <a:pt x="9503" y="885"/>
                </a:lnTo>
                <a:lnTo>
                  <a:pt x="9446" y="941"/>
                </a:lnTo>
                <a:lnTo>
                  <a:pt x="6997" y="3403"/>
                </a:lnTo>
                <a:lnTo>
                  <a:pt x="6986" y="3412"/>
                </a:lnTo>
                <a:lnTo>
                  <a:pt x="6974" y="3422"/>
                </a:lnTo>
                <a:lnTo>
                  <a:pt x="6969" y="3428"/>
                </a:lnTo>
                <a:lnTo>
                  <a:pt x="6964" y="3435"/>
                </a:lnTo>
                <a:lnTo>
                  <a:pt x="6965" y="3436"/>
                </a:lnTo>
                <a:lnTo>
                  <a:pt x="1769" y="8659"/>
                </a:lnTo>
                <a:lnTo>
                  <a:pt x="1747" y="8681"/>
                </a:lnTo>
                <a:lnTo>
                  <a:pt x="1725" y="8704"/>
                </a:lnTo>
                <a:lnTo>
                  <a:pt x="1704" y="8728"/>
                </a:lnTo>
                <a:lnTo>
                  <a:pt x="1683" y="8751"/>
                </a:lnTo>
                <a:lnTo>
                  <a:pt x="1642" y="8799"/>
                </a:lnTo>
                <a:lnTo>
                  <a:pt x="1602" y="8847"/>
                </a:lnTo>
                <a:lnTo>
                  <a:pt x="1564" y="8897"/>
                </a:lnTo>
                <a:lnTo>
                  <a:pt x="1528" y="8949"/>
                </a:lnTo>
                <a:lnTo>
                  <a:pt x="1494" y="9002"/>
                </a:lnTo>
                <a:lnTo>
                  <a:pt x="1461" y="9055"/>
                </a:lnTo>
                <a:lnTo>
                  <a:pt x="1429" y="9109"/>
                </a:lnTo>
                <a:lnTo>
                  <a:pt x="1400" y="9165"/>
                </a:lnTo>
                <a:lnTo>
                  <a:pt x="1372" y="9221"/>
                </a:lnTo>
                <a:lnTo>
                  <a:pt x="1347" y="9279"/>
                </a:lnTo>
                <a:lnTo>
                  <a:pt x="1322" y="9336"/>
                </a:lnTo>
                <a:lnTo>
                  <a:pt x="1300" y="9395"/>
                </a:lnTo>
                <a:lnTo>
                  <a:pt x="1279" y="9454"/>
                </a:lnTo>
                <a:lnTo>
                  <a:pt x="1260" y="9514"/>
                </a:lnTo>
                <a:lnTo>
                  <a:pt x="78" y="13784"/>
                </a:lnTo>
                <a:lnTo>
                  <a:pt x="74" y="13803"/>
                </a:lnTo>
                <a:lnTo>
                  <a:pt x="65" y="13846"/>
                </a:lnTo>
                <a:lnTo>
                  <a:pt x="53" y="13908"/>
                </a:lnTo>
                <a:lnTo>
                  <a:pt x="38" y="13984"/>
                </a:lnTo>
                <a:lnTo>
                  <a:pt x="31" y="14025"/>
                </a:lnTo>
                <a:lnTo>
                  <a:pt x="24" y="14066"/>
                </a:lnTo>
                <a:lnTo>
                  <a:pt x="18" y="14109"/>
                </a:lnTo>
                <a:lnTo>
                  <a:pt x="12" y="14151"/>
                </a:lnTo>
                <a:lnTo>
                  <a:pt x="7" y="14192"/>
                </a:lnTo>
                <a:lnTo>
                  <a:pt x="3" y="14231"/>
                </a:lnTo>
                <a:lnTo>
                  <a:pt x="1" y="14268"/>
                </a:lnTo>
                <a:lnTo>
                  <a:pt x="0" y="14302"/>
                </a:lnTo>
                <a:lnTo>
                  <a:pt x="2" y="14392"/>
                </a:lnTo>
                <a:lnTo>
                  <a:pt x="9" y="14481"/>
                </a:lnTo>
                <a:lnTo>
                  <a:pt x="20" y="14569"/>
                </a:lnTo>
                <a:lnTo>
                  <a:pt x="36" y="14656"/>
                </a:lnTo>
                <a:lnTo>
                  <a:pt x="55" y="14740"/>
                </a:lnTo>
                <a:lnTo>
                  <a:pt x="79" y="14824"/>
                </a:lnTo>
                <a:lnTo>
                  <a:pt x="107" y="14906"/>
                </a:lnTo>
                <a:lnTo>
                  <a:pt x="139" y="14985"/>
                </a:lnTo>
                <a:lnTo>
                  <a:pt x="174" y="15063"/>
                </a:lnTo>
                <a:lnTo>
                  <a:pt x="212" y="15139"/>
                </a:lnTo>
                <a:lnTo>
                  <a:pt x="256" y="15212"/>
                </a:lnTo>
                <a:lnTo>
                  <a:pt x="301" y="15283"/>
                </a:lnTo>
                <a:lnTo>
                  <a:pt x="350" y="15352"/>
                </a:lnTo>
                <a:lnTo>
                  <a:pt x="402" y="15419"/>
                </a:lnTo>
                <a:lnTo>
                  <a:pt x="458" y="15483"/>
                </a:lnTo>
                <a:lnTo>
                  <a:pt x="516" y="15543"/>
                </a:lnTo>
                <a:lnTo>
                  <a:pt x="577" y="15601"/>
                </a:lnTo>
                <a:lnTo>
                  <a:pt x="642" y="15657"/>
                </a:lnTo>
                <a:lnTo>
                  <a:pt x="708" y="15709"/>
                </a:lnTo>
                <a:lnTo>
                  <a:pt x="778" y="15758"/>
                </a:lnTo>
                <a:lnTo>
                  <a:pt x="849" y="15804"/>
                </a:lnTo>
                <a:lnTo>
                  <a:pt x="922" y="15846"/>
                </a:lnTo>
                <a:lnTo>
                  <a:pt x="999" y="15884"/>
                </a:lnTo>
                <a:lnTo>
                  <a:pt x="1076" y="15919"/>
                </a:lnTo>
                <a:lnTo>
                  <a:pt x="1157" y="15952"/>
                </a:lnTo>
                <a:lnTo>
                  <a:pt x="1238" y="15979"/>
                </a:lnTo>
                <a:lnTo>
                  <a:pt x="1323" y="16003"/>
                </a:lnTo>
                <a:lnTo>
                  <a:pt x="1407" y="16022"/>
                </a:lnTo>
                <a:lnTo>
                  <a:pt x="1495" y="16038"/>
                </a:lnTo>
                <a:lnTo>
                  <a:pt x="1582" y="16049"/>
                </a:lnTo>
                <a:lnTo>
                  <a:pt x="1672" y="16056"/>
                </a:lnTo>
                <a:lnTo>
                  <a:pt x="1763" y="16058"/>
                </a:lnTo>
                <a:lnTo>
                  <a:pt x="1801" y="16057"/>
                </a:lnTo>
                <a:lnTo>
                  <a:pt x="1843" y="16054"/>
                </a:lnTo>
                <a:lnTo>
                  <a:pt x="1887" y="16049"/>
                </a:lnTo>
                <a:lnTo>
                  <a:pt x="1933" y="16044"/>
                </a:lnTo>
                <a:lnTo>
                  <a:pt x="1981" y="16037"/>
                </a:lnTo>
                <a:lnTo>
                  <a:pt x="2028" y="16029"/>
                </a:lnTo>
                <a:lnTo>
                  <a:pt x="2075" y="16020"/>
                </a:lnTo>
                <a:lnTo>
                  <a:pt x="2122" y="16012"/>
                </a:lnTo>
                <a:lnTo>
                  <a:pt x="2205" y="15995"/>
                </a:lnTo>
                <a:lnTo>
                  <a:pt x="2275" y="15980"/>
                </a:lnTo>
                <a:lnTo>
                  <a:pt x="2324" y="15969"/>
                </a:lnTo>
                <a:lnTo>
                  <a:pt x="2345" y="15964"/>
                </a:lnTo>
                <a:lnTo>
                  <a:pt x="6609" y="14846"/>
                </a:lnTo>
                <a:lnTo>
                  <a:pt x="6669" y="14827"/>
                </a:lnTo>
                <a:lnTo>
                  <a:pt x="6729" y="14805"/>
                </a:lnTo>
                <a:lnTo>
                  <a:pt x="6788" y="14783"/>
                </a:lnTo>
                <a:lnTo>
                  <a:pt x="6845" y="14759"/>
                </a:lnTo>
                <a:lnTo>
                  <a:pt x="6903" y="14733"/>
                </a:lnTo>
                <a:lnTo>
                  <a:pt x="6960" y="14705"/>
                </a:lnTo>
                <a:lnTo>
                  <a:pt x="7015" y="14675"/>
                </a:lnTo>
                <a:lnTo>
                  <a:pt x="7070" y="14644"/>
                </a:lnTo>
                <a:lnTo>
                  <a:pt x="7123" y="14612"/>
                </a:lnTo>
                <a:lnTo>
                  <a:pt x="7175" y="14577"/>
                </a:lnTo>
                <a:lnTo>
                  <a:pt x="7227" y="14541"/>
                </a:lnTo>
                <a:lnTo>
                  <a:pt x="7277" y="14502"/>
                </a:lnTo>
                <a:lnTo>
                  <a:pt x="7326" y="14463"/>
                </a:lnTo>
                <a:lnTo>
                  <a:pt x="7375" y="14422"/>
                </a:lnTo>
                <a:lnTo>
                  <a:pt x="7421" y="14380"/>
                </a:lnTo>
                <a:lnTo>
                  <a:pt x="7466" y="14336"/>
                </a:lnTo>
                <a:lnTo>
                  <a:pt x="15143" y="6617"/>
                </a:lnTo>
                <a:lnTo>
                  <a:pt x="15270" y="6483"/>
                </a:lnTo>
                <a:lnTo>
                  <a:pt x="15387" y="6344"/>
                </a:lnTo>
                <a:lnTo>
                  <a:pt x="15495" y="6200"/>
                </a:lnTo>
                <a:lnTo>
                  <a:pt x="15594" y="6053"/>
                </a:lnTo>
                <a:lnTo>
                  <a:pt x="15685" y="5900"/>
                </a:lnTo>
                <a:lnTo>
                  <a:pt x="15766" y="5744"/>
                </a:lnTo>
                <a:lnTo>
                  <a:pt x="15837" y="5584"/>
                </a:lnTo>
                <a:lnTo>
                  <a:pt x="15901" y="5421"/>
                </a:lnTo>
                <a:lnTo>
                  <a:pt x="15955" y="5254"/>
                </a:lnTo>
                <a:lnTo>
                  <a:pt x="16000" y="5084"/>
                </a:lnTo>
                <a:lnTo>
                  <a:pt x="16037" y="4913"/>
                </a:lnTo>
                <a:lnTo>
                  <a:pt x="16065" y="4739"/>
                </a:lnTo>
                <a:lnTo>
                  <a:pt x="16083" y="4563"/>
                </a:lnTo>
                <a:lnTo>
                  <a:pt x="16093" y="4387"/>
                </a:lnTo>
                <a:lnTo>
                  <a:pt x="16094" y="4208"/>
                </a:lnTo>
                <a:lnTo>
                  <a:pt x="16087" y="4030"/>
                </a:lnTo>
                <a:lnTo>
                  <a:pt x="16070" y="3850"/>
                </a:lnTo>
                <a:lnTo>
                  <a:pt x="16045" y="3669"/>
                </a:lnTo>
                <a:lnTo>
                  <a:pt x="16011" y="3490"/>
                </a:lnTo>
                <a:lnTo>
                  <a:pt x="15968" y="3310"/>
                </a:lnTo>
                <a:lnTo>
                  <a:pt x="15917" y="3131"/>
                </a:lnTo>
                <a:lnTo>
                  <a:pt x="15857" y="2953"/>
                </a:lnTo>
                <a:lnTo>
                  <a:pt x="15788" y="2776"/>
                </a:lnTo>
                <a:lnTo>
                  <a:pt x="15711" y="2601"/>
                </a:lnTo>
                <a:lnTo>
                  <a:pt x="15625" y="2428"/>
                </a:lnTo>
                <a:lnTo>
                  <a:pt x="15531" y="2257"/>
                </a:lnTo>
                <a:lnTo>
                  <a:pt x="15428" y="2089"/>
                </a:lnTo>
                <a:lnTo>
                  <a:pt x="15316" y="1923"/>
                </a:lnTo>
                <a:lnTo>
                  <a:pt x="15196" y="1760"/>
                </a:lnTo>
                <a:lnTo>
                  <a:pt x="15067" y="1602"/>
                </a:lnTo>
                <a:lnTo>
                  <a:pt x="14930" y="1446"/>
                </a:lnTo>
                <a:lnTo>
                  <a:pt x="14785" y="129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6" name="Freeform 213"/>
          <p:cNvSpPr>
            <a:spLocks noEditPoints="1"/>
          </p:cNvSpPr>
          <p:nvPr/>
        </p:nvSpPr>
        <p:spPr bwMode="auto">
          <a:xfrm>
            <a:off x="6519626" y="2257807"/>
            <a:ext cx="403689" cy="403689"/>
          </a:xfrm>
          <a:custGeom>
            <a:avLst/>
            <a:gdLst>
              <a:gd name="T0" fmla="*/ 8330 w 16095"/>
              <a:gd name="T1" fmla="*/ 13155 h 16095"/>
              <a:gd name="T2" fmla="*/ 8153 w 16095"/>
              <a:gd name="T3" fmla="*/ 13120 h 16095"/>
              <a:gd name="T4" fmla="*/ 5125 w 16095"/>
              <a:gd name="T5" fmla="*/ 12104 h 16095"/>
              <a:gd name="T6" fmla="*/ 5125 w 16095"/>
              <a:gd name="T7" fmla="*/ 12104 h 16095"/>
              <a:gd name="T8" fmla="*/ 4694 w 16095"/>
              <a:gd name="T9" fmla="*/ 11707 h 16095"/>
              <a:gd name="T10" fmla="*/ 1577 w 16095"/>
              <a:gd name="T11" fmla="*/ 10451 h 16095"/>
              <a:gd name="T12" fmla="*/ 15800 w 16095"/>
              <a:gd name="T13" fmla="*/ 45 h 16095"/>
              <a:gd name="T14" fmla="*/ 15716 w 16095"/>
              <a:gd name="T15" fmla="*/ 15 h 16095"/>
              <a:gd name="T16" fmla="*/ 15627 w 16095"/>
              <a:gd name="T17" fmla="*/ 1 h 16095"/>
              <a:gd name="T18" fmla="*/ 15537 w 16095"/>
              <a:gd name="T19" fmla="*/ 3 h 16095"/>
              <a:gd name="T20" fmla="*/ 15448 w 16095"/>
              <a:gd name="T21" fmla="*/ 21 h 16095"/>
              <a:gd name="T22" fmla="*/ 15362 w 16095"/>
              <a:gd name="T23" fmla="*/ 55 h 16095"/>
              <a:gd name="T24" fmla="*/ 210 w 16095"/>
              <a:gd name="T25" fmla="*/ 10154 h 16095"/>
              <a:gd name="T26" fmla="*/ 145 w 16095"/>
              <a:gd name="T27" fmla="*/ 10209 h 16095"/>
              <a:gd name="T28" fmla="*/ 91 w 16095"/>
              <a:gd name="T29" fmla="*/ 10275 h 16095"/>
              <a:gd name="T30" fmla="*/ 48 w 16095"/>
              <a:gd name="T31" fmla="*/ 10348 h 16095"/>
              <a:gd name="T32" fmla="*/ 18 w 16095"/>
              <a:gd name="T33" fmla="*/ 10428 h 16095"/>
              <a:gd name="T34" fmla="*/ 3 w 16095"/>
              <a:gd name="T35" fmla="*/ 10511 h 16095"/>
              <a:gd name="T36" fmla="*/ 1 w 16095"/>
              <a:gd name="T37" fmla="*/ 10597 h 16095"/>
              <a:gd name="T38" fmla="*/ 15 w 16095"/>
              <a:gd name="T39" fmla="*/ 10682 h 16095"/>
              <a:gd name="T40" fmla="*/ 42 w 16095"/>
              <a:gd name="T41" fmla="*/ 10764 h 16095"/>
              <a:gd name="T42" fmla="*/ 82 w 16095"/>
              <a:gd name="T43" fmla="*/ 10838 h 16095"/>
              <a:gd name="T44" fmla="*/ 134 w 16095"/>
              <a:gd name="T45" fmla="*/ 10904 h 16095"/>
              <a:gd name="T46" fmla="*/ 197 w 16095"/>
              <a:gd name="T47" fmla="*/ 10961 h 16095"/>
              <a:gd name="T48" fmla="*/ 269 w 16095"/>
              <a:gd name="T49" fmla="*/ 11007 h 16095"/>
              <a:gd name="T50" fmla="*/ 6102 w 16095"/>
              <a:gd name="T51" fmla="*/ 15842 h 16095"/>
              <a:gd name="T52" fmla="*/ 6148 w 16095"/>
              <a:gd name="T53" fmla="*/ 15910 h 16095"/>
              <a:gd name="T54" fmla="*/ 6206 w 16095"/>
              <a:gd name="T55" fmla="*/ 15968 h 16095"/>
              <a:gd name="T56" fmla="*/ 6270 w 16095"/>
              <a:gd name="T57" fmla="*/ 16018 h 16095"/>
              <a:gd name="T58" fmla="*/ 6341 w 16095"/>
              <a:gd name="T59" fmla="*/ 16055 h 16095"/>
              <a:gd name="T60" fmla="*/ 6419 w 16095"/>
              <a:gd name="T61" fmla="*/ 16081 h 16095"/>
              <a:gd name="T62" fmla="*/ 6499 w 16095"/>
              <a:gd name="T63" fmla="*/ 16093 h 16095"/>
              <a:gd name="T64" fmla="*/ 6572 w 16095"/>
              <a:gd name="T65" fmla="*/ 16094 h 16095"/>
              <a:gd name="T66" fmla="*/ 6652 w 16095"/>
              <a:gd name="T67" fmla="*/ 16082 h 16095"/>
              <a:gd name="T68" fmla="*/ 6729 w 16095"/>
              <a:gd name="T69" fmla="*/ 16058 h 16095"/>
              <a:gd name="T70" fmla="*/ 6800 w 16095"/>
              <a:gd name="T71" fmla="*/ 16022 h 16095"/>
              <a:gd name="T72" fmla="*/ 6866 w 16095"/>
              <a:gd name="T73" fmla="*/ 15974 h 16095"/>
              <a:gd name="T74" fmla="*/ 6922 w 16095"/>
              <a:gd name="T75" fmla="*/ 15917 h 16095"/>
              <a:gd name="T76" fmla="*/ 6970 w 16095"/>
              <a:gd name="T77" fmla="*/ 15851 h 16095"/>
              <a:gd name="T78" fmla="*/ 12958 w 16095"/>
              <a:gd name="T79" fmla="*/ 16081 h 16095"/>
              <a:gd name="T80" fmla="*/ 13077 w 16095"/>
              <a:gd name="T81" fmla="*/ 16095 h 16095"/>
              <a:gd name="T82" fmla="*/ 13157 w 16095"/>
              <a:gd name="T83" fmla="*/ 16089 h 16095"/>
              <a:gd name="T84" fmla="*/ 13234 w 16095"/>
              <a:gd name="T85" fmla="*/ 16070 h 16095"/>
              <a:gd name="T86" fmla="*/ 13309 w 16095"/>
              <a:gd name="T87" fmla="*/ 16038 h 16095"/>
              <a:gd name="T88" fmla="*/ 13415 w 16095"/>
              <a:gd name="T89" fmla="*/ 15964 h 16095"/>
              <a:gd name="T90" fmla="*/ 13504 w 16095"/>
              <a:gd name="T91" fmla="*/ 15858 h 16095"/>
              <a:gd name="T92" fmla="*/ 13561 w 16095"/>
              <a:gd name="T93" fmla="*/ 15730 h 16095"/>
              <a:gd name="T94" fmla="*/ 16093 w 16095"/>
              <a:gd name="T95" fmla="*/ 548 h 16095"/>
              <a:gd name="T96" fmla="*/ 16093 w 16095"/>
              <a:gd name="T97" fmla="*/ 457 h 16095"/>
              <a:gd name="T98" fmla="*/ 16076 w 16095"/>
              <a:gd name="T99" fmla="*/ 367 h 16095"/>
              <a:gd name="T100" fmla="*/ 16045 w 16095"/>
              <a:gd name="T101" fmla="*/ 284 h 16095"/>
              <a:gd name="T102" fmla="*/ 15997 w 16095"/>
              <a:gd name="T103" fmla="*/ 206 h 16095"/>
              <a:gd name="T104" fmla="*/ 15938 w 16095"/>
              <a:gd name="T105" fmla="*/ 138 h 16095"/>
              <a:gd name="T106" fmla="*/ 15865 w 16095"/>
              <a:gd name="T107" fmla="*/ 80 h 160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6095" h="16095">
                <a:moveTo>
                  <a:pt x="12684" y="14892"/>
                </a:moveTo>
                <a:lnTo>
                  <a:pt x="8388" y="13174"/>
                </a:lnTo>
                <a:lnTo>
                  <a:pt x="8368" y="13167"/>
                </a:lnTo>
                <a:lnTo>
                  <a:pt x="8349" y="13161"/>
                </a:lnTo>
                <a:lnTo>
                  <a:pt x="8330" y="13155"/>
                </a:lnTo>
                <a:lnTo>
                  <a:pt x="8310" y="13149"/>
                </a:lnTo>
                <a:lnTo>
                  <a:pt x="8271" y="13140"/>
                </a:lnTo>
                <a:lnTo>
                  <a:pt x="8232" y="13132"/>
                </a:lnTo>
                <a:lnTo>
                  <a:pt x="8192" y="13125"/>
                </a:lnTo>
                <a:lnTo>
                  <a:pt x="8153" y="13120"/>
                </a:lnTo>
                <a:lnTo>
                  <a:pt x="8114" y="13117"/>
                </a:lnTo>
                <a:lnTo>
                  <a:pt x="8074" y="13114"/>
                </a:lnTo>
                <a:lnTo>
                  <a:pt x="14689" y="2860"/>
                </a:lnTo>
                <a:lnTo>
                  <a:pt x="12684" y="14892"/>
                </a:lnTo>
                <a:close/>
                <a:moveTo>
                  <a:pt x="5125" y="12104"/>
                </a:moveTo>
                <a:lnTo>
                  <a:pt x="5123" y="12102"/>
                </a:lnTo>
                <a:lnTo>
                  <a:pt x="5121" y="12099"/>
                </a:lnTo>
                <a:lnTo>
                  <a:pt x="14648" y="1902"/>
                </a:lnTo>
                <a:lnTo>
                  <a:pt x="6527" y="14558"/>
                </a:lnTo>
                <a:lnTo>
                  <a:pt x="5125" y="12104"/>
                </a:lnTo>
                <a:close/>
                <a:moveTo>
                  <a:pt x="1577" y="10451"/>
                </a:moveTo>
                <a:lnTo>
                  <a:pt x="13234" y="2679"/>
                </a:lnTo>
                <a:lnTo>
                  <a:pt x="4759" y="11751"/>
                </a:lnTo>
                <a:lnTo>
                  <a:pt x="4726" y="11729"/>
                </a:lnTo>
                <a:lnTo>
                  <a:pt x="4694" y="11707"/>
                </a:lnTo>
                <a:lnTo>
                  <a:pt x="4678" y="11697"/>
                </a:lnTo>
                <a:lnTo>
                  <a:pt x="4661" y="11687"/>
                </a:lnTo>
                <a:lnTo>
                  <a:pt x="4643" y="11677"/>
                </a:lnTo>
                <a:lnTo>
                  <a:pt x="4625" y="11669"/>
                </a:lnTo>
                <a:lnTo>
                  <a:pt x="1577" y="10451"/>
                </a:lnTo>
                <a:close/>
                <a:moveTo>
                  <a:pt x="15865" y="80"/>
                </a:moveTo>
                <a:lnTo>
                  <a:pt x="15850" y="70"/>
                </a:lnTo>
                <a:lnTo>
                  <a:pt x="15833" y="61"/>
                </a:lnTo>
                <a:lnTo>
                  <a:pt x="15817" y="53"/>
                </a:lnTo>
                <a:lnTo>
                  <a:pt x="15800" y="45"/>
                </a:lnTo>
                <a:lnTo>
                  <a:pt x="15784" y="38"/>
                </a:lnTo>
                <a:lnTo>
                  <a:pt x="15767" y="31"/>
                </a:lnTo>
                <a:lnTo>
                  <a:pt x="15750" y="25"/>
                </a:lnTo>
                <a:lnTo>
                  <a:pt x="15733" y="20"/>
                </a:lnTo>
                <a:lnTo>
                  <a:pt x="15716" y="15"/>
                </a:lnTo>
                <a:lnTo>
                  <a:pt x="15698" y="11"/>
                </a:lnTo>
                <a:lnTo>
                  <a:pt x="15681" y="8"/>
                </a:lnTo>
                <a:lnTo>
                  <a:pt x="15662" y="5"/>
                </a:lnTo>
                <a:lnTo>
                  <a:pt x="15645" y="3"/>
                </a:lnTo>
                <a:lnTo>
                  <a:pt x="15627" y="1"/>
                </a:lnTo>
                <a:lnTo>
                  <a:pt x="15609" y="0"/>
                </a:lnTo>
                <a:lnTo>
                  <a:pt x="15592" y="0"/>
                </a:lnTo>
                <a:lnTo>
                  <a:pt x="15574" y="0"/>
                </a:lnTo>
                <a:lnTo>
                  <a:pt x="15556" y="1"/>
                </a:lnTo>
                <a:lnTo>
                  <a:pt x="15537" y="3"/>
                </a:lnTo>
                <a:lnTo>
                  <a:pt x="15520" y="5"/>
                </a:lnTo>
                <a:lnTo>
                  <a:pt x="15501" y="8"/>
                </a:lnTo>
                <a:lnTo>
                  <a:pt x="15483" y="12"/>
                </a:lnTo>
                <a:lnTo>
                  <a:pt x="15465" y="16"/>
                </a:lnTo>
                <a:lnTo>
                  <a:pt x="15448" y="21"/>
                </a:lnTo>
                <a:lnTo>
                  <a:pt x="15430" y="26"/>
                </a:lnTo>
                <a:lnTo>
                  <a:pt x="15413" y="32"/>
                </a:lnTo>
                <a:lnTo>
                  <a:pt x="15396" y="39"/>
                </a:lnTo>
                <a:lnTo>
                  <a:pt x="15379" y="47"/>
                </a:lnTo>
                <a:lnTo>
                  <a:pt x="15362" y="55"/>
                </a:lnTo>
                <a:lnTo>
                  <a:pt x="15346" y="64"/>
                </a:lnTo>
                <a:lnTo>
                  <a:pt x="15329" y="74"/>
                </a:lnTo>
                <a:lnTo>
                  <a:pt x="15313" y="84"/>
                </a:lnTo>
                <a:lnTo>
                  <a:pt x="224" y="10144"/>
                </a:lnTo>
                <a:lnTo>
                  <a:pt x="210" y="10154"/>
                </a:lnTo>
                <a:lnTo>
                  <a:pt x="196" y="10164"/>
                </a:lnTo>
                <a:lnTo>
                  <a:pt x="182" y="10175"/>
                </a:lnTo>
                <a:lnTo>
                  <a:pt x="169" y="10186"/>
                </a:lnTo>
                <a:lnTo>
                  <a:pt x="157" y="10197"/>
                </a:lnTo>
                <a:lnTo>
                  <a:pt x="145" y="10209"/>
                </a:lnTo>
                <a:lnTo>
                  <a:pt x="133" y="10222"/>
                </a:lnTo>
                <a:lnTo>
                  <a:pt x="122" y="10234"/>
                </a:lnTo>
                <a:lnTo>
                  <a:pt x="111" y="10247"/>
                </a:lnTo>
                <a:lnTo>
                  <a:pt x="100" y="10262"/>
                </a:lnTo>
                <a:lnTo>
                  <a:pt x="91" y="10275"/>
                </a:lnTo>
                <a:lnTo>
                  <a:pt x="80" y="10289"/>
                </a:lnTo>
                <a:lnTo>
                  <a:pt x="71" y="10304"/>
                </a:lnTo>
                <a:lnTo>
                  <a:pt x="63" y="10318"/>
                </a:lnTo>
                <a:lnTo>
                  <a:pt x="55" y="10333"/>
                </a:lnTo>
                <a:lnTo>
                  <a:pt x="48" y="10348"/>
                </a:lnTo>
                <a:lnTo>
                  <a:pt x="41" y="10363"/>
                </a:lnTo>
                <a:lnTo>
                  <a:pt x="34" y="10379"/>
                </a:lnTo>
                <a:lnTo>
                  <a:pt x="29" y="10395"/>
                </a:lnTo>
                <a:lnTo>
                  <a:pt x="23" y="10411"/>
                </a:lnTo>
                <a:lnTo>
                  <a:pt x="18" y="10428"/>
                </a:lnTo>
                <a:lnTo>
                  <a:pt x="14" y="10444"/>
                </a:lnTo>
                <a:lnTo>
                  <a:pt x="10" y="10460"/>
                </a:lnTo>
                <a:lnTo>
                  <a:pt x="7" y="10477"/>
                </a:lnTo>
                <a:lnTo>
                  <a:pt x="5" y="10494"/>
                </a:lnTo>
                <a:lnTo>
                  <a:pt x="3" y="10511"/>
                </a:lnTo>
                <a:lnTo>
                  <a:pt x="1" y="10528"/>
                </a:lnTo>
                <a:lnTo>
                  <a:pt x="0" y="10545"/>
                </a:lnTo>
                <a:lnTo>
                  <a:pt x="0" y="10562"/>
                </a:lnTo>
                <a:lnTo>
                  <a:pt x="0" y="10579"/>
                </a:lnTo>
                <a:lnTo>
                  <a:pt x="1" y="10597"/>
                </a:lnTo>
                <a:lnTo>
                  <a:pt x="3" y="10614"/>
                </a:lnTo>
                <a:lnTo>
                  <a:pt x="5" y="10632"/>
                </a:lnTo>
                <a:lnTo>
                  <a:pt x="8" y="10649"/>
                </a:lnTo>
                <a:lnTo>
                  <a:pt x="11" y="10666"/>
                </a:lnTo>
                <a:lnTo>
                  <a:pt x="15" y="10682"/>
                </a:lnTo>
                <a:lnTo>
                  <a:pt x="19" y="10699"/>
                </a:lnTo>
                <a:lnTo>
                  <a:pt x="24" y="10715"/>
                </a:lnTo>
                <a:lnTo>
                  <a:pt x="29" y="10731"/>
                </a:lnTo>
                <a:lnTo>
                  <a:pt x="35" y="10747"/>
                </a:lnTo>
                <a:lnTo>
                  <a:pt x="42" y="10764"/>
                </a:lnTo>
                <a:lnTo>
                  <a:pt x="49" y="10779"/>
                </a:lnTo>
                <a:lnTo>
                  <a:pt x="56" y="10794"/>
                </a:lnTo>
                <a:lnTo>
                  <a:pt x="64" y="10809"/>
                </a:lnTo>
                <a:lnTo>
                  <a:pt x="73" y="10824"/>
                </a:lnTo>
                <a:lnTo>
                  <a:pt x="82" y="10838"/>
                </a:lnTo>
                <a:lnTo>
                  <a:pt x="92" y="10852"/>
                </a:lnTo>
                <a:lnTo>
                  <a:pt x="102" y="10865"/>
                </a:lnTo>
                <a:lnTo>
                  <a:pt x="112" y="10878"/>
                </a:lnTo>
                <a:lnTo>
                  <a:pt x="123" y="10891"/>
                </a:lnTo>
                <a:lnTo>
                  <a:pt x="134" y="10904"/>
                </a:lnTo>
                <a:lnTo>
                  <a:pt x="146" y="10916"/>
                </a:lnTo>
                <a:lnTo>
                  <a:pt x="158" y="10929"/>
                </a:lnTo>
                <a:lnTo>
                  <a:pt x="171" y="10940"/>
                </a:lnTo>
                <a:lnTo>
                  <a:pt x="183" y="10951"/>
                </a:lnTo>
                <a:lnTo>
                  <a:pt x="197" y="10961"/>
                </a:lnTo>
                <a:lnTo>
                  <a:pt x="210" y="10972"/>
                </a:lnTo>
                <a:lnTo>
                  <a:pt x="224" y="10981"/>
                </a:lnTo>
                <a:lnTo>
                  <a:pt x="239" y="10990"/>
                </a:lnTo>
                <a:lnTo>
                  <a:pt x="253" y="10999"/>
                </a:lnTo>
                <a:lnTo>
                  <a:pt x="269" y="11007"/>
                </a:lnTo>
                <a:lnTo>
                  <a:pt x="285" y="11015"/>
                </a:lnTo>
                <a:lnTo>
                  <a:pt x="300" y="11022"/>
                </a:lnTo>
                <a:lnTo>
                  <a:pt x="316" y="11029"/>
                </a:lnTo>
                <a:lnTo>
                  <a:pt x="4251" y="12603"/>
                </a:lnTo>
                <a:lnTo>
                  <a:pt x="6102" y="15842"/>
                </a:lnTo>
                <a:lnTo>
                  <a:pt x="6110" y="15856"/>
                </a:lnTo>
                <a:lnTo>
                  <a:pt x="6119" y="15870"/>
                </a:lnTo>
                <a:lnTo>
                  <a:pt x="6128" y="15884"/>
                </a:lnTo>
                <a:lnTo>
                  <a:pt x="6138" y="15897"/>
                </a:lnTo>
                <a:lnTo>
                  <a:pt x="6148" y="15910"/>
                </a:lnTo>
                <a:lnTo>
                  <a:pt x="6159" y="15922"/>
                </a:lnTo>
                <a:lnTo>
                  <a:pt x="6170" y="15934"/>
                </a:lnTo>
                <a:lnTo>
                  <a:pt x="6181" y="15946"/>
                </a:lnTo>
                <a:lnTo>
                  <a:pt x="6194" y="15957"/>
                </a:lnTo>
                <a:lnTo>
                  <a:pt x="6206" y="15968"/>
                </a:lnTo>
                <a:lnTo>
                  <a:pt x="6218" y="15979"/>
                </a:lnTo>
                <a:lnTo>
                  <a:pt x="6230" y="15989"/>
                </a:lnTo>
                <a:lnTo>
                  <a:pt x="6243" y="15999"/>
                </a:lnTo>
                <a:lnTo>
                  <a:pt x="6257" y="16008"/>
                </a:lnTo>
                <a:lnTo>
                  <a:pt x="6270" y="16018"/>
                </a:lnTo>
                <a:lnTo>
                  <a:pt x="6284" y="16026"/>
                </a:lnTo>
                <a:lnTo>
                  <a:pt x="6298" y="16034"/>
                </a:lnTo>
                <a:lnTo>
                  <a:pt x="6312" y="16041"/>
                </a:lnTo>
                <a:lnTo>
                  <a:pt x="6326" y="16048"/>
                </a:lnTo>
                <a:lnTo>
                  <a:pt x="6341" y="16055"/>
                </a:lnTo>
                <a:lnTo>
                  <a:pt x="6357" y="16061"/>
                </a:lnTo>
                <a:lnTo>
                  <a:pt x="6372" y="16067"/>
                </a:lnTo>
                <a:lnTo>
                  <a:pt x="6388" y="16072"/>
                </a:lnTo>
                <a:lnTo>
                  <a:pt x="6403" y="16076"/>
                </a:lnTo>
                <a:lnTo>
                  <a:pt x="6419" y="16081"/>
                </a:lnTo>
                <a:lnTo>
                  <a:pt x="6435" y="16084"/>
                </a:lnTo>
                <a:lnTo>
                  <a:pt x="6451" y="16087"/>
                </a:lnTo>
                <a:lnTo>
                  <a:pt x="6467" y="16090"/>
                </a:lnTo>
                <a:lnTo>
                  <a:pt x="6483" y="16092"/>
                </a:lnTo>
                <a:lnTo>
                  <a:pt x="6499" y="16093"/>
                </a:lnTo>
                <a:lnTo>
                  <a:pt x="6516" y="16094"/>
                </a:lnTo>
                <a:lnTo>
                  <a:pt x="6533" y="16095"/>
                </a:lnTo>
                <a:lnTo>
                  <a:pt x="6539" y="16095"/>
                </a:lnTo>
                <a:lnTo>
                  <a:pt x="6555" y="16095"/>
                </a:lnTo>
                <a:lnTo>
                  <a:pt x="6572" y="16094"/>
                </a:lnTo>
                <a:lnTo>
                  <a:pt x="6588" y="16093"/>
                </a:lnTo>
                <a:lnTo>
                  <a:pt x="6604" y="16091"/>
                </a:lnTo>
                <a:lnTo>
                  <a:pt x="6620" y="16088"/>
                </a:lnTo>
                <a:lnTo>
                  <a:pt x="6636" y="16085"/>
                </a:lnTo>
                <a:lnTo>
                  <a:pt x="6652" y="16082"/>
                </a:lnTo>
                <a:lnTo>
                  <a:pt x="6667" y="16078"/>
                </a:lnTo>
                <a:lnTo>
                  <a:pt x="6683" y="16074"/>
                </a:lnTo>
                <a:lnTo>
                  <a:pt x="6699" y="16069"/>
                </a:lnTo>
                <a:lnTo>
                  <a:pt x="6714" y="16063"/>
                </a:lnTo>
                <a:lnTo>
                  <a:pt x="6729" y="16058"/>
                </a:lnTo>
                <a:lnTo>
                  <a:pt x="6743" y="16051"/>
                </a:lnTo>
                <a:lnTo>
                  <a:pt x="6758" y="16045"/>
                </a:lnTo>
                <a:lnTo>
                  <a:pt x="6772" y="16037"/>
                </a:lnTo>
                <a:lnTo>
                  <a:pt x="6786" y="16030"/>
                </a:lnTo>
                <a:lnTo>
                  <a:pt x="6800" y="16022"/>
                </a:lnTo>
                <a:lnTo>
                  <a:pt x="6813" y="16013"/>
                </a:lnTo>
                <a:lnTo>
                  <a:pt x="6827" y="16003"/>
                </a:lnTo>
                <a:lnTo>
                  <a:pt x="6840" y="15994"/>
                </a:lnTo>
                <a:lnTo>
                  <a:pt x="6852" y="15984"/>
                </a:lnTo>
                <a:lnTo>
                  <a:pt x="6866" y="15974"/>
                </a:lnTo>
                <a:lnTo>
                  <a:pt x="6878" y="15963"/>
                </a:lnTo>
                <a:lnTo>
                  <a:pt x="6889" y="15952"/>
                </a:lnTo>
                <a:lnTo>
                  <a:pt x="6901" y="15941"/>
                </a:lnTo>
                <a:lnTo>
                  <a:pt x="6912" y="15929"/>
                </a:lnTo>
                <a:lnTo>
                  <a:pt x="6922" y="15917"/>
                </a:lnTo>
                <a:lnTo>
                  <a:pt x="6933" y="15904"/>
                </a:lnTo>
                <a:lnTo>
                  <a:pt x="6943" y="15891"/>
                </a:lnTo>
                <a:lnTo>
                  <a:pt x="6952" y="15878"/>
                </a:lnTo>
                <a:lnTo>
                  <a:pt x="6961" y="15864"/>
                </a:lnTo>
                <a:lnTo>
                  <a:pt x="6970" y="15851"/>
                </a:lnTo>
                <a:lnTo>
                  <a:pt x="8014" y="14108"/>
                </a:lnTo>
                <a:lnTo>
                  <a:pt x="12890" y="16059"/>
                </a:lnTo>
                <a:lnTo>
                  <a:pt x="12913" y="16067"/>
                </a:lnTo>
                <a:lnTo>
                  <a:pt x="12936" y="16074"/>
                </a:lnTo>
                <a:lnTo>
                  <a:pt x="12958" y="16081"/>
                </a:lnTo>
                <a:lnTo>
                  <a:pt x="12983" y="16086"/>
                </a:lnTo>
                <a:lnTo>
                  <a:pt x="13006" y="16090"/>
                </a:lnTo>
                <a:lnTo>
                  <a:pt x="13030" y="16093"/>
                </a:lnTo>
                <a:lnTo>
                  <a:pt x="13053" y="16094"/>
                </a:lnTo>
                <a:lnTo>
                  <a:pt x="13077" y="16095"/>
                </a:lnTo>
                <a:lnTo>
                  <a:pt x="13093" y="16095"/>
                </a:lnTo>
                <a:lnTo>
                  <a:pt x="13109" y="16094"/>
                </a:lnTo>
                <a:lnTo>
                  <a:pt x="13124" y="16093"/>
                </a:lnTo>
                <a:lnTo>
                  <a:pt x="13141" y="16091"/>
                </a:lnTo>
                <a:lnTo>
                  <a:pt x="13157" y="16089"/>
                </a:lnTo>
                <a:lnTo>
                  <a:pt x="13173" y="16086"/>
                </a:lnTo>
                <a:lnTo>
                  <a:pt x="13188" y="16083"/>
                </a:lnTo>
                <a:lnTo>
                  <a:pt x="13204" y="16079"/>
                </a:lnTo>
                <a:lnTo>
                  <a:pt x="13219" y="16075"/>
                </a:lnTo>
                <a:lnTo>
                  <a:pt x="13234" y="16070"/>
                </a:lnTo>
                <a:lnTo>
                  <a:pt x="13250" y="16064"/>
                </a:lnTo>
                <a:lnTo>
                  <a:pt x="13265" y="16059"/>
                </a:lnTo>
                <a:lnTo>
                  <a:pt x="13279" y="16052"/>
                </a:lnTo>
                <a:lnTo>
                  <a:pt x="13294" y="16046"/>
                </a:lnTo>
                <a:lnTo>
                  <a:pt x="13309" y="16038"/>
                </a:lnTo>
                <a:lnTo>
                  <a:pt x="13324" y="16031"/>
                </a:lnTo>
                <a:lnTo>
                  <a:pt x="13348" y="16016"/>
                </a:lnTo>
                <a:lnTo>
                  <a:pt x="13371" y="15999"/>
                </a:lnTo>
                <a:lnTo>
                  <a:pt x="13394" y="15982"/>
                </a:lnTo>
                <a:lnTo>
                  <a:pt x="13415" y="15964"/>
                </a:lnTo>
                <a:lnTo>
                  <a:pt x="13435" y="15945"/>
                </a:lnTo>
                <a:lnTo>
                  <a:pt x="13454" y="15924"/>
                </a:lnTo>
                <a:lnTo>
                  <a:pt x="13473" y="15903"/>
                </a:lnTo>
                <a:lnTo>
                  <a:pt x="13489" y="15881"/>
                </a:lnTo>
                <a:lnTo>
                  <a:pt x="13504" y="15858"/>
                </a:lnTo>
                <a:lnTo>
                  <a:pt x="13518" y="15833"/>
                </a:lnTo>
                <a:lnTo>
                  <a:pt x="13531" y="15808"/>
                </a:lnTo>
                <a:lnTo>
                  <a:pt x="13542" y="15783"/>
                </a:lnTo>
                <a:lnTo>
                  <a:pt x="13552" y="15757"/>
                </a:lnTo>
                <a:lnTo>
                  <a:pt x="13561" y="15730"/>
                </a:lnTo>
                <a:lnTo>
                  <a:pt x="13568" y="15703"/>
                </a:lnTo>
                <a:lnTo>
                  <a:pt x="13573" y="15675"/>
                </a:lnTo>
                <a:lnTo>
                  <a:pt x="16088" y="585"/>
                </a:lnTo>
                <a:lnTo>
                  <a:pt x="16091" y="567"/>
                </a:lnTo>
                <a:lnTo>
                  <a:pt x="16093" y="548"/>
                </a:lnTo>
                <a:lnTo>
                  <a:pt x="16094" y="530"/>
                </a:lnTo>
                <a:lnTo>
                  <a:pt x="16095" y="512"/>
                </a:lnTo>
                <a:lnTo>
                  <a:pt x="16095" y="493"/>
                </a:lnTo>
                <a:lnTo>
                  <a:pt x="16094" y="475"/>
                </a:lnTo>
                <a:lnTo>
                  <a:pt x="16093" y="457"/>
                </a:lnTo>
                <a:lnTo>
                  <a:pt x="16091" y="439"/>
                </a:lnTo>
                <a:lnTo>
                  <a:pt x="16088" y="420"/>
                </a:lnTo>
                <a:lnTo>
                  <a:pt x="16085" y="402"/>
                </a:lnTo>
                <a:lnTo>
                  <a:pt x="16081" y="385"/>
                </a:lnTo>
                <a:lnTo>
                  <a:pt x="16076" y="367"/>
                </a:lnTo>
                <a:lnTo>
                  <a:pt x="16071" y="350"/>
                </a:lnTo>
                <a:lnTo>
                  <a:pt x="16066" y="333"/>
                </a:lnTo>
                <a:lnTo>
                  <a:pt x="16059" y="317"/>
                </a:lnTo>
                <a:lnTo>
                  <a:pt x="16052" y="300"/>
                </a:lnTo>
                <a:lnTo>
                  <a:pt x="16045" y="284"/>
                </a:lnTo>
                <a:lnTo>
                  <a:pt x="16037" y="268"/>
                </a:lnTo>
                <a:lnTo>
                  <a:pt x="16028" y="251"/>
                </a:lnTo>
                <a:lnTo>
                  <a:pt x="16019" y="236"/>
                </a:lnTo>
                <a:lnTo>
                  <a:pt x="16008" y="221"/>
                </a:lnTo>
                <a:lnTo>
                  <a:pt x="15997" y="206"/>
                </a:lnTo>
                <a:lnTo>
                  <a:pt x="15987" y="192"/>
                </a:lnTo>
                <a:lnTo>
                  <a:pt x="15975" y="178"/>
                </a:lnTo>
                <a:lnTo>
                  <a:pt x="15963" y="164"/>
                </a:lnTo>
                <a:lnTo>
                  <a:pt x="15951" y="151"/>
                </a:lnTo>
                <a:lnTo>
                  <a:pt x="15938" y="138"/>
                </a:lnTo>
                <a:lnTo>
                  <a:pt x="15924" y="126"/>
                </a:lnTo>
                <a:lnTo>
                  <a:pt x="15910" y="114"/>
                </a:lnTo>
                <a:lnTo>
                  <a:pt x="15896" y="102"/>
                </a:lnTo>
                <a:lnTo>
                  <a:pt x="15881" y="92"/>
                </a:lnTo>
                <a:lnTo>
                  <a:pt x="15865" y="8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7" name="Freeform 59"/>
          <p:cNvSpPr>
            <a:spLocks noEditPoints="1"/>
          </p:cNvSpPr>
          <p:nvPr/>
        </p:nvSpPr>
        <p:spPr bwMode="auto">
          <a:xfrm>
            <a:off x="7925444" y="2261918"/>
            <a:ext cx="516090" cy="387663"/>
          </a:xfrm>
          <a:custGeom>
            <a:avLst/>
            <a:gdLst>
              <a:gd name="T0" fmla="*/ 3355 w 16058"/>
              <a:gd name="T1" fmla="*/ 1202 h 12062"/>
              <a:gd name="T2" fmla="*/ 12900 w 16058"/>
              <a:gd name="T3" fmla="*/ 3520 h 12062"/>
              <a:gd name="T4" fmla="*/ 6375 w 16058"/>
              <a:gd name="T5" fmla="*/ 9292 h 12062"/>
              <a:gd name="T6" fmla="*/ 7499 w 16058"/>
              <a:gd name="T7" fmla="*/ 10191 h 12062"/>
              <a:gd name="T8" fmla="*/ 3867 w 16058"/>
              <a:gd name="T9" fmla="*/ 3520 h 12062"/>
              <a:gd name="T10" fmla="*/ 4867 w 16058"/>
              <a:gd name="T11" fmla="*/ 1808 h 12062"/>
              <a:gd name="T12" fmla="*/ 10392 w 16058"/>
              <a:gd name="T13" fmla="*/ 1006 h 12062"/>
              <a:gd name="T14" fmla="*/ 11161 w 16058"/>
              <a:gd name="T15" fmla="*/ 2489 h 12062"/>
              <a:gd name="T16" fmla="*/ 8559 w 16058"/>
              <a:gd name="T17" fmla="*/ 10191 h 12062"/>
              <a:gd name="T18" fmla="*/ 9279 w 16058"/>
              <a:gd name="T19" fmla="*/ 4022 h 12062"/>
              <a:gd name="T20" fmla="*/ 6524 w 16058"/>
              <a:gd name="T21" fmla="*/ 3192 h 12062"/>
              <a:gd name="T22" fmla="*/ 8421 w 16058"/>
              <a:gd name="T23" fmla="*/ 2263 h 12062"/>
              <a:gd name="T24" fmla="*/ 15764 w 16058"/>
              <a:gd name="T25" fmla="*/ 2849 h 12062"/>
              <a:gd name="T26" fmla="*/ 13141 w 16058"/>
              <a:gd name="T27" fmla="*/ 228 h 12062"/>
              <a:gd name="T28" fmla="*/ 13041 w 16058"/>
              <a:gd name="T29" fmla="*/ 156 h 12062"/>
              <a:gd name="T30" fmla="*/ 12934 w 16058"/>
              <a:gd name="T31" fmla="*/ 97 h 12062"/>
              <a:gd name="T32" fmla="*/ 12820 w 16058"/>
              <a:gd name="T33" fmla="*/ 51 h 12062"/>
              <a:gd name="T34" fmla="*/ 12702 w 16058"/>
              <a:gd name="T35" fmla="*/ 19 h 12062"/>
              <a:gd name="T36" fmla="*/ 12579 w 16058"/>
              <a:gd name="T37" fmla="*/ 3 h 12062"/>
              <a:gd name="T38" fmla="*/ 3529 w 16058"/>
              <a:gd name="T39" fmla="*/ 0 h 12062"/>
              <a:gd name="T40" fmla="*/ 3405 w 16058"/>
              <a:gd name="T41" fmla="*/ 11 h 12062"/>
              <a:gd name="T42" fmla="*/ 3285 w 16058"/>
              <a:gd name="T43" fmla="*/ 36 h 12062"/>
              <a:gd name="T44" fmla="*/ 3169 w 16058"/>
              <a:gd name="T45" fmla="*/ 76 h 12062"/>
              <a:gd name="T46" fmla="*/ 3059 w 16058"/>
              <a:gd name="T47" fmla="*/ 131 h 12062"/>
              <a:gd name="T48" fmla="*/ 2957 w 16058"/>
              <a:gd name="T49" fmla="*/ 197 h 12062"/>
              <a:gd name="T50" fmla="*/ 2861 w 16058"/>
              <a:gd name="T51" fmla="*/ 278 h 12062"/>
              <a:gd name="T52" fmla="*/ 242 w 16058"/>
              <a:gd name="T53" fmla="*/ 2906 h 12062"/>
              <a:gd name="T54" fmla="*/ 166 w 16058"/>
              <a:gd name="T55" fmla="*/ 3008 h 12062"/>
              <a:gd name="T56" fmla="*/ 103 w 16058"/>
              <a:gd name="T57" fmla="*/ 3116 h 12062"/>
              <a:gd name="T58" fmla="*/ 56 w 16058"/>
              <a:gd name="T59" fmla="*/ 3231 h 12062"/>
              <a:gd name="T60" fmla="*/ 23 w 16058"/>
              <a:gd name="T61" fmla="*/ 3349 h 12062"/>
              <a:gd name="T62" fmla="*/ 5 w 16058"/>
              <a:gd name="T63" fmla="*/ 3469 h 12062"/>
              <a:gd name="T64" fmla="*/ 1 w 16058"/>
              <a:gd name="T65" fmla="*/ 3611 h 12062"/>
              <a:gd name="T66" fmla="*/ 37 w 16058"/>
              <a:gd name="T67" fmla="*/ 3830 h 12062"/>
              <a:gd name="T68" fmla="*/ 90 w 16058"/>
              <a:gd name="T69" fmla="*/ 3978 h 12062"/>
              <a:gd name="T70" fmla="*/ 144 w 16058"/>
              <a:gd name="T71" fmla="*/ 4079 h 12062"/>
              <a:gd name="T72" fmla="*/ 209 w 16058"/>
              <a:gd name="T73" fmla="*/ 4174 h 12062"/>
              <a:gd name="T74" fmla="*/ 7297 w 16058"/>
              <a:gd name="T75" fmla="*/ 11744 h 12062"/>
              <a:gd name="T76" fmla="*/ 7395 w 16058"/>
              <a:gd name="T77" fmla="*/ 11836 h 12062"/>
              <a:gd name="T78" fmla="*/ 7502 w 16058"/>
              <a:gd name="T79" fmla="*/ 11912 h 12062"/>
              <a:gd name="T80" fmla="*/ 7618 w 16058"/>
              <a:gd name="T81" fmla="*/ 11974 h 12062"/>
              <a:gd name="T82" fmla="*/ 7741 w 16058"/>
              <a:gd name="T83" fmla="*/ 12020 h 12062"/>
              <a:gd name="T84" fmla="*/ 7869 w 16058"/>
              <a:gd name="T85" fmla="*/ 12049 h 12062"/>
              <a:gd name="T86" fmla="*/ 8002 w 16058"/>
              <a:gd name="T87" fmla="*/ 12062 h 12062"/>
              <a:gd name="T88" fmla="*/ 8135 w 16058"/>
              <a:gd name="T89" fmla="*/ 12056 h 12062"/>
              <a:gd name="T90" fmla="*/ 8266 w 16058"/>
              <a:gd name="T91" fmla="*/ 12034 h 12062"/>
              <a:gd name="T92" fmla="*/ 8392 w 16058"/>
              <a:gd name="T93" fmla="*/ 11994 h 12062"/>
              <a:gd name="T94" fmla="*/ 8511 w 16058"/>
              <a:gd name="T95" fmla="*/ 11938 h 12062"/>
              <a:gd name="T96" fmla="*/ 8622 w 16058"/>
              <a:gd name="T97" fmla="*/ 11868 h 12062"/>
              <a:gd name="T98" fmla="*/ 8724 w 16058"/>
              <a:gd name="T99" fmla="*/ 11782 h 12062"/>
              <a:gd name="T100" fmla="*/ 15821 w 16058"/>
              <a:gd name="T101" fmla="*/ 4210 h 12062"/>
              <a:gd name="T102" fmla="*/ 15892 w 16058"/>
              <a:gd name="T103" fmla="*/ 4115 h 12062"/>
              <a:gd name="T104" fmla="*/ 15951 w 16058"/>
              <a:gd name="T105" fmla="*/ 4014 h 12062"/>
              <a:gd name="T106" fmla="*/ 15997 w 16058"/>
              <a:gd name="T107" fmla="*/ 3908 h 12062"/>
              <a:gd name="T108" fmla="*/ 16030 w 16058"/>
              <a:gd name="T109" fmla="*/ 3799 h 12062"/>
              <a:gd name="T110" fmla="*/ 16050 w 16058"/>
              <a:gd name="T111" fmla="*/ 3686 h 12062"/>
              <a:gd name="T112" fmla="*/ 16058 w 16058"/>
              <a:gd name="T113" fmla="*/ 3574 h 12062"/>
              <a:gd name="T114" fmla="*/ 16053 w 16058"/>
              <a:gd name="T115" fmla="*/ 3456 h 12062"/>
              <a:gd name="T116" fmla="*/ 16034 w 16058"/>
              <a:gd name="T117" fmla="*/ 3338 h 12062"/>
              <a:gd name="T118" fmla="*/ 16000 w 16058"/>
              <a:gd name="T119" fmla="*/ 3222 h 12062"/>
              <a:gd name="T120" fmla="*/ 15953 w 16058"/>
              <a:gd name="T121" fmla="*/ 3111 h 12062"/>
              <a:gd name="T122" fmla="*/ 15891 w 16058"/>
              <a:gd name="T123" fmla="*/ 3005 h 12062"/>
              <a:gd name="T124" fmla="*/ 15816 w 16058"/>
              <a:gd name="T125" fmla="*/ 2905 h 12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6058" h="12062">
                <a:moveTo>
                  <a:pt x="3355" y="1202"/>
                </a:moveTo>
                <a:lnTo>
                  <a:pt x="4509" y="2165"/>
                </a:lnTo>
                <a:lnTo>
                  <a:pt x="3157" y="3520"/>
                </a:lnTo>
                <a:lnTo>
                  <a:pt x="1007" y="3520"/>
                </a:lnTo>
                <a:lnTo>
                  <a:pt x="3355" y="1202"/>
                </a:lnTo>
                <a:close/>
                <a:moveTo>
                  <a:pt x="12900" y="3520"/>
                </a:moveTo>
                <a:lnTo>
                  <a:pt x="11549" y="2165"/>
                </a:lnTo>
                <a:lnTo>
                  <a:pt x="12702" y="1203"/>
                </a:lnTo>
                <a:lnTo>
                  <a:pt x="15013" y="3520"/>
                </a:lnTo>
                <a:lnTo>
                  <a:pt x="12900" y="3520"/>
                </a:lnTo>
                <a:close/>
                <a:moveTo>
                  <a:pt x="12837" y="4022"/>
                </a:moveTo>
                <a:lnTo>
                  <a:pt x="14621" y="4022"/>
                </a:lnTo>
                <a:lnTo>
                  <a:pt x="9682" y="9292"/>
                </a:lnTo>
                <a:lnTo>
                  <a:pt x="12837" y="4022"/>
                </a:lnTo>
                <a:close/>
                <a:moveTo>
                  <a:pt x="6375" y="9292"/>
                </a:moveTo>
                <a:lnTo>
                  <a:pt x="1438" y="4022"/>
                </a:lnTo>
                <a:lnTo>
                  <a:pt x="3221" y="4022"/>
                </a:lnTo>
                <a:lnTo>
                  <a:pt x="6375" y="9292"/>
                </a:lnTo>
                <a:close/>
                <a:moveTo>
                  <a:pt x="6268" y="4022"/>
                </a:moveTo>
                <a:lnTo>
                  <a:pt x="7499" y="10191"/>
                </a:lnTo>
                <a:lnTo>
                  <a:pt x="3806" y="4022"/>
                </a:lnTo>
                <a:lnTo>
                  <a:pt x="6268" y="4022"/>
                </a:lnTo>
                <a:close/>
                <a:moveTo>
                  <a:pt x="4897" y="2489"/>
                </a:moveTo>
                <a:lnTo>
                  <a:pt x="6132" y="3520"/>
                </a:lnTo>
                <a:lnTo>
                  <a:pt x="3867" y="3520"/>
                </a:lnTo>
                <a:lnTo>
                  <a:pt x="4897" y="2489"/>
                </a:lnTo>
                <a:close/>
                <a:moveTo>
                  <a:pt x="4867" y="1808"/>
                </a:moveTo>
                <a:lnTo>
                  <a:pt x="3905" y="1006"/>
                </a:lnTo>
                <a:lnTo>
                  <a:pt x="5666" y="1006"/>
                </a:lnTo>
                <a:lnTo>
                  <a:pt x="4867" y="1808"/>
                </a:lnTo>
                <a:close/>
                <a:moveTo>
                  <a:pt x="8029" y="1936"/>
                </a:moveTo>
                <a:lnTo>
                  <a:pt x="6915" y="1006"/>
                </a:lnTo>
                <a:lnTo>
                  <a:pt x="9143" y="1006"/>
                </a:lnTo>
                <a:lnTo>
                  <a:pt x="8029" y="1936"/>
                </a:lnTo>
                <a:close/>
                <a:moveTo>
                  <a:pt x="10392" y="1006"/>
                </a:moveTo>
                <a:lnTo>
                  <a:pt x="12154" y="1006"/>
                </a:lnTo>
                <a:lnTo>
                  <a:pt x="11192" y="1808"/>
                </a:lnTo>
                <a:lnTo>
                  <a:pt x="10392" y="1006"/>
                </a:lnTo>
                <a:close/>
                <a:moveTo>
                  <a:pt x="9926" y="3520"/>
                </a:moveTo>
                <a:lnTo>
                  <a:pt x="11161" y="2489"/>
                </a:lnTo>
                <a:lnTo>
                  <a:pt x="12190" y="3520"/>
                </a:lnTo>
                <a:lnTo>
                  <a:pt x="9926" y="3520"/>
                </a:lnTo>
                <a:close/>
                <a:moveTo>
                  <a:pt x="9790" y="4022"/>
                </a:moveTo>
                <a:lnTo>
                  <a:pt x="12252" y="4022"/>
                </a:lnTo>
                <a:lnTo>
                  <a:pt x="8559" y="10191"/>
                </a:lnTo>
                <a:lnTo>
                  <a:pt x="9790" y="4022"/>
                </a:lnTo>
                <a:close/>
                <a:moveTo>
                  <a:pt x="9279" y="4022"/>
                </a:moveTo>
                <a:lnTo>
                  <a:pt x="8029" y="10283"/>
                </a:lnTo>
                <a:lnTo>
                  <a:pt x="6779" y="4022"/>
                </a:lnTo>
                <a:lnTo>
                  <a:pt x="9279" y="4022"/>
                </a:lnTo>
                <a:close/>
                <a:moveTo>
                  <a:pt x="6524" y="3192"/>
                </a:moveTo>
                <a:lnTo>
                  <a:pt x="5253" y="2132"/>
                </a:lnTo>
                <a:lnTo>
                  <a:pt x="6266" y="1117"/>
                </a:lnTo>
                <a:lnTo>
                  <a:pt x="7637" y="2263"/>
                </a:lnTo>
                <a:lnTo>
                  <a:pt x="6524" y="3192"/>
                </a:lnTo>
                <a:close/>
                <a:moveTo>
                  <a:pt x="8421" y="2263"/>
                </a:moveTo>
                <a:lnTo>
                  <a:pt x="9792" y="1117"/>
                </a:lnTo>
                <a:lnTo>
                  <a:pt x="10806" y="2132"/>
                </a:lnTo>
                <a:lnTo>
                  <a:pt x="9534" y="3192"/>
                </a:lnTo>
                <a:lnTo>
                  <a:pt x="8421" y="2263"/>
                </a:lnTo>
                <a:close/>
                <a:moveTo>
                  <a:pt x="9143" y="3520"/>
                </a:moveTo>
                <a:lnTo>
                  <a:pt x="6915" y="3520"/>
                </a:lnTo>
                <a:lnTo>
                  <a:pt x="8029" y="2589"/>
                </a:lnTo>
                <a:lnTo>
                  <a:pt x="9143" y="3520"/>
                </a:lnTo>
                <a:close/>
                <a:moveTo>
                  <a:pt x="15764" y="2849"/>
                </a:moveTo>
                <a:lnTo>
                  <a:pt x="13215" y="295"/>
                </a:lnTo>
                <a:lnTo>
                  <a:pt x="13197" y="278"/>
                </a:lnTo>
                <a:lnTo>
                  <a:pt x="13179" y="260"/>
                </a:lnTo>
                <a:lnTo>
                  <a:pt x="13160" y="243"/>
                </a:lnTo>
                <a:lnTo>
                  <a:pt x="13141" y="228"/>
                </a:lnTo>
                <a:lnTo>
                  <a:pt x="13121" y="212"/>
                </a:lnTo>
                <a:lnTo>
                  <a:pt x="13102" y="197"/>
                </a:lnTo>
                <a:lnTo>
                  <a:pt x="13082" y="183"/>
                </a:lnTo>
                <a:lnTo>
                  <a:pt x="13062" y="169"/>
                </a:lnTo>
                <a:lnTo>
                  <a:pt x="13041" y="156"/>
                </a:lnTo>
                <a:lnTo>
                  <a:pt x="13020" y="143"/>
                </a:lnTo>
                <a:lnTo>
                  <a:pt x="12999" y="131"/>
                </a:lnTo>
                <a:lnTo>
                  <a:pt x="12978" y="119"/>
                </a:lnTo>
                <a:lnTo>
                  <a:pt x="12956" y="108"/>
                </a:lnTo>
                <a:lnTo>
                  <a:pt x="12934" y="97"/>
                </a:lnTo>
                <a:lnTo>
                  <a:pt x="12912" y="86"/>
                </a:lnTo>
                <a:lnTo>
                  <a:pt x="12890" y="76"/>
                </a:lnTo>
                <a:lnTo>
                  <a:pt x="12866" y="67"/>
                </a:lnTo>
                <a:lnTo>
                  <a:pt x="12843" y="59"/>
                </a:lnTo>
                <a:lnTo>
                  <a:pt x="12820" y="51"/>
                </a:lnTo>
                <a:lnTo>
                  <a:pt x="12797" y="43"/>
                </a:lnTo>
                <a:lnTo>
                  <a:pt x="12773" y="36"/>
                </a:lnTo>
                <a:lnTo>
                  <a:pt x="12750" y="30"/>
                </a:lnTo>
                <a:lnTo>
                  <a:pt x="12726" y="25"/>
                </a:lnTo>
                <a:lnTo>
                  <a:pt x="12702" y="19"/>
                </a:lnTo>
                <a:lnTo>
                  <a:pt x="12678" y="15"/>
                </a:lnTo>
                <a:lnTo>
                  <a:pt x="12654" y="11"/>
                </a:lnTo>
                <a:lnTo>
                  <a:pt x="12629" y="8"/>
                </a:lnTo>
                <a:lnTo>
                  <a:pt x="12605" y="5"/>
                </a:lnTo>
                <a:lnTo>
                  <a:pt x="12579" y="3"/>
                </a:lnTo>
                <a:lnTo>
                  <a:pt x="12555" y="1"/>
                </a:lnTo>
                <a:lnTo>
                  <a:pt x="12530" y="0"/>
                </a:lnTo>
                <a:lnTo>
                  <a:pt x="12505" y="0"/>
                </a:lnTo>
                <a:lnTo>
                  <a:pt x="3554" y="0"/>
                </a:lnTo>
                <a:lnTo>
                  <a:pt x="3529" y="0"/>
                </a:lnTo>
                <a:lnTo>
                  <a:pt x="3504" y="1"/>
                </a:lnTo>
                <a:lnTo>
                  <a:pt x="3480" y="3"/>
                </a:lnTo>
                <a:lnTo>
                  <a:pt x="3454" y="5"/>
                </a:lnTo>
                <a:lnTo>
                  <a:pt x="3430" y="8"/>
                </a:lnTo>
                <a:lnTo>
                  <a:pt x="3405" y="11"/>
                </a:lnTo>
                <a:lnTo>
                  <a:pt x="3381" y="15"/>
                </a:lnTo>
                <a:lnTo>
                  <a:pt x="3357" y="19"/>
                </a:lnTo>
                <a:lnTo>
                  <a:pt x="3333" y="25"/>
                </a:lnTo>
                <a:lnTo>
                  <a:pt x="3309" y="30"/>
                </a:lnTo>
                <a:lnTo>
                  <a:pt x="3285" y="36"/>
                </a:lnTo>
                <a:lnTo>
                  <a:pt x="3262" y="43"/>
                </a:lnTo>
                <a:lnTo>
                  <a:pt x="3239" y="51"/>
                </a:lnTo>
                <a:lnTo>
                  <a:pt x="3216" y="59"/>
                </a:lnTo>
                <a:lnTo>
                  <a:pt x="3193" y="67"/>
                </a:lnTo>
                <a:lnTo>
                  <a:pt x="3169" y="76"/>
                </a:lnTo>
                <a:lnTo>
                  <a:pt x="3147" y="86"/>
                </a:lnTo>
                <a:lnTo>
                  <a:pt x="3124" y="97"/>
                </a:lnTo>
                <a:lnTo>
                  <a:pt x="3103" y="108"/>
                </a:lnTo>
                <a:lnTo>
                  <a:pt x="3081" y="119"/>
                </a:lnTo>
                <a:lnTo>
                  <a:pt x="3059" y="131"/>
                </a:lnTo>
                <a:lnTo>
                  <a:pt x="3038" y="143"/>
                </a:lnTo>
                <a:lnTo>
                  <a:pt x="3017" y="156"/>
                </a:lnTo>
                <a:lnTo>
                  <a:pt x="2997" y="169"/>
                </a:lnTo>
                <a:lnTo>
                  <a:pt x="2977" y="183"/>
                </a:lnTo>
                <a:lnTo>
                  <a:pt x="2957" y="197"/>
                </a:lnTo>
                <a:lnTo>
                  <a:pt x="2937" y="212"/>
                </a:lnTo>
                <a:lnTo>
                  <a:pt x="2918" y="228"/>
                </a:lnTo>
                <a:lnTo>
                  <a:pt x="2898" y="243"/>
                </a:lnTo>
                <a:lnTo>
                  <a:pt x="2880" y="260"/>
                </a:lnTo>
                <a:lnTo>
                  <a:pt x="2861" y="278"/>
                </a:lnTo>
                <a:lnTo>
                  <a:pt x="2844" y="295"/>
                </a:lnTo>
                <a:lnTo>
                  <a:pt x="295" y="2849"/>
                </a:lnTo>
                <a:lnTo>
                  <a:pt x="277" y="2868"/>
                </a:lnTo>
                <a:lnTo>
                  <a:pt x="259" y="2887"/>
                </a:lnTo>
                <a:lnTo>
                  <a:pt x="242" y="2906"/>
                </a:lnTo>
                <a:lnTo>
                  <a:pt x="226" y="2926"/>
                </a:lnTo>
                <a:lnTo>
                  <a:pt x="210" y="2946"/>
                </a:lnTo>
                <a:lnTo>
                  <a:pt x="195" y="2966"/>
                </a:lnTo>
                <a:lnTo>
                  <a:pt x="180" y="2987"/>
                </a:lnTo>
                <a:lnTo>
                  <a:pt x="166" y="3008"/>
                </a:lnTo>
                <a:lnTo>
                  <a:pt x="152" y="3029"/>
                </a:lnTo>
                <a:lnTo>
                  <a:pt x="140" y="3051"/>
                </a:lnTo>
                <a:lnTo>
                  <a:pt x="126" y="3072"/>
                </a:lnTo>
                <a:lnTo>
                  <a:pt x="114" y="3094"/>
                </a:lnTo>
                <a:lnTo>
                  <a:pt x="103" y="3116"/>
                </a:lnTo>
                <a:lnTo>
                  <a:pt x="93" y="3139"/>
                </a:lnTo>
                <a:lnTo>
                  <a:pt x="83" y="3162"/>
                </a:lnTo>
                <a:lnTo>
                  <a:pt x="73" y="3185"/>
                </a:lnTo>
                <a:lnTo>
                  <a:pt x="64" y="3208"/>
                </a:lnTo>
                <a:lnTo>
                  <a:pt x="56" y="3231"/>
                </a:lnTo>
                <a:lnTo>
                  <a:pt x="48" y="3254"/>
                </a:lnTo>
                <a:lnTo>
                  <a:pt x="41" y="3277"/>
                </a:lnTo>
                <a:lnTo>
                  <a:pt x="34" y="3301"/>
                </a:lnTo>
                <a:lnTo>
                  <a:pt x="28" y="3324"/>
                </a:lnTo>
                <a:lnTo>
                  <a:pt x="23" y="3349"/>
                </a:lnTo>
                <a:lnTo>
                  <a:pt x="18" y="3373"/>
                </a:lnTo>
                <a:lnTo>
                  <a:pt x="14" y="3397"/>
                </a:lnTo>
                <a:lnTo>
                  <a:pt x="10" y="3421"/>
                </a:lnTo>
                <a:lnTo>
                  <a:pt x="7" y="3445"/>
                </a:lnTo>
                <a:lnTo>
                  <a:pt x="5" y="3469"/>
                </a:lnTo>
                <a:lnTo>
                  <a:pt x="3" y="3493"/>
                </a:lnTo>
                <a:lnTo>
                  <a:pt x="1" y="3518"/>
                </a:lnTo>
                <a:lnTo>
                  <a:pt x="0" y="3543"/>
                </a:lnTo>
                <a:lnTo>
                  <a:pt x="0" y="3567"/>
                </a:lnTo>
                <a:lnTo>
                  <a:pt x="1" y="3611"/>
                </a:lnTo>
                <a:lnTo>
                  <a:pt x="5" y="3655"/>
                </a:lnTo>
                <a:lnTo>
                  <a:pt x="10" y="3700"/>
                </a:lnTo>
                <a:lnTo>
                  <a:pt x="17" y="3743"/>
                </a:lnTo>
                <a:lnTo>
                  <a:pt x="26" y="3787"/>
                </a:lnTo>
                <a:lnTo>
                  <a:pt x="37" y="3830"/>
                </a:lnTo>
                <a:lnTo>
                  <a:pt x="49" y="3874"/>
                </a:lnTo>
                <a:lnTo>
                  <a:pt x="64" y="3916"/>
                </a:lnTo>
                <a:lnTo>
                  <a:pt x="72" y="3936"/>
                </a:lnTo>
                <a:lnTo>
                  <a:pt x="81" y="3957"/>
                </a:lnTo>
                <a:lnTo>
                  <a:pt x="90" y="3978"/>
                </a:lnTo>
                <a:lnTo>
                  <a:pt x="100" y="3998"/>
                </a:lnTo>
                <a:lnTo>
                  <a:pt x="110" y="4018"/>
                </a:lnTo>
                <a:lnTo>
                  <a:pt x="120" y="4039"/>
                </a:lnTo>
                <a:lnTo>
                  <a:pt x="132" y="4059"/>
                </a:lnTo>
                <a:lnTo>
                  <a:pt x="144" y="4079"/>
                </a:lnTo>
                <a:lnTo>
                  <a:pt x="156" y="4099"/>
                </a:lnTo>
                <a:lnTo>
                  <a:pt x="169" y="4118"/>
                </a:lnTo>
                <a:lnTo>
                  <a:pt x="182" y="4137"/>
                </a:lnTo>
                <a:lnTo>
                  <a:pt x="195" y="4156"/>
                </a:lnTo>
                <a:lnTo>
                  <a:pt x="209" y="4174"/>
                </a:lnTo>
                <a:lnTo>
                  <a:pt x="224" y="4193"/>
                </a:lnTo>
                <a:lnTo>
                  <a:pt x="239" y="4211"/>
                </a:lnTo>
                <a:lnTo>
                  <a:pt x="254" y="4228"/>
                </a:lnTo>
                <a:lnTo>
                  <a:pt x="7278" y="11724"/>
                </a:lnTo>
                <a:lnTo>
                  <a:pt x="7297" y="11744"/>
                </a:lnTo>
                <a:lnTo>
                  <a:pt x="7315" y="11763"/>
                </a:lnTo>
                <a:lnTo>
                  <a:pt x="7334" y="11782"/>
                </a:lnTo>
                <a:lnTo>
                  <a:pt x="7354" y="11801"/>
                </a:lnTo>
                <a:lnTo>
                  <a:pt x="7374" y="11819"/>
                </a:lnTo>
                <a:lnTo>
                  <a:pt x="7395" y="11836"/>
                </a:lnTo>
                <a:lnTo>
                  <a:pt x="7415" y="11852"/>
                </a:lnTo>
                <a:lnTo>
                  <a:pt x="7436" y="11868"/>
                </a:lnTo>
                <a:lnTo>
                  <a:pt x="7458" y="11883"/>
                </a:lnTo>
                <a:lnTo>
                  <a:pt x="7480" y="11898"/>
                </a:lnTo>
                <a:lnTo>
                  <a:pt x="7502" y="11912"/>
                </a:lnTo>
                <a:lnTo>
                  <a:pt x="7524" y="11925"/>
                </a:lnTo>
                <a:lnTo>
                  <a:pt x="7547" y="11938"/>
                </a:lnTo>
                <a:lnTo>
                  <a:pt x="7570" y="11950"/>
                </a:lnTo>
                <a:lnTo>
                  <a:pt x="7594" y="11962"/>
                </a:lnTo>
                <a:lnTo>
                  <a:pt x="7618" y="11974"/>
                </a:lnTo>
                <a:lnTo>
                  <a:pt x="7642" y="11985"/>
                </a:lnTo>
                <a:lnTo>
                  <a:pt x="7667" y="11994"/>
                </a:lnTo>
                <a:lnTo>
                  <a:pt x="7691" y="12004"/>
                </a:lnTo>
                <a:lnTo>
                  <a:pt x="7716" y="12012"/>
                </a:lnTo>
                <a:lnTo>
                  <a:pt x="7741" y="12020"/>
                </a:lnTo>
                <a:lnTo>
                  <a:pt x="7766" y="12027"/>
                </a:lnTo>
                <a:lnTo>
                  <a:pt x="7792" y="12034"/>
                </a:lnTo>
                <a:lnTo>
                  <a:pt x="7817" y="12040"/>
                </a:lnTo>
                <a:lnTo>
                  <a:pt x="7843" y="12045"/>
                </a:lnTo>
                <a:lnTo>
                  <a:pt x="7869" y="12049"/>
                </a:lnTo>
                <a:lnTo>
                  <a:pt x="7896" y="12053"/>
                </a:lnTo>
                <a:lnTo>
                  <a:pt x="7923" y="12056"/>
                </a:lnTo>
                <a:lnTo>
                  <a:pt x="7949" y="12059"/>
                </a:lnTo>
                <a:lnTo>
                  <a:pt x="7976" y="12061"/>
                </a:lnTo>
                <a:lnTo>
                  <a:pt x="8002" y="12062"/>
                </a:lnTo>
                <a:lnTo>
                  <a:pt x="8029" y="12062"/>
                </a:lnTo>
                <a:lnTo>
                  <a:pt x="8056" y="12062"/>
                </a:lnTo>
                <a:lnTo>
                  <a:pt x="8082" y="12061"/>
                </a:lnTo>
                <a:lnTo>
                  <a:pt x="8109" y="12059"/>
                </a:lnTo>
                <a:lnTo>
                  <a:pt x="8135" y="12056"/>
                </a:lnTo>
                <a:lnTo>
                  <a:pt x="8162" y="12053"/>
                </a:lnTo>
                <a:lnTo>
                  <a:pt x="8189" y="12049"/>
                </a:lnTo>
                <a:lnTo>
                  <a:pt x="8215" y="12045"/>
                </a:lnTo>
                <a:lnTo>
                  <a:pt x="8241" y="12040"/>
                </a:lnTo>
                <a:lnTo>
                  <a:pt x="8266" y="12034"/>
                </a:lnTo>
                <a:lnTo>
                  <a:pt x="8292" y="12027"/>
                </a:lnTo>
                <a:lnTo>
                  <a:pt x="8317" y="12020"/>
                </a:lnTo>
                <a:lnTo>
                  <a:pt x="8342" y="12012"/>
                </a:lnTo>
                <a:lnTo>
                  <a:pt x="8367" y="12004"/>
                </a:lnTo>
                <a:lnTo>
                  <a:pt x="8392" y="11994"/>
                </a:lnTo>
                <a:lnTo>
                  <a:pt x="8416" y="11985"/>
                </a:lnTo>
                <a:lnTo>
                  <a:pt x="8440" y="11974"/>
                </a:lnTo>
                <a:lnTo>
                  <a:pt x="8465" y="11962"/>
                </a:lnTo>
                <a:lnTo>
                  <a:pt x="8488" y="11950"/>
                </a:lnTo>
                <a:lnTo>
                  <a:pt x="8511" y="11938"/>
                </a:lnTo>
                <a:lnTo>
                  <a:pt x="8534" y="11925"/>
                </a:lnTo>
                <a:lnTo>
                  <a:pt x="8557" y="11912"/>
                </a:lnTo>
                <a:lnTo>
                  <a:pt x="8579" y="11898"/>
                </a:lnTo>
                <a:lnTo>
                  <a:pt x="8601" y="11883"/>
                </a:lnTo>
                <a:lnTo>
                  <a:pt x="8622" y="11868"/>
                </a:lnTo>
                <a:lnTo>
                  <a:pt x="8643" y="11852"/>
                </a:lnTo>
                <a:lnTo>
                  <a:pt x="8664" y="11836"/>
                </a:lnTo>
                <a:lnTo>
                  <a:pt x="8684" y="11819"/>
                </a:lnTo>
                <a:lnTo>
                  <a:pt x="8704" y="11801"/>
                </a:lnTo>
                <a:lnTo>
                  <a:pt x="8724" y="11782"/>
                </a:lnTo>
                <a:lnTo>
                  <a:pt x="8743" y="11763"/>
                </a:lnTo>
                <a:lnTo>
                  <a:pt x="8762" y="11744"/>
                </a:lnTo>
                <a:lnTo>
                  <a:pt x="8780" y="11724"/>
                </a:lnTo>
                <a:lnTo>
                  <a:pt x="15805" y="4228"/>
                </a:lnTo>
                <a:lnTo>
                  <a:pt x="15821" y="4210"/>
                </a:lnTo>
                <a:lnTo>
                  <a:pt x="15836" y="4192"/>
                </a:lnTo>
                <a:lnTo>
                  <a:pt x="15851" y="4173"/>
                </a:lnTo>
                <a:lnTo>
                  <a:pt x="15865" y="4154"/>
                </a:lnTo>
                <a:lnTo>
                  <a:pt x="15878" y="4135"/>
                </a:lnTo>
                <a:lnTo>
                  <a:pt x="15892" y="4115"/>
                </a:lnTo>
                <a:lnTo>
                  <a:pt x="15904" y="4096"/>
                </a:lnTo>
                <a:lnTo>
                  <a:pt x="15917" y="4076"/>
                </a:lnTo>
                <a:lnTo>
                  <a:pt x="15929" y="4056"/>
                </a:lnTo>
                <a:lnTo>
                  <a:pt x="15940" y="4034"/>
                </a:lnTo>
                <a:lnTo>
                  <a:pt x="15951" y="4014"/>
                </a:lnTo>
                <a:lnTo>
                  <a:pt x="15961" y="3993"/>
                </a:lnTo>
                <a:lnTo>
                  <a:pt x="15971" y="3972"/>
                </a:lnTo>
                <a:lnTo>
                  <a:pt x="15980" y="3951"/>
                </a:lnTo>
                <a:lnTo>
                  <a:pt x="15989" y="3930"/>
                </a:lnTo>
                <a:lnTo>
                  <a:pt x="15997" y="3908"/>
                </a:lnTo>
                <a:lnTo>
                  <a:pt x="16004" y="3887"/>
                </a:lnTo>
                <a:lnTo>
                  <a:pt x="16011" y="3864"/>
                </a:lnTo>
                <a:lnTo>
                  <a:pt x="16018" y="3842"/>
                </a:lnTo>
                <a:lnTo>
                  <a:pt x="16024" y="3820"/>
                </a:lnTo>
                <a:lnTo>
                  <a:pt x="16030" y="3799"/>
                </a:lnTo>
                <a:lnTo>
                  <a:pt x="16035" y="3776"/>
                </a:lnTo>
                <a:lnTo>
                  <a:pt x="16039" y="3754"/>
                </a:lnTo>
                <a:lnTo>
                  <a:pt x="16044" y="3732"/>
                </a:lnTo>
                <a:lnTo>
                  <a:pt x="16047" y="3710"/>
                </a:lnTo>
                <a:lnTo>
                  <a:pt x="16050" y="3686"/>
                </a:lnTo>
                <a:lnTo>
                  <a:pt x="16053" y="3664"/>
                </a:lnTo>
                <a:lnTo>
                  <a:pt x="16055" y="3642"/>
                </a:lnTo>
                <a:lnTo>
                  <a:pt x="16056" y="3619"/>
                </a:lnTo>
                <a:lnTo>
                  <a:pt x="16057" y="3597"/>
                </a:lnTo>
                <a:lnTo>
                  <a:pt x="16058" y="3574"/>
                </a:lnTo>
                <a:lnTo>
                  <a:pt x="16058" y="3552"/>
                </a:lnTo>
                <a:lnTo>
                  <a:pt x="16057" y="3528"/>
                </a:lnTo>
                <a:lnTo>
                  <a:pt x="16056" y="3503"/>
                </a:lnTo>
                <a:lnTo>
                  <a:pt x="16055" y="3479"/>
                </a:lnTo>
                <a:lnTo>
                  <a:pt x="16053" y="3456"/>
                </a:lnTo>
                <a:lnTo>
                  <a:pt x="16050" y="3432"/>
                </a:lnTo>
                <a:lnTo>
                  <a:pt x="16047" y="3408"/>
                </a:lnTo>
                <a:lnTo>
                  <a:pt x="16043" y="3385"/>
                </a:lnTo>
                <a:lnTo>
                  <a:pt x="16039" y="3362"/>
                </a:lnTo>
                <a:lnTo>
                  <a:pt x="16034" y="3338"/>
                </a:lnTo>
                <a:lnTo>
                  <a:pt x="16028" y="3314"/>
                </a:lnTo>
                <a:lnTo>
                  <a:pt x="16022" y="3291"/>
                </a:lnTo>
                <a:lnTo>
                  <a:pt x="16015" y="3268"/>
                </a:lnTo>
                <a:lnTo>
                  <a:pt x="16008" y="3245"/>
                </a:lnTo>
                <a:lnTo>
                  <a:pt x="16000" y="3222"/>
                </a:lnTo>
                <a:lnTo>
                  <a:pt x="15992" y="3200"/>
                </a:lnTo>
                <a:lnTo>
                  <a:pt x="15983" y="3178"/>
                </a:lnTo>
                <a:lnTo>
                  <a:pt x="15974" y="3155"/>
                </a:lnTo>
                <a:lnTo>
                  <a:pt x="15964" y="3132"/>
                </a:lnTo>
                <a:lnTo>
                  <a:pt x="15953" y="3111"/>
                </a:lnTo>
                <a:lnTo>
                  <a:pt x="15942" y="3089"/>
                </a:lnTo>
                <a:lnTo>
                  <a:pt x="15930" y="3068"/>
                </a:lnTo>
                <a:lnTo>
                  <a:pt x="15917" y="3047"/>
                </a:lnTo>
                <a:lnTo>
                  <a:pt x="15904" y="3026"/>
                </a:lnTo>
                <a:lnTo>
                  <a:pt x="15891" y="3005"/>
                </a:lnTo>
                <a:lnTo>
                  <a:pt x="15877" y="2985"/>
                </a:lnTo>
                <a:lnTo>
                  <a:pt x="15863" y="2964"/>
                </a:lnTo>
                <a:lnTo>
                  <a:pt x="15848" y="2944"/>
                </a:lnTo>
                <a:lnTo>
                  <a:pt x="15832" y="2924"/>
                </a:lnTo>
                <a:lnTo>
                  <a:pt x="15816" y="2905"/>
                </a:lnTo>
                <a:lnTo>
                  <a:pt x="15799" y="2886"/>
                </a:lnTo>
                <a:lnTo>
                  <a:pt x="15782" y="2868"/>
                </a:lnTo>
                <a:lnTo>
                  <a:pt x="15764" y="284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3194410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ROCKET TIMELINE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id-ID"/>
              <a:t>Ut wisi enim ad minim veniam, quis nostrud</a:t>
            </a:r>
          </a:p>
        </p:txBody>
      </p:sp>
      <p:grpSp>
        <p:nvGrpSpPr>
          <p:cNvPr id="4" name="Group 3"/>
          <p:cNvGrpSpPr/>
          <p:nvPr/>
        </p:nvGrpSpPr>
        <p:grpSpPr>
          <a:xfrm rot="14835180">
            <a:off x="731685" y="1621652"/>
            <a:ext cx="1784747" cy="1793081"/>
            <a:chOff x="8059737" y="321614"/>
            <a:chExt cx="2379663" cy="2390775"/>
          </a:xfrm>
        </p:grpSpPr>
        <p:sp>
          <p:nvSpPr>
            <p:cNvPr id="5" name="Freeform 6"/>
            <p:cNvSpPr>
              <a:spLocks noEditPoints="1"/>
            </p:cNvSpPr>
            <p:nvPr/>
          </p:nvSpPr>
          <p:spPr bwMode="auto">
            <a:xfrm>
              <a:off x="8059737" y="1959914"/>
              <a:ext cx="750888" cy="752475"/>
            </a:xfrm>
            <a:custGeom>
              <a:avLst/>
              <a:gdLst>
                <a:gd name="T0" fmla="*/ 200 w 200"/>
                <a:gd name="T1" fmla="*/ 88 h 200"/>
                <a:gd name="T2" fmla="*/ 177 w 200"/>
                <a:gd name="T3" fmla="*/ 24 h 200"/>
                <a:gd name="T4" fmla="*/ 111 w 200"/>
                <a:gd name="T5" fmla="*/ 0 h 200"/>
                <a:gd name="T6" fmla="*/ 8 w 200"/>
                <a:gd name="T7" fmla="*/ 103 h 200"/>
                <a:gd name="T8" fmla="*/ 41 w 200"/>
                <a:gd name="T9" fmla="*/ 81 h 200"/>
                <a:gd name="T10" fmla="*/ 8 w 200"/>
                <a:gd name="T11" fmla="*/ 193 h 200"/>
                <a:gd name="T12" fmla="*/ 119 w 200"/>
                <a:gd name="T13" fmla="*/ 159 h 200"/>
                <a:gd name="T14" fmla="*/ 96 w 200"/>
                <a:gd name="T15" fmla="*/ 192 h 200"/>
                <a:gd name="T16" fmla="*/ 200 w 200"/>
                <a:gd name="T17" fmla="*/ 88 h 200"/>
                <a:gd name="T18" fmla="*/ 122 w 200"/>
                <a:gd name="T19" fmla="*/ 135 h 200"/>
                <a:gd name="T20" fmla="*/ 137 w 200"/>
                <a:gd name="T21" fmla="*/ 114 h 200"/>
                <a:gd name="T22" fmla="*/ 65 w 200"/>
                <a:gd name="T23" fmla="*/ 136 h 200"/>
                <a:gd name="T24" fmla="*/ 86 w 200"/>
                <a:gd name="T25" fmla="*/ 64 h 200"/>
                <a:gd name="T26" fmla="*/ 65 w 200"/>
                <a:gd name="T27" fmla="*/ 78 h 200"/>
                <a:gd name="T28" fmla="*/ 132 w 200"/>
                <a:gd name="T29" fmla="*/ 11 h 200"/>
                <a:gd name="T30" fmla="*/ 174 w 200"/>
                <a:gd name="T31" fmla="*/ 27 h 200"/>
                <a:gd name="T32" fmla="*/ 189 w 200"/>
                <a:gd name="T33" fmla="*/ 68 h 200"/>
                <a:gd name="T34" fmla="*/ 122 w 200"/>
                <a:gd name="T35" fmla="*/ 13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0" h="200">
                  <a:moveTo>
                    <a:pt x="200" y="88"/>
                  </a:moveTo>
                  <a:cubicBezTo>
                    <a:pt x="177" y="24"/>
                    <a:pt x="177" y="24"/>
                    <a:pt x="177" y="24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111" y="0"/>
                    <a:pt x="38" y="4"/>
                    <a:pt x="8" y="103"/>
                  </a:cubicBezTo>
                  <a:cubicBezTo>
                    <a:pt x="8" y="103"/>
                    <a:pt x="27" y="87"/>
                    <a:pt x="41" y="81"/>
                  </a:cubicBezTo>
                  <a:cubicBezTo>
                    <a:pt x="41" y="81"/>
                    <a:pt x="0" y="146"/>
                    <a:pt x="8" y="193"/>
                  </a:cubicBezTo>
                  <a:cubicBezTo>
                    <a:pt x="54" y="200"/>
                    <a:pt x="119" y="159"/>
                    <a:pt x="119" y="159"/>
                  </a:cubicBezTo>
                  <a:cubicBezTo>
                    <a:pt x="113" y="173"/>
                    <a:pt x="96" y="192"/>
                    <a:pt x="96" y="192"/>
                  </a:cubicBezTo>
                  <a:cubicBezTo>
                    <a:pt x="195" y="162"/>
                    <a:pt x="200" y="88"/>
                    <a:pt x="200" y="88"/>
                  </a:cubicBezTo>
                  <a:moveTo>
                    <a:pt x="122" y="135"/>
                  </a:moveTo>
                  <a:cubicBezTo>
                    <a:pt x="122" y="135"/>
                    <a:pt x="132" y="123"/>
                    <a:pt x="137" y="114"/>
                  </a:cubicBezTo>
                  <a:cubicBezTo>
                    <a:pt x="137" y="114"/>
                    <a:pt x="94" y="140"/>
                    <a:pt x="65" y="136"/>
                  </a:cubicBezTo>
                  <a:cubicBezTo>
                    <a:pt x="59" y="105"/>
                    <a:pt x="86" y="64"/>
                    <a:pt x="86" y="64"/>
                  </a:cubicBezTo>
                  <a:cubicBezTo>
                    <a:pt x="77" y="68"/>
                    <a:pt x="65" y="78"/>
                    <a:pt x="65" y="78"/>
                  </a:cubicBezTo>
                  <a:cubicBezTo>
                    <a:pt x="84" y="14"/>
                    <a:pt x="132" y="11"/>
                    <a:pt x="132" y="11"/>
                  </a:cubicBezTo>
                  <a:cubicBezTo>
                    <a:pt x="174" y="27"/>
                    <a:pt x="174" y="27"/>
                    <a:pt x="174" y="27"/>
                  </a:cubicBezTo>
                  <a:cubicBezTo>
                    <a:pt x="189" y="68"/>
                    <a:pt x="189" y="68"/>
                    <a:pt x="189" y="68"/>
                  </a:cubicBezTo>
                  <a:cubicBezTo>
                    <a:pt x="189" y="68"/>
                    <a:pt x="186" y="116"/>
                    <a:pt x="122" y="13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8280400" y="2001189"/>
              <a:ext cx="488950" cy="485775"/>
            </a:xfrm>
            <a:custGeom>
              <a:avLst/>
              <a:gdLst>
                <a:gd name="T0" fmla="*/ 115 w 130"/>
                <a:gd name="T1" fmla="*/ 16 h 129"/>
                <a:gd name="T2" fmla="*/ 73 w 130"/>
                <a:gd name="T3" fmla="*/ 0 h 129"/>
                <a:gd name="T4" fmla="*/ 6 w 130"/>
                <a:gd name="T5" fmla="*/ 67 h 129"/>
                <a:gd name="T6" fmla="*/ 27 w 130"/>
                <a:gd name="T7" fmla="*/ 53 h 129"/>
                <a:gd name="T8" fmla="*/ 6 w 130"/>
                <a:gd name="T9" fmla="*/ 125 h 129"/>
                <a:gd name="T10" fmla="*/ 78 w 130"/>
                <a:gd name="T11" fmla="*/ 103 h 129"/>
                <a:gd name="T12" fmla="*/ 63 w 130"/>
                <a:gd name="T13" fmla="*/ 124 h 129"/>
                <a:gd name="T14" fmla="*/ 130 w 130"/>
                <a:gd name="T15" fmla="*/ 57 h 129"/>
                <a:gd name="T16" fmla="*/ 115 w 130"/>
                <a:gd name="T17" fmla="*/ 1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29">
                  <a:moveTo>
                    <a:pt x="115" y="16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25" y="3"/>
                    <a:pt x="6" y="67"/>
                  </a:cubicBezTo>
                  <a:cubicBezTo>
                    <a:pt x="6" y="67"/>
                    <a:pt x="18" y="57"/>
                    <a:pt x="27" y="53"/>
                  </a:cubicBezTo>
                  <a:cubicBezTo>
                    <a:pt x="27" y="53"/>
                    <a:pt x="0" y="94"/>
                    <a:pt x="6" y="125"/>
                  </a:cubicBezTo>
                  <a:cubicBezTo>
                    <a:pt x="35" y="129"/>
                    <a:pt x="78" y="103"/>
                    <a:pt x="78" y="103"/>
                  </a:cubicBezTo>
                  <a:cubicBezTo>
                    <a:pt x="73" y="112"/>
                    <a:pt x="63" y="124"/>
                    <a:pt x="63" y="124"/>
                  </a:cubicBezTo>
                  <a:cubicBezTo>
                    <a:pt x="127" y="105"/>
                    <a:pt x="130" y="57"/>
                    <a:pt x="130" y="57"/>
                  </a:cubicBezTo>
                  <a:cubicBezTo>
                    <a:pt x="115" y="16"/>
                    <a:pt x="115" y="16"/>
                    <a:pt x="115" y="16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8788400" y="1701152"/>
              <a:ext cx="614363" cy="822325"/>
            </a:xfrm>
            <a:custGeom>
              <a:avLst/>
              <a:gdLst>
                <a:gd name="T0" fmla="*/ 164 w 164"/>
                <a:gd name="T1" fmla="*/ 55 h 219"/>
                <a:gd name="T2" fmla="*/ 133 w 164"/>
                <a:gd name="T3" fmla="*/ 180 h 219"/>
                <a:gd name="T4" fmla="*/ 0 w 164"/>
                <a:gd name="T5" fmla="*/ 219 h 219"/>
                <a:gd name="T6" fmla="*/ 27 w 164"/>
                <a:gd name="T7" fmla="*/ 82 h 219"/>
                <a:gd name="T8" fmla="*/ 109 w 164"/>
                <a:gd name="T9" fmla="*/ 0 h 219"/>
                <a:gd name="T10" fmla="*/ 164 w 164"/>
                <a:gd name="T11" fmla="*/ 55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" h="219">
                  <a:moveTo>
                    <a:pt x="164" y="55"/>
                  </a:moveTo>
                  <a:cubicBezTo>
                    <a:pt x="133" y="180"/>
                    <a:pt x="133" y="180"/>
                    <a:pt x="133" y="180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19"/>
                    <a:pt x="93" y="147"/>
                    <a:pt x="27" y="82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64" y="55"/>
                    <a:pt x="164" y="55"/>
                    <a:pt x="164" y="55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8235950" y="1350314"/>
              <a:ext cx="822325" cy="620713"/>
            </a:xfrm>
            <a:custGeom>
              <a:avLst/>
              <a:gdLst>
                <a:gd name="T0" fmla="*/ 164 w 219"/>
                <a:gd name="T1" fmla="*/ 0 h 165"/>
                <a:gd name="T2" fmla="*/ 38 w 219"/>
                <a:gd name="T3" fmla="*/ 32 h 165"/>
                <a:gd name="T4" fmla="*/ 0 w 219"/>
                <a:gd name="T5" fmla="*/ 165 h 165"/>
                <a:gd name="T6" fmla="*/ 137 w 219"/>
                <a:gd name="T7" fmla="*/ 137 h 165"/>
                <a:gd name="T8" fmla="*/ 219 w 219"/>
                <a:gd name="T9" fmla="*/ 55 h 165"/>
                <a:gd name="T10" fmla="*/ 164 w 219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9" h="165">
                  <a:moveTo>
                    <a:pt x="164" y="0"/>
                  </a:moveTo>
                  <a:cubicBezTo>
                    <a:pt x="38" y="32"/>
                    <a:pt x="38" y="32"/>
                    <a:pt x="38" y="32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5"/>
                    <a:pt x="71" y="72"/>
                    <a:pt x="137" y="137"/>
                  </a:cubicBezTo>
                  <a:cubicBezTo>
                    <a:pt x="219" y="55"/>
                    <a:pt x="219" y="55"/>
                    <a:pt x="219" y="55"/>
                  </a:cubicBezTo>
                  <a:lnTo>
                    <a:pt x="164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9024937" y="689914"/>
              <a:ext cx="1046163" cy="1047750"/>
            </a:xfrm>
            <a:custGeom>
              <a:avLst/>
              <a:gdLst>
                <a:gd name="T0" fmla="*/ 61 w 279"/>
                <a:gd name="T1" fmla="*/ 221 h 279"/>
                <a:gd name="T2" fmla="*/ 148 w 279"/>
                <a:gd name="T3" fmla="*/ 279 h 279"/>
                <a:gd name="T4" fmla="*/ 279 w 279"/>
                <a:gd name="T5" fmla="*/ 78 h 279"/>
                <a:gd name="T6" fmla="*/ 233 w 279"/>
                <a:gd name="T7" fmla="*/ 48 h 279"/>
                <a:gd name="T8" fmla="*/ 204 w 279"/>
                <a:gd name="T9" fmla="*/ 7 h 279"/>
                <a:gd name="T10" fmla="*/ 202 w 279"/>
                <a:gd name="T11" fmla="*/ 0 h 279"/>
                <a:gd name="T12" fmla="*/ 0 w 279"/>
                <a:gd name="T13" fmla="*/ 131 h 279"/>
                <a:gd name="T14" fmla="*/ 8 w 279"/>
                <a:gd name="T15" fmla="*/ 147 h 279"/>
                <a:gd name="T16" fmla="*/ 61 w 279"/>
                <a:gd name="T17" fmla="*/ 22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9" h="279">
                  <a:moveTo>
                    <a:pt x="61" y="221"/>
                  </a:moveTo>
                  <a:cubicBezTo>
                    <a:pt x="83" y="243"/>
                    <a:pt x="111" y="264"/>
                    <a:pt x="148" y="279"/>
                  </a:cubicBezTo>
                  <a:cubicBezTo>
                    <a:pt x="207" y="212"/>
                    <a:pt x="249" y="138"/>
                    <a:pt x="279" y="78"/>
                  </a:cubicBezTo>
                  <a:cubicBezTo>
                    <a:pt x="259" y="70"/>
                    <a:pt x="244" y="60"/>
                    <a:pt x="233" y="48"/>
                  </a:cubicBezTo>
                  <a:cubicBezTo>
                    <a:pt x="218" y="34"/>
                    <a:pt x="210" y="19"/>
                    <a:pt x="204" y="7"/>
                  </a:cubicBezTo>
                  <a:cubicBezTo>
                    <a:pt x="203" y="4"/>
                    <a:pt x="202" y="2"/>
                    <a:pt x="202" y="0"/>
                  </a:cubicBezTo>
                  <a:cubicBezTo>
                    <a:pt x="141" y="29"/>
                    <a:pt x="67" y="72"/>
                    <a:pt x="0" y="131"/>
                  </a:cubicBezTo>
                  <a:cubicBezTo>
                    <a:pt x="2" y="136"/>
                    <a:pt x="5" y="141"/>
                    <a:pt x="8" y="147"/>
                  </a:cubicBezTo>
                  <a:cubicBezTo>
                    <a:pt x="18" y="168"/>
                    <a:pt x="35" y="196"/>
                    <a:pt x="61" y="22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9820275" y="497827"/>
              <a:ext cx="442913" cy="442913"/>
            </a:xfrm>
            <a:custGeom>
              <a:avLst/>
              <a:gdLst>
                <a:gd name="T0" fmla="*/ 29 w 118"/>
                <a:gd name="T1" fmla="*/ 91 h 118"/>
                <a:gd name="T2" fmla="*/ 72 w 118"/>
                <a:gd name="T3" fmla="*/ 118 h 118"/>
                <a:gd name="T4" fmla="*/ 118 w 118"/>
                <a:gd name="T5" fmla="*/ 0 h 118"/>
                <a:gd name="T6" fmla="*/ 0 w 118"/>
                <a:gd name="T7" fmla="*/ 46 h 118"/>
                <a:gd name="T8" fmla="*/ 3 w 118"/>
                <a:gd name="T9" fmla="*/ 53 h 118"/>
                <a:gd name="T10" fmla="*/ 29 w 118"/>
                <a:gd name="T11" fmla="*/ 9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118">
                  <a:moveTo>
                    <a:pt x="29" y="91"/>
                  </a:moveTo>
                  <a:cubicBezTo>
                    <a:pt x="40" y="102"/>
                    <a:pt x="54" y="111"/>
                    <a:pt x="72" y="118"/>
                  </a:cubicBezTo>
                  <a:cubicBezTo>
                    <a:pt x="104" y="50"/>
                    <a:pt x="118" y="0"/>
                    <a:pt x="118" y="0"/>
                  </a:cubicBezTo>
                  <a:cubicBezTo>
                    <a:pt x="118" y="0"/>
                    <a:pt x="69" y="14"/>
                    <a:pt x="0" y="46"/>
                  </a:cubicBezTo>
                  <a:cubicBezTo>
                    <a:pt x="1" y="48"/>
                    <a:pt x="2" y="50"/>
                    <a:pt x="3" y="53"/>
                  </a:cubicBezTo>
                  <a:cubicBezTo>
                    <a:pt x="8" y="64"/>
                    <a:pt x="16" y="78"/>
                    <a:pt x="29" y="9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8450262" y="1212202"/>
              <a:ext cx="1095375" cy="1101725"/>
            </a:xfrm>
            <a:custGeom>
              <a:avLst/>
              <a:gdLst>
                <a:gd name="T0" fmla="*/ 206 w 292"/>
                <a:gd name="T1" fmla="*/ 91 h 293"/>
                <a:gd name="T2" fmla="*/ 150 w 292"/>
                <a:gd name="T3" fmla="*/ 14 h 293"/>
                <a:gd name="T4" fmla="*/ 144 w 292"/>
                <a:gd name="T5" fmla="*/ 0 h 293"/>
                <a:gd name="T6" fmla="*/ 0 w 292"/>
                <a:gd name="T7" fmla="*/ 197 h 293"/>
                <a:gd name="T8" fmla="*/ 37 w 292"/>
                <a:gd name="T9" fmla="*/ 253 h 293"/>
                <a:gd name="T10" fmla="*/ 96 w 292"/>
                <a:gd name="T11" fmla="*/ 293 h 293"/>
                <a:gd name="T12" fmla="*/ 292 w 292"/>
                <a:gd name="T13" fmla="*/ 149 h 293"/>
                <a:gd name="T14" fmla="*/ 206 w 292"/>
                <a:gd name="T15" fmla="*/ 9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2" h="293">
                  <a:moveTo>
                    <a:pt x="206" y="91"/>
                  </a:moveTo>
                  <a:cubicBezTo>
                    <a:pt x="179" y="64"/>
                    <a:pt x="161" y="35"/>
                    <a:pt x="150" y="14"/>
                  </a:cubicBezTo>
                  <a:cubicBezTo>
                    <a:pt x="148" y="9"/>
                    <a:pt x="146" y="4"/>
                    <a:pt x="144" y="0"/>
                  </a:cubicBezTo>
                  <a:cubicBezTo>
                    <a:pt x="86" y="53"/>
                    <a:pt x="34" y="118"/>
                    <a:pt x="0" y="197"/>
                  </a:cubicBezTo>
                  <a:cubicBezTo>
                    <a:pt x="0" y="197"/>
                    <a:pt x="11" y="228"/>
                    <a:pt x="37" y="253"/>
                  </a:cubicBezTo>
                  <a:cubicBezTo>
                    <a:pt x="63" y="279"/>
                    <a:pt x="96" y="293"/>
                    <a:pt x="96" y="293"/>
                  </a:cubicBezTo>
                  <a:cubicBezTo>
                    <a:pt x="175" y="260"/>
                    <a:pt x="240" y="207"/>
                    <a:pt x="292" y="149"/>
                  </a:cubicBezTo>
                  <a:cubicBezTo>
                    <a:pt x="256" y="134"/>
                    <a:pt x="228" y="113"/>
                    <a:pt x="206" y="9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9782175" y="670864"/>
              <a:ext cx="307975" cy="311150"/>
            </a:xfrm>
            <a:custGeom>
              <a:avLst/>
              <a:gdLst>
                <a:gd name="T0" fmla="*/ 31 w 82"/>
                <a:gd name="T1" fmla="*/ 53 h 83"/>
                <a:gd name="T2" fmla="*/ 77 w 82"/>
                <a:gd name="T3" fmla="*/ 83 h 83"/>
                <a:gd name="T4" fmla="*/ 82 w 82"/>
                <a:gd name="T5" fmla="*/ 72 h 83"/>
                <a:gd name="T6" fmla="*/ 39 w 82"/>
                <a:gd name="T7" fmla="*/ 45 h 83"/>
                <a:gd name="T8" fmla="*/ 13 w 82"/>
                <a:gd name="T9" fmla="*/ 7 h 83"/>
                <a:gd name="T10" fmla="*/ 10 w 82"/>
                <a:gd name="T11" fmla="*/ 0 h 83"/>
                <a:gd name="T12" fmla="*/ 0 w 82"/>
                <a:gd name="T13" fmla="*/ 5 h 83"/>
                <a:gd name="T14" fmla="*/ 2 w 82"/>
                <a:gd name="T15" fmla="*/ 12 h 83"/>
                <a:gd name="T16" fmla="*/ 31 w 82"/>
                <a:gd name="T17" fmla="*/ 5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83">
                  <a:moveTo>
                    <a:pt x="31" y="53"/>
                  </a:moveTo>
                  <a:cubicBezTo>
                    <a:pt x="42" y="65"/>
                    <a:pt x="57" y="75"/>
                    <a:pt x="77" y="83"/>
                  </a:cubicBezTo>
                  <a:cubicBezTo>
                    <a:pt x="78" y="79"/>
                    <a:pt x="80" y="76"/>
                    <a:pt x="82" y="72"/>
                  </a:cubicBezTo>
                  <a:cubicBezTo>
                    <a:pt x="64" y="65"/>
                    <a:pt x="50" y="56"/>
                    <a:pt x="39" y="45"/>
                  </a:cubicBezTo>
                  <a:cubicBezTo>
                    <a:pt x="26" y="32"/>
                    <a:pt x="18" y="18"/>
                    <a:pt x="13" y="7"/>
                  </a:cubicBezTo>
                  <a:cubicBezTo>
                    <a:pt x="12" y="4"/>
                    <a:pt x="11" y="2"/>
                    <a:pt x="10" y="0"/>
                  </a:cubicBezTo>
                  <a:cubicBezTo>
                    <a:pt x="7" y="2"/>
                    <a:pt x="3" y="3"/>
                    <a:pt x="0" y="5"/>
                  </a:cubicBezTo>
                  <a:cubicBezTo>
                    <a:pt x="0" y="7"/>
                    <a:pt x="1" y="9"/>
                    <a:pt x="2" y="12"/>
                  </a:cubicBezTo>
                  <a:cubicBezTo>
                    <a:pt x="8" y="24"/>
                    <a:pt x="16" y="39"/>
                    <a:pt x="31" y="53"/>
                  </a:cubicBezTo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8990012" y="1182039"/>
              <a:ext cx="590550" cy="590550"/>
            </a:xfrm>
            <a:custGeom>
              <a:avLst/>
              <a:gdLst>
                <a:gd name="T0" fmla="*/ 62 w 157"/>
                <a:gd name="T1" fmla="*/ 99 h 157"/>
                <a:gd name="T2" fmla="*/ 148 w 157"/>
                <a:gd name="T3" fmla="*/ 157 h 157"/>
                <a:gd name="T4" fmla="*/ 157 w 157"/>
                <a:gd name="T5" fmla="*/ 148 h 157"/>
                <a:gd name="T6" fmla="*/ 70 w 157"/>
                <a:gd name="T7" fmla="*/ 90 h 157"/>
                <a:gd name="T8" fmla="*/ 17 w 157"/>
                <a:gd name="T9" fmla="*/ 16 h 157"/>
                <a:gd name="T10" fmla="*/ 9 w 157"/>
                <a:gd name="T11" fmla="*/ 0 h 157"/>
                <a:gd name="T12" fmla="*/ 0 w 157"/>
                <a:gd name="T13" fmla="*/ 8 h 157"/>
                <a:gd name="T14" fmla="*/ 6 w 157"/>
                <a:gd name="T15" fmla="*/ 22 h 157"/>
                <a:gd name="T16" fmla="*/ 62 w 157"/>
                <a:gd name="T17" fmla="*/ 99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7" h="157">
                  <a:moveTo>
                    <a:pt x="62" y="99"/>
                  </a:moveTo>
                  <a:cubicBezTo>
                    <a:pt x="84" y="121"/>
                    <a:pt x="112" y="142"/>
                    <a:pt x="148" y="157"/>
                  </a:cubicBezTo>
                  <a:cubicBezTo>
                    <a:pt x="151" y="154"/>
                    <a:pt x="154" y="151"/>
                    <a:pt x="157" y="148"/>
                  </a:cubicBezTo>
                  <a:cubicBezTo>
                    <a:pt x="120" y="133"/>
                    <a:pt x="92" y="112"/>
                    <a:pt x="70" y="90"/>
                  </a:cubicBezTo>
                  <a:cubicBezTo>
                    <a:pt x="44" y="65"/>
                    <a:pt x="27" y="37"/>
                    <a:pt x="17" y="16"/>
                  </a:cubicBezTo>
                  <a:cubicBezTo>
                    <a:pt x="14" y="10"/>
                    <a:pt x="11" y="5"/>
                    <a:pt x="9" y="0"/>
                  </a:cubicBezTo>
                  <a:cubicBezTo>
                    <a:pt x="6" y="3"/>
                    <a:pt x="3" y="6"/>
                    <a:pt x="0" y="8"/>
                  </a:cubicBezTo>
                  <a:cubicBezTo>
                    <a:pt x="2" y="12"/>
                    <a:pt x="4" y="17"/>
                    <a:pt x="6" y="22"/>
                  </a:cubicBezTo>
                  <a:cubicBezTo>
                    <a:pt x="17" y="43"/>
                    <a:pt x="35" y="72"/>
                    <a:pt x="62" y="99"/>
                  </a:cubicBezTo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8510587" y="1572564"/>
              <a:ext cx="671513" cy="673100"/>
            </a:xfrm>
            <a:custGeom>
              <a:avLst/>
              <a:gdLst>
                <a:gd name="T0" fmla="*/ 354 w 423"/>
                <a:gd name="T1" fmla="*/ 0 h 424"/>
                <a:gd name="T2" fmla="*/ 423 w 423"/>
                <a:gd name="T3" fmla="*/ 71 h 424"/>
                <a:gd name="T4" fmla="*/ 0 w 423"/>
                <a:gd name="T5" fmla="*/ 424 h 424"/>
                <a:gd name="T6" fmla="*/ 354 w 423"/>
                <a:gd name="T7" fmla="*/ 0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3" h="424">
                  <a:moveTo>
                    <a:pt x="354" y="0"/>
                  </a:moveTo>
                  <a:lnTo>
                    <a:pt x="423" y="71"/>
                  </a:lnTo>
                  <a:lnTo>
                    <a:pt x="0" y="424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10153650" y="321614"/>
              <a:ext cx="285750" cy="285750"/>
            </a:xfrm>
            <a:custGeom>
              <a:avLst/>
              <a:gdLst>
                <a:gd name="T0" fmla="*/ 180 w 180"/>
                <a:gd name="T1" fmla="*/ 0 h 180"/>
                <a:gd name="T2" fmla="*/ 12 w 180"/>
                <a:gd name="T3" fmla="*/ 130 h 180"/>
                <a:gd name="T4" fmla="*/ 0 w 180"/>
                <a:gd name="T5" fmla="*/ 180 h 180"/>
                <a:gd name="T6" fmla="*/ 50 w 180"/>
                <a:gd name="T7" fmla="*/ 170 h 180"/>
                <a:gd name="T8" fmla="*/ 180 w 180"/>
                <a:gd name="T9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180">
                  <a:moveTo>
                    <a:pt x="180" y="0"/>
                  </a:moveTo>
                  <a:lnTo>
                    <a:pt x="12" y="130"/>
                  </a:lnTo>
                  <a:lnTo>
                    <a:pt x="0" y="180"/>
                  </a:lnTo>
                  <a:lnTo>
                    <a:pt x="50" y="170"/>
                  </a:lnTo>
                  <a:lnTo>
                    <a:pt x="18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9451975" y="948677"/>
              <a:ext cx="360363" cy="360363"/>
            </a:xfrm>
            <a:custGeom>
              <a:avLst/>
              <a:gdLst>
                <a:gd name="T0" fmla="*/ 79 w 96"/>
                <a:gd name="T1" fmla="*/ 79 h 96"/>
                <a:gd name="T2" fmla="*/ 17 w 96"/>
                <a:gd name="T3" fmla="*/ 79 h 96"/>
                <a:gd name="T4" fmla="*/ 17 w 96"/>
                <a:gd name="T5" fmla="*/ 17 h 96"/>
                <a:gd name="T6" fmla="*/ 79 w 96"/>
                <a:gd name="T7" fmla="*/ 17 h 96"/>
                <a:gd name="T8" fmla="*/ 79 w 96"/>
                <a:gd name="T9" fmla="*/ 7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6">
                  <a:moveTo>
                    <a:pt x="79" y="79"/>
                  </a:moveTo>
                  <a:cubicBezTo>
                    <a:pt x="62" y="96"/>
                    <a:pt x="34" y="96"/>
                    <a:pt x="17" y="79"/>
                  </a:cubicBezTo>
                  <a:cubicBezTo>
                    <a:pt x="0" y="62"/>
                    <a:pt x="0" y="34"/>
                    <a:pt x="17" y="17"/>
                  </a:cubicBezTo>
                  <a:cubicBezTo>
                    <a:pt x="34" y="0"/>
                    <a:pt x="62" y="0"/>
                    <a:pt x="79" y="17"/>
                  </a:cubicBezTo>
                  <a:cubicBezTo>
                    <a:pt x="96" y="34"/>
                    <a:pt x="96" y="62"/>
                    <a:pt x="79" y="79"/>
                  </a:cubicBez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7" name="Freeform 19"/>
            <p:cNvSpPr>
              <a:spLocks noEditPoints="1"/>
            </p:cNvSpPr>
            <p:nvPr/>
          </p:nvSpPr>
          <p:spPr bwMode="auto">
            <a:xfrm>
              <a:off x="9451975" y="948677"/>
              <a:ext cx="360363" cy="360363"/>
            </a:xfrm>
            <a:custGeom>
              <a:avLst/>
              <a:gdLst>
                <a:gd name="T0" fmla="*/ 48 w 96"/>
                <a:gd name="T1" fmla="*/ 96 h 96"/>
                <a:gd name="T2" fmla="*/ 14 w 96"/>
                <a:gd name="T3" fmla="*/ 82 h 96"/>
                <a:gd name="T4" fmla="*/ 0 w 96"/>
                <a:gd name="T5" fmla="*/ 48 h 96"/>
                <a:gd name="T6" fmla="*/ 14 w 96"/>
                <a:gd name="T7" fmla="*/ 14 h 96"/>
                <a:gd name="T8" fmla="*/ 48 w 96"/>
                <a:gd name="T9" fmla="*/ 0 h 96"/>
                <a:gd name="T10" fmla="*/ 82 w 96"/>
                <a:gd name="T11" fmla="*/ 14 h 96"/>
                <a:gd name="T12" fmla="*/ 96 w 96"/>
                <a:gd name="T13" fmla="*/ 48 h 96"/>
                <a:gd name="T14" fmla="*/ 82 w 96"/>
                <a:gd name="T15" fmla="*/ 82 h 96"/>
                <a:gd name="T16" fmla="*/ 48 w 96"/>
                <a:gd name="T17" fmla="*/ 96 h 96"/>
                <a:gd name="T18" fmla="*/ 48 w 96"/>
                <a:gd name="T19" fmla="*/ 10 h 96"/>
                <a:gd name="T20" fmla="*/ 21 w 96"/>
                <a:gd name="T21" fmla="*/ 21 h 96"/>
                <a:gd name="T22" fmla="*/ 10 w 96"/>
                <a:gd name="T23" fmla="*/ 48 h 96"/>
                <a:gd name="T24" fmla="*/ 21 w 96"/>
                <a:gd name="T25" fmla="*/ 75 h 96"/>
                <a:gd name="T26" fmla="*/ 48 w 96"/>
                <a:gd name="T27" fmla="*/ 86 h 96"/>
                <a:gd name="T28" fmla="*/ 75 w 96"/>
                <a:gd name="T29" fmla="*/ 75 h 96"/>
                <a:gd name="T30" fmla="*/ 86 w 96"/>
                <a:gd name="T31" fmla="*/ 48 h 96"/>
                <a:gd name="T32" fmla="*/ 75 w 96"/>
                <a:gd name="T33" fmla="*/ 21 h 96"/>
                <a:gd name="T34" fmla="*/ 48 w 96"/>
                <a:gd name="T35" fmla="*/ 1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96">
                  <a:moveTo>
                    <a:pt x="48" y="96"/>
                  </a:moveTo>
                  <a:cubicBezTo>
                    <a:pt x="35" y="96"/>
                    <a:pt x="23" y="91"/>
                    <a:pt x="14" y="82"/>
                  </a:cubicBezTo>
                  <a:cubicBezTo>
                    <a:pt x="5" y="73"/>
                    <a:pt x="0" y="61"/>
                    <a:pt x="0" y="48"/>
                  </a:cubicBezTo>
                  <a:cubicBezTo>
                    <a:pt x="0" y="35"/>
                    <a:pt x="5" y="23"/>
                    <a:pt x="14" y="14"/>
                  </a:cubicBezTo>
                  <a:cubicBezTo>
                    <a:pt x="23" y="5"/>
                    <a:pt x="35" y="0"/>
                    <a:pt x="48" y="0"/>
                  </a:cubicBezTo>
                  <a:cubicBezTo>
                    <a:pt x="61" y="0"/>
                    <a:pt x="73" y="5"/>
                    <a:pt x="82" y="14"/>
                  </a:cubicBezTo>
                  <a:cubicBezTo>
                    <a:pt x="91" y="23"/>
                    <a:pt x="96" y="35"/>
                    <a:pt x="96" y="48"/>
                  </a:cubicBezTo>
                  <a:cubicBezTo>
                    <a:pt x="96" y="61"/>
                    <a:pt x="91" y="73"/>
                    <a:pt x="82" y="82"/>
                  </a:cubicBezTo>
                  <a:cubicBezTo>
                    <a:pt x="73" y="91"/>
                    <a:pt x="61" y="96"/>
                    <a:pt x="48" y="96"/>
                  </a:cubicBezTo>
                  <a:moveTo>
                    <a:pt x="48" y="10"/>
                  </a:moveTo>
                  <a:cubicBezTo>
                    <a:pt x="38" y="10"/>
                    <a:pt x="28" y="14"/>
                    <a:pt x="21" y="21"/>
                  </a:cubicBezTo>
                  <a:cubicBezTo>
                    <a:pt x="14" y="28"/>
                    <a:pt x="10" y="38"/>
                    <a:pt x="10" y="48"/>
                  </a:cubicBezTo>
                  <a:cubicBezTo>
                    <a:pt x="10" y="58"/>
                    <a:pt x="14" y="68"/>
                    <a:pt x="21" y="75"/>
                  </a:cubicBezTo>
                  <a:cubicBezTo>
                    <a:pt x="28" y="82"/>
                    <a:pt x="38" y="86"/>
                    <a:pt x="48" y="86"/>
                  </a:cubicBezTo>
                  <a:cubicBezTo>
                    <a:pt x="58" y="86"/>
                    <a:pt x="68" y="82"/>
                    <a:pt x="75" y="75"/>
                  </a:cubicBezTo>
                  <a:cubicBezTo>
                    <a:pt x="82" y="68"/>
                    <a:pt x="86" y="58"/>
                    <a:pt x="86" y="48"/>
                  </a:cubicBezTo>
                  <a:cubicBezTo>
                    <a:pt x="86" y="38"/>
                    <a:pt x="82" y="28"/>
                    <a:pt x="75" y="21"/>
                  </a:cubicBezTo>
                  <a:cubicBezTo>
                    <a:pt x="68" y="14"/>
                    <a:pt x="58" y="10"/>
                    <a:pt x="48" y="10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10263187" y="497827"/>
              <a:ext cx="0" cy="3175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264D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9" name="Freeform 21"/>
            <p:cNvSpPr>
              <a:spLocks noEditPoints="1"/>
            </p:cNvSpPr>
            <p:nvPr/>
          </p:nvSpPr>
          <p:spPr bwMode="auto">
            <a:xfrm>
              <a:off x="8805862" y="1850377"/>
              <a:ext cx="668338" cy="466725"/>
            </a:xfrm>
            <a:custGeom>
              <a:avLst/>
              <a:gdLst>
                <a:gd name="T0" fmla="*/ 45 w 178"/>
                <a:gd name="T1" fmla="*/ 102 h 124"/>
                <a:gd name="T2" fmla="*/ 1 w 178"/>
                <a:gd name="T3" fmla="*/ 123 h 124"/>
                <a:gd name="T4" fmla="*/ 0 w 178"/>
                <a:gd name="T5" fmla="*/ 123 h 124"/>
                <a:gd name="T6" fmla="*/ 0 w 178"/>
                <a:gd name="T7" fmla="*/ 123 h 124"/>
                <a:gd name="T8" fmla="*/ 1 w 178"/>
                <a:gd name="T9" fmla="*/ 124 h 124"/>
                <a:gd name="T10" fmla="*/ 45 w 178"/>
                <a:gd name="T11" fmla="*/ 102 h 124"/>
                <a:gd name="T12" fmla="*/ 45 w 178"/>
                <a:gd name="T13" fmla="*/ 102 h 124"/>
                <a:gd name="T14" fmla="*/ 178 w 178"/>
                <a:gd name="T15" fmla="*/ 0 h 124"/>
                <a:gd name="T16" fmla="*/ 158 w 178"/>
                <a:gd name="T17" fmla="*/ 19 h 124"/>
                <a:gd name="T18" fmla="*/ 158 w 178"/>
                <a:gd name="T19" fmla="*/ 19 h 124"/>
                <a:gd name="T20" fmla="*/ 178 w 178"/>
                <a:gd name="T21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124">
                  <a:moveTo>
                    <a:pt x="45" y="102"/>
                  </a:moveTo>
                  <a:cubicBezTo>
                    <a:pt x="31" y="110"/>
                    <a:pt x="16" y="117"/>
                    <a:pt x="1" y="123"/>
                  </a:cubicBezTo>
                  <a:cubicBezTo>
                    <a:pt x="1" y="123"/>
                    <a:pt x="1" y="123"/>
                    <a:pt x="0" y="123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1" y="124"/>
                    <a:pt x="1" y="124"/>
                    <a:pt x="1" y="124"/>
                  </a:cubicBezTo>
                  <a:cubicBezTo>
                    <a:pt x="16" y="117"/>
                    <a:pt x="31" y="110"/>
                    <a:pt x="45" y="102"/>
                  </a:cubicBezTo>
                  <a:cubicBezTo>
                    <a:pt x="45" y="102"/>
                    <a:pt x="45" y="102"/>
                    <a:pt x="45" y="102"/>
                  </a:cubicBezTo>
                  <a:moveTo>
                    <a:pt x="178" y="0"/>
                  </a:moveTo>
                  <a:cubicBezTo>
                    <a:pt x="172" y="7"/>
                    <a:pt x="165" y="13"/>
                    <a:pt x="158" y="19"/>
                  </a:cubicBezTo>
                  <a:cubicBezTo>
                    <a:pt x="158" y="19"/>
                    <a:pt x="158" y="19"/>
                    <a:pt x="158" y="19"/>
                  </a:cubicBezTo>
                  <a:cubicBezTo>
                    <a:pt x="165" y="13"/>
                    <a:pt x="172" y="7"/>
                    <a:pt x="178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8788400" y="2305989"/>
              <a:ext cx="17463" cy="7938"/>
            </a:xfrm>
            <a:custGeom>
              <a:avLst/>
              <a:gdLst>
                <a:gd name="T0" fmla="*/ 0 w 5"/>
                <a:gd name="T1" fmla="*/ 0 h 2"/>
                <a:gd name="T2" fmla="*/ 5 w 5"/>
                <a:gd name="T3" fmla="*/ 2 h 2"/>
                <a:gd name="T4" fmla="*/ 5 w 5"/>
                <a:gd name="T5" fmla="*/ 2 h 2"/>
                <a:gd name="T6" fmla="*/ 0 w 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1"/>
                    <a:pt x="3" y="1"/>
                    <a:pt x="0" y="0"/>
                  </a:cubicBezTo>
                </a:path>
              </a:pathLst>
            </a:custGeom>
            <a:solidFill>
              <a:srgbClr val="E5C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8975725" y="1921814"/>
              <a:ext cx="423863" cy="312738"/>
            </a:xfrm>
            <a:custGeom>
              <a:avLst/>
              <a:gdLst>
                <a:gd name="T0" fmla="*/ 113 w 113"/>
                <a:gd name="T1" fmla="*/ 0 h 83"/>
                <a:gd name="T2" fmla="*/ 0 w 113"/>
                <a:gd name="T3" fmla="*/ 83 h 83"/>
                <a:gd name="T4" fmla="*/ 0 w 113"/>
                <a:gd name="T5" fmla="*/ 83 h 83"/>
                <a:gd name="T6" fmla="*/ 113 w 113"/>
                <a:gd name="T7" fmla="*/ 0 h 83"/>
                <a:gd name="T8" fmla="*/ 113 w 113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83">
                  <a:moveTo>
                    <a:pt x="113" y="0"/>
                  </a:moveTo>
                  <a:cubicBezTo>
                    <a:pt x="80" y="31"/>
                    <a:pt x="42" y="60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42" y="60"/>
                    <a:pt x="80" y="31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</a:path>
              </a:pathLst>
            </a:custGeom>
            <a:solidFill>
              <a:srgbClr val="264D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9415462" y="940739"/>
              <a:ext cx="652463" cy="796925"/>
            </a:xfrm>
            <a:custGeom>
              <a:avLst/>
              <a:gdLst>
                <a:gd name="T0" fmla="*/ 153 w 174"/>
                <a:gd name="T1" fmla="*/ 0 h 212"/>
                <a:gd name="T2" fmla="*/ 101 w 174"/>
                <a:gd name="T3" fmla="*/ 71 h 212"/>
                <a:gd name="T4" fmla="*/ 92 w 174"/>
                <a:gd name="T5" fmla="*/ 84 h 212"/>
                <a:gd name="T6" fmla="*/ 89 w 174"/>
                <a:gd name="T7" fmla="*/ 87 h 212"/>
                <a:gd name="T8" fmla="*/ 0 w 174"/>
                <a:gd name="T9" fmla="*/ 189 h 212"/>
                <a:gd name="T10" fmla="*/ 44 w 174"/>
                <a:gd name="T11" fmla="*/ 212 h 212"/>
                <a:gd name="T12" fmla="*/ 174 w 174"/>
                <a:gd name="T13" fmla="*/ 11 h 212"/>
                <a:gd name="T14" fmla="*/ 153 w 174"/>
                <a:gd name="T15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4" h="212">
                  <a:moveTo>
                    <a:pt x="153" y="0"/>
                  </a:moveTo>
                  <a:cubicBezTo>
                    <a:pt x="138" y="22"/>
                    <a:pt x="121" y="46"/>
                    <a:pt x="101" y="71"/>
                  </a:cubicBezTo>
                  <a:cubicBezTo>
                    <a:pt x="99" y="76"/>
                    <a:pt x="96" y="80"/>
                    <a:pt x="92" y="84"/>
                  </a:cubicBezTo>
                  <a:cubicBezTo>
                    <a:pt x="91" y="85"/>
                    <a:pt x="90" y="86"/>
                    <a:pt x="89" y="87"/>
                  </a:cubicBezTo>
                  <a:cubicBezTo>
                    <a:pt x="63" y="120"/>
                    <a:pt x="33" y="155"/>
                    <a:pt x="0" y="189"/>
                  </a:cubicBezTo>
                  <a:cubicBezTo>
                    <a:pt x="13" y="198"/>
                    <a:pt x="28" y="206"/>
                    <a:pt x="44" y="212"/>
                  </a:cubicBezTo>
                  <a:cubicBezTo>
                    <a:pt x="103" y="145"/>
                    <a:pt x="145" y="71"/>
                    <a:pt x="174" y="11"/>
                  </a:cubicBezTo>
                  <a:cubicBezTo>
                    <a:pt x="166" y="8"/>
                    <a:pt x="159" y="4"/>
                    <a:pt x="153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10012362" y="591489"/>
              <a:ext cx="217488" cy="349250"/>
            </a:xfrm>
            <a:custGeom>
              <a:avLst/>
              <a:gdLst>
                <a:gd name="T0" fmla="*/ 58 w 58"/>
                <a:gd name="T1" fmla="*/ 0 h 93"/>
                <a:gd name="T2" fmla="*/ 52 w 58"/>
                <a:gd name="T3" fmla="*/ 1 h 93"/>
                <a:gd name="T4" fmla="*/ 0 w 58"/>
                <a:gd name="T5" fmla="*/ 83 h 93"/>
                <a:gd name="T6" fmla="*/ 20 w 58"/>
                <a:gd name="T7" fmla="*/ 93 h 93"/>
                <a:gd name="T8" fmla="*/ 58 w 58"/>
                <a:gd name="T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93">
                  <a:moveTo>
                    <a:pt x="58" y="0"/>
                  </a:moveTo>
                  <a:cubicBezTo>
                    <a:pt x="52" y="1"/>
                    <a:pt x="52" y="1"/>
                    <a:pt x="52" y="1"/>
                  </a:cubicBezTo>
                  <a:cubicBezTo>
                    <a:pt x="41" y="20"/>
                    <a:pt x="24" y="49"/>
                    <a:pt x="0" y="83"/>
                  </a:cubicBezTo>
                  <a:cubicBezTo>
                    <a:pt x="6" y="87"/>
                    <a:pt x="13" y="90"/>
                    <a:pt x="20" y="93"/>
                  </a:cubicBezTo>
                  <a:cubicBezTo>
                    <a:pt x="39" y="53"/>
                    <a:pt x="51" y="20"/>
                    <a:pt x="58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8678862" y="1685277"/>
              <a:ext cx="866775" cy="628650"/>
            </a:xfrm>
            <a:custGeom>
              <a:avLst/>
              <a:gdLst>
                <a:gd name="T0" fmla="*/ 188 w 231"/>
                <a:gd name="T1" fmla="*/ 0 h 167"/>
                <a:gd name="T2" fmla="*/ 0 w 231"/>
                <a:gd name="T3" fmla="*/ 147 h 167"/>
                <a:gd name="T4" fmla="*/ 29 w 231"/>
                <a:gd name="T5" fmla="*/ 165 h 167"/>
                <a:gd name="T6" fmla="*/ 34 w 231"/>
                <a:gd name="T7" fmla="*/ 167 h 167"/>
                <a:gd name="T8" fmla="*/ 35 w 231"/>
                <a:gd name="T9" fmla="*/ 167 h 167"/>
                <a:gd name="T10" fmla="*/ 79 w 231"/>
                <a:gd name="T11" fmla="*/ 146 h 167"/>
                <a:gd name="T12" fmla="*/ 192 w 231"/>
                <a:gd name="T13" fmla="*/ 63 h 167"/>
                <a:gd name="T14" fmla="*/ 212 w 231"/>
                <a:gd name="T15" fmla="*/ 44 h 167"/>
                <a:gd name="T16" fmla="*/ 231 w 231"/>
                <a:gd name="T17" fmla="*/ 23 h 167"/>
                <a:gd name="T18" fmla="*/ 188 w 231"/>
                <a:gd name="T19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1" h="167">
                  <a:moveTo>
                    <a:pt x="188" y="0"/>
                  </a:moveTo>
                  <a:cubicBezTo>
                    <a:pt x="133" y="55"/>
                    <a:pt x="70" y="108"/>
                    <a:pt x="0" y="147"/>
                  </a:cubicBezTo>
                  <a:cubicBezTo>
                    <a:pt x="29" y="165"/>
                    <a:pt x="29" y="165"/>
                    <a:pt x="29" y="165"/>
                  </a:cubicBezTo>
                  <a:cubicBezTo>
                    <a:pt x="32" y="166"/>
                    <a:pt x="33" y="166"/>
                    <a:pt x="34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50" y="161"/>
                    <a:pt x="65" y="154"/>
                    <a:pt x="79" y="146"/>
                  </a:cubicBezTo>
                  <a:cubicBezTo>
                    <a:pt x="121" y="123"/>
                    <a:pt x="159" y="94"/>
                    <a:pt x="192" y="63"/>
                  </a:cubicBezTo>
                  <a:cubicBezTo>
                    <a:pt x="199" y="57"/>
                    <a:pt x="206" y="51"/>
                    <a:pt x="212" y="44"/>
                  </a:cubicBezTo>
                  <a:cubicBezTo>
                    <a:pt x="219" y="37"/>
                    <a:pt x="225" y="30"/>
                    <a:pt x="231" y="23"/>
                  </a:cubicBezTo>
                  <a:cubicBezTo>
                    <a:pt x="215" y="17"/>
                    <a:pt x="201" y="9"/>
                    <a:pt x="188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988550" y="904227"/>
              <a:ext cx="98425" cy="77788"/>
            </a:xfrm>
            <a:custGeom>
              <a:avLst/>
              <a:gdLst>
                <a:gd name="T0" fmla="*/ 6 w 26"/>
                <a:gd name="T1" fmla="*/ 0 h 21"/>
                <a:gd name="T2" fmla="*/ 0 w 26"/>
                <a:gd name="T3" fmla="*/ 10 h 21"/>
                <a:gd name="T4" fmla="*/ 21 w 26"/>
                <a:gd name="T5" fmla="*/ 21 h 21"/>
                <a:gd name="T6" fmla="*/ 26 w 26"/>
                <a:gd name="T7" fmla="*/ 10 h 21"/>
                <a:gd name="T8" fmla="*/ 6 w 26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1">
                  <a:moveTo>
                    <a:pt x="6" y="0"/>
                  </a:moveTo>
                  <a:cubicBezTo>
                    <a:pt x="4" y="4"/>
                    <a:pt x="2" y="7"/>
                    <a:pt x="0" y="10"/>
                  </a:cubicBezTo>
                  <a:cubicBezTo>
                    <a:pt x="6" y="14"/>
                    <a:pt x="13" y="18"/>
                    <a:pt x="21" y="21"/>
                  </a:cubicBezTo>
                  <a:cubicBezTo>
                    <a:pt x="23" y="17"/>
                    <a:pt x="25" y="13"/>
                    <a:pt x="26" y="10"/>
                  </a:cubicBezTo>
                  <a:cubicBezTo>
                    <a:pt x="19" y="7"/>
                    <a:pt x="12" y="4"/>
                    <a:pt x="6" y="0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9385300" y="1651939"/>
              <a:ext cx="195263" cy="120650"/>
            </a:xfrm>
            <a:custGeom>
              <a:avLst/>
              <a:gdLst>
                <a:gd name="T0" fmla="*/ 8 w 52"/>
                <a:gd name="T1" fmla="*/ 0 h 32"/>
                <a:gd name="T2" fmla="*/ 0 w 52"/>
                <a:gd name="T3" fmla="*/ 9 h 32"/>
                <a:gd name="T4" fmla="*/ 43 w 52"/>
                <a:gd name="T5" fmla="*/ 32 h 32"/>
                <a:gd name="T6" fmla="*/ 52 w 52"/>
                <a:gd name="T7" fmla="*/ 23 h 32"/>
                <a:gd name="T8" fmla="*/ 8 w 52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32">
                  <a:moveTo>
                    <a:pt x="8" y="0"/>
                  </a:moveTo>
                  <a:cubicBezTo>
                    <a:pt x="5" y="3"/>
                    <a:pt x="2" y="6"/>
                    <a:pt x="0" y="9"/>
                  </a:cubicBezTo>
                  <a:cubicBezTo>
                    <a:pt x="13" y="18"/>
                    <a:pt x="27" y="26"/>
                    <a:pt x="43" y="32"/>
                  </a:cubicBezTo>
                  <a:cubicBezTo>
                    <a:pt x="46" y="29"/>
                    <a:pt x="49" y="26"/>
                    <a:pt x="52" y="23"/>
                  </a:cubicBezTo>
                  <a:cubicBezTo>
                    <a:pt x="36" y="17"/>
                    <a:pt x="21" y="9"/>
                    <a:pt x="8" y="0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10207625" y="505764"/>
              <a:ext cx="52388" cy="88900"/>
            </a:xfrm>
            <a:custGeom>
              <a:avLst/>
              <a:gdLst>
                <a:gd name="T0" fmla="*/ 14 w 14"/>
                <a:gd name="T1" fmla="*/ 0 h 24"/>
                <a:gd name="T2" fmla="*/ 13 w 14"/>
                <a:gd name="T3" fmla="*/ 0 h 24"/>
                <a:gd name="T4" fmla="*/ 0 w 14"/>
                <a:gd name="T5" fmla="*/ 24 h 24"/>
                <a:gd name="T6" fmla="*/ 6 w 14"/>
                <a:gd name="T7" fmla="*/ 23 h 24"/>
                <a:gd name="T8" fmla="*/ 14 w 14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">
                  <a:moveTo>
                    <a:pt x="1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9" y="9"/>
                    <a:pt x="0" y="24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10" y="10"/>
                    <a:pt x="13" y="2"/>
                    <a:pt x="14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9748837" y="1209027"/>
              <a:ext cx="44450" cy="58738"/>
            </a:xfrm>
            <a:custGeom>
              <a:avLst/>
              <a:gdLst>
                <a:gd name="T0" fmla="*/ 12 w 12"/>
                <a:gd name="T1" fmla="*/ 0 h 16"/>
                <a:gd name="T2" fmla="*/ 0 w 12"/>
                <a:gd name="T3" fmla="*/ 16 h 16"/>
                <a:gd name="T4" fmla="*/ 3 w 12"/>
                <a:gd name="T5" fmla="*/ 13 h 16"/>
                <a:gd name="T6" fmla="*/ 12 w 12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6">
                  <a:moveTo>
                    <a:pt x="12" y="0"/>
                  </a:moveTo>
                  <a:cubicBezTo>
                    <a:pt x="8" y="5"/>
                    <a:pt x="5" y="11"/>
                    <a:pt x="0" y="16"/>
                  </a:cubicBezTo>
                  <a:cubicBezTo>
                    <a:pt x="1" y="15"/>
                    <a:pt x="2" y="14"/>
                    <a:pt x="3" y="13"/>
                  </a:cubicBezTo>
                  <a:cubicBezTo>
                    <a:pt x="7" y="9"/>
                    <a:pt x="10" y="5"/>
                    <a:pt x="12" y="0"/>
                  </a:cubicBezTo>
                </a:path>
              </a:pathLst>
            </a:custGeom>
            <a:solidFill>
              <a:srgbClr val="1433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" name="Freeform 16"/>
            <p:cNvSpPr>
              <a:spLocks/>
            </p:cNvSpPr>
            <p:nvPr/>
          </p:nvSpPr>
          <p:spPr bwMode="auto">
            <a:xfrm>
              <a:off x="10153650" y="321614"/>
              <a:ext cx="285750" cy="285750"/>
            </a:xfrm>
            <a:custGeom>
              <a:avLst/>
              <a:gdLst>
                <a:gd name="T0" fmla="*/ 180 w 180"/>
                <a:gd name="T1" fmla="*/ 0 h 180"/>
                <a:gd name="T2" fmla="*/ 12 w 180"/>
                <a:gd name="T3" fmla="*/ 130 h 180"/>
                <a:gd name="T4" fmla="*/ 0 w 180"/>
                <a:gd name="T5" fmla="*/ 180 h 180"/>
                <a:gd name="T6" fmla="*/ 50 w 180"/>
                <a:gd name="T7" fmla="*/ 170 h 180"/>
                <a:gd name="T8" fmla="*/ 180 w 180"/>
                <a:gd name="T9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180">
                  <a:moveTo>
                    <a:pt x="180" y="0"/>
                  </a:moveTo>
                  <a:lnTo>
                    <a:pt x="12" y="130"/>
                  </a:lnTo>
                  <a:lnTo>
                    <a:pt x="0" y="180"/>
                  </a:lnTo>
                  <a:lnTo>
                    <a:pt x="50" y="170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grpSp>
        <p:nvGrpSpPr>
          <p:cNvPr id="30" name="Group 29"/>
          <p:cNvGrpSpPr/>
          <p:nvPr/>
        </p:nvGrpSpPr>
        <p:grpSpPr>
          <a:xfrm rot="1320000">
            <a:off x="2525391" y="4241671"/>
            <a:ext cx="6869822" cy="62976"/>
            <a:chOff x="2347251" y="5124230"/>
            <a:chExt cx="9159763" cy="83968"/>
          </a:xfrm>
          <a:solidFill>
            <a:schemeClr val="bg1">
              <a:lumMod val="85000"/>
            </a:schemeClr>
          </a:solidFill>
        </p:grpSpPr>
        <p:sp>
          <p:nvSpPr>
            <p:cNvPr id="31" name="Oval 30"/>
            <p:cNvSpPr/>
            <p:nvPr/>
          </p:nvSpPr>
          <p:spPr>
            <a:xfrm>
              <a:off x="264645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2" name="Oval 31"/>
            <p:cNvSpPr/>
            <p:nvPr/>
          </p:nvSpPr>
          <p:spPr>
            <a:xfrm>
              <a:off x="294565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3" name="Oval 32"/>
            <p:cNvSpPr/>
            <p:nvPr/>
          </p:nvSpPr>
          <p:spPr>
            <a:xfrm>
              <a:off x="384326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4" name="Oval 33"/>
            <p:cNvSpPr/>
            <p:nvPr/>
          </p:nvSpPr>
          <p:spPr>
            <a:xfrm>
              <a:off x="404272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5" name="Oval 34"/>
            <p:cNvSpPr/>
            <p:nvPr/>
          </p:nvSpPr>
          <p:spPr>
            <a:xfrm>
              <a:off x="304538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6" name="Oval 35"/>
            <p:cNvSpPr/>
            <p:nvPr/>
          </p:nvSpPr>
          <p:spPr>
            <a:xfrm>
              <a:off x="364379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7" name="Oval 36"/>
            <p:cNvSpPr/>
            <p:nvPr/>
          </p:nvSpPr>
          <p:spPr>
            <a:xfrm>
              <a:off x="424219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8" name="Oval 37"/>
            <p:cNvSpPr/>
            <p:nvPr/>
          </p:nvSpPr>
          <p:spPr>
            <a:xfrm>
              <a:off x="444166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9" name="Oval 38"/>
            <p:cNvSpPr/>
            <p:nvPr/>
          </p:nvSpPr>
          <p:spPr>
            <a:xfrm>
              <a:off x="543900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0" name="Oval 39"/>
            <p:cNvSpPr/>
            <p:nvPr/>
          </p:nvSpPr>
          <p:spPr>
            <a:xfrm>
              <a:off x="583794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1" name="Oval 40"/>
            <p:cNvSpPr/>
            <p:nvPr/>
          </p:nvSpPr>
          <p:spPr>
            <a:xfrm>
              <a:off x="464113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2" name="Oval 41"/>
            <p:cNvSpPr/>
            <p:nvPr/>
          </p:nvSpPr>
          <p:spPr>
            <a:xfrm>
              <a:off x="504006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3" name="Oval 42"/>
            <p:cNvSpPr/>
            <p:nvPr/>
          </p:nvSpPr>
          <p:spPr>
            <a:xfrm>
              <a:off x="484060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4" name="Oval 43"/>
            <p:cNvSpPr/>
            <p:nvPr/>
          </p:nvSpPr>
          <p:spPr>
            <a:xfrm>
              <a:off x="523953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5" name="Oval 44"/>
            <p:cNvSpPr/>
            <p:nvPr/>
          </p:nvSpPr>
          <p:spPr>
            <a:xfrm>
              <a:off x="623687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6" name="Oval 45"/>
            <p:cNvSpPr/>
            <p:nvPr/>
          </p:nvSpPr>
          <p:spPr>
            <a:xfrm>
              <a:off x="643634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7" name="Oval 46"/>
            <p:cNvSpPr/>
            <p:nvPr/>
          </p:nvSpPr>
          <p:spPr>
            <a:xfrm>
              <a:off x="563847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8" name="Oval 47"/>
            <p:cNvSpPr/>
            <p:nvPr/>
          </p:nvSpPr>
          <p:spPr>
            <a:xfrm>
              <a:off x="603740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9" name="Oval 48"/>
            <p:cNvSpPr/>
            <p:nvPr/>
          </p:nvSpPr>
          <p:spPr>
            <a:xfrm>
              <a:off x="234725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0" name="Oval 49"/>
            <p:cNvSpPr/>
            <p:nvPr/>
          </p:nvSpPr>
          <p:spPr>
            <a:xfrm>
              <a:off x="244698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Oval 50"/>
            <p:cNvSpPr/>
            <p:nvPr/>
          </p:nvSpPr>
          <p:spPr>
            <a:xfrm>
              <a:off x="284592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2" name="Oval 51"/>
            <p:cNvSpPr/>
            <p:nvPr/>
          </p:nvSpPr>
          <p:spPr>
            <a:xfrm>
              <a:off x="324485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3" name="Oval 52"/>
            <p:cNvSpPr/>
            <p:nvPr/>
          </p:nvSpPr>
          <p:spPr>
            <a:xfrm>
              <a:off x="254671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4" name="Oval 53"/>
            <p:cNvSpPr/>
            <p:nvPr/>
          </p:nvSpPr>
          <p:spPr>
            <a:xfrm>
              <a:off x="274618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5" name="Oval 54"/>
            <p:cNvSpPr/>
            <p:nvPr/>
          </p:nvSpPr>
          <p:spPr>
            <a:xfrm>
              <a:off x="344432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6" name="Oval 55"/>
            <p:cNvSpPr/>
            <p:nvPr/>
          </p:nvSpPr>
          <p:spPr>
            <a:xfrm>
              <a:off x="354405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7" name="Oval 56"/>
            <p:cNvSpPr/>
            <p:nvPr/>
          </p:nvSpPr>
          <p:spPr>
            <a:xfrm>
              <a:off x="454139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8" name="Oval 57"/>
            <p:cNvSpPr/>
            <p:nvPr/>
          </p:nvSpPr>
          <p:spPr>
            <a:xfrm>
              <a:off x="474086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9" name="Oval 58"/>
            <p:cNvSpPr/>
            <p:nvPr/>
          </p:nvSpPr>
          <p:spPr>
            <a:xfrm>
              <a:off x="374352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0" name="Oval 59"/>
            <p:cNvSpPr/>
            <p:nvPr/>
          </p:nvSpPr>
          <p:spPr>
            <a:xfrm>
              <a:off x="434193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1" name="Oval 60"/>
            <p:cNvSpPr/>
            <p:nvPr/>
          </p:nvSpPr>
          <p:spPr>
            <a:xfrm>
              <a:off x="494033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2" name="Oval 61"/>
            <p:cNvSpPr/>
            <p:nvPr/>
          </p:nvSpPr>
          <p:spPr>
            <a:xfrm>
              <a:off x="513980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3" name="Oval 62"/>
            <p:cNvSpPr/>
            <p:nvPr/>
          </p:nvSpPr>
          <p:spPr>
            <a:xfrm>
              <a:off x="613714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4" name="Oval 63"/>
            <p:cNvSpPr/>
            <p:nvPr/>
          </p:nvSpPr>
          <p:spPr>
            <a:xfrm>
              <a:off x="653607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5" name="Oval 64"/>
            <p:cNvSpPr/>
            <p:nvPr/>
          </p:nvSpPr>
          <p:spPr>
            <a:xfrm>
              <a:off x="533927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6" name="Oval 65"/>
            <p:cNvSpPr/>
            <p:nvPr/>
          </p:nvSpPr>
          <p:spPr>
            <a:xfrm>
              <a:off x="573820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7" name="Oval 66"/>
            <p:cNvSpPr/>
            <p:nvPr/>
          </p:nvSpPr>
          <p:spPr>
            <a:xfrm>
              <a:off x="553873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8" name="Oval 67"/>
            <p:cNvSpPr/>
            <p:nvPr/>
          </p:nvSpPr>
          <p:spPr>
            <a:xfrm>
              <a:off x="593767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9" name="Oval 68"/>
            <p:cNvSpPr/>
            <p:nvPr/>
          </p:nvSpPr>
          <p:spPr>
            <a:xfrm>
              <a:off x="673554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0" name="Oval 69"/>
            <p:cNvSpPr/>
            <p:nvPr/>
          </p:nvSpPr>
          <p:spPr>
            <a:xfrm>
              <a:off x="683528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1" name="Oval 70"/>
            <p:cNvSpPr/>
            <p:nvPr/>
          </p:nvSpPr>
          <p:spPr>
            <a:xfrm>
              <a:off x="633661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2" name="Oval 71"/>
            <p:cNvSpPr/>
            <p:nvPr/>
          </p:nvSpPr>
          <p:spPr>
            <a:xfrm>
              <a:off x="663581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3" name="Oval 72"/>
            <p:cNvSpPr/>
            <p:nvPr/>
          </p:nvSpPr>
          <p:spPr>
            <a:xfrm>
              <a:off x="334459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4" name="Oval 73"/>
            <p:cNvSpPr/>
            <p:nvPr/>
          </p:nvSpPr>
          <p:spPr>
            <a:xfrm>
              <a:off x="394299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5" name="Oval 74"/>
            <p:cNvSpPr/>
            <p:nvPr/>
          </p:nvSpPr>
          <p:spPr>
            <a:xfrm>
              <a:off x="314512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6" name="Oval 75"/>
            <p:cNvSpPr/>
            <p:nvPr/>
          </p:nvSpPr>
          <p:spPr>
            <a:xfrm>
              <a:off x="414246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7" name="Oval 76"/>
            <p:cNvSpPr/>
            <p:nvPr/>
          </p:nvSpPr>
          <p:spPr>
            <a:xfrm>
              <a:off x="723421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8" name="Oval 77"/>
            <p:cNvSpPr/>
            <p:nvPr/>
          </p:nvSpPr>
          <p:spPr>
            <a:xfrm>
              <a:off x="753341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9" name="Oval 78"/>
            <p:cNvSpPr/>
            <p:nvPr/>
          </p:nvSpPr>
          <p:spPr>
            <a:xfrm>
              <a:off x="843102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0" name="Oval 79"/>
            <p:cNvSpPr/>
            <p:nvPr/>
          </p:nvSpPr>
          <p:spPr>
            <a:xfrm>
              <a:off x="863049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1" name="Oval 80"/>
            <p:cNvSpPr/>
            <p:nvPr/>
          </p:nvSpPr>
          <p:spPr>
            <a:xfrm>
              <a:off x="763315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2" name="Oval 81"/>
            <p:cNvSpPr/>
            <p:nvPr/>
          </p:nvSpPr>
          <p:spPr>
            <a:xfrm>
              <a:off x="823155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3" name="Oval 82"/>
            <p:cNvSpPr/>
            <p:nvPr/>
          </p:nvSpPr>
          <p:spPr>
            <a:xfrm>
              <a:off x="882996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4" name="Oval 83"/>
            <p:cNvSpPr/>
            <p:nvPr/>
          </p:nvSpPr>
          <p:spPr>
            <a:xfrm>
              <a:off x="902942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5" name="Oval 84"/>
            <p:cNvSpPr/>
            <p:nvPr/>
          </p:nvSpPr>
          <p:spPr>
            <a:xfrm>
              <a:off x="1002676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6" name="Oval 85"/>
            <p:cNvSpPr/>
            <p:nvPr/>
          </p:nvSpPr>
          <p:spPr>
            <a:xfrm>
              <a:off x="1042570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7" name="Oval 86"/>
            <p:cNvSpPr/>
            <p:nvPr/>
          </p:nvSpPr>
          <p:spPr>
            <a:xfrm>
              <a:off x="922889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8" name="Oval 87"/>
            <p:cNvSpPr/>
            <p:nvPr/>
          </p:nvSpPr>
          <p:spPr>
            <a:xfrm>
              <a:off x="962783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9" name="Oval 88"/>
            <p:cNvSpPr/>
            <p:nvPr/>
          </p:nvSpPr>
          <p:spPr>
            <a:xfrm>
              <a:off x="942836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0" name="Oval 89"/>
            <p:cNvSpPr/>
            <p:nvPr/>
          </p:nvSpPr>
          <p:spPr>
            <a:xfrm>
              <a:off x="982730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1" name="Oval 90"/>
            <p:cNvSpPr/>
            <p:nvPr/>
          </p:nvSpPr>
          <p:spPr>
            <a:xfrm>
              <a:off x="1082464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2" name="Oval 91"/>
            <p:cNvSpPr/>
            <p:nvPr/>
          </p:nvSpPr>
          <p:spPr>
            <a:xfrm>
              <a:off x="1102410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3" name="Oval 92"/>
            <p:cNvSpPr/>
            <p:nvPr/>
          </p:nvSpPr>
          <p:spPr>
            <a:xfrm>
              <a:off x="1022623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4" name="Oval 93"/>
            <p:cNvSpPr/>
            <p:nvPr/>
          </p:nvSpPr>
          <p:spPr>
            <a:xfrm>
              <a:off x="1062517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5" name="Oval 94"/>
            <p:cNvSpPr/>
            <p:nvPr/>
          </p:nvSpPr>
          <p:spPr>
            <a:xfrm>
              <a:off x="693501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6" name="Oval 95"/>
            <p:cNvSpPr/>
            <p:nvPr/>
          </p:nvSpPr>
          <p:spPr>
            <a:xfrm>
              <a:off x="703474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7" name="Oval 96"/>
            <p:cNvSpPr/>
            <p:nvPr/>
          </p:nvSpPr>
          <p:spPr>
            <a:xfrm>
              <a:off x="743368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8" name="Oval 97"/>
            <p:cNvSpPr/>
            <p:nvPr/>
          </p:nvSpPr>
          <p:spPr>
            <a:xfrm>
              <a:off x="783262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9" name="Oval 98"/>
            <p:cNvSpPr/>
            <p:nvPr/>
          </p:nvSpPr>
          <p:spPr>
            <a:xfrm>
              <a:off x="713448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0" name="Oval 99"/>
            <p:cNvSpPr/>
            <p:nvPr/>
          </p:nvSpPr>
          <p:spPr>
            <a:xfrm>
              <a:off x="733395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1" name="Oval 100"/>
            <p:cNvSpPr/>
            <p:nvPr/>
          </p:nvSpPr>
          <p:spPr>
            <a:xfrm>
              <a:off x="803208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2" name="Oval 101"/>
            <p:cNvSpPr/>
            <p:nvPr/>
          </p:nvSpPr>
          <p:spPr>
            <a:xfrm>
              <a:off x="813182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3" name="Oval 102"/>
            <p:cNvSpPr/>
            <p:nvPr/>
          </p:nvSpPr>
          <p:spPr>
            <a:xfrm>
              <a:off x="912916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4" name="Oval 103"/>
            <p:cNvSpPr/>
            <p:nvPr/>
          </p:nvSpPr>
          <p:spPr>
            <a:xfrm>
              <a:off x="932863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5" name="Oval 104"/>
            <p:cNvSpPr/>
            <p:nvPr/>
          </p:nvSpPr>
          <p:spPr>
            <a:xfrm>
              <a:off x="833129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6" name="Oval 105"/>
            <p:cNvSpPr/>
            <p:nvPr/>
          </p:nvSpPr>
          <p:spPr>
            <a:xfrm>
              <a:off x="892969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7" name="Oval 106"/>
            <p:cNvSpPr/>
            <p:nvPr/>
          </p:nvSpPr>
          <p:spPr>
            <a:xfrm>
              <a:off x="952809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8" name="Oval 107"/>
            <p:cNvSpPr/>
            <p:nvPr/>
          </p:nvSpPr>
          <p:spPr>
            <a:xfrm>
              <a:off x="972756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9" name="Oval 108"/>
            <p:cNvSpPr/>
            <p:nvPr/>
          </p:nvSpPr>
          <p:spPr>
            <a:xfrm>
              <a:off x="1072490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0" name="Oval 109"/>
            <p:cNvSpPr/>
            <p:nvPr/>
          </p:nvSpPr>
          <p:spPr>
            <a:xfrm>
              <a:off x="1112384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1" name="Oval 110"/>
            <p:cNvSpPr/>
            <p:nvPr/>
          </p:nvSpPr>
          <p:spPr>
            <a:xfrm>
              <a:off x="992703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2" name="Oval 111"/>
            <p:cNvSpPr/>
            <p:nvPr/>
          </p:nvSpPr>
          <p:spPr>
            <a:xfrm>
              <a:off x="1032597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3" name="Oval 112"/>
            <p:cNvSpPr/>
            <p:nvPr/>
          </p:nvSpPr>
          <p:spPr>
            <a:xfrm>
              <a:off x="10126503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4" name="Oval 113"/>
            <p:cNvSpPr/>
            <p:nvPr/>
          </p:nvSpPr>
          <p:spPr>
            <a:xfrm>
              <a:off x="1052543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5" name="Oval 114"/>
            <p:cNvSpPr/>
            <p:nvPr/>
          </p:nvSpPr>
          <p:spPr>
            <a:xfrm>
              <a:off x="11323311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6" name="Oval 115"/>
            <p:cNvSpPr/>
            <p:nvPr/>
          </p:nvSpPr>
          <p:spPr>
            <a:xfrm>
              <a:off x="11423046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7" name="Oval 116"/>
            <p:cNvSpPr/>
            <p:nvPr/>
          </p:nvSpPr>
          <p:spPr>
            <a:xfrm>
              <a:off x="1092437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8" name="Oval 117"/>
            <p:cNvSpPr/>
            <p:nvPr/>
          </p:nvSpPr>
          <p:spPr>
            <a:xfrm>
              <a:off x="1122357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9" name="Oval 118"/>
            <p:cNvSpPr/>
            <p:nvPr/>
          </p:nvSpPr>
          <p:spPr>
            <a:xfrm>
              <a:off x="7932355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0" name="Oval 119"/>
            <p:cNvSpPr/>
            <p:nvPr/>
          </p:nvSpPr>
          <p:spPr>
            <a:xfrm>
              <a:off x="8530759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1" name="Oval 120"/>
            <p:cNvSpPr/>
            <p:nvPr/>
          </p:nvSpPr>
          <p:spPr>
            <a:xfrm>
              <a:off x="773288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2" name="Oval 121"/>
            <p:cNvSpPr/>
            <p:nvPr/>
          </p:nvSpPr>
          <p:spPr>
            <a:xfrm>
              <a:off x="8730227" y="5124230"/>
              <a:ext cx="83968" cy="839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7591248" y="3521456"/>
            <a:ext cx="660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>
                <a:solidFill>
                  <a:schemeClr val="bg1">
                    <a:lumMod val="95000"/>
                  </a:schemeClr>
                </a:solidFill>
                <a:cs typeface="Lato Regular"/>
              </a:rPr>
              <a:t>Step 01</a:t>
            </a:r>
            <a:endParaRPr lang="id-ID" sz="1200" b="1" dirty="0">
              <a:solidFill>
                <a:schemeClr val="bg1">
                  <a:lumMod val="95000"/>
                </a:schemeClr>
              </a:solidFill>
              <a:cs typeface="Lato Regular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290727" y="3742583"/>
            <a:ext cx="126154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900" dirty="0">
                <a:solidFill>
                  <a:schemeClr val="bg1">
                    <a:lumMod val="65000"/>
                  </a:schemeClr>
                </a:solidFill>
                <a:cs typeface="Lato Light"/>
              </a:rPr>
              <a:t>Lorem ipsum dolor sit amet, consectetur adipiscing elit.</a:t>
            </a:r>
            <a:endParaRPr lang="en-US" sz="900" b="1" dirty="0">
              <a:solidFill>
                <a:schemeClr val="bg1">
                  <a:lumMod val="65000"/>
                </a:schemeClr>
              </a:solidFill>
              <a:cs typeface="Lato Light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237031" y="2916918"/>
            <a:ext cx="660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>
                <a:solidFill>
                  <a:schemeClr val="accent5"/>
                </a:solidFill>
                <a:cs typeface="Lato Regular"/>
              </a:rPr>
              <a:t>Step 02</a:t>
            </a:r>
            <a:endParaRPr lang="id-ID" sz="1200" b="1" dirty="0">
              <a:solidFill>
                <a:schemeClr val="accent5"/>
              </a:solidFill>
              <a:cs typeface="Lato Regular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5936509" y="3138044"/>
            <a:ext cx="126154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900" dirty="0">
                <a:solidFill>
                  <a:schemeClr val="bg1">
                    <a:lumMod val="65000"/>
                  </a:schemeClr>
                </a:solidFill>
                <a:cs typeface="Lato Light"/>
              </a:rPr>
              <a:t>Lorem ipsum dolor sit amet, consectetur adipiscing elit.</a:t>
            </a:r>
            <a:endParaRPr lang="en-US" sz="900" b="1" dirty="0">
              <a:solidFill>
                <a:schemeClr val="bg1">
                  <a:lumMod val="65000"/>
                </a:schemeClr>
              </a:solidFill>
              <a:cs typeface="Lato Ligh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882812" y="2312380"/>
            <a:ext cx="660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>
                <a:solidFill>
                  <a:schemeClr val="accent4"/>
                </a:solidFill>
                <a:cs typeface="Lato Regular"/>
              </a:rPr>
              <a:t>Step 03</a:t>
            </a:r>
            <a:endParaRPr lang="id-ID" sz="1200" b="1" dirty="0">
              <a:solidFill>
                <a:schemeClr val="accent4"/>
              </a:solidFill>
              <a:cs typeface="Lato Regular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582291" y="2533507"/>
            <a:ext cx="126154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900" dirty="0">
                <a:solidFill>
                  <a:schemeClr val="bg1">
                    <a:lumMod val="65000"/>
                  </a:schemeClr>
                </a:solidFill>
                <a:cs typeface="Lato Light"/>
              </a:rPr>
              <a:t>Lorem ipsum dolor sit amet, consectetur adipiscing elit.</a:t>
            </a:r>
            <a:endParaRPr lang="en-US" sz="900" b="1" dirty="0">
              <a:solidFill>
                <a:schemeClr val="bg1">
                  <a:lumMod val="65000"/>
                </a:schemeClr>
              </a:solidFill>
              <a:cs typeface="Lato Light"/>
            </a:endParaRPr>
          </a:p>
        </p:txBody>
      </p:sp>
      <p:cxnSp>
        <p:nvCxnSpPr>
          <p:cNvPr id="129" name="Straight Connector 128"/>
          <p:cNvCxnSpPr/>
          <p:nvPr/>
        </p:nvCxnSpPr>
        <p:spPr>
          <a:xfrm>
            <a:off x="1158308" y="2802949"/>
            <a:ext cx="0" cy="65656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4396029" y="4620654"/>
            <a:ext cx="660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>
                <a:solidFill>
                  <a:schemeClr val="accent3"/>
                </a:solidFill>
                <a:cs typeface="Lato Regular"/>
              </a:rPr>
              <a:t>Step 04</a:t>
            </a:r>
            <a:endParaRPr lang="id-ID" sz="1200" b="1" dirty="0">
              <a:solidFill>
                <a:schemeClr val="accent3"/>
              </a:solidFill>
              <a:cs typeface="Lato Regular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4095508" y="4841780"/>
            <a:ext cx="126154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900" dirty="0">
                <a:solidFill>
                  <a:schemeClr val="bg1">
                    <a:lumMod val="65000"/>
                  </a:schemeClr>
                </a:solidFill>
                <a:cs typeface="Lato Light"/>
              </a:rPr>
              <a:t>Lorem ipsum dolor sit amet, consectetur adipiscing elit.</a:t>
            </a:r>
            <a:endParaRPr lang="en-US" sz="900" b="1" dirty="0">
              <a:solidFill>
                <a:schemeClr val="bg1">
                  <a:lumMod val="65000"/>
                </a:schemeClr>
              </a:solidFill>
              <a:cs typeface="Lato Light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041812" y="4016116"/>
            <a:ext cx="660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>
                <a:solidFill>
                  <a:schemeClr val="accent2"/>
                </a:solidFill>
                <a:cs typeface="Lato Regular"/>
              </a:rPr>
              <a:t>Step 05</a:t>
            </a:r>
            <a:endParaRPr lang="id-ID" sz="1200" b="1" dirty="0">
              <a:solidFill>
                <a:schemeClr val="accent2"/>
              </a:solidFill>
              <a:cs typeface="Lato Regular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741290" y="4237243"/>
            <a:ext cx="126154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900" dirty="0">
                <a:solidFill>
                  <a:schemeClr val="bg1">
                    <a:lumMod val="65000"/>
                  </a:schemeClr>
                </a:solidFill>
                <a:cs typeface="Lato Light"/>
              </a:rPr>
              <a:t>Lorem ipsum dolor sit amet, consectetur adipiscing elit.</a:t>
            </a:r>
            <a:endParaRPr lang="en-US" sz="900" b="1" dirty="0">
              <a:solidFill>
                <a:schemeClr val="bg1">
                  <a:lumMod val="65000"/>
                </a:schemeClr>
              </a:solidFill>
              <a:cs typeface="Lato Light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7591993" y="4763110"/>
            <a:ext cx="562976" cy="530315"/>
            <a:chOff x="10122649" y="5207810"/>
            <a:chExt cx="750634" cy="707086"/>
          </a:xfrm>
        </p:grpSpPr>
        <p:sp>
          <p:nvSpPr>
            <p:cNvPr id="135" name="Oval 134"/>
            <p:cNvSpPr/>
            <p:nvPr/>
          </p:nvSpPr>
          <p:spPr>
            <a:xfrm>
              <a:off x="10144421" y="5207810"/>
              <a:ext cx="707086" cy="707086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latin typeface="+mj-lt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0122649" y="5392076"/>
              <a:ext cx="750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  <a:latin typeface="Montserrat Light" panose="00000400000000000000" pitchFamily="50" charset="0"/>
                </a:rPr>
                <a:t>2015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6491001" y="4318644"/>
            <a:ext cx="562976" cy="530315"/>
            <a:chOff x="8654660" y="4615188"/>
            <a:chExt cx="750634" cy="707086"/>
          </a:xfrm>
        </p:grpSpPr>
        <p:sp>
          <p:nvSpPr>
            <p:cNvPr id="138" name="Oval 137"/>
            <p:cNvSpPr/>
            <p:nvPr/>
          </p:nvSpPr>
          <p:spPr>
            <a:xfrm>
              <a:off x="8676432" y="4615188"/>
              <a:ext cx="707086" cy="70708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latin typeface="+mj-lt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8654660" y="4799454"/>
              <a:ext cx="750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  <a:latin typeface="Montserrat Light" panose="00000400000000000000" pitchFamily="50" charset="0"/>
                </a:rPr>
                <a:t>2016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5390008" y="3874177"/>
            <a:ext cx="562976" cy="530315"/>
            <a:chOff x="7186671" y="4022567"/>
            <a:chExt cx="750634" cy="707086"/>
          </a:xfrm>
        </p:grpSpPr>
        <p:sp>
          <p:nvSpPr>
            <p:cNvPr id="141" name="Oval 140"/>
            <p:cNvSpPr/>
            <p:nvPr/>
          </p:nvSpPr>
          <p:spPr>
            <a:xfrm>
              <a:off x="7208443" y="4022567"/>
              <a:ext cx="707086" cy="70708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latin typeface="+mj-lt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7186671" y="4206833"/>
              <a:ext cx="750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  <a:latin typeface="Montserrat Light" panose="00000400000000000000" pitchFamily="50" charset="0"/>
                </a:rPr>
                <a:t>2017</a:t>
              </a: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4289012" y="3429712"/>
            <a:ext cx="562976" cy="530315"/>
            <a:chOff x="5718679" y="3429946"/>
            <a:chExt cx="750634" cy="707086"/>
          </a:xfrm>
        </p:grpSpPr>
        <p:sp>
          <p:nvSpPr>
            <p:cNvPr id="144" name="Oval 143"/>
            <p:cNvSpPr/>
            <p:nvPr/>
          </p:nvSpPr>
          <p:spPr>
            <a:xfrm>
              <a:off x="5740454" y="3429946"/>
              <a:ext cx="707086" cy="70708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latin typeface="+mj-lt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718679" y="3614212"/>
              <a:ext cx="750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  <a:latin typeface="Montserrat Light" panose="00000400000000000000" pitchFamily="50" charset="0"/>
                </a:rPr>
                <a:t>2018</a:t>
              </a: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3188026" y="2985247"/>
            <a:ext cx="562976" cy="530315"/>
            <a:chOff x="4250694" y="2837325"/>
            <a:chExt cx="750634" cy="707086"/>
          </a:xfrm>
        </p:grpSpPr>
        <p:sp>
          <p:nvSpPr>
            <p:cNvPr id="147" name="Oval 146"/>
            <p:cNvSpPr/>
            <p:nvPr/>
          </p:nvSpPr>
          <p:spPr>
            <a:xfrm>
              <a:off x="4272465" y="2837325"/>
              <a:ext cx="707086" cy="70708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latin typeface="+mj-lt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4250694" y="3021591"/>
              <a:ext cx="750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  <a:latin typeface="Montserrat Light" panose="00000400000000000000" pitchFamily="50" charset="0"/>
                </a:rPr>
                <a:t>2019</a:t>
              </a:r>
            </a:p>
          </p:txBody>
        </p:sp>
      </p:grpSp>
      <p:sp>
        <p:nvSpPr>
          <p:cNvPr id="149" name="TextBox 148"/>
          <p:cNvSpPr txBox="1"/>
          <p:nvPr/>
        </p:nvSpPr>
        <p:spPr>
          <a:xfrm>
            <a:off x="385051" y="4279598"/>
            <a:ext cx="154651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>
                <a:solidFill>
                  <a:schemeClr val="bg1">
                    <a:lumMod val="65000"/>
                  </a:schemeClr>
                </a:solidFill>
                <a:cs typeface="Lato Light"/>
              </a:rPr>
              <a:t>Lorem ipsum dolor sit am consectetur adipiscing.</a:t>
            </a:r>
            <a:r>
              <a:rPr lang="en-US" sz="900">
                <a:solidFill>
                  <a:schemeClr val="bg1">
                    <a:lumMod val="65000"/>
                  </a:schemeClr>
                </a:solidFill>
              </a:rPr>
              <a:t> Aliquam sit amet. </a:t>
            </a:r>
            <a:endParaRPr lang="en-US" sz="900" b="1" dirty="0">
              <a:solidFill>
                <a:schemeClr val="bg1">
                  <a:lumMod val="65000"/>
                </a:schemeClr>
              </a:solidFill>
              <a:cs typeface="Lato Light"/>
            </a:endParaRPr>
          </a:p>
        </p:txBody>
      </p:sp>
      <p:sp>
        <p:nvSpPr>
          <p:cNvPr id="150" name="Freeform 123"/>
          <p:cNvSpPr>
            <a:spLocks noChangeArrowheads="1"/>
          </p:cNvSpPr>
          <p:nvPr/>
        </p:nvSpPr>
        <p:spPr bwMode="auto">
          <a:xfrm>
            <a:off x="958077" y="3587890"/>
            <a:ext cx="400462" cy="409847"/>
          </a:xfrm>
          <a:custGeom>
            <a:avLst/>
            <a:gdLst>
              <a:gd name="T0" fmla="*/ 123628 w 452"/>
              <a:gd name="T1" fmla="*/ 135490 h 462"/>
              <a:gd name="T2" fmla="*/ 123628 w 452"/>
              <a:gd name="T3" fmla="*/ 135490 h 462"/>
              <a:gd name="T4" fmla="*/ 195108 w 452"/>
              <a:gd name="T5" fmla="*/ 11703 h 462"/>
              <a:gd name="T6" fmla="*/ 195108 w 452"/>
              <a:gd name="T7" fmla="*/ 8102 h 462"/>
              <a:gd name="T8" fmla="*/ 191062 w 452"/>
              <a:gd name="T9" fmla="*/ 8102 h 462"/>
              <a:gd name="T10" fmla="*/ 71480 w 452"/>
              <a:gd name="T11" fmla="*/ 80124 h 462"/>
              <a:gd name="T12" fmla="*/ 4046 w 452"/>
              <a:gd name="T13" fmla="*/ 135490 h 462"/>
              <a:gd name="T14" fmla="*/ 15735 w 452"/>
              <a:gd name="T15" fmla="*/ 147644 h 462"/>
              <a:gd name="T16" fmla="*/ 39561 w 452"/>
              <a:gd name="T17" fmla="*/ 139542 h 462"/>
              <a:gd name="T18" fmla="*/ 67883 w 452"/>
              <a:gd name="T19" fmla="*/ 167450 h 462"/>
              <a:gd name="T20" fmla="*/ 59791 w 452"/>
              <a:gd name="T21" fmla="*/ 191307 h 462"/>
              <a:gd name="T22" fmla="*/ 67883 w 452"/>
              <a:gd name="T23" fmla="*/ 203461 h 462"/>
              <a:gd name="T24" fmla="*/ 123628 w 452"/>
              <a:gd name="T25" fmla="*/ 135490 h 462"/>
              <a:gd name="T26" fmla="*/ 135317 w 452"/>
              <a:gd name="T27" fmla="*/ 67520 h 462"/>
              <a:gd name="T28" fmla="*/ 135317 w 452"/>
              <a:gd name="T29" fmla="*/ 67520 h 462"/>
              <a:gd name="T30" fmla="*/ 135317 w 452"/>
              <a:gd name="T31" fmla="*/ 43663 h 462"/>
              <a:gd name="T32" fmla="*/ 159143 w 452"/>
              <a:gd name="T33" fmla="*/ 43663 h 462"/>
              <a:gd name="T34" fmla="*/ 159143 w 452"/>
              <a:gd name="T35" fmla="*/ 67520 h 462"/>
              <a:gd name="T36" fmla="*/ 135317 w 452"/>
              <a:gd name="T37" fmla="*/ 67520 h 46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lIns="25718" tIns="12859" rIns="25718" bIns="12859" anchor="ctr"/>
          <a:lstStyle/>
          <a:p>
            <a:endParaRPr lang="en-US" sz="1350"/>
          </a:p>
        </p:txBody>
      </p:sp>
      <p:sp>
        <p:nvSpPr>
          <p:cNvPr id="151" name="TextBox 150"/>
          <p:cNvSpPr txBox="1"/>
          <p:nvPr/>
        </p:nvSpPr>
        <p:spPr>
          <a:xfrm>
            <a:off x="706746" y="4068011"/>
            <a:ext cx="90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>
                <a:solidFill>
                  <a:schemeClr val="accent1"/>
                </a:solidFill>
                <a:cs typeface="Lato Regular"/>
              </a:rPr>
              <a:t>Your Target</a:t>
            </a:r>
            <a:endParaRPr lang="id-ID" sz="1200" b="1" dirty="0">
              <a:solidFill>
                <a:schemeClr val="accent1"/>
              </a:solidFill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8344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2017-Blue">
      <a:dk1>
        <a:sysClr val="windowText" lastClr="000000"/>
      </a:dk1>
      <a:lt1>
        <a:sysClr val="window" lastClr="FFFFFF"/>
      </a:lt1>
      <a:dk2>
        <a:srgbClr val="2D3847"/>
      </a:dk2>
      <a:lt2>
        <a:srgbClr val="E7E6E6"/>
      </a:lt2>
      <a:accent1>
        <a:srgbClr val="066DCA"/>
      </a:accent1>
      <a:accent2>
        <a:srgbClr val="00A4E6"/>
      </a:accent2>
      <a:accent3>
        <a:srgbClr val="00B0D3"/>
      </a:accent3>
      <a:accent4>
        <a:srgbClr val="3ABFC4"/>
      </a:accent4>
      <a:accent5>
        <a:srgbClr val="21C0D7"/>
      </a:accent5>
      <a:accent6>
        <a:srgbClr val="55D4FA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913</Words>
  <Application>Microsoft Office PowerPoint</Application>
  <PresentationFormat>Apresentação na tela (4:3)</PresentationFormat>
  <Paragraphs>119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Gill Sans</vt:lpstr>
      <vt:lpstr>Montserrat Light</vt:lpstr>
      <vt:lpstr>Montserrat Semi Bold</vt:lpstr>
      <vt:lpstr>Montserrat SemiBold</vt:lpstr>
      <vt:lpstr>Office Theme</vt:lpstr>
      <vt:lpstr>Apresentação do PowerPoint</vt:lpstr>
      <vt:lpstr>CALLOUT TIMELINE</vt:lpstr>
      <vt:lpstr>Apresentação do PowerPoint</vt:lpstr>
      <vt:lpstr>CALLOUT TIMELINE</vt:lpstr>
      <vt:lpstr>ROAD TIMELINE</vt:lpstr>
      <vt:lpstr>HORIZONTAL TIMELINE</vt:lpstr>
      <vt:lpstr>Apresentação do PowerPoint</vt:lpstr>
      <vt:lpstr>TIMELINE INFOGRAPHIC</vt:lpstr>
      <vt:lpstr>ROCKET 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TIMELINE</dc:title>
  <dc:creator>Fajar Indra</dc:creator>
  <cp:lastModifiedBy>Joás Lima</cp:lastModifiedBy>
  <cp:revision>39</cp:revision>
  <dcterms:created xsi:type="dcterms:W3CDTF">2016-08-01T03:28:24Z</dcterms:created>
  <dcterms:modified xsi:type="dcterms:W3CDTF">2023-07-16T21:11:05Z</dcterms:modified>
</cp:coreProperties>
</file>