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61" r:id="rId3"/>
    <p:sldId id="277" r:id="rId4"/>
    <p:sldId id="265" r:id="rId5"/>
    <p:sldId id="293" r:id="rId6"/>
    <p:sldId id="267" r:id="rId7"/>
    <p:sldId id="276" r:id="rId8"/>
    <p:sldId id="296" r:id="rId9"/>
    <p:sldId id="263" r:id="rId10"/>
    <p:sldId id="260" r:id="rId11"/>
    <p:sldId id="300" r:id="rId12"/>
    <p:sldId id="262" r:id="rId13"/>
    <p:sldId id="269" r:id="rId14"/>
    <p:sldId id="264" r:id="rId15"/>
    <p:sldId id="307" r:id="rId16"/>
    <p:sldId id="294" r:id="rId17"/>
    <p:sldId id="306" r:id="rId18"/>
  </p:sldIdLst>
  <p:sldSz cx="9144000" cy="5143500" type="screen16x9"/>
  <p:notesSz cx="7010400" cy="9296400"/>
  <p:embeddedFontLst>
    <p:embeddedFont>
      <p:font typeface="Fira Sans" panose="020B0503050000020004" pitchFamily="34" charset="0"/>
      <p:regular r:id="rId20"/>
      <p:bold r:id="rId21"/>
      <p:italic r:id="rId22"/>
      <p:boldItalic r:id="rId23"/>
    </p:embeddedFont>
    <p:embeddedFont>
      <p:font typeface="Fira Sans Extra Condensed" panose="020B05030500000200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8BFB8-F8B1-4FFD-8990-66C5377D9E4F}" v="15" dt="2024-06-18T06:02:13.412"/>
    <p1510:client id="{46FDC699-4495-4D5D-BEB0-8D70911A14CD}" v="11" dt="2024-06-18T21:10:30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12" y="4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g98a5c86e6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5" name="Google Shape;3075;g98a5c86e66_6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12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8a5c86e66_3_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8a5c86e66_3_106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97db6c72cf_1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97db6c72cf_1_78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8a5c86e66_3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8a5c86e66_3_166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8a5c86e66_3_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8a5c86e66_3_106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54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98a5c86e6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98a5c86e66_4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815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76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6c5e74a8e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6c5e74a8e_0_160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97db6c72cf_1_7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97db6c72cf_1_756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8a5c86e6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8a5c86e66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97db6c72cf_1_4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97db6c72cf_1_44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42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98a5c86e6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98a5c86e66_4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1" name="Google Shape;3961;g97db6c72cf_1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2" name="Google Shape;3962;g97db6c72cf_1_5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96c5e74a8e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96c5e74a8e_0_9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6c5e74a8e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6c5e74a8e_0_13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635100" y="411475"/>
            <a:ext cx="5051700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841300" y="1167850"/>
            <a:ext cx="28455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2695074" y="411475"/>
            <a:ext cx="5991726" cy="73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Comprehensive Planning</a:t>
            </a:r>
            <a:endParaRPr dirty="0"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5841300" y="1167850"/>
            <a:ext cx="2845500" cy="1500194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/>
              <a:t>Carnation  </a:t>
            </a:r>
            <a:r>
              <a:rPr lang="en" dirty="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Periodic Update due December 30, 2024</a:t>
            </a:r>
            <a:endParaRPr dirty="0"/>
          </a:p>
        </p:txBody>
      </p:sp>
      <p:sp>
        <p:nvSpPr>
          <p:cNvPr id="103" name="Google Shape;103;p27"/>
          <p:cNvSpPr/>
          <p:nvPr/>
        </p:nvSpPr>
        <p:spPr>
          <a:xfrm>
            <a:off x="191825" y="1377375"/>
            <a:ext cx="8723875" cy="4458566"/>
          </a:xfrm>
          <a:custGeom>
            <a:avLst/>
            <a:gdLst/>
            <a:ahLst/>
            <a:cxnLst/>
            <a:rect l="l" t="t" r="r" b="b"/>
            <a:pathLst>
              <a:path w="33224" h="16980" extrusionOk="0">
                <a:moveTo>
                  <a:pt x="16612" y="0"/>
                </a:moveTo>
                <a:lnTo>
                  <a:pt x="0" y="14878"/>
                </a:lnTo>
                <a:lnTo>
                  <a:pt x="1868" y="16979"/>
                </a:lnTo>
                <a:lnTo>
                  <a:pt x="16612" y="3770"/>
                </a:lnTo>
                <a:lnTo>
                  <a:pt x="31322" y="16979"/>
                </a:lnTo>
                <a:lnTo>
                  <a:pt x="33224" y="14878"/>
                </a:lnTo>
                <a:lnTo>
                  <a:pt x="166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7"/>
          <p:cNvSpPr/>
          <p:nvPr/>
        </p:nvSpPr>
        <p:spPr>
          <a:xfrm>
            <a:off x="2097375" y="2213050"/>
            <a:ext cx="869400" cy="155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27"/>
          <p:cNvSpPr/>
          <p:nvPr/>
        </p:nvSpPr>
        <p:spPr>
          <a:xfrm>
            <a:off x="2316652" y="3124800"/>
            <a:ext cx="4446900" cy="2018700"/>
          </a:xfrm>
          <a:prstGeom prst="triangle">
            <a:avLst>
              <a:gd name="adj" fmla="val 504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logo of a city&#10;&#10;Description automatically generated">
            <a:extLst>
              <a:ext uri="{FF2B5EF4-FFF2-40B4-BE49-F238E27FC236}">
                <a16:creationId xmlns:a16="http://schemas.microsoft.com/office/drawing/2014/main" id="{A1C9E883-F0B7-7F7D-4475-CF327FCA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604" y="2836919"/>
            <a:ext cx="1029196" cy="10931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How do you meet your housing target?</a:t>
            </a:r>
            <a:endParaRPr dirty="0"/>
          </a:p>
        </p:txBody>
      </p:sp>
      <p:grpSp>
        <p:nvGrpSpPr>
          <p:cNvPr id="283" name="Google Shape;283;p31"/>
          <p:cNvGrpSpPr/>
          <p:nvPr/>
        </p:nvGrpSpPr>
        <p:grpSpPr>
          <a:xfrm>
            <a:off x="457198" y="1048568"/>
            <a:ext cx="3535198" cy="3423845"/>
            <a:chOff x="2927322" y="1147578"/>
            <a:chExt cx="3331007" cy="3226086"/>
          </a:xfrm>
        </p:grpSpPr>
        <p:sp>
          <p:nvSpPr>
            <p:cNvPr id="284" name="Google Shape;284;p31"/>
            <p:cNvSpPr/>
            <p:nvPr/>
          </p:nvSpPr>
          <p:spPr>
            <a:xfrm flipH="1">
              <a:off x="4426771" y="1792378"/>
              <a:ext cx="1831558" cy="1858778"/>
            </a:xfrm>
            <a:custGeom>
              <a:avLst/>
              <a:gdLst/>
              <a:ahLst/>
              <a:cxnLst/>
              <a:rect l="l" t="t" r="r" b="b"/>
              <a:pathLst>
                <a:path w="28664" h="29090" extrusionOk="0">
                  <a:moveTo>
                    <a:pt x="8268" y="22585"/>
                  </a:moveTo>
                  <a:cubicBezTo>
                    <a:pt x="10487" y="23314"/>
                    <a:pt x="12858" y="23344"/>
                    <a:pt x="15107" y="22645"/>
                  </a:cubicBezTo>
                  <a:cubicBezTo>
                    <a:pt x="15198" y="22615"/>
                    <a:pt x="15320" y="22585"/>
                    <a:pt x="15411" y="22554"/>
                  </a:cubicBezTo>
                  <a:lnTo>
                    <a:pt x="15624" y="22493"/>
                  </a:lnTo>
                  <a:cubicBezTo>
                    <a:pt x="17509" y="21977"/>
                    <a:pt x="19454" y="22341"/>
                    <a:pt x="21034" y="23496"/>
                  </a:cubicBezTo>
                  <a:cubicBezTo>
                    <a:pt x="22645" y="24651"/>
                    <a:pt x="23618" y="26475"/>
                    <a:pt x="23679" y="28451"/>
                  </a:cubicBezTo>
                  <a:cubicBezTo>
                    <a:pt x="23679" y="28603"/>
                    <a:pt x="23679" y="28755"/>
                    <a:pt x="23679" y="28907"/>
                  </a:cubicBezTo>
                  <a:lnTo>
                    <a:pt x="28664" y="29089"/>
                  </a:lnTo>
                  <a:cubicBezTo>
                    <a:pt x="28664" y="28816"/>
                    <a:pt x="28664" y="28542"/>
                    <a:pt x="28664" y="28269"/>
                  </a:cubicBezTo>
                  <a:cubicBezTo>
                    <a:pt x="28542" y="24743"/>
                    <a:pt x="26840" y="21551"/>
                    <a:pt x="23983" y="19454"/>
                  </a:cubicBezTo>
                  <a:cubicBezTo>
                    <a:pt x="23496" y="19119"/>
                    <a:pt x="22980" y="18785"/>
                    <a:pt x="22433" y="18512"/>
                  </a:cubicBezTo>
                  <a:cubicBezTo>
                    <a:pt x="20974" y="17934"/>
                    <a:pt x="17448" y="17083"/>
                    <a:pt x="13618" y="17904"/>
                  </a:cubicBezTo>
                  <a:cubicBezTo>
                    <a:pt x="12372" y="18268"/>
                    <a:pt x="11034" y="18268"/>
                    <a:pt x="9818" y="17843"/>
                  </a:cubicBezTo>
                  <a:cubicBezTo>
                    <a:pt x="8177" y="17326"/>
                    <a:pt x="6870" y="16201"/>
                    <a:pt x="6080" y="14682"/>
                  </a:cubicBezTo>
                  <a:cubicBezTo>
                    <a:pt x="5289" y="13132"/>
                    <a:pt x="5168" y="11399"/>
                    <a:pt x="5685" y="9788"/>
                  </a:cubicBezTo>
                  <a:cubicBezTo>
                    <a:pt x="6232" y="8147"/>
                    <a:pt x="7356" y="6840"/>
                    <a:pt x="8876" y="6049"/>
                  </a:cubicBezTo>
                  <a:cubicBezTo>
                    <a:pt x="10396" y="5289"/>
                    <a:pt x="12128" y="5137"/>
                    <a:pt x="13770" y="5685"/>
                  </a:cubicBezTo>
                  <a:cubicBezTo>
                    <a:pt x="15016" y="6080"/>
                    <a:pt x="16110" y="6840"/>
                    <a:pt x="16901" y="7903"/>
                  </a:cubicBezTo>
                  <a:lnTo>
                    <a:pt x="20882" y="4894"/>
                  </a:lnTo>
                  <a:cubicBezTo>
                    <a:pt x="19454" y="3040"/>
                    <a:pt x="17539" y="1672"/>
                    <a:pt x="15290" y="943"/>
                  </a:cubicBezTo>
                  <a:cubicBezTo>
                    <a:pt x="12402" y="1"/>
                    <a:pt x="9332" y="244"/>
                    <a:pt x="6627" y="1612"/>
                  </a:cubicBezTo>
                  <a:cubicBezTo>
                    <a:pt x="6080" y="1885"/>
                    <a:pt x="5563" y="2220"/>
                    <a:pt x="5077" y="2554"/>
                  </a:cubicBezTo>
                  <a:cubicBezTo>
                    <a:pt x="3131" y="3982"/>
                    <a:pt x="1703" y="5928"/>
                    <a:pt x="943" y="8238"/>
                  </a:cubicBezTo>
                  <a:cubicBezTo>
                    <a:pt x="1" y="11125"/>
                    <a:pt x="244" y="14226"/>
                    <a:pt x="1642" y="16931"/>
                  </a:cubicBezTo>
                  <a:cubicBezTo>
                    <a:pt x="3010" y="19636"/>
                    <a:pt x="5381" y="21642"/>
                    <a:pt x="8268" y="225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1"/>
            <p:cNvSpPr/>
            <p:nvPr/>
          </p:nvSpPr>
          <p:spPr>
            <a:xfrm flipH="1">
              <a:off x="3269170" y="2095385"/>
              <a:ext cx="1476160" cy="2256860"/>
            </a:xfrm>
            <a:custGeom>
              <a:avLst/>
              <a:gdLst/>
              <a:ahLst/>
              <a:cxnLst/>
              <a:rect l="l" t="t" r="r" b="b"/>
              <a:pathLst>
                <a:path w="23102" h="35320" extrusionOk="0">
                  <a:moveTo>
                    <a:pt x="20609" y="17235"/>
                  </a:moveTo>
                  <a:cubicBezTo>
                    <a:pt x="19211" y="15350"/>
                    <a:pt x="17326" y="13922"/>
                    <a:pt x="15108" y="13162"/>
                  </a:cubicBezTo>
                  <a:cubicBezTo>
                    <a:pt x="15016" y="13131"/>
                    <a:pt x="14895" y="13101"/>
                    <a:pt x="14773" y="13070"/>
                  </a:cubicBezTo>
                  <a:lnTo>
                    <a:pt x="14560" y="12979"/>
                  </a:lnTo>
                  <a:cubicBezTo>
                    <a:pt x="12767" y="12280"/>
                    <a:pt x="11399" y="10852"/>
                    <a:pt x="10791" y="8997"/>
                  </a:cubicBezTo>
                  <a:cubicBezTo>
                    <a:pt x="10183" y="7113"/>
                    <a:pt x="10457" y="5076"/>
                    <a:pt x="11551" y="3435"/>
                  </a:cubicBezTo>
                  <a:cubicBezTo>
                    <a:pt x="11642" y="3313"/>
                    <a:pt x="11734" y="3192"/>
                    <a:pt x="11825" y="3070"/>
                  </a:cubicBezTo>
                  <a:lnTo>
                    <a:pt x="7904" y="0"/>
                  </a:lnTo>
                  <a:cubicBezTo>
                    <a:pt x="7752" y="213"/>
                    <a:pt x="7569" y="426"/>
                    <a:pt x="7417" y="639"/>
                  </a:cubicBezTo>
                  <a:cubicBezTo>
                    <a:pt x="5472" y="3557"/>
                    <a:pt x="4955" y="7174"/>
                    <a:pt x="6050" y="10548"/>
                  </a:cubicBezTo>
                  <a:cubicBezTo>
                    <a:pt x="6232" y="11095"/>
                    <a:pt x="6475" y="11672"/>
                    <a:pt x="6749" y="12189"/>
                  </a:cubicBezTo>
                  <a:cubicBezTo>
                    <a:pt x="7569" y="13526"/>
                    <a:pt x="9940" y="16292"/>
                    <a:pt x="13497" y="17903"/>
                  </a:cubicBezTo>
                  <a:cubicBezTo>
                    <a:pt x="14743" y="18329"/>
                    <a:pt x="15807" y="19119"/>
                    <a:pt x="16567" y="20183"/>
                  </a:cubicBezTo>
                  <a:cubicBezTo>
                    <a:pt x="17570" y="21551"/>
                    <a:pt x="17965" y="23253"/>
                    <a:pt x="17691" y="24925"/>
                  </a:cubicBezTo>
                  <a:cubicBezTo>
                    <a:pt x="17448" y="26627"/>
                    <a:pt x="16536" y="28116"/>
                    <a:pt x="15138" y="29119"/>
                  </a:cubicBezTo>
                  <a:cubicBezTo>
                    <a:pt x="13770" y="30122"/>
                    <a:pt x="12068" y="30517"/>
                    <a:pt x="10366" y="30244"/>
                  </a:cubicBezTo>
                  <a:cubicBezTo>
                    <a:pt x="8694" y="29970"/>
                    <a:pt x="7205" y="29089"/>
                    <a:pt x="6202" y="27691"/>
                  </a:cubicBezTo>
                  <a:cubicBezTo>
                    <a:pt x="5411" y="26627"/>
                    <a:pt x="5016" y="25381"/>
                    <a:pt x="4986" y="24043"/>
                  </a:cubicBezTo>
                  <a:lnTo>
                    <a:pt x="1" y="24134"/>
                  </a:lnTo>
                  <a:cubicBezTo>
                    <a:pt x="31" y="26475"/>
                    <a:pt x="791" y="28724"/>
                    <a:pt x="2159" y="30639"/>
                  </a:cubicBezTo>
                  <a:cubicBezTo>
                    <a:pt x="3952" y="33071"/>
                    <a:pt x="6597" y="34712"/>
                    <a:pt x="9606" y="35168"/>
                  </a:cubicBezTo>
                  <a:cubicBezTo>
                    <a:pt x="10214" y="35259"/>
                    <a:pt x="10822" y="35320"/>
                    <a:pt x="11399" y="35320"/>
                  </a:cubicBezTo>
                  <a:cubicBezTo>
                    <a:pt x="13800" y="35320"/>
                    <a:pt x="16111" y="34560"/>
                    <a:pt x="18086" y="33132"/>
                  </a:cubicBezTo>
                  <a:cubicBezTo>
                    <a:pt x="20518" y="31369"/>
                    <a:pt x="22159" y="28724"/>
                    <a:pt x="22615" y="25715"/>
                  </a:cubicBezTo>
                  <a:cubicBezTo>
                    <a:pt x="23102" y="22706"/>
                    <a:pt x="22372" y="19697"/>
                    <a:pt x="20609" y="17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1"/>
            <p:cNvSpPr/>
            <p:nvPr/>
          </p:nvSpPr>
          <p:spPr>
            <a:xfrm flipH="1">
              <a:off x="3859597" y="1147578"/>
              <a:ext cx="1524722" cy="1804338"/>
            </a:xfrm>
            <a:custGeom>
              <a:avLst/>
              <a:gdLst/>
              <a:ahLst/>
              <a:cxnLst/>
              <a:rect l="l" t="t" r="r" b="b"/>
              <a:pathLst>
                <a:path w="23862" h="28238" extrusionOk="0">
                  <a:moveTo>
                    <a:pt x="23861" y="10882"/>
                  </a:moveTo>
                  <a:cubicBezTo>
                    <a:pt x="23709" y="10912"/>
                    <a:pt x="23527" y="10973"/>
                    <a:pt x="23345" y="11034"/>
                  </a:cubicBezTo>
                  <a:cubicBezTo>
                    <a:pt x="21186" y="11733"/>
                    <a:pt x="19302" y="13040"/>
                    <a:pt x="17934" y="14833"/>
                  </a:cubicBezTo>
                  <a:lnTo>
                    <a:pt x="17904" y="14833"/>
                  </a:lnTo>
                  <a:cubicBezTo>
                    <a:pt x="17904" y="14864"/>
                    <a:pt x="17873" y="14894"/>
                    <a:pt x="17843" y="14925"/>
                  </a:cubicBezTo>
                  <a:cubicBezTo>
                    <a:pt x="18542" y="13861"/>
                    <a:pt x="18907" y="12645"/>
                    <a:pt x="18907" y="11399"/>
                  </a:cubicBezTo>
                  <a:cubicBezTo>
                    <a:pt x="18907" y="9696"/>
                    <a:pt x="18238" y="8086"/>
                    <a:pt x="17022" y="6870"/>
                  </a:cubicBezTo>
                  <a:cubicBezTo>
                    <a:pt x="15806" y="5654"/>
                    <a:pt x="14195" y="4985"/>
                    <a:pt x="12493" y="4985"/>
                  </a:cubicBezTo>
                  <a:cubicBezTo>
                    <a:pt x="10791" y="4985"/>
                    <a:pt x="9180" y="5654"/>
                    <a:pt x="7964" y="6870"/>
                  </a:cubicBezTo>
                  <a:cubicBezTo>
                    <a:pt x="6749" y="8086"/>
                    <a:pt x="6080" y="9696"/>
                    <a:pt x="6080" y="11399"/>
                  </a:cubicBezTo>
                  <a:cubicBezTo>
                    <a:pt x="6080" y="12706"/>
                    <a:pt x="6475" y="13952"/>
                    <a:pt x="7235" y="15046"/>
                  </a:cubicBezTo>
                  <a:cubicBezTo>
                    <a:pt x="7235" y="15046"/>
                    <a:pt x="7265" y="15077"/>
                    <a:pt x="7265" y="15107"/>
                  </a:cubicBezTo>
                  <a:cubicBezTo>
                    <a:pt x="8755" y="17751"/>
                    <a:pt x="9271" y="20548"/>
                    <a:pt x="9363" y="22371"/>
                  </a:cubicBezTo>
                  <a:cubicBezTo>
                    <a:pt x="9393" y="22858"/>
                    <a:pt x="9363" y="23283"/>
                    <a:pt x="9363" y="23618"/>
                  </a:cubicBezTo>
                  <a:cubicBezTo>
                    <a:pt x="9271" y="24226"/>
                    <a:pt x="9119" y="24803"/>
                    <a:pt x="8937" y="25381"/>
                  </a:cubicBezTo>
                  <a:cubicBezTo>
                    <a:pt x="8603" y="26414"/>
                    <a:pt x="8147" y="27356"/>
                    <a:pt x="7539" y="28238"/>
                  </a:cubicBezTo>
                  <a:cubicBezTo>
                    <a:pt x="5776" y="27751"/>
                    <a:pt x="3010" y="27356"/>
                    <a:pt x="1" y="27964"/>
                  </a:cubicBezTo>
                  <a:cubicBezTo>
                    <a:pt x="122" y="27934"/>
                    <a:pt x="213" y="27903"/>
                    <a:pt x="305" y="27873"/>
                  </a:cubicBezTo>
                  <a:cubicBezTo>
                    <a:pt x="2159" y="27204"/>
                    <a:pt x="3587" y="25715"/>
                    <a:pt x="4195" y="23830"/>
                  </a:cubicBezTo>
                  <a:cubicBezTo>
                    <a:pt x="4803" y="21976"/>
                    <a:pt x="4530" y="20001"/>
                    <a:pt x="3466" y="18390"/>
                  </a:cubicBezTo>
                  <a:lnTo>
                    <a:pt x="3435" y="18329"/>
                  </a:lnTo>
                  <a:lnTo>
                    <a:pt x="3344" y="18207"/>
                  </a:lnTo>
                  <a:cubicBezTo>
                    <a:pt x="3283" y="18116"/>
                    <a:pt x="3253" y="18055"/>
                    <a:pt x="3192" y="17964"/>
                  </a:cubicBezTo>
                  <a:cubicBezTo>
                    <a:pt x="3192" y="17964"/>
                    <a:pt x="3162" y="17934"/>
                    <a:pt x="3162" y="17903"/>
                  </a:cubicBezTo>
                  <a:cubicBezTo>
                    <a:pt x="3101" y="17873"/>
                    <a:pt x="3071" y="17812"/>
                    <a:pt x="3040" y="17751"/>
                  </a:cubicBezTo>
                  <a:cubicBezTo>
                    <a:pt x="1764" y="15867"/>
                    <a:pt x="1095" y="13678"/>
                    <a:pt x="1095" y="11399"/>
                  </a:cubicBezTo>
                  <a:cubicBezTo>
                    <a:pt x="1095" y="11216"/>
                    <a:pt x="1095" y="11034"/>
                    <a:pt x="1125" y="10882"/>
                  </a:cubicBezTo>
                  <a:cubicBezTo>
                    <a:pt x="1247" y="8025"/>
                    <a:pt x="2402" y="5380"/>
                    <a:pt x="4438" y="3344"/>
                  </a:cubicBezTo>
                  <a:cubicBezTo>
                    <a:pt x="6597" y="1186"/>
                    <a:pt x="9454" y="0"/>
                    <a:pt x="12493" y="0"/>
                  </a:cubicBezTo>
                  <a:cubicBezTo>
                    <a:pt x="14925" y="0"/>
                    <a:pt x="17235" y="760"/>
                    <a:pt x="19150" y="2158"/>
                  </a:cubicBezTo>
                  <a:cubicBezTo>
                    <a:pt x="19636" y="2523"/>
                    <a:pt x="20092" y="2918"/>
                    <a:pt x="20548" y="3344"/>
                  </a:cubicBezTo>
                  <a:cubicBezTo>
                    <a:pt x="22554" y="5380"/>
                    <a:pt x="23740" y="8025"/>
                    <a:pt x="23861" y="10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1"/>
            <p:cNvSpPr/>
            <p:nvPr/>
          </p:nvSpPr>
          <p:spPr>
            <a:xfrm flipH="1">
              <a:off x="2927322" y="1794359"/>
              <a:ext cx="1992771" cy="1429515"/>
            </a:xfrm>
            <a:custGeom>
              <a:avLst/>
              <a:gdLst/>
              <a:ahLst/>
              <a:cxnLst/>
              <a:rect l="l" t="t" r="r" b="b"/>
              <a:pathLst>
                <a:path w="31187" h="22372" extrusionOk="0">
                  <a:moveTo>
                    <a:pt x="30457" y="15228"/>
                  </a:moveTo>
                  <a:cubicBezTo>
                    <a:pt x="30274" y="15806"/>
                    <a:pt x="30031" y="16353"/>
                    <a:pt x="29758" y="16900"/>
                  </a:cubicBezTo>
                  <a:cubicBezTo>
                    <a:pt x="28451" y="19453"/>
                    <a:pt x="26293" y="21399"/>
                    <a:pt x="23618" y="22371"/>
                  </a:cubicBezTo>
                  <a:cubicBezTo>
                    <a:pt x="23527" y="22250"/>
                    <a:pt x="23435" y="22098"/>
                    <a:pt x="23344" y="21946"/>
                  </a:cubicBezTo>
                  <a:cubicBezTo>
                    <a:pt x="22007" y="20122"/>
                    <a:pt x="20153" y="18724"/>
                    <a:pt x="18025" y="17964"/>
                  </a:cubicBezTo>
                  <a:lnTo>
                    <a:pt x="18025" y="17933"/>
                  </a:lnTo>
                  <a:cubicBezTo>
                    <a:pt x="17994" y="17933"/>
                    <a:pt x="17964" y="17903"/>
                    <a:pt x="17934" y="17903"/>
                  </a:cubicBezTo>
                  <a:cubicBezTo>
                    <a:pt x="19119" y="18237"/>
                    <a:pt x="20396" y="18207"/>
                    <a:pt x="21581" y="17812"/>
                  </a:cubicBezTo>
                  <a:cubicBezTo>
                    <a:pt x="23223" y="17295"/>
                    <a:pt x="24530" y="16170"/>
                    <a:pt x="25320" y="14651"/>
                  </a:cubicBezTo>
                  <a:cubicBezTo>
                    <a:pt x="26080" y="13101"/>
                    <a:pt x="26232" y="11368"/>
                    <a:pt x="25715" y="9757"/>
                  </a:cubicBezTo>
                  <a:cubicBezTo>
                    <a:pt x="25168" y="8116"/>
                    <a:pt x="24043" y="6809"/>
                    <a:pt x="22523" y="6018"/>
                  </a:cubicBezTo>
                  <a:cubicBezTo>
                    <a:pt x="21004" y="5258"/>
                    <a:pt x="19241" y="5106"/>
                    <a:pt x="17630" y="5654"/>
                  </a:cubicBezTo>
                  <a:cubicBezTo>
                    <a:pt x="16384" y="6049"/>
                    <a:pt x="15320" y="6809"/>
                    <a:pt x="14529" y="7842"/>
                  </a:cubicBezTo>
                  <a:cubicBezTo>
                    <a:pt x="14499" y="7872"/>
                    <a:pt x="14499" y="7872"/>
                    <a:pt x="14469" y="7903"/>
                  </a:cubicBezTo>
                  <a:cubicBezTo>
                    <a:pt x="12402" y="10152"/>
                    <a:pt x="9940" y="11490"/>
                    <a:pt x="8237" y="12128"/>
                  </a:cubicBezTo>
                  <a:cubicBezTo>
                    <a:pt x="7751" y="12310"/>
                    <a:pt x="7356" y="12432"/>
                    <a:pt x="7022" y="12523"/>
                  </a:cubicBezTo>
                  <a:cubicBezTo>
                    <a:pt x="6414" y="12614"/>
                    <a:pt x="5836" y="12675"/>
                    <a:pt x="5228" y="12675"/>
                  </a:cubicBezTo>
                  <a:cubicBezTo>
                    <a:pt x="4134" y="12675"/>
                    <a:pt x="3101" y="12523"/>
                    <a:pt x="2098" y="12249"/>
                  </a:cubicBezTo>
                  <a:cubicBezTo>
                    <a:pt x="2006" y="10426"/>
                    <a:pt x="1490" y="7660"/>
                    <a:pt x="0" y="4985"/>
                  </a:cubicBezTo>
                  <a:cubicBezTo>
                    <a:pt x="61" y="5076"/>
                    <a:pt x="122" y="5137"/>
                    <a:pt x="183" y="5228"/>
                  </a:cubicBezTo>
                  <a:cubicBezTo>
                    <a:pt x="1398" y="6778"/>
                    <a:pt x="3222" y="7690"/>
                    <a:pt x="5228" y="7690"/>
                  </a:cubicBezTo>
                  <a:cubicBezTo>
                    <a:pt x="7174" y="7690"/>
                    <a:pt x="8967" y="6839"/>
                    <a:pt x="10183" y="5319"/>
                  </a:cubicBezTo>
                  <a:lnTo>
                    <a:pt x="10244" y="5258"/>
                  </a:lnTo>
                  <a:lnTo>
                    <a:pt x="10335" y="5137"/>
                  </a:lnTo>
                  <a:cubicBezTo>
                    <a:pt x="10396" y="5046"/>
                    <a:pt x="10456" y="4985"/>
                    <a:pt x="10487" y="4894"/>
                  </a:cubicBezTo>
                  <a:cubicBezTo>
                    <a:pt x="10517" y="4894"/>
                    <a:pt x="10517" y="4894"/>
                    <a:pt x="10517" y="4863"/>
                  </a:cubicBezTo>
                  <a:cubicBezTo>
                    <a:pt x="10578" y="4803"/>
                    <a:pt x="10608" y="4772"/>
                    <a:pt x="10669" y="4711"/>
                  </a:cubicBezTo>
                  <a:cubicBezTo>
                    <a:pt x="12037" y="2918"/>
                    <a:pt x="13921" y="1611"/>
                    <a:pt x="16080" y="912"/>
                  </a:cubicBezTo>
                  <a:cubicBezTo>
                    <a:pt x="16262" y="851"/>
                    <a:pt x="16444" y="790"/>
                    <a:pt x="16596" y="760"/>
                  </a:cubicBezTo>
                  <a:cubicBezTo>
                    <a:pt x="19332" y="0"/>
                    <a:pt x="22219" y="274"/>
                    <a:pt x="24773" y="1581"/>
                  </a:cubicBezTo>
                  <a:cubicBezTo>
                    <a:pt x="27478" y="2979"/>
                    <a:pt x="29514" y="5319"/>
                    <a:pt x="30457" y="8207"/>
                  </a:cubicBezTo>
                  <a:cubicBezTo>
                    <a:pt x="31186" y="10517"/>
                    <a:pt x="31186" y="12949"/>
                    <a:pt x="30457" y="15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1"/>
            <p:cNvSpPr/>
            <p:nvPr/>
          </p:nvSpPr>
          <p:spPr>
            <a:xfrm flipH="1">
              <a:off x="3886829" y="2940251"/>
              <a:ext cx="2014113" cy="1433413"/>
            </a:xfrm>
            <a:custGeom>
              <a:avLst/>
              <a:gdLst/>
              <a:ahLst/>
              <a:cxnLst/>
              <a:rect l="l" t="t" r="r" b="b"/>
              <a:pathLst>
                <a:path w="31521" h="22433" extrusionOk="0">
                  <a:moveTo>
                    <a:pt x="31521" y="4651"/>
                  </a:moveTo>
                  <a:cubicBezTo>
                    <a:pt x="31430" y="4621"/>
                    <a:pt x="31338" y="4590"/>
                    <a:pt x="31247" y="4560"/>
                  </a:cubicBezTo>
                  <a:cubicBezTo>
                    <a:pt x="29332" y="4013"/>
                    <a:pt x="27326" y="4347"/>
                    <a:pt x="25715" y="5532"/>
                  </a:cubicBezTo>
                  <a:cubicBezTo>
                    <a:pt x="24135" y="6657"/>
                    <a:pt x="23192" y="8420"/>
                    <a:pt x="23071" y="10365"/>
                  </a:cubicBezTo>
                  <a:lnTo>
                    <a:pt x="23071" y="10426"/>
                  </a:lnTo>
                  <a:lnTo>
                    <a:pt x="23071" y="10426"/>
                  </a:lnTo>
                  <a:lnTo>
                    <a:pt x="23071" y="10578"/>
                  </a:lnTo>
                  <a:cubicBezTo>
                    <a:pt x="23071" y="10669"/>
                    <a:pt x="23071" y="10760"/>
                    <a:pt x="23071" y="10821"/>
                  </a:cubicBezTo>
                  <a:lnTo>
                    <a:pt x="23071" y="10852"/>
                  </a:lnTo>
                  <a:cubicBezTo>
                    <a:pt x="23071" y="10882"/>
                    <a:pt x="23071" y="10912"/>
                    <a:pt x="23071" y="10912"/>
                  </a:cubicBezTo>
                  <a:cubicBezTo>
                    <a:pt x="23071" y="11004"/>
                    <a:pt x="23071" y="11064"/>
                    <a:pt x="23071" y="11125"/>
                  </a:cubicBezTo>
                  <a:cubicBezTo>
                    <a:pt x="22980" y="13405"/>
                    <a:pt x="22250" y="15563"/>
                    <a:pt x="20913" y="17417"/>
                  </a:cubicBezTo>
                  <a:cubicBezTo>
                    <a:pt x="20791" y="17539"/>
                    <a:pt x="20700" y="17691"/>
                    <a:pt x="20578" y="17812"/>
                  </a:cubicBezTo>
                  <a:cubicBezTo>
                    <a:pt x="18815" y="20061"/>
                    <a:pt x="16293" y="21490"/>
                    <a:pt x="13466" y="21946"/>
                  </a:cubicBezTo>
                  <a:cubicBezTo>
                    <a:pt x="10457" y="22432"/>
                    <a:pt x="7447" y="21703"/>
                    <a:pt x="4985" y="19910"/>
                  </a:cubicBezTo>
                  <a:cubicBezTo>
                    <a:pt x="3040" y="18511"/>
                    <a:pt x="1611" y="16536"/>
                    <a:pt x="851" y="14256"/>
                  </a:cubicBezTo>
                  <a:cubicBezTo>
                    <a:pt x="669" y="13678"/>
                    <a:pt x="548" y="13101"/>
                    <a:pt x="426" y="12493"/>
                  </a:cubicBezTo>
                  <a:cubicBezTo>
                    <a:pt x="0" y="9666"/>
                    <a:pt x="608" y="6839"/>
                    <a:pt x="2159" y="4438"/>
                  </a:cubicBezTo>
                  <a:cubicBezTo>
                    <a:pt x="2341" y="4529"/>
                    <a:pt x="2493" y="4560"/>
                    <a:pt x="2675" y="4621"/>
                  </a:cubicBezTo>
                  <a:cubicBezTo>
                    <a:pt x="4833" y="5320"/>
                    <a:pt x="7113" y="5380"/>
                    <a:pt x="9301" y="4742"/>
                  </a:cubicBezTo>
                  <a:lnTo>
                    <a:pt x="9301" y="4742"/>
                  </a:lnTo>
                  <a:cubicBezTo>
                    <a:pt x="9332" y="4742"/>
                    <a:pt x="9393" y="4742"/>
                    <a:pt x="9423" y="4712"/>
                  </a:cubicBezTo>
                  <a:cubicBezTo>
                    <a:pt x="8238" y="5168"/>
                    <a:pt x="7235" y="5928"/>
                    <a:pt x="6505" y="6931"/>
                  </a:cubicBezTo>
                  <a:cubicBezTo>
                    <a:pt x="5502" y="8329"/>
                    <a:pt x="5107" y="10031"/>
                    <a:pt x="5350" y="11703"/>
                  </a:cubicBezTo>
                  <a:cubicBezTo>
                    <a:pt x="5624" y="13405"/>
                    <a:pt x="6535" y="14894"/>
                    <a:pt x="7934" y="15897"/>
                  </a:cubicBezTo>
                  <a:cubicBezTo>
                    <a:pt x="9301" y="16900"/>
                    <a:pt x="11004" y="17295"/>
                    <a:pt x="12675" y="17022"/>
                  </a:cubicBezTo>
                  <a:cubicBezTo>
                    <a:pt x="14378" y="16748"/>
                    <a:pt x="15867" y="15867"/>
                    <a:pt x="16870" y="14469"/>
                  </a:cubicBezTo>
                  <a:cubicBezTo>
                    <a:pt x="17630" y="13405"/>
                    <a:pt x="18055" y="12159"/>
                    <a:pt x="18086" y="10882"/>
                  </a:cubicBezTo>
                  <a:cubicBezTo>
                    <a:pt x="18086" y="10852"/>
                    <a:pt x="18086" y="10821"/>
                    <a:pt x="18086" y="10791"/>
                  </a:cubicBezTo>
                  <a:lnTo>
                    <a:pt x="18086" y="10791"/>
                  </a:lnTo>
                  <a:cubicBezTo>
                    <a:pt x="18451" y="7751"/>
                    <a:pt x="19666" y="5228"/>
                    <a:pt x="20669" y="3678"/>
                  </a:cubicBezTo>
                  <a:cubicBezTo>
                    <a:pt x="20943" y="3283"/>
                    <a:pt x="21186" y="2918"/>
                    <a:pt x="21399" y="2675"/>
                  </a:cubicBezTo>
                  <a:cubicBezTo>
                    <a:pt x="21825" y="2250"/>
                    <a:pt x="22280" y="1855"/>
                    <a:pt x="22767" y="1490"/>
                  </a:cubicBezTo>
                  <a:cubicBezTo>
                    <a:pt x="23648" y="851"/>
                    <a:pt x="24591" y="365"/>
                    <a:pt x="25563" y="0"/>
                  </a:cubicBezTo>
                  <a:cubicBezTo>
                    <a:pt x="26718" y="1429"/>
                    <a:pt x="28755" y="3374"/>
                    <a:pt x="31521" y="46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4" name="Google Shape;294;p31"/>
          <p:cNvSpPr txBox="1"/>
          <p:nvPr/>
        </p:nvSpPr>
        <p:spPr>
          <a:xfrm>
            <a:off x="4708499" y="2450953"/>
            <a:ext cx="4062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Zoning!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city needs to plan for available housing through its zoning. The housing units don’t need to be built, just planned for.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will be a </a:t>
            </a: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5-year check-in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GMPC, Affordable Housing Committee and King County to evaluate how we are meeting our targets. </a:t>
            </a: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GMPC can take “reasonable measures” to address shortfalls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Plans must address housing target, diversity of housing and housing by income level.</a:t>
            </a:r>
          </a:p>
        </p:txBody>
      </p:sp>
      <p:cxnSp>
        <p:nvCxnSpPr>
          <p:cNvPr id="308" name="Google Shape;308;p31"/>
          <p:cNvCxnSpPr>
            <a:cxnSpLocks/>
          </p:cNvCxnSpPr>
          <p:nvPr/>
        </p:nvCxnSpPr>
        <p:spPr>
          <a:xfrm>
            <a:off x="4601299" y="1299271"/>
            <a:ext cx="0" cy="289106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9" name="Google Shape;309;p31"/>
          <p:cNvGrpSpPr/>
          <p:nvPr/>
        </p:nvGrpSpPr>
        <p:grpSpPr>
          <a:xfrm>
            <a:off x="2699298" y="3507241"/>
            <a:ext cx="250847" cy="358070"/>
            <a:chOff x="-48216525" y="3936125"/>
            <a:chExt cx="211900" cy="302475"/>
          </a:xfrm>
        </p:grpSpPr>
        <p:sp>
          <p:nvSpPr>
            <p:cNvPr id="310" name="Google Shape;310;p31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4" name="Google Shape;314;p31"/>
          <p:cNvGrpSpPr/>
          <p:nvPr/>
        </p:nvGrpSpPr>
        <p:grpSpPr>
          <a:xfrm>
            <a:off x="3039366" y="2356471"/>
            <a:ext cx="313293" cy="356205"/>
            <a:chOff x="-49378250" y="3920375"/>
            <a:chExt cx="264650" cy="300900"/>
          </a:xfrm>
        </p:grpSpPr>
        <p:sp>
          <p:nvSpPr>
            <p:cNvPr id="315" name="Google Shape;315;p31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2" name="Google Shape;322;p31"/>
          <p:cNvGrpSpPr/>
          <p:nvPr/>
        </p:nvGrpSpPr>
        <p:grpSpPr>
          <a:xfrm>
            <a:off x="1438970" y="3519585"/>
            <a:ext cx="356221" cy="333366"/>
            <a:chOff x="-12643475" y="3657325"/>
            <a:chExt cx="353675" cy="330950"/>
          </a:xfrm>
        </p:grpSpPr>
        <p:sp>
          <p:nvSpPr>
            <p:cNvPr id="323" name="Google Shape;323;p31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9" name="Google Shape;329;p31"/>
          <p:cNvGrpSpPr/>
          <p:nvPr/>
        </p:nvGrpSpPr>
        <p:grpSpPr>
          <a:xfrm>
            <a:off x="1082585" y="2357400"/>
            <a:ext cx="354586" cy="354343"/>
            <a:chOff x="-34004625" y="3585850"/>
            <a:chExt cx="292225" cy="292025"/>
          </a:xfrm>
        </p:grpSpPr>
        <p:sp>
          <p:nvSpPr>
            <p:cNvPr id="330" name="Google Shape;330;p31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5" name="Google Shape;335;p31"/>
          <p:cNvGrpSpPr/>
          <p:nvPr/>
        </p:nvGrpSpPr>
        <p:grpSpPr>
          <a:xfrm>
            <a:off x="2047151" y="1639079"/>
            <a:ext cx="355288" cy="312375"/>
            <a:chOff x="-46779900" y="3588000"/>
            <a:chExt cx="300125" cy="263875"/>
          </a:xfrm>
        </p:grpSpPr>
        <p:sp>
          <p:nvSpPr>
            <p:cNvPr id="336" name="Google Shape;336;p31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p4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Meet the Targets</a:t>
            </a:r>
            <a:endParaRPr dirty="0"/>
          </a:p>
        </p:txBody>
      </p:sp>
      <p:sp>
        <p:nvSpPr>
          <p:cNvPr id="3078" name="Google Shape;3078;p41"/>
          <p:cNvSpPr/>
          <p:nvPr/>
        </p:nvSpPr>
        <p:spPr>
          <a:xfrm>
            <a:off x="6662301" y="339513"/>
            <a:ext cx="2250669" cy="3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Increases capacity</a:t>
            </a:r>
            <a:endParaRPr sz="1600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079" name="Google Shape;3079;p41"/>
          <p:cNvCxnSpPr>
            <a:cxnSpLocks/>
            <a:endCxn id="3078" idx="1"/>
          </p:cNvCxnSpPr>
          <p:nvPr/>
        </p:nvCxnSpPr>
        <p:spPr>
          <a:xfrm flipV="1">
            <a:off x="5230992" y="522513"/>
            <a:ext cx="1431309" cy="103769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1" name="Google Shape;3081;p41"/>
          <p:cNvSpPr/>
          <p:nvPr/>
        </p:nvSpPr>
        <p:spPr>
          <a:xfrm>
            <a:off x="6604492" y="796479"/>
            <a:ext cx="2418088" cy="3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Doesn’t change current use</a:t>
            </a:r>
            <a:endParaRPr sz="1600" b="1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082" name="Google Shape;3082;p41"/>
          <p:cNvCxnSpPr>
            <a:cxnSpLocks/>
            <a:stCxn id="3083" idx="3"/>
            <a:endCxn id="3081" idx="1"/>
          </p:cNvCxnSpPr>
          <p:nvPr/>
        </p:nvCxnSpPr>
        <p:spPr>
          <a:xfrm flipV="1">
            <a:off x="5235494" y="979479"/>
            <a:ext cx="1368998" cy="85232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4" name="Google Shape;3084;p41"/>
          <p:cNvSpPr/>
          <p:nvPr/>
        </p:nvSpPr>
        <p:spPr>
          <a:xfrm>
            <a:off x="6604492" y="1245724"/>
            <a:ext cx="2354927" cy="112237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most cases, property taxes do not increase until there is action (i.e. new building, sale or development)</a:t>
            </a:r>
          </a:p>
        </p:txBody>
      </p:sp>
      <p:cxnSp>
        <p:nvCxnSpPr>
          <p:cNvPr id="3085" name="Google Shape;3085;p41"/>
          <p:cNvCxnSpPr>
            <a:cxnSpLocks/>
            <a:stCxn id="3092" idx="3"/>
            <a:endCxn id="3084" idx="1"/>
          </p:cNvCxnSpPr>
          <p:nvPr/>
        </p:nvCxnSpPr>
        <p:spPr>
          <a:xfrm flipV="1">
            <a:off x="5634781" y="1806910"/>
            <a:ext cx="969711" cy="24898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2" name="Google Shape;3092;p41"/>
          <p:cNvSpPr/>
          <p:nvPr/>
        </p:nvSpPr>
        <p:spPr>
          <a:xfrm>
            <a:off x="3281410" y="1535108"/>
            <a:ext cx="2353371" cy="593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3" name="Google Shape;3083;p41"/>
          <p:cNvSpPr/>
          <p:nvPr/>
        </p:nvSpPr>
        <p:spPr>
          <a:xfrm>
            <a:off x="3794903" y="1626758"/>
            <a:ext cx="1440591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Rezoning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96" name="Google Shape;3096;p41"/>
          <p:cNvCxnSpPr>
            <a:cxnSpLocks/>
          </p:cNvCxnSpPr>
          <p:nvPr/>
        </p:nvCxnSpPr>
        <p:spPr>
          <a:xfrm flipV="1">
            <a:off x="1563169" y="1797984"/>
            <a:ext cx="1745944" cy="689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7" name="Google Shape;3097;p41"/>
          <p:cNvSpPr/>
          <p:nvPr/>
        </p:nvSpPr>
        <p:spPr>
          <a:xfrm>
            <a:off x="3011109" y="1473872"/>
            <a:ext cx="692400" cy="69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02" name="Google Shape;3102;p41"/>
          <p:cNvSpPr/>
          <p:nvPr/>
        </p:nvSpPr>
        <p:spPr>
          <a:xfrm>
            <a:off x="414766" y="1624239"/>
            <a:ext cx="1666800" cy="171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03" name="Google Shape;3103;p41"/>
          <p:cNvGrpSpPr/>
          <p:nvPr/>
        </p:nvGrpSpPr>
        <p:grpSpPr>
          <a:xfrm>
            <a:off x="1065283" y="2296847"/>
            <a:ext cx="365766" cy="359675"/>
            <a:chOff x="6238300" y="1426975"/>
            <a:chExt cx="489450" cy="483175"/>
          </a:xfrm>
        </p:grpSpPr>
        <p:sp>
          <p:nvSpPr>
            <p:cNvPr id="3104" name="Google Shape;3104;p41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111" name="Google Shape;3111;p41"/>
          <p:cNvGrpSpPr/>
          <p:nvPr/>
        </p:nvGrpSpPr>
        <p:grpSpPr>
          <a:xfrm>
            <a:off x="3174637" y="1698904"/>
            <a:ext cx="365344" cy="289753"/>
            <a:chOff x="-62882850" y="1999375"/>
            <a:chExt cx="315850" cy="250500"/>
          </a:xfrm>
        </p:grpSpPr>
        <p:sp>
          <p:nvSpPr>
            <p:cNvPr id="3112" name="Google Shape;3112;p41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Google Shape;3090;p41">
            <a:extLst>
              <a:ext uri="{FF2B5EF4-FFF2-40B4-BE49-F238E27FC236}">
                <a16:creationId xmlns:a16="http://schemas.microsoft.com/office/drawing/2014/main" id="{70519EC8-F53A-74D5-A61F-247289F97A1C}"/>
              </a:ext>
            </a:extLst>
          </p:cNvPr>
          <p:cNvSpPr/>
          <p:nvPr/>
        </p:nvSpPr>
        <p:spPr>
          <a:xfrm>
            <a:off x="3230297" y="2701325"/>
            <a:ext cx="2435059" cy="593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6" name="Google Shape;3100;p41">
            <a:extLst>
              <a:ext uri="{FF2B5EF4-FFF2-40B4-BE49-F238E27FC236}">
                <a16:creationId xmlns:a16="http://schemas.microsoft.com/office/drawing/2014/main" id="{DF01A18E-8674-2AEC-7A4E-9C9296A0EEE5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1922561" y="2998025"/>
            <a:ext cx="1078962" cy="964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3101;p41">
            <a:extLst>
              <a:ext uri="{FF2B5EF4-FFF2-40B4-BE49-F238E27FC236}">
                <a16:creationId xmlns:a16="http://schemas.microsoft.com/office/drawing/2014/main" id="{78665F3F-2F48-279B-7C58-840205DAE6BB}"/>
              </a:ext>
            </a:extLst>
          </p:cNvPr>
          <p:cNvSpPr/>
          <p:nvPr/>
        </p:nvSpPr>
        <p:spPr>
          <a:xfrm>
            <a:off x="3001523" y="2661465"/>
            <a:ext cx="692400" cy="69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" name="Google Shape;3110;p41">
            <a:extLst>
              <a:ext uri="{FF2B5EF4-FFF2-40B4-BE49-F238E27FC236}">
                <a16:creationId xmlns:a16="http://schemas.microsoft.com/office/drawing/2014/main" id="{E37D68B8-3185-0A29-6FEE-B065A227D9DE}"/>
              </a:ext>
            </a:extLst>
          </p:cNvPr>
          <p:cNvSpPr/>
          <p:nvPr/>
        </p:nvSpPr>
        <p:spPr>
          <a:xfrm>
            <a:off x="3174637" y="2845245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083;p41">
            <a:extLst>
              <a:ext uri="{FF2B5EF4-FFF2-40B4-BE49-F238E27FC236}">
                <a16:creationId xmlns:a16="http://schemas.microsoft.com/office/drawing/2014/main" id="{5637A61A-AE95-726B-E9ED-B46FC3C19051}"/>
              </a:ext>
            </a:extLst>
          </p:cNvPr>
          <p:cNvSpPr/>
          <p:nvPr/>
        </p:nvSpPr>
        <p:spPr>
          <a:xfrm>
            <a:off x="3470178" y="2758625"/>
            <a:ext cx="2048027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Potential Annexation Area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" name="Google Shape;3088;p41">
            <a:extLst>
              <a:ext uri="{FF2B5EF4-FFF2-40B4-BE49-F238E27FC236}">
                <a16:creationId xmlns:a16="http://schemas.microsoft.com/office/drawing/2014/main" id="{ADB312A1-62E7-7F57-784A-3BA4A1DB814D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665356" y="2998025"/>
            <a:ext cx="996945" cy="4101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087;p41">
            <a:extLst>
              <a:ext uri="{FF2B5EF4-FFF2-40B4-BE49-F238E27FC236}">
                <a16:creationId xmlns:a16="http://schemas.microsoft.com/office/drawing/2014/main" id="{23CBB025-9334-AEE0-B4BA-1695D478DBF8}"/>
              </a:ext>
            </a:extLst>
          </p:cNvPr>
          <p:cNvSpPr/>
          <p:nvPr/>
        </p:nvSpPr>
        <p:spPr>
          <a:xfrm>
            <a:off x="6543923" y="2571751"/>
            <a:ext cx="2600077" cy="25717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“The annexation issue facing cities in GMA counties will not be so much whether to annex as when to annex. The timing of a city’s expansion will depend on a number of factors, including population growth within the urban growth area and the city’s ability to provide urban-type services in that area.”</a:t>
            </a:r>
          </a:p>
        </p:txBody>
      </p:sp>
    </p:spTree>
    <p:extLst>
      <p:ext uri="{BB962C8B-B14F-4D97-AF65-F5344CB8AC3E}">
        <p14:creationId xmlns:p14="http://schemas.microsoft.com/office/powerpoint/2010/main" val="309190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Getting to 799</a:t>
            </a:r>
            <a:endParaRPr dirty="0"/>
          </a:p>
        </p:txBody>
      </p:sp>
      <p:sp>
        <p:nvSpPr>
          <p:cNvPr id="366" name="Google Shape;366;p33"/>
          <p:cNvSpPr/>
          <p:nvPr/>
        </p:nvSpPr>
        <p:spPr>
          <a:xfrm flipH="1">
            <a:off x="3167463" y="2312728"/>
            <a:ext cx="3009610" cy="550113"/>
          </a:xfrm>
          <a:custGeom>
            <a:avLst/>
            <a:gdLst/>
            <a:ahLst/>
            <a:cxnLst/>
            <a:rect l="l" t="t" r="r" b="b"/>
            <a:pathLst>
              <a:path w="164280" h="30028" extrusionOk="0">
                <a:moveTo>
                  <a:pt x="164279" y="0"/>
                </a:moveTo>
                <a:lnTo>
                  <a:pt x="15060" y="0"/>
                </a:lnTo>
                <a:lnTo>
                  <a:pt x="1" y="14968"/>
                </a:lnTo>
                <a:lnTo>
                  <a:pt x="15060" y="30028"/>
                </a:lnTo>
                <a:lnTo>
                  <a:pt x="164279" y="30028"/>
                </a:lnTo>
                <a:lnTo>
                  <a:pt x="164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3"/>
          <p:cNvSpPr/>
          <p:nvPr/>
        </p:nvSpPr>
        <p:spPr>
          <a:xfrm flipH="1">
            <a:off x="2669295" y="2862791"/>
            <a:ext cx="3507775" cy="548446"/>
          </a:xfrm>
          <a:custGeom>
            <a:avLst/>
            <a:gdLst/>
            <a:ahLst/>
            <a:cxnLst/>
            <a:rect l="l" t="t" r="r" b="b"/>
            <a:pathLst>
              <a:path w="164279" h="29937" extrusionOk="0">
                <a:moveTo>
                  <a:pt x="164279" y="29937"/>
                </a:moveTo>
                <a:lnTo>
                  <a:pt x="15060" y="29937"/>
                </a:lnTo>
                <a:lnTo>
                  <a:pt x="0" y="14969"/>
                </a:lnTo>
                <a:lnTo>
                  <a:pt x="15060" y="1"/>
                </a:lnTo>
                <a:lnTo>
                  <a:pt x="164279" y="1"/>
                </a:lnTo>
                <a:lnTo>
                  <a:pt x="164279" y="299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33"/>
          <p:cNvSpPr/>
          <p:nvPr/>
        </p:nvSpPr>
        <p:spPr>
          <a:xfrm flipH="1">
            <a:off x="3167480" y="3411186"/>
            <a:ext cx="3009591" cy="550131"/>
          </a:xfrm>
          <a:custGeom>
            <a:avLst/>
            <a:gdLst/>
            <a:ahLst/>
            <a:cxnLst/>
            <a:rect l="l" t="t" r="r" b="b"/>
            <a:pathLst>
              <a:path w="164279" h="30029" extrusionOk="0">
                <a:moveTo>
                  <a:pt x="164279" y="1"/>
                </a:moveTo>
                <a:lnTo>
                  <a:pt x="15060" y="1"/>
                </a:lnTo>
                <a:lnTo>
                  <a:pt x="0" y="15060"/>
                </a:lnTo>
                <a:lnTo>
                  <a:pt x="15060" y="30028"/>
                </a:lnTo>
                <a:lnTo>
                  <a:pt x="15060" y="30028"/>
                </a:lnTo>
                <a:lnTo>
                  <a:pt x="164279" y="30028"/>
                </a:lnTo>
                <a:lnTo>
                  <a:pt x="1642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33"/>
          <p:cNvSpPr/>
          <p:nvPr/>
        </p:nvSpPr>
        <p:spPr>
          <a:xfrm flipH="1">
            <a:off x="3773883" y="3961267"/>
            <a:ext cx="3007924" cy="550113"/>
          </a:xfrm>
          <a:custGeom>
            <a:avLst/>
            <a:gdLst/>
            <a:ahLst/>
            <a:cxnLst/>
            <a:rect l="l" t="t" r="r" b="b"/>
            <a:pathLst>
              <a:path w="164188" h="30028" extrusionOk="0">
                <a:moveTo>
                  <a:pt x="164187" y="30028"/>
                </a:moveTo>
                <a:lnTo>
                  <a:pt x="14968" y="30028"/>
                </a:lnTo>
                <a:lnTo>
                  <a:pt x="14968" y="30028"/>
                </a:lnTo>
                <a:lnTo>
                  <a:pt x="1" y="14968"/>
                </a:lnTo>
                <a:lnTo>
                  <a:pt x="14968" y="0"/>
                </a:lnTo>
                <a:lnTo>
                  <a:pt x="14968" y="0"/>
                </a:lnTo>
                <a:lnTo>
                  <a:pt x="164187" y="0"/>
                </a:lnTo>
                <a:lnTo>
                  <a:pt x="164187" y="30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3"/>
          <p:cNvSpPr/>
          <p:nvPr/>
        </p:nvSpPr>
        <p:spPr>
          <a:xfrm flipH="1">
            <a:off x="1056326" y="3961275"/>
            <a:ext cx="4903321" cy="550113"/>
          </a:xfrm>
          <a:custGeom>
            <a:avLst/>
            <a:gdLst/>
            <a:ahLst/>
            <a:cxnLst/>
            <a:rect l="l" t="t" r="r" b="b"/>
            <a:pathLst>
              <a:path w="121580" h="30028" extrusionOk="0">
                <a:moveTo>
                  <a:pt x="0" y="30028"/>
                </a:moveTo>
                <a:lnTo>
                  <a:pt x="0" y="0"/>
                </a:lnTo>
                <a:lnTo>
                  <a:pt x="121580" y="0"/>
                </a:lnTo>
                <a:lnTo>
                  <a:pt x="121580" y="30028"/>
                </a:lnTo>
                <a:lnTo>
                  <a:pt x="0" y="30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3"/>
          <p:cNvSpPr/>
          <p:nvPr/>
        </p:nvSpPr>
        <p:spPr>
          <a:xfrm flipH="1">
            <a:off x="1056097" y="3411175"/>
            <a:ext cx="4622776" cy="550131"/>
          </a:xfrm>
          <a:custGeom>
            <a:avLst/>
            <a:gdLst/>
            <a:ahLst/>
            <a:cxnLst/>
            <a:rect l="l" t="t" r="r" b="b"/>
            <a:pathLst>
              <a:path w="121580" h="30029" extrusionOk="0">
                <a:moveTo>
                  <a:pt x="0" y="30028"/>
                </a:moveTo>
                <a:lnTo>
                  <a:pt x="0" y="1"/>
                </a:lnTo>
                <a:lnTo>
                  <a:pt x="121580" y="1"/>
                </a:lnTo>
                <a:lnTo>
                  <a:pt x="121580" y="30028"/>
                </a:lnTo>
                <a:lnTo>
                  <a:pt x="0" y="30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33"/>
          <p:cNvSpPr/>
          <p:nvPr/>
        </p:nvSpPr>
        <p:spPr>
          <a:xfrm flipH="1">
            <a:off x="1056252" y="2862791"/>
            <a:ext cx="2227346" cy="548446"/>
          </a:xfrm>
          <a:custGeom>
            <a:avLst/>
            <a:gdLst/>
            <a:ahLst/>
            <a:cxnLst/>
            <a:rect l="l" t="t" r="r" b="b"/>
            <a:pathLst>
              <a:path w="121580" h="29937" extrusionOk="0">
                <a:moveTo>
                  <a:pt x="0" y="29937"/>
                </a:moveTo>
                <a:lnTo>
                  <a:pt x="0" y="1"/>
                </a:lnTo>
                <a:lnTo>
                  <a:pt x="121580" y="1"/>
                </a:lnTo>
                <a:lnTo>
                  <a:pt x="121580" y="29937"/>
                </a:lnTo>
                <a:lnTo>
                  <a:pt x="0" y="299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33"/>
          <p:cNvSpPr/>
          <p:nvPr/>
        </p:nvSpPr>
        <p:spPr>
          <a:xfrm flipH="1">
            <a:off x="1056290" y="2312725"/>
            <a:ext cx="2184836" cy="550113"/>
          </a:xfrm>
          <a:custGeom>
            <a:avLst/>
            <a:gdLst/>
            <a:ahLst/>
            <a:cxnLst/>
            <a:rect l="l" t="t" r="r" b="b"/>
            <a:pathLst>
              <a:path w="121580" h="30028" extrusionOk="0">
                <a:moveTo>
                  <a:pt x="121580" y="0"/>
                </a:moveTo>
                <a:lnTo>
                  <a:pt x="0" y="0"/>
                </a:lnTo>
                <a:lnTo>
                  <a:pt x="0" y="30028"/>
                </a:lnTo>
                <a:lnTo>
                  <a:pt x="121580" y="30028"/>
                </a:lnTo>
                <a:lnTo>
                  <a:pt x="1215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4" name="Google Shape;374;p33"/>
          <p:cNvSpPr/>
          <p:nvPr/>
        </p:nvSpPr>
        <p:spPr>
          <a:xfrm flipH="1">
            <a:off x="492144" y="966312"/>
            <a:ext cx="3371283" cy="1419855"/>
          </a:xfrm>
          <a:custGeom>
            <a:avLst/>
            <a:gdLst/>
            <a:ahLst/>
            <a:cxnLst/>
            <a:rect l="l" t="t" r="r" b="b"/>
            <a:pathLst>
              <a:path w="184022" h="77503" extrusionOk="0">
                <a:moveTo>
                  <a:pt x="0" y="77502"/>
                </a:moveTo>
                <a:lnTo>
                  <a:pt x="19743" y="77502"/>
                </a:lnTo>
                <a:lnTo>
                  <a:pt x="92103" y="17815"/>
                </a:lnTo>
                <a:lnTo>
                  <a:pt x="164371" y="77502"/>
                </a:lnTo>
                <a:lnTo>
                  <a:pt x="184022" y="77502"/>
                </a:lnTo>
                <a:lnTo>
                  <a:pt x="92103" y="0"/>
                </a:lnTo>
                <a:lnTo>
                  <a:pt x="56382" y="30028"/>
                </a:lnTo>
                <a:lnTo>
                  <a:pt x="56382" y="7897"/>
                </a:lnTo>
                <a:lnTo>
                  <a:pt x="34803" y="7897"/>
                </a:lnTo>
                <a:lnTo>
                  <a:pt x="34803" y="48209"/>
                </a:lnTo>
                <a:lnTo>
                  <a:pt x="0" y="7750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33"/>
          <p:cNvSpPr/>
          <p:nvPr/>
        </p:nvSpPr>
        <p:spPr>
          <a:xfrm flipH="1">
            <a:off x="817366" y="1219308"/>
            <a:ext cx="2649585" cy="3512622"/>
          </a:xfrm>
          <a:custGeom>
            <a:avLst/>
            <a:gdLst/>
            <a:ahLst/>
            <a:cxnLst/>
            <a:rect l="l" t="t" r="r" b="b"/>
            <a:pathLst>
              <a:path w="144628" h="191737" extrusionOk="0">
                <a:moveTo>
                  <a:pt x="144628" y="59688"/>
                </a:moveTo>
                <a:lnTo>
                  <a:pt x="144628" y="191736"/>
                </a:lnTo>
                <a:lnTo>
                  <a:pt x="0" y="191736"/>
                </a:lnTo>
                <a:lnTo>
                  <a:pt x="0" y="59688"/>
                </a:lnTo>
                <a:lnTo>
                  <a:pt x="72360" y="1"/>
                </a:lnTo>
                <a:lnTo>
                  <a:pt x="144628" y="59688"/>
                </a:lnTo>
                <a:lnTo>
                  <a:pt x="144628" y="59688"/>
                </a:lnTo>
                <a:close/>
                <a:moveTo>
                  <a:pt x="131589" y="65841"/>
                </a:moveTo>
                <a:lnTo>
                  <a:pt x="72360" y="17999"/>
                </a:lnTo>
                <a:lnTo>
                  <a:pt x="12948" y="65841"/>
                </a:lnTo>
                <a:lnTo>
                  <a:pt x="12948" y="179707"/>
                </a:lnTo>
                <a:lnTo>
                  <a:pt x="131589" y="179707"/>
                </a:lnTo>
                <a:lnTo>
                  <a:pt x="131589" y="6584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33"/>
          <p:cNvSpPr txBox="1"/>
          <p:nvPr/>
        </p:nvSpPr>
        <p:spPr>
          <a:xfrm>
            <a:off x="1056097" y="2362650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Units currently in progress: 234 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390;p33">
            <a:extLst>
              <a:ext uri="{FF2B5EF4-FFF2-40B4-BE49-F238E27FC236}">
                <a16:creationId xmlns:a16="http://schemas.microsoft.com/office/drawing/2014/main" id="{05181964-0FD1-2B2F-C8B1-B925288EE60C}"/>
              </a:ext>
            </a:extLst>
          </p:cNvPr>
          <p:cNvSpPr txBox="1"/>
          <p:nvPr/>
        </p:nvSpPr>
        <p:spPr>
          <a:xfrm>
            <a:off x="3367485" y="2362650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Deficit: 338 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390;p33">
            <a:extLst>
              <a:ext uri="{FF2B5EF4-FFF2-40B4-BE49-F238E27FC236}">
                <a16:creationId xmlns:a16="http://schemas.microsoft.com/office/drawing/2014/main" id="{3BD2D77C-BF12-9E25-105E-2DA5C65DF010}"/>
              </a:ext>
            </a:extLst>
          </p:cNvPr>
          <p:cNvSpPr txBox="1"/>
          <p:nvPr/>
        </p:nvSpPr>
        <p:spPr>
          <a:xfrm>
            <a:off x="1056094" y="2934501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Potential: 50 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390;p33">
            <a:extLst>
              <a:ext uri="{FF2B5EF4-FFF2-40B4-BE49-F238E27FC236}">
                <a16:creationId xmlns:a16="http://schemas.microsoft.com/office/drawing/2014/main" id="{97C335A6-2173-4556-9929-A7897B8DA13B}"/>
              </a:ext>
            </a:extLst>
          </p:cNvPr>
          <p:cNvSpPr txBox="1"/>
          <p:nvPr/>
        </p:nvSpPr>
        <p:spPr>
          <a:xfrm>
            <a:off x="1056097" y="4011173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Subtotal: 461 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390;p33">
            <a:extLst>
              <a:ext uri="{FF2B5EF4-FFF2-40B4-BE49-F238E27FC236}">
                <a16:creationId xmlns:a16="http://schemas.microsoft.com/office/drawing/2014/main" id="{D5DA30F2-4EA2-A526-7EBE-89E36F63FF75}"/>
              </a:ext>
            </a:extLst>
          </p:cNvPr>
          <p:cNvSpPr txBox="1"/>
          <p:nvPr/>
        </p:nvSpPr>
        <p:spPr>
          <a:xfrm>
            <a:off x="3326607" y="2911864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ADUs: 50 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Google Shape;390;p33">
            <a:extLst>
              <a:ext uri="{FF2B5EF4-FFF2-40B4-BE49-F238E27FC236}">
                <a16:creationId xmlns:a16="http://schemas.microsoft.com/office/drawing/2014/main" id="{F589ED3E-3E0C-5D8B-197C-5F4347F3B404}"/>
              </a:ext>
            </a:extLst>
          </p:cNvPr>
          <p:cNvSpPr txBox="1"/>
          <p:nvPr/>
        </p:nvSpPr>
        <p:spPr>
          <a:xfrm>
            <a:off x="3309509" y="3461090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PAA: 288 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390;p33">
            <a:extLst>
              <a:ext uri="{FF2B5EF4-FFF2-40B4-BE49-F238E27FC236}">
                <a16:creationId xmlns:a16="http://schemas.microsoft.com/office/drawing/2014/main" id="{098768A6-AE72-5E29-E3C2-BB07709EE6B2}"/>
              </a:ext>
            </a:extLst>
          </p:cNvPr>
          <p:cNvSpPr txBox="1"/>
          <p:nvPr/>
        </p:nvSpPr>
        <p:spPr>
          <a:xfrm>
            <a:off x="3431865" y="3987630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Subtotal: 799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" name="Google Shape;390;p33">
            <a:extLst>
              <a:ext uri="{FF2B5EF4-FFF2-40B4-BE49-F238E27FC236}">
                <a16:creationId xmlns:a16="http://schemas.microsoft.com/office/drawing/2014/main" id="{B5258BCB-D7E0-730F-D2F7-714D86C7B7F4}"/>
              </a:ext>
            </a:extLst>
          </p:cNvPr>
          <p:cNvSpPr txBox="1"/>
          <p:nvPr/>
        </p:nvSpPr>
        <p:spPr>
          <a:xfrm>
            <a:off x="1056094" y="3430335"/>
            <a:ext cx="222734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Rezone: 177  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Annexation</a:t>
            </a:r>
            <a:endParaRPr dirty="0"/>
          </a:p>
        </p:txBody>
      </p:sp>
      <p:grpSp>
        <p:nvGrpSpPr>
          <p:cNvPr id="1592" name="Google Shape;1592;p40"/>
          <p:cNvGrpSpPr/>
          <p:nvPr/>
        </p:nvGrpSpPr>
        <p:grpSpPr>
          <a:xfrm>
            <a:off x="465187" y="998729"/>
            <a:ext cx="3414296" cy="3744658"/>
            <a:chOff x="465187" y="998729"/>
            <a:chExt cx="3414296" cy="3744658"/>
          </a:xfrm>
        </p:grpSpPr>
        <p:sp>
          <p:nvSpPr>
            <p:cNvPr id="1593" name="Google Shape;1593;p40"/>
            <p:cNvSpPr/>
            <p:nvPr/>
          </p:nvSpPr>
          <p:spPr>
            <a:xfrm>
              <a:off x="543421" y="998729"/>
              <a:ext cx="3336061" cy="3505594"/>
            </a:xfrm>
            <a:custGeom>
              <a:avLst/>
              <a:gdLst/>
              <a:ahLst/>
              <a:cxnLst/>
              <a:rect l="l" t="t" r="r" b="b"/>
              <a:pathLst>
                <a:path w="186685" h="196172" extrusionOk="0">
                  <a:moveTo>
                    <a:pt x="79904" y="0"/>
                  </a:moveTo>
                  <a:lnTo>
                    <a:pt x="76377" y="122"/>
                  </a:lnTo>
                  <a:lnTo>
                    <a:pt x="72850" y="365"/>
                  </a:lnTo>
                  <a:lnTo>
                    <a:pt x="69445" y="851"/>
                  </a:lnTo>
                  <a:lnTo>
                    <a:pt x="66161" y="1459"/>
                  </a:lnTo>
                  <a:lnTo>
                    <a:pt x="62877" y="2189"/>
                  </a:lnTo>
                  <a:lnTo>
                    <a:pt x="59715" y="3162"/>
                  </a:lnTo>
                  <a:lnTo>
                    <a:pt x="56553" y="4257"/>
                  </a:lnTo>
                  <a:lnTo>
                    <a:pt x="53391" y="5594"/>
                  </a:lnTo>
                  <a:lnTo>
                    <a:pt x="50350" y="7054"/>
                  </a:lnTo>
                  <a:lnTo>
                    <a:pt x="47432" y="8635"/>
                  </a:lnTo>
                  <a:lnTo>
                    <a:pt x="44634" y="10338"/>
                  </a:lnTo>
                  <a:lnTo>
                    <a:pt x="41837" y="12162"/>
                  </a:lnTo>
                  <a:lnTo>
                    <a:pt x="39040" y="14108"/>
                  </a:lnTo>
                  <a:lnTo>
                    <a:pt x="36364" y="16297"/>
                  </a:lnTo>
                  <a:lnTo>
                    <a:pt x="33810" y="18486"/>
                  </a:lnTo>
                  <a:lnTo>
                    <a:pt x="31378" y="20919"/>
                  </a:lnTo>
                  <a:lnTo>
                    <a:pt x="28946" y="23351"/>
                  </a:lnTo>
                  <a:lnTo>
                    <a:pt x="26635" y="25905"/>
                  </a:lnTo>
                  <a:lnTo>
                    <a:pt x="24324" y="28581"/>
                  </a:lnTo>
                  <a:lnTo>
                    <a:pt x="22257" y="31378"/>
                  </a:lnTo>
                  <a:lnTo>
                    <a:pt x="20189" y="34297"/>
                  </a:lnTo>
                  <a:lnTo>
                    <a:pt x="18121" y="37215"/>
                  </a:lnTo>
                  <a:lnTo>
                    <a:pt x="16297" y="40256"/>
                  </a:lnTo>
                  <a:lnTo>
                    <a:pt x="14473" y="43418"/>
                  </a:lnTo>
                  <a:lnTo>
                    <a:pt x="12770" y="46702"/>
                  </a:lnTo>
                  <a:lnTo>
                    <a:pt x="11189" y="49986"/>
                  </a:lnTo>
                  <a:lnTo>
                    <a:pt x="9730" y="53269"/>
                  </a:lnTo>
                  <a:lnTo>
                    <a:pt x="8392" y="56675"/>
                  </a:lnTo>
                  <a:lnTo>
                    <a:pt x="7054" y="60202"/>
                  </a:lnTo>
                  <a:lnTo>
                    <a:pt x="5838" y="63729"/>
                  </a:lnTo>
                  <a:lnTo>
                    <a:pt x="4743" y="67255"/>
                  </a:lnTo>
                  <a:lnTo>
                    <a:pt x="3770" y="70904"/>
                  </a:lnTo>
                  <a:lnTo>
                    <a:pt x="2554" y="76377"/>
                  </a:lnTo>
                  <a:lnTo>
                    <a:pt x="1581" y="81971"/>
                  </a:lnTo>
                  <a:lnTo>
                    <a:pt x="852" y="87444"/>
                  </a:lnTo>
                  <a:lnTo>
                    <a:pt x="365" y="92917"/>
                  </a:lnTo>
                  <a:lnTo>
                    <a:pt x="122" y="98268"/>
                  </a:lnTo>
                  <a:lnTo>
                    <a:pt x="0" y="103620"/>
                  </a:lnTo>
                  <a:lnTo>
                    <a:pt x="122" y="108849"/>
                  </a:lnTo>
                  <a:lnTo>
                    <a:pt x="487" y="113957"/>
                  </a:lnTo>
                  <a:lnTo>
                    <a:pt x="973" y="118944"/>
                  </a:lnTo>
                  <a:lnTo>
                    <a:pt x="1581" y="123930"/>
                  </a:lnTo>
                  <a:lnTo>
                    <a:pt x="2311" y="128795"/>
                  </a:lnTo>
                  <a:lnTo>
                    <a:pt x="3162" y="133538"/>
                  </a:lnTo>
                  <a:lnTo>
                    <a:pt x="4135" y="138038"/>
                  </a:lnTo>
                  <a:lnTo>
                    <a:pt x="5230" y="142538"/>
                  </a:lnTo>
                  <a:lnTo>
                    <a:pt x="6446" y="146794"/>
                  </a:lnTo>
                  <a:lnTo>
                    <a:pt x="7541" y="150930"/>
                  </a:lnTo>
                  <a:lnTo>
                    <a:pt x="8878" y="154821"/>
                  </a:lnTo>
                  <a:lnTo>
                    <a:pt x="10095" y="158592"/>
                  </a:lnTo>
                  <a:lnTo>
                    <a:pt x="12649" y="165524"/>
                  </a:lnTo>
                  <a:lnTo>
                    <a:pt x="15203" y="171605"/>
                  </a:lnTo>
                  <a:lnTo>
                    <a:pt x="17513" y="176713"/>
                  </a:lnTo>
                  <a:lnTo>
                    <a:pt x="19459" y="180848"/>
                  </a:lnTo>
                  <a:lnTo>
                    <a:pt x="21162" y="184010"/>
                  </a:lnTo>
                  <a:lnTo>
                    <a:pt x="22500" y="186442"/>
                  </a:lnTo>
                  <a:lnTo>
                    <a:pt x="28702" y="188510"/>
                  </a:lnTo>
                  <a:lnTo>
                    <a:pt x="35878" y="190821"/>
                  </a:lnTo>
                  <a:lnTo>
                    <a:pt x="45242" y="193496"/>
                  </a:lnTo>
                  <a:lnTo>
                    <a:pt x="55702" y="193131"/>
                  </a:lnTo>
                  <a:lnTo>
                    <a:pt x="66769" y="192767"/>
                  </a:lnTo>
                  <a:lnTo>
                    <a:pt x="78323" y="192645"/>
                  </a:lnTo>
                  <a:lnTo>
                    <a:pt x="90485" y="192523"/>
                  </a:lnTo>
                  <a:lnTo>
                    <a:pt x="106782" y="192645"/>
                  </a:lnTo>
                  <a:lnTo>
                    <a:pt x="106782" y="188510"/>
                  </a:lnTo>
                  <a:lnTo>
                    <a:pt x="92795" y="188510"/>
                  </a:lnTo>
                  <a:lnTo>
                    <a:pt x="92795" y="188631"/>
                  </a:lnTo>
                  <a:lnTo>
                    <a:pt x="83917" y="188631"/>
                  </a:lnTo>
                  <a:lnTo>
                    <a:pt x="83917" y="188510"/>
                  </a:lnTo>
                  <a:lnTo>
                    <a:pt x="29189" y="188510"/>
                  </a:lnTo>
                  <a:lnTo>
                    <a:pt x="29189" y="125146"/>
                  </a:lnTo>
                  <a:lnTo>
                    <a:pt x="28946" y="125146"/>
                  </a:lnTo>
                  <a:lnTo>
                    <a:pt x="28946" y="88174"/>
                  </a:lnTo>
                  <a:lnTo>
                    <a:pt x="29189" y="88174"/>
                  </a:lnTo>
                  <a:lnTo>
                    <a:pt x="29189" y="30283"/>
                  </a:lnTo>
                  <a:lnTo>
                    <a:pt x="28094" y="30283"/>
                  </a:lnTo>
                  <a:lnTo>
                    <a:pt x="28094" y="25175"/>
                  </a:lnTo>
                  <a:lnTo>
                    <a:pt x="83552" y="25175"/>
                  </a:lnTo>
                  <a:lnTo>
                    <a:pt x="83552" y="24081"/>
                  </a:lnTo>
                  <a:lnTo>
                    <a:pt x="106903" y="24081"/>
                  </a:lnTo>
                  <a:lnTo>
                    <a:pt x="106903" y="25175"/>
                  </a:lnTo>
                  <a:lnTo>
                    <a:pt x="133781" y="25175"/>
                  </a:lnTo>
                  <a:lnTo>
                    <a:pt x="131835" y="22500"/>
                  </a:lnTo>
                  <a:lnTo>
                    <a:pt x="129524" y="19824"/>
                  </a:lnTo>
                  <a:lnTo>
                    <a:pt x="126970" y="17270"/>
                  </a:lnTo>
                  <a:lnTo>
                    <a:pt x="124295" y="14959"/>
                  </a:lnTo>
                  <a:lnTo>
                    <a:pt x="121254" y="12648"/>
                  </a:lnTo>
                  <a:lnTo>
                    <a:pt x="117849" y="10459"/>
                  </a:lnTo>
                  <a:lnTo>
                    <a:pt x="114322" y="8513"/>
                  </a:lnTo>
                  <a:lnTo>
                    <a:pt x="110430" y="6689"/>
                  </a:lnTo>
                  <a:lnTo>
                    <a:pt x="106417" y="5108"/>
                  </a:lnTo>
                  <a:lnTo>
                    <a:pt x="102403" y="3649"/>
                  </a:lnTo>
                  <a:lnTo>
                    <a:pt x="98511" y="2554"/>
                  </a:lnTo>
                  <a:lnTo>
                    <a:pt x="94741" y="1581"/>
                  </a:lnTo>
                  <a:lnTo>
                    <a:pt x="90971" y="851"/>
                  </a:lnTo>
                  <a:lnTo>
                    <a:pt x="87201" y="365"/>
                  </a:lnTo>
                  <a:lnTo>
                    <a:pt x="83431" y="122"/>
                  </a:lnTo>
                  <a:lnTo>
                    <a:pt x="79904" y="0"/>
                  </a:lnTo>
                  <a:close/>
                  <a:moveTo>
                    <a:pt x="154578" y="108241"/>
                  </a:moveTo>
                  <a:lnTo>
                    <a:pt x="154578" y="114079"/>
                  </a:lnTo>
                  <a:lnTo>
                    <a:pt x="154578" y="120768"/>
                  </a:lnTo>
                  <a:lnTo>
                    <a:pt x="154578" y="188267"/>
                  </a:lnTo>
                  <a:lnTo>
                    <a:pt x="158226" y="188267"/>
                  </a:lnTo>
                  <a:lnTo>
                    <a:pt x="158226" y="190213"/>
                  </a:lnTo>
                  <a:lnTo>
                    <a:pt x="158226" y="194104"/>
                  </a:lnTo>
                  <a:lnTo>
                    <a:pt x="160780" y="194104"/>
                  </a:lnTo>
                  <a:lnTo>
                    <a:pt x="160780" y="195321"/>
                  </a:lnTo>
                  <a:lnTo>
                    <a:pt x="168321" y="196172"/>
                  </a:lnTo>
                  <a:lnTo>
                    <a:pt x="170753" y="193375"/>
                  </a:lnTo>
                  <a:lnTo>
                    <a:pt x="172820" y="190334"/>
                  </a:lnTo>
                  <a:lnTo>
                    <a:pt x="174888" y="187294"/>
                  </a:lnTo>
                  <a:lnTo>
                    <a:pt x="176834" y="184132"/>
                  </a:lnTo>
                  <a:lnTo>
                    <a:pt x="178537" y="180969"/>
                  </a:lnTo>
                  <a:lnTo>
                    <a:pt x="179996" y="177564"/>
                  </a:lnTo>
                  <a:lnTo>
                    <a:pt x="181455" y="174280"/>
                  </a:lnTo>
                  <a:lnTo>
                    <a:pt x="182672" y="170875"/>
                  </a:lnTo>
                  <a:lnTo>
                    <a:pt x="183766" y="167470"/>
                  </a:lnTo>
                  <a:lnTo>
                    <a:pt x="184617" y="163943"/>
                  </a:lnTo>
                  <a:lnTo>
                    <a:pt x="185469" y="160537"/>
                  </a:lnTo>
                  <a:lnTo>
                    <a:pt x="185955" y="157132"/>
                  </a:lnTo>
                  <a:lnTo>
                    <a:pt x="186442" y="153727"/>
                  </a:lnTo>
                  <a:lnTo>
                    <a:pt x="186685" y="150321"/>
                  </a:lnTo>
                  <a:lnTo>
                    <a:pt x="186685" y="147038"/>
                  </a:lnTo>
                  <a:lnTo>
                    <a:pt x="186563" y="143754"/>
                  </a:lnTo>
                  <a:lnTo>
                    <a:pt x="186320" y="140470"/>
                  </a:lnTo>
                  <a:lnTo>
                    <a:pt x="185834" y="137430"/>
                  </a:lnTo>
                  <a:lnTo>
                    <a:pt x="185104" y="134389"/>
                  </a:lnTo>
                  <a:lnTo>
                    <a:pt x="184253" y="131470"/>
                  </a:lnTo>
                  <a:lnTo>
                    <a:pt x="183280" y="128673"/>
                  </a:lnTo>
                  <a:lnTo>
                    <a:pt x="182063" y="125998"/>
                  </a:lnTo>
                  <a:lnTo>
                    <a:pt x="180726" y="123565"/>
                  </a:lnTo>
                  <a:lnTo>
                    <a:pt x="179023" y="121254"/>
                  </a:lnTo>
                  <a:lnTo>
                    <a:pt x="177320" y="119065"/>
                  </a:lnTo>
                  <a:lnTo>
                    <a:pt x="175374" y="117119"/>
                  </a:lnTo>
                  <a:lnTo>
                    <a:pt x="173185" y="115295"/>
                  </a:lnTo>
                  <a:lnTo>
                    <a:pt x="171969" y="114444"/>
                  </a:lnTo>
                  <a:lnTo>
                    <a:pt x="170753" y="113714"/>
                  </a:lnTo>
                  <a:lnTo>
                    <a:pt x="169537" y="112984"/>
                  </a:lnTo>
                  <a:lnTo>
                    <a:pt x="168199" y="112376"/>
                  </a:lnTo>
                  <a:lnTo>
                    <a:pt x="166861" y="111768"/>
                  </a:lnTo>
                  <a:lnTo>
                    <a:pt x="165523" y="111282"/>
                  </a:lnTo>
                  <a:lnTo>
                    <a:pt x="164064" y="110795"/>
                  </a:lnTo>
                  <a:lnTo>
                    <a:pt x="162483" y="110430"/>
                  </a:lnTo>
                  <a:lnTo>
                    <a:pt x="160902" y="110065"/>
                  </a:lnTo>
                  <a:lnTo>
                    <a:pt x="159321" y="109822"/>
                  </a:lnTo>
                  <a:lnTo>
                    <a:pt x="157983" y="109579"/>
                  </a:lnTo>
                  <a:lnTo>
                    <a:pt x="156767" y="109214"/>
                  </a:lnTo>
                  <a:lnTo>
                    <a:pt x="155672" y="108728"/>
                  </a:lnTo>
                  <a:lnTo>
                    <a:pt x="154578" y="10824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063961" y="1468281"/>
              <a:ext cx="978025" cy="2899247"/>
            </a:xfrm>
            <a:custGeom>
              <a:avLst/>
              <a:gdLst/>
              <a:ahLst/>
              <a:cxnLst/>
              <a:rect l="l" t="t" r="r" b="b"/>
              <a:pathLst>
                <a:path w="54730" h="162241" extrusionOk="0">
                  <a:moveTo>
                    <a:pt x="1" y="1"/>
                  </a:moveTo>
                  <a:lnTo>
                    <a:pt x="1" y="162241"/>
                  </a:lnTo>
                  <a:lnTo>
                    <a:pt x="54729" y="162241"/>
                  </a:lnTo>
                  <a:lnTo>
                    <a:pt x="5472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293175" y="3305700"/>
              <a:ext cx="721500" cy="73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40"/>
            <p:cNvSpPr/>
            <p:nvPr/>
          </p:nvSpPr>
          <p:spPr>
            <a:xfrm>
              <a:off x="3305712" y="2932995"/>
              <a:ext cx="573770" cy="1571327"/>
            </a:xfrm>
            <a:custGeom>
              <a:avLst/>
              <a:gdLst/>
              <a:ahLst/>
              <a:cxnLst/>
              <a:rect l="l" t="t" r="r" b="b"/>
              <a:pathLst>
                <a:path w="32108" h="87931" fill="none" extrusionOk="0">
                  <a:moveTo>
                    <a:pt x="1" y="0"/>
                  </a:moveTo>
                  <a:lnTo>
                    <a:pt x="1" y="5838"/>
                  </a:lnTo>
                  <a:lnTo>
                    <a:pt x="1" y="12527"/>
                  </a:lnTo>
                  <a:lnTo>
                    <a:pt x="1" y="80026"/>
                  </a:lnTo>
                  <a:lnTo>
                    <a:pt x="3649" y="80026"/>
                  </a:lnTo>
                  <a:lnTo>
                    <a:pt x="3649" y="81972"/>
                  </a:lnTo>
                  <a:lnTo>
                    <a:pt x="3649" y="85863"/>
                  </a:lnTo>
                  <a:lnTo>
                    <a:pt x="6203" y="85863"/>
                  </a:lnTo>
                  <a:lnTo>
                    <a:pt x="6203" y="87080"/>
                  </a:lnTo>
                  <a:lnTo>
                    <a:pt x="6203" y="87080"/>
                  </a:lnTo>
                  <a:lnTo>
                    <a:pt x="13744" y="87931"/>
                  </a:lnTo>
                  <a:lnTo>
                    <a:pt x="13744" y="87931"/>
                  </a:lnTo>
                  <a:lnTo>
                    <a:pt x="13744" y="87931"/>
                  </a:lnTo>
                  <a:lnTo>
                    <a:pt x="13744" y="87931"/>
                  </a:lnTo>
                  <a:lnTo>
                    <a:pt x="16176" y="85134"/>
                  </a:lnTo>
                  <a:lnTo>
                    <a:pt x="18243" y="82093"/>
                  </a:lnTo>
                  <a:lnTo>
                    <a:pt x="20311" y="79053"/>
                  </a:lnTo>
                  <a:lnTo>
                    <a:pt x="22257" y="75891"/>
                  </a:lnTo>
                  <a:lnTo>
                    <a:pt x="23960" y="72728"/>
                  </a:lnTo>
                  <a:lnTo>
                    <a:pt x="25419" y="69323"/>
                  </a:lnTo>
                  <a:lnTo>
                    <a:pt x="26878" y="66039"/>
                  </a:lnTo>
                  <a:lnTo>
                    <a:pt x="28095" y="62634"/>
                  </a:lnTo>
                  <a:lnTo>
                    <a:pt x="29189" y="59229"/>
                  </a:lnTo>
                  <a:lnTo>
                    <a:pt x="30040" y="55702"/>
                  </a:lnTo>
                  <a:lnTo>
                    <a:pt x="30892" y="52296"/>
                  </a:lnTo>
                  <a:lnTo>
                    <a:pt x="31378" y="48891"/>
                  </a:lnTo>
                  <a:lnTo>
                    <a:pt x="31865" y="45486"/>
                  </a:lnTo>
                  <a:lnTo>
                    <a:pt x="32108" y="42080"/>
                  </a:lnTo>
                  <a:lnTo>
                    <a:pt x="32108" y="38797"/>
                  </a:lnTo>
                  <a:lnTo>
                    <a:pt x="31986" y="35513"/>
                  </a:lnTo>
                  <a:lnTo>
                    <a:pt x="31743" y="32229"/>
                  </a:lnTo>
                  <a:lnTo>
                    <a:pt x="31257" y="29189"/>
                  </a:lnTo>
                  <a:lnTo>
                    <a:pt x="30527" y="26148"/>
                  </a:lnTo>
                  <a:lnTo>
                    <a:pt x="29676" y="23229"/>
                  </a:lnTo>
                  <a:lnTo>
                    <a:pt x="28703" y="20432"/>
                  </a:lnTo>
                  <a:lnTo>
                    <a:pt x="27486" y="17757"/>
                  </a:lnTo>
                  <a:lnTo>
                    <a:pt x="26149" y="15324"/>
                  </a:lnTo>
                  <a:lnTo>
                    <a:pt x="24446" y="13013"/>
                  </a:lnTo>
                  <a:lnTo>
                    <a:pt x="22743" y="10824"/>
                  </a:lnTo>
                  <a:lnTo>
                    <a:pt x="20797" y="8878"/>
                  </a:lnTo>
                  <a:lnTo>
                    <a:pt x="18608" y="7054"/>
                  </a:lnTo>
                  <a:lnTo>
                    <a:pt x="17392" y="6203"/>
                  </a:lnTo>
                  <a:lnTo>
                    <a:pt x="16176" y="5473"/>
                  </a:lnTo>
                  <a:lnTo>
                    <a:pt x="14960" y="4743"/>
                  </a:lnTo>
                  <a:lnTo>
                    <a:pt x="13622" y="4135"/>
                  </a:lnTo>
                  <a:lnTo>
                    <a:pt x="12284" y="3527"/>
                  </a:lnTo>
                  <a:lnTo>
                    <a:pt x="10946" y="3041"/>
                  </a:lnTo>
                  <a:lnTo>
                    <a:pt x="9487" y="2554"/>
                  </a:lnTo>
                  <a:lnTo>
                    <a:pt x="7906" y="2189"/>
                  </a:lnTo>
                  <a:lnTo>
                    <a:pt x="6325" y="1824"/>
                  </a:lnTo>
                  <a:lnTo>
                    <a:pt x="4744" y="1581"/>
                  </a:lnTo>
                  <a:lnTo>
                    <a:pt x="4744" y="1581"/>
                  </a:lnTo>
                  <a:lnTo>
                    <a:pt x="3406" y="1338"/>
                  </a:lnTo>
                  <a:lnTo>
                    <a:pt x="2190" y="973"/>
                  </a:lnTo>
                  <a:lnTo>
                    <a:pt x="1095" y="48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40"/>
            <p:cNvSpPr/>
            <p:nvPr/>
          </p:nvSpPr>
          <p:spPr>
            <a:xfrm>
              <a:off x="543421" y="998729"/>
              <a:ext cx="2390666" cy="3457791"/>
            </a:xfrm>
            <a:custGeom>
              <a:avLst/>
              <a:gdLst/>
              <a:ahLst/>
              <a:cxnLst/>
              <a:rect l="l" t="t" r="r" b="b"/>
              <a:pathLst>
                <a:path w="133781" h="193497" fill="none" extrusionOk="0">
                  <a:moveTo>
                    <a:pt x="79904" y="0"/>
                  </a:moveTo>
                  <a:lnTo>
                    <a:pt x="79904" y="0"/>
                  </a:lnTo>
                  <a:lnTo>
                    <a:pt x="76377" y="122"/>
                  </a:lnTo>
                  <a:lnTo>
                    <a:pt x="72850" y="365"/>
                  </a:lnTo>
                  <a:lnTo>
                    <a:pt x="69445" y="851"/>
                  </a:lnTo>
                  <a:lnTo>
                    <a:pt x="66161" y="1459"/>
                  </a:lnTo>
                  <a:lnTo>
                    <a:pt x="62877" y="2189"/>
                  </a:lnTo>
                  <a:lnTo>
                    <a:pt x="59715" y="3162"/>
                  </a:lnTo>
                  <a:lnTo>
                    <a:pt x="56553" y="4257"/>
                  </a:lnTo>
                  <a:lnTo>
                    <a:pt x="53391" y="5594"/>
                  </a:lnTo>
                  <a:lnTo>
                    <a:pt x="50350" y="7054"/>
                  </a:lnTo>
                  <a:lnTo>
                    <a:pt x="47432" y="8635"/>
                  </a:lnTo>
                  <a:lnTo>
                    <a:pt x="44634" y="10338"/>
                  </a:lnTo>
                  <a:lnTo>
                    <a:pt x="41837" y="12162"/>
                  </a:lnTo>
                  <a:lnTo>
                    <a:pt x="39040" y="14108"/>
                  </a:lnTo>
                  <a:lnTo>
                    <a:pt x="36364" y="16297"/>
                  </a:lnTo>
                  <a:lnTo>
                    <a:pt x="33810" y="18486"/>
                  </a:lnTo>
                  <a:lnTo>
                    <a:pt x="31378" y="20919"/>
                  </a:lnTo>
                  <a:lnTo>
                    <a:pt x="28946" y="23351"/>
                  </a:lnTo>
                  <a:lnTo>
                    <a:pt x="26635" y="25905"/>
                  </a:lnTo>
                  <a:lnTo>
                    <a:pt x="24324" y="28581"/>
                  </a:lnTo>
                  <a:lnTo>
                    <a:pt x="22257" y="31378"/>
                  </a:lnTo>
                  <a:lnTo>
                    <a:pt x="20189" y="34297"/>
                  </a:lnTo>
                  <a:lnTo>
                    <a:pt x="18121" y="37215"/>
                  </a:lnTo>
                  <a:lnTo>
                    <a:pt x="16297" y="40256"/>
                  </a:lnTo>
                  <a:lnTo>
                    <a:pt x="14473" y="43418"/>
                  </a:lnTo>
                  <a:lnTo>
                    <a:pt x="12770" y="46702"/>
                  </a:lnTo>
                  <a:lnTo>
                    <a:pt x="11189" y="49986"/>
                  </a:lnTo>
                  <a:lnTo>
                    <a:pt x="9730" y="53269"/>
                  </a:lnTo>
                  <a:lnTo>
                    <a:pt x="8392" y="56675"/>
                  </a:lnTo>
                  <a:lnTo>
                    <a:pt x="7054" y="60202"/>
                  </a:lnTo>
                  <a:lnTo>
                    <a:pt x="5838" y="63729"/>
                  </a:lnTo>
                  <a:lnTo>
                    <a:pt x="4743" y="67255"/>
                  </a:lnTo>
                  <a:lnTo>
                    <a:pt x="3770" y="70904"/>
                  </a:lnTo>
                  <a:lnTo>
                    <a:pt x="3770" y="70904"/>
                  </a:lnTo>
                  <a:lnTo>
                    <a:pt x="2554" y="76377"/>
                  </a:lnTo>
                  <a:lnTo>
                    <a:pt x="1581" y="81971"/>
                  </a:lnTo>
                  <a:lnTo>
                    <a:pt x="852" y="87444"/>
                  </a:lnTo>
                  <a:lnTo>
                    <a:pt x="365" y="92917"/>
                  </a:lnTo>
                  <a:lnTo>
                    <a:pt x="122" y="98268"/>
                  </a:lnTo>
                  <a:lnTo>
                    <a:pt x="0" y="103620"/>
                  </a:lnTo>
                  <a:lnTo>
                    <a:pt x="122" y="108849"/>
                  </a:lnTo>
                  <a:lnTo>
                    <a:pt x="487" y="113957"/>
                  </a:lnTo>
                  <a:lnTo>
                    <a:pt x="973" y="118944"/>
                  </a:lnTo>
                  <a:lnTo>
                    <a:pt x="1581" y="123930"/>
                  </a:lnTo>
                  <a:lnTo>
                    <a:pt x="2311" y="128795"/>
                  </a:lnTo>
                  <a:lnTo>
                    <a:pt x="3162" y="133538"/>
                  </a:lnTo>
                  <a:lnTo>
                    <a:pt x="4135" y="138038"/>
                  </a:lnTo>
                  <a:lnTo>
                    <a:pt x="5230" y="142538"/>
                  </a:lnTo>
                  <a:lnTo>
                    <a:pt x="6446" y="146794"/>
                  </a:lnTo>
                  <a:lnTo>
                    <a:pt x="7541" y="150930"/>
                  </a:lnTo>
                  <a:lnTo>
                    <a:pt x="8878" y="154821"/>
                  </a:lnTo>
                  <a:lnTo>
                    <a:pt x="10095" y="158592"/>
                  </a:lnTo>
                  <a:lnTo>
                    <a:pt x="12649" y="165524"/>
                  </a:lnTo>
                  <a:lnTo>
                    <a:pt x="15203" y="171605"/>
                  </a:lnTo>
                  <a:lnTo>
                    <a:pt x="17513" y="176713"/>
                  </a:lnTo>
                  <a:lnTo>
                    <a:pt x="19459" y="180848"/>
                  </a:lnTo>
                  <a:lnTo>
                    <a:pt x="21162" y="184010"/>
                  </a:lnTo>
                  <a:lnTo>
                    <a:pt x="22500" y="186442"/>
                  </a:lnTo>
                  <a:lnTo>
                    <a:pt x="22500" y="186442"/>
                  </a:lnTo>
                  <a:lnTo>
                    <a:pt x="28702" y="188510"/>
                  </a:lnTo>
                  <a:lnTo>
                    <a:pt x="35878" y="190821"/>
                  </a:lnTo>
                  <a:lnTo>
                    <a:pt x="45242" y="193496"/>
                  </a:lnTo>
                  <a:lnTo>
                    <a:pt x="45242" y="193496"/>
                  </a:lnTo>
                  <a:lnTo>
                    <a:pt x="55702" y="193131"/>
                  </a:lnTo>
                  <a:lnTo>
                    <a:pt x="66769" y="192767"/>
                  </a:lnTo>
                  <a:lnTo>
                    <a:pt x="78323" y="192645"/>
                  </a:lnTo>
                  <a:lnTo>
                    <a:pt x="90485" y="192523"/>
                  </a:lnTo>
                  <a:lnTo>
                    <a:pt x="90485" y="192523"/>
                  </a:lnTo>
                  <a:lnTo>
                    <a:pt x="106782" y="192645"/>
                  </a:lnTo>
                  <a:lnTo>
                    <a:pt x="106782" y="188510"/>
                  </a:lnTo>
                  <a:lnTo>
                    <a:pt x="99728" y="188510"/>
                  </a:lnTo>
                  <a:lnTo>
                    <a:pt x="92795" y="188510"/>
                  </a:lnTo>
                  <a:lnTo>
                    <a:pt x="92795" y="188631"/>
                  </a:lnTo>
                  <a:lnTo>
                    <a:pt x="83917" y="188631"/>
                  </a:lnTo>
                  <a:lnTo>
                    <a:pt x="83917" y="188510"/>
                  </a:lnTo>
                  <a:lnTo>
                    <a:pt x="78079" y="188510"/>
                  </a:lnTo>
                  <a:lnTo>
                    <a:pt x="78079" y="188510"/>
                  </a:lnTo>
                  <a:lnTo>
                    <a:pt x="29189" y="188510"/>
                  </a:lnTo>
                  <a:lnTo>
                    <a:pt x="29189" y="125146"/>
                  </a:lnTo>
                  <a:lnTo>
                    <a:pt x="28946" y="125146"/>
                  </a:lnTo>
                  <a:lnTo>
                    <a:pt x="28946" y="88174"/>
                  </a:lnTo>
                  <a:lnTo>
                    <a:pt x="29189" y="88174"/>
                  </a:lnTo>
                  <a:lnTo>
                    <a:pt x="29189" y="30283"/>
                  </a:lnTo>
                  <a:lnTo>
                    <a:pt x="28094" y="30283"/>
                  </a:lnTo>
                  <a:lnTo>
                    <a:pt x="28094" y="25175"/>
                  </a:lnTo>
                  <a:lnTo>
                    <a:pt x="76620" y="25175"/>
                  </a:lnTo>
                  <a:lnTo>
                    <a:pt x="83552" y="25175"/>
                  </a:lnTo>
                  <a:lnTo>
                    <a:pt x="83552" y="24081"/>
                  </a:lnTo>
                  <a:lnTo>
                    <a:pt x="106903" y="24081"/>
                  </a:lnTo>
                  <a:lnTo>
                    <a:pt x="106903" y="25175"/>
                  </a:lnTo>
                  <a:lnTo>
                    <a:pt x="115538" y="25175"/>
                  </a:lnTo>
                  <a:lnTo>
                    <a:pt x="133781" y="25175"/>
                  </a:lnTo>
                  <a:lnTo>
                    <a:pt x="133781" y="25175"/>
                  </a:lnTo>
                  <a:lnTo>
                    <a:pt x="131835" y="22500"/>
                  </a:lnTo>
                  <a:lnTo>
                    <a:pt x="129524" y="19824"/>
                  </a:lnTo>
                  <a:lnTo>
                    <a:pt x="126970" y="17270"/>
                  </a:lnTo>
                  <a:lnTo>
                    <a:pt x="124295" y="14959"/>
                  </a:lnTo>
                  <a:lnTo>
                    <a:pt x="121254" y="12648"/>
                  </a:lnTo>
                  <a:lnTo>
                    <a:pt x="117849" y="10459"/>
                  </a:lnTo>
                  <a:lnTo>
                    <a:pt x="114322" y="8513"/>
                  </a:lnTo>
                  <a:lnTo>
                    <a:pt x="110430" y="6689"/>
                  </a:lnTo>
                  <a:lnTo>
                    <a:pt x="110430" y="6689"/>
                  </a:lnTo>
                  <a:lnTo>
                    <a:pt x="106417" y="5108"/>
                  </a:lnTo>
                  <a:lnTo>
                    <a:pt x="102403" y="3649"/>
                  </a:lnTo>
                  <a:lnTo>
                    <a:pt x="98511" y="2554"/>
                  </a:lnTo>
                  <a:lnTo>
                    <a:pt x="94741" y="1581"/>
                  </a:lnTo>
                  <a:lnTo>
                    <a:pt x="90971" y="851"/>
                  </a:lnTo>
                  <a:lnTo>
                    <a:pt x="87201" y="365"/>
                  </a:lnTo>
                  <a:lnTo>
                    <a:pt x="83431" y="122"/>
                  </a:lnTo>
                  <a:lnTo>
                    <a:pt x="799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465187" y="4439115"/>
              <a:ext cx="3388223" cy="304272"/>
            </a:xfrm>
            <a:custGeom>
              <a:avLst/>
              <a:gdLst/>
              <a:ahLst/>
              <a:cxnLst/>
              <a:rect l="l" t="t" r="r" b="b"/>
              <a:pathLst>
                <a:path w="189604" h="17027" extrusionOk="0">
                  <a:moveTo>
                    <a:pt x="85133" y="0"/>
                  </a:moveTo>
                  <a:lnTo>
                    <a:pt x="75768" y="122"/>
                  </a:lnTo>
                  <a:lnTo>
                    <a:pt x="66647" y="365"/>
                  </a:lnTo>
                  <a:lnTo>
                    <a:pt x="57891" y="730"/>
                  </a:lnTo>
                  <a:lnTo>
                    <a:pt x="49620" y="973"/>
                  </a:lnTo>
                  <a:lnTo>
                    <a:pt x="41837" y="1460"/>
                  </a:lnTo>
                  <a:lnTo>
                    <a:pt x="34540" y="1946"/>
                  </a:lnTo>
                  <a:lnTo>
                    <a:pt x="27851" y="2554"/>
                  </a:lnTo>
                  <a:lnTo>
                    <a:pt x="21648" y="3041"/>
                  </a:lnTo>
                  <a:lnTo>
                    <a:pt x="16175" y="3771"/>
                  </a:lnTo>
                  <a:lnTo>
                    <a:pt x="11432" y="4500"/>
                  </a:lnTo>
                  <a:lnTo>
                    <a:pt x="7540" y="5230"/>
                  </a:lnTo>
                  <a:lnTo>
                    <a:pt x="4257" y="5960"/>
                  </a:lnTo>
                  <a:lnTo>
                    <a:pt x="3040" y="6446"/>
                  </a:lnTo>
                  <a:lnTo>
                    <a:pt x="1946" y="6811"/>
                  </a:lnTo>
                  <a:lnTo>
                    <a:pt x="1095" y="7176"/>
                  </a:lnTo>
                  <a:lnTo>
                    <a:pt x="486" y="7662"/>
                  </a:lnTo>
                  <a:lnTo>
                    <a:pt x="122" y="8027"/>
                  </a:lnTo>
                  <a:lnTo>
                    <a:pt x="0" y="8514"/>
                  </a:lnTo>
                  <a:lnTo>
                    <a:pt x="122" y="9000"/>
                  </a:lnTo>
                  <a:lnTo>
                    <a:pt x="486" y="9365"/>
                  </a:lnTo>
                  <a:lnTo>
                    <a:pt x="1095" y="9851"/>
                  </a:lnTo>
                  <a:lnTo>
                    <a:pt x="1946" y="10216"/>
                  </a:lnTo>
                  <a:lnTo>
                    <a:pt x="3040" y="10581"/>
                  </a:lnTo>
                  <a:lnTo>
                    <a:pt x="4257" y="11068"/>
                  </a:lnTo>
                  <a:lnTo>
                    <a:pt x="7540" y="11797"/>
                  </a:lnTo>
                  <a:lnTo>
                    <a:pt x="11432" y="12527"/>
                  </a:lnTo>
                  <a:lnTo>
                    <a:pt x="16175" y="13257"/>
                  </a:lnTo>
                  <a:lnTo>
                    <a:pt x="21648" y="13987"/>
                  </a:lnTo>
                  <a:lnTo>
                    <a:pt x="27851" y="14473"/>
                  </a:lnTo>
                  <a:lnTo>
                    <a:pt x="34540" y="15081"/>
                  </a:lnTo>
                  <a:lnTo>
                    <a:pt x="41837" y="15568"/>
                  </a:lnTo>
                  <a:lnTo>
                    <a:pt x="49620" y="16054"/>
                  </a:lnTo>
                  <a:lnTo>
                    <a:pt x="57891" y="16297"/>
                  </a:lnTo>
                  <a:lnTo>
                    <a:pt x="66647" y="16662"/>
                  </a:lnTo>
                  <a:lnTo>
                    <a:pt x="75768" y="16905"/>
                  </a:lnTo>
                  <a:lnTo>
                    <a:pt x="85133" y="17027"/>
                  </a:lnTo>
                  <a:lnTo>
                    <a:pt x="104470" y="17027"/>
                  </a:lnTo>
                  <a:lnTo>
                    <a:pt x="113957" y="16905"/>
                  </a:lnTo>
                  <a:lnTo>
                    <a:pt x="122957" y="16662"/>
                  </a:lnTo>
                  <a:lnTo>
                    <a:pt x="131713" y="16297"/>
                  </a:lnTo>
                  <a:lnTo>
                    <a:pt x="139983" y="16054"/>
                  </a:lnTo>
                  <a:lnTo>
                    <a:pt x="147767" y="15568"/>
                  </a:lnTo>
                  <a:lnTo>
                    <a:pt x="155064" y="15081"/>
                  </a:lnTo>
                  <a:lnTo>
                    <a:pt x="161875" y="14473"/>
                  </a:lnTo>
                  <a:lnTo>
                    <a:pt x="167955" y="13987"/>
                  </a:lnTo>
                  <a:lnTo>
                    <a:pt x="173428" y="13257"/>
                  </a:lnTo>
                  <a:lnTo>
                    <a:pt x="178171" y="12527"/>
                  </a:lnTo>
                  <a:lnTo>
                    <a:pt x="182185" y="11797"/>
                  </a:lnTo>
                  <a:lnTo>
                    <a:pt x="185347" y="11068"/>
                  </a:lnTo>
                  <a:lnTo>
                    <a:pt x="186563" y="10581"/>
                  </a:lnTo>
                  <a:lnTo>
                    <a:pt x="187658" y="10216"/>
                  </a:lnTo>
                  <a:lnTo>
                    <a:pt x="188509" y="9851"/>
                  </a:lnTo>
                  <a:lnTo>
                    <a:pt x="189117" y="9365"/>
                  </a:lnTo>
                  <a:lnTo>
                    <a:pt x="189482" y="9000"/>
                  </a:lnTo>
                  <a:lnTo>
                    <a:pt x="189604" y="8514"/>
                  </a:lnTo>
                  <a:lnTo>
                    <a:pt x="189482" y="8027"/>
                  </a:lnTo>
                  <a:lnTo>
                    <a:pt x="189117" y="7662"/>
                  </a:lnTo>
                  <a:lnTo>
                    <a:pt x="188509" y="7176"/>
                  </a:lnTo>
                  <a:lnTo>
                    <a:pt x="187658" y="6811"/>
                  </a:lnTo>
                  <a:lnTo>
                    <a:pt x="186563" y="6446"/>
                  </a:lnTo>
                  <a:lnTo>
                    <a:pt x="185347" y="5960"/>
                  </a:lnTo>
                  <a:lnTo>
                    <a:pt x="182185" y="5230"/>
                  </a:lnTo>
                  <a:lnTo>
                    <a:pt x="178171" y="4500"/>
                  </a:lnTo>
                  <a:lnTo>
                    <a:pt x="173428" y="3771"/>
                  </a:lnTo>
                  <a:lnTo>
                    <a:pt x="167955" y="3041"/>
                  </a:lnTo>
                  <a:lnTo>
                    <a:pt x="161875" y="2554"/>
                  </a:lnTo>
                  <a:lnTo>
                    <a:pt x="155064" y="1946"/>
                  </a:lnTo>
                  <a:lnTo>
                    <a:pt x="147767" y="1460"/>
                  </a:lnTo>
                  <a:lnTo>
                    <a:pt x="139983" y="973"/>
                  </a:lnTo>
                  <a:lnTo>
                    <a:pt x="131713" y="730"/>
                  </a:lnTo>
                  <a:lnTo>
                    <a:pt x="122957" y="365"/>
                  </a:lnTo>
                  <a:lnTo>
                    <a:pt x="113957" y="122"/>
                  </a:lnTo>
                  <a:lnTo>
                    <a:pt x="10447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1065011" y="1468156"/>
              <a:ext cx="978025" cy="2899247"/>
            </a:xfrm>
            <a:custGeom>
              <a:avLst/>
              <a:gdLst/>
              <a:ahLst/>
              <a:cxnLst/>
              <a:rect l="l" t="t" r="r" b="b"/>
              <a:pathLst>
                <a:path w="54730" h="162241" fill="none" extrusionOk="0">
                  <a:moveTo>
                    <a:pt x="54729" y="162241"/>
                  </a:moveTo>
                  <a:lnTo>
                    <a:pt x="1" y="162241"/>
                  </a:lnTo>
                  <a:lnTo>
                    <a:pt x="1" y="1"/>
                  </a:lnTo>
                  <a:lnTo>
                    <a:pt x="54729" y="1"/>
                  </a:lnTo>
                  <a:lnTo>
                    <a:pt x="54729" y="162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2325543" y="1468156"/>
              <a:ext cx="980187" cy="2899247"/>
            </a:xfrm>
            <a:custGeom>
              <a:avLst/>
              <a:gdLst/>
              <a:ahLst/>
              <a:cxnLst/>
              <a:rect l="l" t="t" r="r" b="b"/>
              <a:pathLst>
                <a:path w="54851" h="162241" extrusionOk="0">
                  <a:moveTo>
                    <a:pt x="1" y="1"/>
                  </a:moveTo>
                  <a:lnTo>
                    <a:pt x="1" y="162241"/>
                  </a:lnTo>
                  <a:lnTo>
                    <a:pt x="54851" y="162241"/>
                  </a:lnTo>
                  <a:lnTo>
                    <a:pt x="5485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2325543" y="1468156"/>
              <a:ext cx="980187" cy="2899247"/>
            </a:xfrm>
            <a:custGeom>
              <a:avLst/>
              <a:gdLst/>
              <a:ahLst/>
              <a:cxnLst/>
              <a:rect l="l" t="t" r="r" b="b"/>
              <a:pathLst>
                <a:path w="54851" h="162241" fill="none" extrusionOk="0">
                  <a:moveTo>
                    <a:pt x="54851" y="162241"/>
                  </a:moveTo>
                  <a:lnTo>
                    <a:pt x="1" y="162241"/>
                  </a:lnTo>
                  <a:lnTo>
                    <a:pt x="1" y="1"/>
                  </a:lnTo>
                  <a:lnTo>
                    <a:pt x="54851" y="1"/>
                  </a:lnTo>
                  <a:lnTo>
                    <a:pt x="54851" y="162241"/>
                  </a:ln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2453778" y="1539886"/>
              <a:ext cx="851952" cy="2823174"/>
            </a:xfrm>
            <a:custGeom>
              <a:avLst/>
              <a:gdLst/>
              <a:ahLst/>
              <a:cxnLst/>
              <a:rect l="l" t="t" r="r" b="b"/>
              <a:pathLst>
                <a:path w="47675" h="157984" extrusionOk="0">
                  <a:moveTo>
                    <a:pt x="122" y="0"/>
                  </a:moveTo>
                  <a:lnTo>
                    <a:pt x="122" y="2189"/>
                  </a:lnTo>
                  <a:lnTo>
                    <a:pt x="0" y="2189"/>
                  </a:lnTo>
                  <a:lnTo>
                    <a:pt x="0" y="55945"/>
                  </a:lnTo>
                  <a:lnTo>
                    <a:pt x="122" y="55945"/>
                  </a:lnTo>
                  <a:lnTo>
                    <a:pt x="122" y="57648"/>
                  </a:lnTo>
                  <a:lnTo>
                    <a:pt x="41715" y="57648"/>
                  </a:lnTo>
                  <a:lnTo>
                    <a:pt x="41715" y="83796"/>
                  </a:lnTo>
                  <a:lnTo>
                    <a:pt x="122" y="83796"/>
                  </a:lnTo>
                  <a:lnTo>
                    <a:pt x="122" y="85620"/>
                  </a:lnTo>
                  <a:lnTo>
                    <a:pt x="122" y="88296"/>
                  </a:lnTo>
                  <a:lnTo>
                    <a:pt x="122" y="90971"/>
                  </a:lnTo>
                  <a:lnTo>
                    <a:pt x="0" y="90971"/>
                  </a:lnTo>
                  <a:lnTo>
                    <a:pt x="0" y="157984"/>
                  </a:lnTo>
                  <a:lnTo>
                    <a:pt x="4865" y="157984"/>
                  </a:lnTo>
                  <a:lnTo>
                    <a:pt x="5108" y="90485"/>
                  </a:lnTo>
                  <a:lnTo>
                    <a:pt x="47675" y="90485"/>
                  </a:lnTo>
                  <a:lnTo>
                    <a:pt x="47675" y="55459"/>
                  </a:lnTo>
                  <a:lnTo>
                    <a:pt x="4865" y="55459"/>
                  </a:lnTo>
                  <a:lnTo>
                    <a:pt x="5108" y="4135"/>
                  </a:lnTo>
                  <a:lnTo>
                    <a:pt x="47675" y="4135"/>
                  </a:lnTo>
                  <a:lnTo>
                    <a:pt x="47675" y="0"/>
                  </a:lnTo>
                  <a:close/>
                </a:path>
              </a:pathLst>
            </a:custGeom>
            <a:solidFill>
              <a:srgbClr val="AD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2453778" y="1539886"/>
              <a:ext cx="851952" cy="2823174"/>
            </a:xfrm>
            <a:custGeom>
              <a:avLst/>
              <a:gdLst/>
              <a:ahLst/>
              <a:cxnLst/>
              <a:rect l="l" t="t" r="r" b="b"/>
              <a:pathLst>
                <a:path w="47675" h="157984" fill="none" extrusionOk="0">
                  <a:moveTo>
                    <a:pt x="47675" y="0"/>
                  </a:moveTo>
                  <a:lnTo>
                    <a:pt x="122" y="0"/>
                  </a:lnTo>
                  <a:lnTo>
                    <a:pt x="122" y="2189"/>
                  </a:lnTo>
                  <a:lnTo>
                    <a:pt x="0" y="2189"/>
                  </a:lnTo>
                  <a:lnTo>
                    <a:pt x="0" y="55945"/>
                  </a:lnTo>
                  <a:lnTo>
                    <a:pt x="122" y="55945"/>
                  </a:lnTo>
                  <a:lnTo>
                    <a:pt x="122" y="57648"/>
                  </a:lnTo>
                  <a:lnTo>
                    <a:pt x="41715" y="57648"/>
                  </a:lnTo>
                  <a:lnTo>
                    <a:pt x="41715" y="83796"/>
                  </a:lnTo>
                  <a:lnTo>
                    <a:pt x="122" y="83796"/>
                  </a:lnTo>
                  <a:lnTo>
                    <a:pt x="122" y="85620"/>
                  </a:lnTo>
                  <a:lnTo>
                    <a:pt x="122" y="88296"/>
                  </a:lnTo>
                  <a:lnTo>
                    <a:pt x="122" y="90971"/>
                  </a:lnTo>
                  <a:lnTo>
                    <a:pt x="0" y="90971"/>
                  </a:lnTo>
                  <a:lnTo>
                    <a:pt x="0" y="157984"/>
                  </a:lnTo>
                  <a:lnTo>
                    <a:pt x="4865" y="157984"/>
                  </a:lnTo>
                  <a:lnTo>
                    <a:pt x="5108" y="90485"/>
                  </a:lnTo>
                  <a:lnTo>
                    <a:pt x="47675" y="90485"/>
                  </a:lnTo>
                  <a:lnTo>
                    <a:pt x="47675" y="55459"/>
                  </a:lnTo>
                  <a:lnTo>
                    <a:pt x="4865" y="55459"/>
                  </a:lnTo>
                  <a:lnTo>
                    <a:pt x="5108" y="4135"/>
                  </a:lnTo>
                  <a:lnTo>
                    <a:pt x="47675" y="4135"/>
                  </a:lnTo>
                  <a:lnTo>
                    <a:pt x="476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2305993" y="1448606"/>
              <a:ext cx="1080152" cy="91298"/>
            </a:xfrm>
            <a:custGeom>
              <a:avLst/>
              <a:gdLst/>
              <a:ahLst/>
              <a:cxnLst/>
              <a:rect l="l" t="t" r="r" b="b"/>
              <a:pathLst>
                <a:path w="60445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60445" y="5108"/>
                  </a:lnTo>
                  <a:lnTo>
                    <a:pt x="604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2305993" y="1448606"/>
              <a:ext cx="1080152" cy="91298"/>
            </a:xfrm>
            <a:custGeom>
              <a:avLst/>
              <a:gdLst/>
              <a:ahLst/>
              <a:cxnLst/>
              <a:rect l="l" t="t" r="r" b="b"/>
              <a:pathLst>
                <a:path w="60445" h="5109" fill="none" extrusionOk="0">
                  <a:moveTo>
                    <a:pt x="60445" y="5108"/>
                  </a:moveTo>
                  <a:lnTo>
                    <a:pt x="0" y="5108"/>
                  </a:lnTo>
                  <a:lnTo>
                    <a:pt x="0" y="0"/>
                  </a:lnTo>
                  <a:lnTo>
                    <a:pt x="60445" y="0"/>
                  </a:lnTo>
                  <a:lnTo>
                    <a:pt x="60445" y="51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2305993" y="1448606"/>
              <a:ext cx="302110" cy="91298"/>
            </a:xfrm>
            <a:custGeom>
              <a:avLst/>
              <a:gdLst/>
              <a:ahLst/>
              <a:cxnLst/>
              <a:rect l="l" t="t" r="r" b="b"/>
              <a:pathLst>
                <a:path w="16906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6905" y="5108"/>
                  </a:lnTo>
                  <a:lnTo>
                    <a:pt x="169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2305993" y="1448606"/>
              <a:ext cx="302110" cy="91298"/>
            </a:xfrm>
            <a:custGeom>
              <a:avLst/>
              <a:gdLst/>
              <a:ahLst/>
              <a:cxnLst/>
              <a:rect l="l" t="t" r="r" b="b"/>
              <a:pathLst>
                <a:path w="16906" h="5109" fill="none" extrusionOk="0">
                  <a:moveTo>
                    <a:pt x="16905" y="5108"/>
                  </a:moveTo>
                  <a:lnTo>
                    <a:pt x="0" y="5108"/>
                  </a:lnTo>
                  <a:lnTo>
                    <a:pt x="0" y="0"/>
                  </a:lnTo>
                  <a:lnTo>
                    <a:pt x="16905" y="0"/>
                  </a:lnTo>
                  <a:lnTo>
                    <a:pt x="16905" y="51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045461" y="1448606"/>
              <a:ext cx="1077990" cy="91298"/>
            </a:xfrm>
            <a:custGeom>
              <a:avLst/>
              <a:gdLst/>
              <a:ahLst/>
              <a:cxnLst/>
              <a:rect l="l" t="t" r="r" b="b"/>
              <a:pathLst>
                <a:path w="60324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60323" y="5108"/>
                  </a:lnTo>
                  <a:lnTo>
                    <a:pt x="603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045461" y="1448606"/>
              <a:ext cx="1077990" cy="91298"/>
            </a:xfrm>
            <a:custGeom>
              <a:avLst/>
              <a:gdLst/>
              <a:ahLst/>
              <a:cxnLst/>
              <a:rect l="l" t="t" r="r" b="b"/>
              <a:pathLst>
                <a:path w="60324" h="5109" fill="none" extrusionOk="0">
                  <a:moveTo>
                    <a:pt x="60323" y="5108"/>
                  </a:moveTo>
                  <a:lnTo>
                    <a:pt x="0" y="5108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60323" y="51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912621" y="1448606"/>
              <a:ext cx="210830" cy="91298"/>
            </a:xfrm>
            <a:custGeom>
              <a:avLst/>
              <a:gdLst/>
              <a:ahLst/>
              <a:cxnLst/>
              <a:rect l="l" t="t" r="r" b="b"/>
              <a:pathLst>
                <a:path w="11798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1797" y="5108"/>
                  </a:lnTo>
                  <a:lnTo>
                    <a:pt x="1179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1912621" y="1448606"/>
              <a:ext cx="210830" cy="91298"/>
            </a:xfrm>
            <a:custGeom>
              <a:avLst/>
              <a:gdLst/>
              <a:ahLst/>
              <a:cxnLst/>
              <a:rect l="l" t="t" r="r" b="b"/>
              <a:pathLst>
                <a:path w="11798" h="5109" fill="none" extrusionOk="0">
                  <a:moveTo>
                    <a:pt x="11797" y="5108"/>
                  </a:moveTo>
                  <a:lnTo>
                    <a:pt x="0" y="5108"/>
                  </a:lnTo>
                  <a:lnTo>
                    <a:pt x="0" y="0"/>
                  </a:lnTo>
                  <a:lnTo>
                    <a:pt x="11797" y="0"/>
                  </a:lnTo>
                  <a:lnTo>
                    <a:pt x="11797" y="51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2451598" y="4363042"/>
              <a:ext cx="919340" cy="110865"/>
            </a:xfrm>
            <a:custGeom>
              <a:avLst/>
              <a:gdLst/>
              <a:ahLst/>
              <a:cxnLst/>
              <a:rect l="l" t="t" r="r" b="b"/>
              <a:pathLst>
                <a:path w="51446" h="6204" extrusionOk="0">
                  <a:moveTo>
                    <a:pt x="1" y="1"/>
                  </a:moveTo>
                  <a:lnTo>
                    <a:pt x="1" y="6203"/>
                  </a:lnTo>
                  <a:lnTo>
                    <a:pt x="51445" y="6203"/>
                  </a:lnTo>
                  <a:lnTo>
                    <a:pt x="5144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2451598" y="4397817"/>
              <a:ext cx="919340" cy="69568"/>
            </a:xfrm>
            <a:custGeom>
              <a:avLst/>
              <a:gdLst/>
              <a:ahLst/>
              <a:cxnLst/>
              <a:rect l="l" t="t" r="r" b="b"/>
              <a:pathLst>
                <a:path w="51446" h="3893" extrusionOk="0">
                  <a:moveTo>
                    <a:pt x="1" y="1"/>
                  </a:moveTo>
                  <a:lnTo>
                    <a:pt x="1" y="3892"/>
                  </a:lnTo>
                  <a:lnTo>
                    <a:pt x="51445" y="3892"/>
                  </a:lnTo>
                  <a:lnTo>
                    <a:pt x="5144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2451598" y="4397817"/>
              <a:ext cx="919340" cy="76090"/>
            </a:xfrm>
            <a:custGeom>
              <a:avLst/>
              <a:gdLst/>
              <a:ahLst/>
              <a:cxnLst/>
              <a:rect l="l" t="t" r="r" b="b"/>
              <a:pathLst>
                <a:path w="51446" h="4258" fill="none" extrusionOk="0">
                  <a:moveTo>
                    <a:pt x="51445" y="1"/>
                  </a:moveTo>
                  <a:lnTo>
                    <a:pt x="1" y="1"/>
                  </a:lnTo>
                  <a:lnTo>
                    <a:pt x="1" y="4257"/>
                  </a:lnTo>
                  <a:lnTo>
                    <a:pt x="1" y="3892"/>
                  </a:lnTo>
                  <a:lnTo>
                    <a:pt x="51445" y="3892"/>
                  </a:lnTo>
                  <a:lnTo>
                    <a:pt x="514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2451598" y="4467367"/>
              <a:ext cx="964980" cy="108685"/>
            </a:xfrm>
            <a:custGeom>
              <a:avLst/>
              <a:gdLst/>
              <a:ahLst/>
              <a:cxnLst/>
              <a:rect l="l" t="t" r="r" b="b"/>
              <a:pathLst>
                <a:path w="54000" h="6082" extrusionOk="0">
                  <a:moveTo>
                    <a:pt x="1" y="0"/>
                  </a:moveTo>
                  <a:lnTo>
                    <a:pt x="1" y="6081"/>
                  </a:lnTo>
                  <a:lnTo>
                    <a:pt x="53999" y="6081"/>
                  </a:lnTo>
                  <a:lnTo>
                    <a:pt x="5399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2451598" y="4502142"/>
              <a:ext cx="964980" cy="73910"/>
            </a:xfrm>
            <a:custGeom>
              <a:avLst/>
              <a:gdLst/>
              <a:ahLst/>
              <a:cxnLst/>
              <a:rect l="l" t="t" r="r" b="b"/>
              <a:pathLst>
                <a:path w="54000" h="4136" extrusionOk="0">
                  <a:moveTo>
                    <a:pt x="1" y="0"/>
                  </a:moveTo>
                  <a:lnTo>
                    <a:pt x="1" y="4135"/>
                  </a:lnTo>
                  <a:lnTo>
                    <a:pt x="53999" y="4135"/>
                  </a:lnTo>
                  <a:lnTo>
                    <a:pt x="539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2451598" y="4502142"/>
              <a:ext cx="964980" cy="73910"/>
            </a:xfrm>
            <a:custGeom>
              <a:avLst/>
              <a:gdLst/>
              <a:ahLst/>
              <a:cxnLst/>
              <a:rect l="l" t="t" r="r" b="b"/>
              <a:pathLst>
                <a:path w="54000" h="4136" fill="none" extrusionOk="0">
                  <a:moveTo>
                    <a:pt x="53999" y="0"/>
                  </a:moveTo>
                  <a:lnTo>
                    <a:pt x="1" y="0"/>
                  </a:lnTo>
                  <a:lnTo>
                    <a:pt x="1" y="4135"/>
                  </a:lnTo>
                  <a:lnTo>
                    <a:pt x="53999" y="4135"/>
                  </a:lnTo>
                  <a:lnTo>
                    <a:pt x="539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312779" y="3315503"/>
              <a:ext cx="625932" cy="728077"/>
            </a:xfrm>
            <a:custGeom>
              <a:avLst/>
              <a:gdLst/>
              <a:ahLst/>
              <a:cxnLst/>
              <a:rect l="l" t="t" r="r" b="b"/>
              <a:pathLst>
                <a:path w="35027" h="40743" extrusionOk="0">
                  <a:moveTo>
                    <a:pt x="0" y="0"/>
                  </a:moveTo>
                  <a:lnTo>
                    <a:pt x="0" y="3041"/>
                  </a:lnTo>
                  <a:lnTo>
                    <a:pt x="122" y="3162"/>
                  </a:lnTo>
                  <a:lnTo>
                    <a:pt x="9608" y="3162"/>
                  </a:lnTo>
                  <a:lnTo>
                    <a:pt x="6446" y="0"/>
                  </a:lnTo>
                  <a:close/>
                  <a:moveTo>
                    <a:pt x="23229" y="0"/>
                  </a:moveTo>
                  <a:lnTo>
                    <a:pt x="26392" y="3162"/>
                  </a:lnTo>
                  <a:lnTo>
                    <a:pt x="27608" y="3162"/>
                  </a:lnTo>
                  <a:lnTo>
                    <a:pt x="24446" y="0"/>
                  </a:lnTo>
                  <a:close/>
                  <a:moveTo>
                    <a:pt x="26027" y="0"/>
                  </a:moveTo>
                  <a:lnTo>
                    <a:pt x="29189" y="3162"/>
                  </a:lnTo>
                  <a:lnTo>
                    <a:pt x="35026" y="3162"/>
                  </a:lnTo>
                  <a:lnTo>
                    <a:pt x="35026" y="0"/>
                  </a:lnTo>
                  <a:close/>
                  <a:moveTo>
                    <a:pt x="30648" y="4622"/>
                  </a:moveTo>
                  <a:lnTo>
                    <a:pt x="35026" y="8878"/>
                  </a:lnTo>
                  <a:lnTo>
                    <a:pt x="35026" y="4622"/>
                  </a:lnTo>
                  <a:close/>
                  <a:moveTo>
                    <a:pt x="27851" y="4622"/>
                  </a:moveTo>
                  <a:lnTo>
                    <a:pt x="35026" y="11676"/>
                  </a:lnTo>
                  <a:lnTo>
                    <a:pt x="35026" y="10459"/>
                  </a:lnTo>
                  <a:lnTo>
                    <a:pt x="29067" y="4622"/>
                  </a:lnTo>
                  <a:close/>
                  <a:moveTo>
                    <a:pt x="1581" y="4622"/>
                  </a:moveTo>
                  <a:lnTo>
                    <a:pt x="18730" y="21770"/>
                  </a:lnTo>
                  <a:lnTo>
                    <a:pt x="18730" y="12284"/>
                  </a:lnTo>
                  <a:lnTo>
                    <a:pt x="11068" y="4622"/>
                  </a:lnTo>
                  <a:close/>
                  <a:moveTo>
                    <a:pt x="20189" y="13743"/>
                  </a:moveTo>
                  <a:lnTo>
                    <a:pt x="20189" y="23229"/>
                  </a:lnTo>
                  <a:lnTo>
                    <a:pt x="35026" y="38067"/>
                  </a:lnTo>
                  <a:lnTo>
                    <a:pt x="35026" y="28459"/>
                  </a:lnTo>
                  <a:lnTo>
                    <a:pt x="20189" y="13743"/>
                  </a:lnTo>
                  <a:close/>
                  <a:moveTo>
                    <a:pt x="0" y="4622"/>
                  </a:moveTo>
                  <a:lnTo>
                    <a:pt x="0" y="40743"/>
                  </a:lnTo>
                  <a:lnTo>
                    <a:pt x="18730" y="40743"/>
                  </a:lnTo>
                  <a:lnTo>
                    <a:pt x="18730" y="23351"/>
                  </a:lnTo>
                  <a:lnTo>
                    <a:pt x="0" y="4622"/>
                  </a:lnTo>
                  <a:close/>
                  <a:moveTo>
                    <a:pt x="20189" y="24810"/>
                  </a:moveTo>
                  <a:lnTo>
                    <a:pt x="20189" y="40743"/>
                  </a:lnTo>
                  <a:lnTo>
                    <a:pt x="35026" y="40743"/>
                  </a:lnTo>
                  <a:lnTo>
                    <a:pt x="35026" y="39526"/>
                  </a:lnTo>
                  <a:lnTo>
                    <a:pt x="20189" y="24810"/>
                  </a:lnTo>
                  <a:close/>
                </a:path>
              </a:pathLst>
            </a:custGeom>
            <a:solidFill>
              <a:srgbClr val="EDD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673556" y="3758857"/>
              <a:ext cx="265155" cy="284723"/>
            </a:xfrm>
            <a:custGeom>
              <a:avLst/>
              <a:gdLst/>
              <a:ahLst/>
              <a:cxnLst/>
              <a:rect l="l" t="t" r="r" b="b"/>
              <a:pathLst>
                <a:path w="14838" h="15933" fill="none" extrusionOk="0">
                  <a:moveTo>
                    <a:pt x="0" y="0"/>
                  </a:moveTo>
                  <a:lnTo>
                    <a:pt x="0" y="15933"/>
                  </a:lnTo>
                  <a:lnTo>
                    <a:pt x="14837" y="15933"/>
                  </a:lnTo>
                  <a:lnTo>
                    <a:pt x="14837" y="147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40"/>
            <p:cNvSpPr/>
            <p:nvPr/>
          </p:nvSpPr>
          <p:spPr>
            <a:xfrm>
              <a:off x="1673556" y="3561090"/>
              <a:ext cx="265155" cy="434670"/>
            </a:xfrm>
            <a:custGeom>
              <a:avLst/>
              <a:gdLst/>
              <a:ahLst/>
              <a:cxnLst/>
              <a:rect l="l" t="t" r="r" b="b"/>
              <a:pathLst>
                <a:path w="14838" h="24324" fill="none" extrusionOk="0">
                  <a:moveTo>
                    <a:pt x="0" y="0"/>
                  </a:moveTo>
                  <a:lnTo>
                    <a:pt x="0" y="9486"/>
                  </a:lnTo>
                  <a:lnTo>
                    <a:pt x="14837" y="24324"/>
                  </a:lnTo>
                  <a:lnTo>
                    <a:pt x="14837" y="147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40"/>
            <p:cNvSpPr/>
            <p:nvPr/>
          </p:nvSpPr>
          <p:spPr>
            <a:xfrm>
              <a:off x="1312779" y="3398080"/>
              <a:ext cx="334705" cy="645500"/>
            </a:xfrm>
            <a:custGeom>
              <a:avLst/>
              <a:gdLst/>
              <a:ahLst/>
              <a:cxnLst/>
              <a:rect l="l" t="t" r="r" b="b"/>
              <a:pathLst>
                <a:path w="18730" h="3612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6122"/>
                  </a:lnTo>
                  <a:lnTo>
                    <a:pt x="18730" y="36122"/>
                  </a:lnTo>
                  <a:lnTo>
                    <a:pt x="18730" y="1873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1341031" y="3398080"/>
              <a:ext cx="306453" cy="306453"/>
            </a:xfrm>
            <a:custGeom>
              <a:avLst/>
              <a:gdLst/>
              <a:ahLst/>
              <a:cxnLst/>
              <a:rect l="l" t="t" r="r" b="b"/>
              <a:pathLst>
                <a:path w="17149" h="17149" fill="none" extrusionOk="0">
                  <a:moveTo>
                    <a:pt x="9487" y="1"/>
                  </a:moveTo>
                  <a:lnTo>
                    <a:pt x="0" y="1"/>
                  </a:lnTo>
                  <a:lnTo>
                    <a:pt x="17149" y="17149"/>
                  </a:lnTo>
                  <a:lnTo>
                    <a:pt x="17149" y="7663"/>
                  </a:lnTo>
                  <a:lnTo>
                    <a:pt x="9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40"/>
            <p:cNvSpPr/>
            <p:nvPr/>
          </p:nvSpPr>
          <p:spPr>
            <a:xfrm>
              <a:off x="1810458" y="3398080"/>
              <a:ext cx="128253" cy="126073"/>
            </a:xfrm>
            <a:custGeom>
              <a:avLst/>
              <a:gdLst/>
              <a:ahLst/>
              <a:cxnLst/>
              <a:rect l="l" t="t" r="r" b="b"/>
              <a:pathLst>
                <a:path w="7177" h="7055" fill="none" extrusionOk="0">
                  <a:moveTo>
                    <a:pt x="1217" y="1"/>
                  </a:moveTo>
                  <a:lnTo>
                    <a:pt x="1" y="1"/>
                  </a:lnTo>
                  <a:lnTo>
                    <a:pt x="7176" y="7055"/>
                  </a:lnTo>
                  <a:lnTo>
                    <a:pt x="7176" y="5838"/>
                  </a:lnTo>
                  <a:lnTo>
                    <a:pt x="12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40"/>
            <p:cNvSpPr/>
            <p:nvPr/>
          </p:nvSpPr>
          <p:spPr>
            <a:xfrm>
              <a:off x="1860458" y="3398080"/>
              <a:ext cx="78253" cy="76090"/>
            </a:xfrm>
            <a:custGeom>
              <a:avLst/>
              <a:gdLst/>
              <a:ahLst/>
              <a:cxnLst/>
              <a:rect l="l" t="t" r="r" b="b"/>
              <a:pathLst>
                <a:path w="4379" h="4258" fill="none" extrusionOk="0">
                  <a:moveTo>
                    <a:pt x="4378" y="1"/>
                  </a:moveTo>
                  <a:lnTo>
                    <a:pt x="0" y="1"/>
                  </a:lnTo>
                  <a:lnTo>
                    <a:pt x="4378" y="4257"/>
                  </a:lnTo>
                  <a:lnTo>
                    <a:pt x="4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40"/>
            <p:cNvSpPr/>
            <p:nvPr/>
          </p:nvSpPr>
          <p:spPr>
            <a:xfrm>
              <a:off x="1312779" y="3315503"/>
              <a:ext cx="171713" cy="56523"/>
            </a:xfrm>
            <a:custGeom>
              <a:avLst/>
              <a:gdLst/>
              <a:ahLst/>
              <a:cxnLst/>
              <a:rect l="l" t="t" r="r" b="b"/>
              <a:pathLst>
                <a:path w="9609" h="3163" fill="none" extrusionOk="0">
                  <a:moveTo>
                    <a:pt x="6446" y="0"/>
                  </a:moveTo>
                  <a:lnTo>
                    <a:pt x="0" y="0"/>
                  </a:lnTo>
                  <a:lnTo>
                    <a:pt x="0" y="3041"/>
                  </a:lnTo>
                  <a:lnTo>
                    <a:pt x="122" y="3162"/>
                  </a:lnTo>
                  <a:lnTo>
                    <a:pt x="9608" y="3162"/>
                  </a:lnTo>
                  <a:lnTo>
                    <a:pt x="64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1727881" y="3315503"/>
              <a:ext cx="78253" cy="56523"/>
            </a:xfrm>
            <a:custGeom>
              <a:avLst/>
              <a:gdLst/>
              <a:ahLst/>
              <a:cxnLst/>
              <a:rect l="l" t="t" r="r" b="b"/>
              <a:pathLst>
                <a:path w="4379" h="3163" fill="none" extrusionOk="0">
                  <a:moveTo>
                    <a:pt x="1217" y="0"/>
                  </a:moveTo>
                  <a:lnTo>
                    <a:pt x="0" y="0"/>
                  </a:lnTo>
                  <a:lnTo>
                    <a:pt x="3163" y="3162"/>
                  </a:lnTo>
                  <a:lnTo>
                    <a:pt x="4379" y="3162"/>
                  </a:lnTo>
                  <a:lnTo>
                    <a:pt x="1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40"/>
            <p:cNvSpPr/>
            <p:nvPr/>
          </p:nvSpPr>
          <p:spPr>
            <a:xfrm>
              <a:off x="1777863" y="3315503"/>
              <a:ext cx="160848" cy="56523"/>
            </a:xfrm>
            <a:custGeom>
              <a:avLst/>
              <a:gdLst/>
              <a:ahLst/>
              <a:cxnLst/>
              <a:rect l="l" t="t" r="r" b="b"/>
              <a:pathLst>
                <a:path w="9001" h="3163" fill="none" extrusionOk="0">
                  <a:moveTo>
                    <a:pt x="9000" y="0"/>
                  </a:moveTo>
                  <a:lnTo>
                    <a:pt x="1" y="0"/>
                  </a:lnTo>
                  <a:lnTo>
                    <a:pt x="3163" y="3162"/>
                  </a:lnTo>
                  <a:lnTo>
                    <a:pt x="9000" y="3162"/>
                  </a:lnTo>
                  <a:lnTo>
                    <a:pt x="90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40"/>
            <p:cNvSpPr/>
            <p:nvPr/>
          </p:nvSpPr>
          <p:spPr>
            <a:xfrm>
              <a:off x="1286688" y="3289412"/>
              <a:ext cx="747645" cy="780258"/>
            </a:xfrm>
            <a:custGeom>
              <a:avLst/>
              <a:gdLst/>
              <a:ahLst/>
              <a:cxnLst/>
              <a:rect l="l" t="t" r="r" b="b"/>
              <a:pathLst>
                <a:path w="41838" h="43663" extrusionOk="0">
                  <a:moveTo>
                    <a:pt x="20190" y="1460"/>
                  </a:moveTo>
                  <a:lnTo>
                    <a:pt x="20190" y="4622"/>
                  </a:lnTo>
                  <a:lnTo>
                    <a:pt x="1460" y="4622"/>
                  </a:lnTo>
                  <a:lnTo>
                    <a:pt x="1460" y="1460"/>
                  </a:lnTo>
                  <a:close/>
                  <a:moveTo>
                    <a:pt x="40378" y="1460"/>
                  </a:moveTo>
                  <a:lnTo>
                    <a:pt x="40378" y="4622"/>
                  </a:lnTo>
                  <a:lnTo>
                    <a:pt x="21649" y="4622"/>
                  </a:lnTo>
                  <a:lnTo>
                    <a:pt x="21649" y="1460"/>
                  </a:lnTo>
                  <a:close/>
                  <a:moveTo>
                    <a:pt x="20190" y="6082"/>
                  </a:moveTo>
                  <a:lnTo>
                    <a:pt x="20190" y="42203"/>
                  </a:lnTo>
                  <a:lnTo>
                    <a:pt x="1460" y="42203"/>
                  </a:lnTo>
                  <a:lnTo>
                    <a:pt x="1460" y="6082"/>
                  </a:lnTo>
                  <a:close/>
                  <a:moveTo>
                    <a:pt x="40378" y="6082"/>
                  </a:moveTo>
                  <a:lnTo>
                    <a:pt x="40378" y="42203"/>
                  </a:lnTo>
                  <a:lnTo>
                    <a:pt x="21649" y="42203"/>
                  </a:lnTo>
                  <a:lnTo>
                    <a:pt x="21649" y="6082"/>
                  </a:lnTo>
                  <a:close/>
                  <a:moveTo>
                    <a:pt x="1" y="1"/>
                  </a:moveTo>
                  <a:lnTo>
                    <a:pt x="1" y="43662"/>
                  </a:lnTo>
                  <a:lnTo>
                    <a:pt x="41838" y="43662"/>
                  </a:lnTo>
                  <a:lnTo>
                    <a:pt x="4183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40"/>
            <p:cNvSpPr/>
            <p:nvPr/>
          </p:nvSpPr>
          <p:spPr>
            <a:xfrm>
              <a:off x="1286688" y="3289412"/>
              <a:ext cx="747645" cy="780258"/>
            </a:xfrm>
            <a:custGeom>
              <a:avLst/>
              <a:gdLst/>
              <a:ahLst/>
              <a:cxnLst/>
              <a:rect l="l" t="t" r="r" b="b"/>
              <a:pathLst>
                <a:path w="41838" h="43663" fill="none" extrusionOk="0">
                  <a:moveTo>
                    <a:pt x="1" y="1"/>
                  </a:moveTo>
                  <a:lnTo>
                    <a:pt x="1" y="43662"/>
                  </a:lnTo>
                  <a:lnTo>
                    <a:pt x="41838" y="43662"/>
                  </a:lnTo>
                  <a:lnTo>
                    <a:pt x="4183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40"/>
            <p:cNvSpPr/>
            <p:nvPr/>
          </p:nvSpPr>
          <p:spPr>
            <a:xfrm>
              <a:off x="1673556" y="3315503"/>
              <a:ext cx="334705" cy="56523"/>
            </a:xfrm>
            <a:custGeom>
              <a:avLst/>
              <a:gdLst/>
              <a:ahLst/>
              <a:cxnLst/>
              <a:rect l="l" t="t" r="r" b="b"/>
              <a:pathLst>
                <a:path w="18730" h="3163" fill="none" extrusionOk="0">
                  <a:moveTo>
                    <a:pt x="18729" y="3162"/>
                  </a:moveTo>
                  <a:lnTo>
                    <a:pt x="0" y="3162"/>
                  </a:lnTo>
                  <a:lnTo>
                    <a:pt x="0" y="0"/>
                  </a:lnTo>
                  <a:lnTo>
                    <a:pt x="18729" y="0"/>
                  </a:lnTo>
                  <a:lnTo>
                    <a:pt x="18729" y="31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40"/>
            <p:cNvSpPr/>
            <p:nvPr/>
          </p:nvSpPr>
          <p:spPr>
            <a:xfrm>
              <a:off x="1312779" y="3315503"/>
              <a:ext cx="334705" cy="56523"/>
            </a:xfrm>
            <a:custGeom>
              <a:avLst/>
              <a:gdLst/>
              <a:ahLst/>
              <a:cxnLst/>
              <a:rect l="l" t="t" r="r" b="b"/>
              <a:pathLst>
                <a:path w="18730" h="3163" fill="none" extrusionOk="0">
                  <a:moveTo>
                    <a:pt x="18730" y="0"/>
                  </a:moveTo>
                  <a:lnTo>
                    <a:pt x="18730" y="3162"/>
                  </a:lnTo>
                  <a:lnTo>
                    <a:pt x="0" y="3162"/>
                  </a:lnTo>
                  <a:lnTo>
                    <a:pt x="0" y="0"/>
                  </a:lnTo>
                  <a:lnTo>
                    <a:pt x="18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40"/>
            <p:cNvSpPr/>
            <p:nvPr/>
          </p:nvSpPr>
          <p:spPr>
            <a:xfrm>
              <a:off x="1312779" y="3398080"/>
              <a:ext cx="334705" cy="645500"/>
            </a:xfrm>
            <a:custGeom>
              <a:avLst/>
              <a:gdLst/>
              <a:ahLst/>
              <a:cxnLst/>
              <a:rect l="l" t="t" r="r" b="b"/>
              <a:pathLst>
                <a:path w="18730" h="36122" fill="none" extrusionOk="0">
                  <a:moveTo>
                    <a:pt x="0" y="1"/>
                  </a:moveTo>
                  <a:lnTo>
                    <a:pt x="18730" y="1"/>
                  </a:lnTo>
                  <a:lnTo>
                    <a:pt x="18730" y="36122"/>
                  </a:lnTo>
                  <a:lnTo>
                    <a:pt x="0" y="3612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40"/>
            <p:cNvSpPr/>
            <p:nvPr/>
          </p:nvSpPr>
          <p:spPr>
            <a:xfrm>
              <a:off x="1673556" y="3398080"/>
              <a:ext cx="334705" cy="645500"/>
            </a:xfrm>
            <a:custGeom>
              <a:avLst/>
              <a:gdLst/>
              <a:ahLst/>
              <a:cxnLst/>
              <a:rect l="l" t="t" r="r" b="b"/>
              <a:pathLst>
                <a:path w="18730" h="36122" fill="none" extrusionOk="0">
                  <a:moveTo>
                    <a:pt x="0" y="36122"/>
                  </a:moveTo>
                  <a:lnTo>
                    <a:pt x="0" y="1"/>
                  </a:lnTo>
                  <a:lnTo>
                    <a:pt x="18729" y="1"/>
                  </a:lnTo>
                  <a:lnTo>
                    <a:pt x="18729" y="36122"/>
                  </a:lnTo>
                  <a:lnTo>
                    <a:pt x="0" y="3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40"/>
            <p:cNvSpPr/>
            <p:nvPr/>
          </p:nvSpPr>
          <p:spPr>
            <a:xfrm>
              <a:off x="1308436" y="1726788"/>
              <a:ext cx="721555" cy="754168"/>
            </a:xfrm>
            <a:custGeom>
              <a:avLst/>
              <a:gdLst/>
              <a:ahLst/>
              <a:cxnLst/>
              <a:rect l="l" t="t" r="r" b="b"/>
              <a:pathLst>
                <a:path w="40378" h="42203" extrusionOk="0">
                  <a:moveTo>
                    <a:pt x="0" y="0"/>
                  </a:moveTo>
                  <a:lnTo>
                    <a:pt x="0" y="42202"/>
                  </a:lnTo>
                  <a:lnTo>
                    <a:pt x="40377" y="42202"/>
                  </a:lnTo>
                  <a:lnTo>
                    <a:pt x="40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1308436" y="1726788"/>
              <a:ext cx="721555" cy="754168"/>
            </a:xfrm>
            <a:custGeom>
              <a:avLst/>
              <a:gdLst/>
              <a:ahLst/>
              <a:cxnLst/>
              <a:rect l="l" t="t" r="r" b="b"/>
              <a:pathLst>
                <a:path w="40378" h="42203" fill="none" extrusionOk="0">
                  <a:moveTo>
                    <a:pt x="40377" y="42202"/>
                  </a:moveTo>
                  <a:lnTo>
                    <a:pt x="0" y="42202"/>
                  </a:lnTo>
                  <a:lnTo>
                    <a:pt x="0" y="0"/>
                  </a:lnTo>
                  <a:lnTo>
                    <a:pt x="40377" y="0"/>
                  </a:lnTo>
                  <a:lnTo>
                    <a:pt x="40377" y="422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1312779" y="2480938"/>
              <a:ext cx="625932" cy="2180"/>
            </a:xfrm>
            <a:custGeom>
              <a:avLst/>
              <a:gdLst/>
              <a:ahLst/>
              <a:cxnLst/>
              <a:rect l="l" t="t" r="r" b="b"/>
              <a:pathLst>
                <a:path w="35027" h="122" extrusionOk="0">
                  <a:moveTo>
                    <a:pt x="0" y="0"/>
                  </a:moveTo>
                  <a:lnTo>
                    <a:pt x="0" y="122"/>
                  </a:lnTo>
                  <a:lnTo>
                    <a:pt x="18730" y="122"/>
                  </a:lnTo>
                  <a:lnTo>
                    <a:pt x="18730" y="0"/>
                  </a:lnTo>
                  <a:close/>
                  <a:moveTo>
                    <a:pt x="20189" y="0"/>
                  </a:moveTo>
                  <a:lnTo>
                    <a:pt x="20189" y="122"/>
                  </a:lnTo>
                  <a:lnTo>
                    <a:pt x="35026" y="122"/>
                  </a:lnTo>
                  <a:lnTo>
                    <a:pt x="35026" y="0"/>
                  </a:lnTo>
                  <a:close/>
                </a:path>
              </a:pathLst>
            </a:custGeom>
            <a:solidFill>
              <a:srgbClr val="EDD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1312779" y="2480938"/>
              <a:ext cx="334705" cy="2180"/>
            </a:xfrm>
            <a:custGeom>
              <a:avLst/>
              <a:gdLst/>
              <a:ahLst/>
              <a:cxnLst/>
              <a:rect l="l" t="t" r="r" b="b"/>
              <a:pathLst>
                <a:path w="18730" h="122" fill="none" extrusionOk="0">
                  <a:moveTo>
                    <a:pt x="18730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18730" y="122"/>
                  </a:lnTo>
                  <a:lnTo>
                    <a:pt x="18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1673556" y="2480938"/>
              <a:ext cx="265155" cy="2180"/>
            </a:xfrm>
            <a:custGeom>
              <a:avLst/>
              <a:gdLst/>
              <a:ahLst/>
              <a:cxnLst/>
              <a:rect l="l" t="t" r="r" b="b"/>
              <a:pathLst>
                <a:path w="14838" h="122" fill="none" extrusionOk="0">
                  <a:moveTo>
                    <a:pt x="14837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14837" y="122"/>
                  </a:lnTo>
                  <a:lnTo>
                    <a:pt x="148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1312779" y="1755041"/>
              <a:ext cx="625932" cy="725915"/>
            </a:xfrm>
            <a:custGeom>
              <a:avLst/>
              <a:gdLst/>
              <a:ahLst/>
              <a:cxnLst/>
              <a:rect l="l" t="t" r="r" b="b"/>
              <a:pathLst>
                <a:path w="35027" h="40622" extrusionOk="0">
                  <a:moveTo>
                    <a:pt x="0" y="1"/>
                  </a:moveTo>
                  <a:lnTo>
                    <a:pt x="0" y="3041"/>
                  </a:lnTo>
                  <a:lnTo>
                    <a:pt x="122" y="3163"/>
                  </a:lnTo>
                  <a:lnTo>
                    <a:pt x="9608" y="3163"/>
                  </a:lnTo>
                  <a:lnTo>
                    <a:pt x="6446" y="1"/>
                  </a:lnTo>
                  <a:close/>
                  <a:moveTo>
                    <a:pt x="23229" y="1"/>
                  </a:moveTo>
                  <a:lnTo>
                    <a:pt x="26392" y="3163"/>
                  </a:lnTo>
                  <a:lnTo>
                    <a:pt x="27608" y="3163"/>
                  </a:lnTo>
                  <a:lnTo>
                    <a:pt x="24446" y="1"/>
                  </a:lnTo>
                  <a:close/>
                  <a:moveTo>
                    <a:pt x="26027" y="1"/>
                  </a:moveTo>
                  <a:lnTo>
                    <a:pt x="29189" y="3163"/>
                  </a:lnTo>
                  <a:lnTo>
                    <a:pt x="35026" y="3163"/>
                  </a:lnTo>
                  <a:lnTo>
                    <a:pt x="35026" y="1"/>
                  </a:lnTo>
                  <a:close/>
                  <a:moveTo>
                    <a:pt x="30648" y="4622"/>
                  </a:moveTo>
                  <a:lnTo>
                    <a:pt x="35026" y="9000"/>
                  </a:lnTo>
                  <a:lnTo>
                    <a:pt x="35026" y="4622"/>
                  </a:lnTo>
                  <a:close/>
                  <a:moveTo>
                    <a:pt x="27851" y="4622"/>
                  </a:moveTo>
                  <a:lnTo>
                    <a:pt x="35026" y="11798"/>
                  </a:lnTo>
                  <a:lnTo>
                    <a:pt x="35026" y="10460"/>
                  </a:lnTo>
                  <a:lnTo>
                    <a:pt x="29067" y="4622"/>
                  </a:lnTo>
                  <a:close/>
                  <a:moveTo>
                    <a:pt x="1581" y="4622"/>
                  </a:moveTo>
                  <a:lnTo>
                    <a:pt x="18730" y="21770"/>
                  </a:lnTo>
                  <a:lnTo>
                    <a:pt x="18730" y="12284"/>
                  </a:lnTo>
                  <a:lnTo>
                    <a:pt x="11068" y="4622"/>
                  </a:lnTo>
                  <a:close/>
                  <a:moveTo>
                    <a:pt x="20189" y="13743"/>
                  </a:moveTo>
                  <a:lnTo>
                    <a:pt x="20189" y="23230"/>
                  </a:lnTo>
                  <a:lnTo>
                    <a:pt x="35026" y="38067"/>
                  </a:lnTo>
                  <a:lnTo>
                    <a:pt x="35026" y="28459"/>
                  </a:lnTo>
                  <a:lnTo>
                    <a:pt x="20189" y="13743"/>
                  </a:lnTo>
                  <a:close/>
                  <a:moveTo>
                    <a:pt x="0" y="4622"/>
                  </a:moveTo>
                  <a:lnTo>
                    <a:pt x="0" y="40621"/>
                  </a:lnTo>
                  <a:lnTo>
                    <a:pt x="18730" y="40621"/>
                  </a:lnTo>
                  <a:lnTo>
                    <a:pt x="18730" y="23351"/>
                  </a:lnTo>
                  <a:lnTo>
                    <a:pt x="0" y="4622"/>
                  </a:lnTo>
                  <a:close/>
                  <a:moveTo>
                    <a:pt x="20189" y="24811"/>
                  </a:moveTo>
                  <a:lnTo>
                    <a:pt x="20189" y="40621"/>
                  </a:lnTo>
                  <a:lnTo>
                    <a:pt x="35026" y="40621"/>
                  </a:lnTo>
                  <a:lnTo>
                    <a:pt x="35026" y="39527"/>
                  </a:lnTo>
                  <a:lnTo>
                    <a:pt x="20189" y="24811"/>
                  </a:lnTo>
                  <a:close/>
                </a:path>
              </a:pathLst>
            </a:custGeom>
            <a:solidFill>
              <a:srgbClr val="FFE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1673556" y="2198395"/>
              <a:ext cx="265155" cy="282560"/>
            </a:xfrm>
            <a:custGeom>
              <a:avLst/>
              <a:gdLst/>
              <a:ahLst/>
              <a:cxnLst/>
              <a:rect l="l" t="t" r="r" b="b"/>
              <a:pathLst>
                <a:path w="14838" h="15812" fill="none" extrusionOk="0">
                  <a:moveTo>
                    <a:pt x="0" y="1"/>
                  </a:moveTo>
                  <a:lnTo>
                    <a:pt x="0" y="15811"/>
                  </a:lnTo>
                  <a:lnTo>
                    <a:pt x="14837" y="15811"/>
                  </a:lnTo>
                  <a:lnTo>
                    <a:pt x="14837" y="1471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40"/>
            <p:cNvSpPr/>
            <p:nvPr/>
          </p:nvSpPr>
          <p:spPr>
            <a:xfrm>
              <a:off x="1673556" y="2000628"/>
              <a:ext cx="265155" cy="434688"/>
            </a:xfrm>
            <a:custGeom>
              <a:avLst/>
              <a:gdLst/>
              <a:ahLst/>
              <a:cxnLst/>
              <a:rect l="l" t="t" r="r" b="b"/>
              <a:pathLst>
                <a:path w="14838" h="24325" fill="none" extrusionOk="0">
                  <a:moveTo>
                    <a:pt x="0" y="0"/>
                  </a:moveTo>
                  <a:lnTo>
                    <a:pt x="0" y="9487"/>
                  </a:lnTo>
                  <a:lnTo>
                    <a:pt x="14837" y="24324"/>
                  </a:lnTo>
                  <a:lnTo>
                    <a:pt x="14837" y="147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40"/>
            <p:cNvSpPr/>
            <p:nvPr/>
          </p:nvSpPr>
          <p:spPr>
            <a:xfrm>
              <a:off x="1312779" y="1837636"/>
              <a:ext cx="334705" cy="643320"/>
            </a:xfrm>
            <a:custGeom>
              <a:avLst/>
              <a:gdLst/>
              <a:ahLst/>
              <a:cxnLst/>
              <a:rect l="l" t="t" r="r" b="b"/>
              <a:pathLst>
                <a:path w="18730" h="360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5999"/>
                  </a:lnTo>
                  <a:lnTo>
                    <a:pt x="18730" y="35999"/>
                  </a:lnTo>
                  <a:lnTo>
                    <a:pt x="18730" y="187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40"/>
            <p:cNvSpPr/>
            <p:nvPr/>
          </p:nvSpPr>
          <p:spPr>
            <a:xfrm>
              <a:off x="1341031" y="1837636"/>
              <a:ext cx="306453" cy="306453"/>
            </a:xfrm>
            <a:custGeom>
              <a:avLst/>
              <a:gdLst/>
              <a:ahLst/>
              <a:cxnLst/>
              <a:rect l="l" t="t" r="r" b="b"/>
              <a:pathLst>
                <a:path w="17149" h="17149" fill="none" extrusionOk="0">
                  <a:moveTo>
                    <a:pt x="9487" y="0"/>
                  </a:moveTo>
                  <a:lnTo>
                    <a:pt x="0" y="0"/>
                  </a:lnTo>
                  <a:lnTo>
                    <a:pt x="17149" y="17148"/>
                  </a:lnTo>
                  <a:lnTo>
                    <a:pt x="17149" y="7662"/>
                  </a:lnTo>
                  <a:lnTo>
                    <a:pt x="94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810458" y="1837636"/>
              <a:ext cx="128253" cy="128235"/>
            </a:xfrm>
            <a:custGeom>
              <a:avLst/>
              <a:gdLst/>
              <a:ahLst/>
              <a:cxnLst/>
              <a:rect l="l" t="t" r="r" b="b"/>
              <a:pathLst>
                <a:path w="7177" h="7176" fill="none" extrusionOk="0">
                  <a:moveTo>
                    <a:pt x="1217" y="0"/>
                  </a:moveTo>
                  <a:lnTo>
                    <a:pt x="1" y="0"/>
                  </a:lnTo>
                  <a:lnTo>
                    <a:pt x="7176" y="7176"/>
                  </a:lnTo>
                  <a:lnTo>
                    <a:pt x="7176" y="5838"/>
                  </a:lnTo>
                  <a:lnTo>
                    <a:pt x="1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40"/>
            <p:cNvSpPr/>
            <p:nvPr/>
          </p:nvSpPr>
          <p:spPr>
            <a:xfrm>
              <a:off x="1860458" y="1837636"/>
              <a:ext cx="78253" cy="78253"/>
            </a:xfrm>
            <a:custGeom>
              <a:avLst/>
              <a:gdLst/>
              <a:ahLst/>
              <a:cxnLst/>
              <a:rect l="l" t="t" r="r" b="b"/>
              <a:pathLst>
                <a:path w="4379" h="4379" fill="none" extrusionOk="0">
                  <a:moveTo>
                    <a:pt x="4378" y="0"/>
                  </a:moveTo>
                  <a:lnTo>
                    <a:pt x="0" y="0"/>
                  </a:lnTo>
                  <a:lnTo>
                    <a:pt x="4378" y="4378"/>
                  </a:lnTo>
                  <a:lnTo>
                    <a:pt x="4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40"/>
            <p:cNvSpPr/>
            <p:nvPr/>
          </p:nvSpPr>
          <p:spPr>
            <a:xfrm>
              <a:off x="1312779" y="1755041"/>
              <a:ext cx="171713" cy="56523"/>
            </a:xfrm>
            <a:custGeom>
              <a:avLst/>
              <a:gdLst/>
              <a:ahLst/>
              <a:cxnLst/>
              <a:rect l="l" t="t" r="r" b="b"/>
              <a:pathLst>
                <a:path w="9609" h="3163" fill="none" extrusionOk="0">
                  <a:moveTo>
                    <a:pt x="6446" y="1"/>
                  </a:moveTo>
                  <a:lnTo>
                    <a:pt x="0" y="1"/>
                  </a:lnTo>
                  <a:lnTo>
                    <a:pt x="0" y="3041"/>
                  </a:lnTo>
                  <a:lnTo>
                    <a:pt x="122" y="3163"/>
                  </a:lnTo>
                  <a:lnTo>
                    <a:pt x="9608" y="3163"/>
                  </a:lnTo>
                  <a:lnTo>
                    <a:pt x="6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40"/>
            <p:cNvSpPr/>
            <p:nvPr/>
          </p:nvSpPr>
          <p:spPr>
            <a:xfrm>
              <a:off x="1727881" y="1755041"/>
              <a:ext cx="78253" cy="56523"/>
            </a:xfrm>
            <a:custGeom>
              <a:avLst/>
              <a:gdLst/>
              <a:ahLst/>
              <a:cxnLst/>
              <a:rect l="l" t="t" r="r" b="b"/>
              <a:pathLst>
                <a:path w="4379" h="3163" fill="none" extrusionOk="0">
                  <a:moveTo>
                    <a:pt x="1217" y="1"/>
                  </a:moveTo>
                  <a:lnTo>
                    <a:pt x="0" y="1"/>
                  </a:lnTo>
                  <a:lnTo>
                    <a:pt x="3163" y="3163"/>
                  </a:lnTo>
                  <a:lnTo>
                    <a:pt x="4379" y="3163"/>
                  </a:lnTo>
                  <a:lnTo>
                    <a:pt x="12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1777863" y="1755041"/>
              <a:ext cx="160848" cy="56523"/>
            </a:xfrm>
            <a:custGeom>
              <a:avLst/>
              <a:gdLst/>
              <a:ahLst/>
              <a:cxnLst/>
              <a:rect l="l" t="t" r="r" b="b"/>
              <a:pathLst>
                <a:path w="9001" h="3163" fill="none" extrusionOk="0">
                  <a:moveTo>
                    <a:pt x="9000" y="1"/>
                  </a:moveTo>
                  <a:lnTo>
                    <a:pt x="1" y="1"/>
                  </a:lnTo>
                  <a:lnTo>
                    <a:pt x="3163" y="3163"/>
                  </a:lnTo>
                  <a:lnTo>
                    <a:pt x="9000" y="3163"/>
                  </a:lnTo>
                  <a:lnTo>
                    <a:pt x="90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40"/>
            <p:cNvSpPr/>
            <p:nvPr/>
          </p:nvSpPr>
          <p:spPr>
            <a:xfrm>
              <a:off x="1286688" y="1728968"/>
              <a:ext cx="747645" cy="780240"/>
            </a:xfrm>
            <a:custGeom>
              <a:avLst/>
              <a:gdLst/>
              <a:ahLst/>
              <a:cxnLst/>
              <a:rect l="l" t="t" r="r" b="b"/>
              <a:pathLst>
                <a:path w="41838" h="43662" extrusionOk="0">
                  <a:moveTo>
                    <a:pt x="20190" y="1460"/>
                  </a:moveTo>
                  <a:lnTo>
                    <a:pt x="20190" y="4622"/>
                  </a:lnTo>
                  <a:lnTo>
                    <a:pt x="1460" y="4622"/>
                  </a:lnTo>
                  <a:lnTo>
                    <a:pt x="1460" y="1460"/>
                  </a:lnTo>
                  <a:close/>
                  <a:moveTo>
                    <a:pt x="40378" y="1460"/>
                  </a:moveTo>
                  <a:lnTo>
                    <a:pt x="40378" y="4622"/>
                  </a:lnTo>
                  <a:lnTo>
                    <a:pt x="21649" y="4622"/>
                  </a:lnTo>
                  <a:lnTo>
                    <a:pt x="21649" y="1460"/>
                  </a:lnTo>
                  <a:close/>
                  <a:moveTo>
                    <a:pt x="20190" y="6081"/>
                  </a:moveTo>
                  <a:lnTo>
                    <a:pt x="20190" y="42202"/>
                  </a:lnTo>
                  <a:lnTo>
                    <a:pt x="1460" y="42202"/>
                  </a:lnTo>
                  <a:lnTo>
                    <a:pt x="1460" y="6081"/>
                  </a:lnTo>
                  <a:close/>
                  <a:moveTo>
                    <a:pt x="40378" y="6081"/>
                  </a:moveTo>
                  <a:lnTo>
                    <a:pt x="40378" y="42202"/>
                  </a:lnTo>
                  <a:lnTo>
                    <a:pt x="21649" y="42202"/>
                  </a:lnTo>
                  <a:lnTo>
                    <a:pt x="21649" y="6081"/>
                  </a:lnTo>
                  <a:close/>
                  <a:moveTo>
                    <a:pt x="1" y="0"/>
                  </a:moveTo>
                  <a:lnTo>
                    <a:pt x="1" y="43661"/>
                  </a:lnTo>
                  <a:lnTo>
                    <a:pt x="41838" y="43661"/>
                  </a:lnTo>
                  <a:lnTo>
                    <a:pt x="4183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40"/>
            <p:cNvSpPr/>
            <p:nvPr/>
          </p:nvSpPr>
          <p:spPr>
            <a:xfrm>
              <a:off x="1286688" y="1728968"/>
              <a:ext cx="747645" cy="780240"/>
            </a:xfrm>
            <a:custGeom>
              <a:avLst/>
              <a:gdLst/>
              <a:ahLst/>
              <a:cxnLst/>
              <a:rect l="l" t="t" r="r" b="b"/>
              <a:pathLst>
                <a:path w="41838" h="43662" fill="none" extrusionOk="0">
                  <a:moveTo>
                    <a:pt x="1" y="0"/>
                  </a:moveTo>
                  <a:lnTo>
                    <a:pt x="1" y="43661"/>
                  </a:lnTo>
                  <a:lnTo>
                    <a:pt x="41838" y="43661"/>
                  </a:lnTo>
                  <a:lnTo>
                    <a:pt x="41838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1673556" y="1755041"/>
              <a:ext cx="334705" cy="56523"/>
            </a:xfrm>
            <a:custGeom>
              <a:avLst/>
              <a:gdLst/>
              <a:ahLst/>
              <a:cxnLst/>
              <a:rect l="l" t="t" r="r" b="b"/>
              <a:pathLst>
                <a:path w="18730" h="3163" fill="none" extrusionOk="0">
                  <a:moveTo>
                    <a:pt x="18729" y="3163"/>
                  </a:moveTo>
                  <a:lnTo>
                    <a:pt x="0" y="3163"/>
                  </a:lnTo>
                  <a:lnTo>
                    <a:pt x="0" y="1"/>
                  </a:lnTo>
                  <a:lnTo>
                    <a:pt x="18729" y="1"/>
                  </a:lnTo>
                  <a:lnTo>
                    <a:pt x="18729" y="31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1312779" y="1755041"/>
              <a:ext cx="334705" cy="56523"/>
            </a:xfrm>
            <a:custGeom>
              <a:avLst/>
              <a:gdLst/>
              <a:ahLst/>
              <a:cxnLst/>
              <a:rect l="l" t="t" r="r" b="b"/>
              <a:pathLst>
                <a:path w="18730" h="3163" fill="none" extrusionOk="0">
                  <a:moveTo>
                    <a:pt x="18730" y="1"/>
                  </a:moveTo>
                  <a:lnTo>
                    <a:pt x="18730" y="3163"/>
                  </a:lnTo>
                  <a:lnTo>
                    <a:pt x="0" y="3163"/>
                  </a:lnTo>
                  <a:lnTo>
                    <a:pt x="0" y="1"/>
                  </a:lnTo>
                  <a:lnTo>
                    <a:pt x="187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1312779" y="1837636"/>
              <a:ext cx="334705" cy="645482"/>
            </a:xfrm>
            <a:custGeom>
              <a:avLst/>
              <a:gdLst/>
              <a:ahLst/>
              <a:cxnLst/>
              <a:rect l="l" t="t" r="r" b="b"/>
              <a:pathLst>
                <a:path w="18730" h="36121" fill="none" extrusionOk="0">
                  <a:moveTo>
                    <a:pt x="0" y="0"/>
                  </a:moveTo>
                  <a:lnTo>
                    <a:pt x="18730" y="0"/>
                  </a:lnTo>
                  <a:lnTo>
                    <a:pt x="18730" y="36121"/>
                  </a:lnTo>
                  <a:lnTo>
                    <a:pt x="0" y="36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1673556" y="1837636"/>
              <a:ext cx="334705" cy="645482"/>
            </a:xfrm>
            <a:custGeom>
              <a:avLst/>
              <a:gdLst/>
              <a:ahLst/>
              <a:cxnLst/>
              <a:rect l="l" t="t" r="r" b="b"/>
              <a:pathLst>
                <a:path w="18730" h="36121" fill="none" extrusionOk="0">
                  <a:moveTo>
                    <a:pt x="0" y="36121"/>
                  </a:moveTo>
                  <a:lnTo>
                    <a:pt x="0" y="0"/>
                  </a:lnTo>
                  <a:lnTo>
                    <a:pt x="18729" y="0"/>
                  </a:lnTo>
                  <a:lnTo>
                    <a:pt x="18729" y="36121"/>
                  </a:lnTo>
                  <a:lnTo>
                    <a:pt x="0" y="36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2729780" y="1726788"/>
              <a:ext cx="356453" cy="754168"/>
            </a:xfrm>
            <a:custGeom>
              <a:avLst/>
              <a:gdLst/>
              <a:ahLst/>
              <a:cxnLst/>
              <a:rect l="l" t="t" r="r" b="b"/>
              <a:pathLst>
                <a:path w="19947" h="42203" extrusionOk="0">
                  <a:moveTo>
                    <a:pt x="1" y="0"/>
                  </a:moveTo>
                  <a:lnTo>
                    <a:pt x="1" y="42202"/>
                  </a:lnTo>
                  <a:lnTo>
                    <a:pt x="19946" y="42202"/>
                  </a:lnTo>
                  <a:lnTo>
                    <a:pt x="19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40"/>
            <p:cNvSpPr/>
            <p:nvPr/>
          </p:nvSpPr>
          <p:spPr>
            <a:xfrm>
              <a:off x="2729780" y="1726788"/>
              <a:ext cx="356453" cy="754168"/>
            </a:xfrm>
            <a:custGeom>
              <a:avLst/>
              <a:gdLst/>
              <a:ahLst/>
              <a:cxnLst/>
              <a:rect l="l" t="t" r="r" b="b"/>
              <a:pathLst>
                <a:path w="19947" h="42203" fill="none" extrusionOk="0">
                  <a:moveTo>
                    <a:pt x="19946" y="42202"/>
                  </a:moveTo>
                  <a:lnTo>
                    <a:pt x="1" y="42202"/>
                  </a:lnTo>
                  <a:lnTo>
                    <a:pt x="1" y="0"/>
                  </a:lnTo>
                  <a:lnTo>
                    <a:pt x="19946" y="0"/>
                  </a:lnTo>
                  <a:lnTo>
                    <a:pt x="19946" y="422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2721095" y="1741996"/>
              <a:ext cx="356435" cy="754168"/>
            </a:xfrm>
            <a:custGeom>
              <a:avLst/>
              <a:gdLst/>
              <a:ahLst/>
              <a:cxnLst/>
              <a:rect l="l" t="t" r="r" b="b"/>
              <a:pathLst>
                <a:path w="19946" h="42203" extrusionOk="0">
                  <a:moveTo>
                    <a:pt x="0" y="1"/>
                  </a:moveTo>
                  <a:lnTo>
                    <a:pt x="0" y="42203"/>
                  </a:lnTo>
                  <a:lnTo>
                    <a:pt x="19946" y="42203"/>
                  </a:lnTo>
                  <a:lnTo>
                    <a:pt x="19946" y="41351"/>
                  </a:lnTo>
                  <a:lnTo>
                    <a:pt x="487" y="4135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D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721095" y="1741996"/>
              <a:ext cx="356435" cy="754168"/>
            </a:xfrm>
            <a:custGeom>
              <a:avLst/>
              <a:gdLst/>
              <a:ahLst/>
              <a:cxnLst/>
              <a:rect l="l" t="t" r="r" b="b"/>
              <a:pathLst>
                <a:path w="19946" h="42203" fill="none" extrusionOk="0">
                  <a:moveTo>
                    <a:pt x="487" y="1"/>
                  </a:moveTo>
                  <a:lnTo>
                    <a:pt x="0" y="1"/>
                  </a:lnTo>
                  <a:lnTo>
                    <a:pt x="0" y="42203"/>
                  </a:lnTo>
                  <a:lnTo>
                    <a:pt x="19946" y="42203"/>
                  </a:lnTo>
                  <a:lnTo>
                    <a:pt x="19946" y="41351"/>
                  </a:lnTo>
                  <a:lnTo>
                    <a:pt x="487" y="41351"/>
                  </a:lnTo>
                  <a:lnTo>
                    <a:pt x="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2729780" y="1741996"/>
              <a:ext cx="347750" cy="738960"/>
            </a:xfrm>
            <a:custGeom>
              <a:avLst/>
              <a:gdLst/>
              <a:ahLst/>
              <a:cxnLst/>
              <a:rect l="l" t="t" r="r" b="b"/>
              <a:pathLst>
                <a:path w="19460" h="41352" extrusionOk="0">
                  <a:moveTo>
                    <a:pt x="1" y="1"/>
                  </a:moveTo>
                  <a:lnTo>
                    <a:pt x="1" y="41351"/>
                  </a:lnTo>
                  <a:lnTo>
                    <a:pt x="19460" y="41351"/>
                  </a:lnTo>
                  <a:lnTo>
                    <a:pt x="19460" y="1"/>
                  </a:lnTo>
                  <a:close/>
                </a:path>
              </a:pathLst>
            </a:custGeom>
            <a:solidFill>
              <a:srgbClr val="FFE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2729780" y="1741996"/>
              <a:ext cx="347750" cy="738960"/>
            </a:xfrm>
            <a:custGeom>
              <a:avLst/>
              <a:gdLst/>
              <a:ahLst/>
              <a:cxnLst/>
              <a:rect l="l" t="t" r="r" b="b"/>
              <a:pathLst>
                <a:path w="19460" h="41352" fill="none" extrusionOk="0">
                  <a:moveTo>
                    <a:pt x="19460" y="1"/>
                  </a:moveTo>
                  <a:lnTo>
                    <a:pt x="1" y="1"/>
                  </a:lnTo>
                  <a:lnTo>
                    <a:pt x="1" y="41351"/>
                  </a:lnTo>
                  <a:lnTo>
                    <a:pt x="19460" y="41351"/>
                  </a:lnTo>
                  <a:lnTo>
                    <a:pt x="194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708050" y="1728968"/>
              <a:ext cx="382525" cy="780240"/>
            </a:xfrm>
            <a:custGeom>
              <a:avLst/>
              <a:gdLst/>
              <a:ahLst/>
              <a:cxnLst/>
              <a:rect l="l" t="t" r="r" b="b"/>
              <a:pathLst>
                <a:path w="21406" h="43662" extrusionOk="0">
                  <a:moveTo>
                    <a:pt x="20189" y="1460"/>
                  </a:moveTo>
                  <a:lnTo>
                    <a:pt x="20189" y="4622"/>
                  </a:lnTo>
                  <a:lnTo>
                    <a:pt x="1460" y="4622"/>
                  </a:lnTo>
                  <a:lnTo>
                    <a:pt x="1460" y="1460"/>
                  </a:lnTo>
                  <a:close/>
                  <a:moveTo>
                    <a:pt x="20189" y="6081"/>
                  </a:moveTo>
                  <a:lnTo>
                    <a:pt x="20189" y="42202"/>
                  </a:lnTo>
                  <a:lnTo>
                    <a:pt x="1460" y="42202"/>
                  </a:lnTo>
                  <a:lnTo>
                    <a:pt x="1460" y="6081"/>
                  </a:lnTo>
                  <a:close/>
                  <a:moveTo>
                    <a:pt x="1" y="0"/>
                  </a:moveTo>
                  <a:lnTo>
                    <a:pt x="1" y="43661"/>
                  </a:lnTo>
                  <a:lnTo>
                    <a:pt x="21405" y="43661"/>
                  </a:lnTo>
                  <a:lnTo>
                    <a:pt x="214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716735" y="3287250"/>
              <a:ext cx="360795" cy="239083"/>
            </a:xfrm>
            <a:custGeom>
              <a:avLst/>
              <a:gdLst/>
              <a:ahLst/>
              <a:cxnLst/>
              <a:rect l="l" t="t" r="r" b="b"/>
              <a:pathLst>
                <a:path w="20190" h="13379" extrusionOk="0">
                  <a:moveTo>
                    <a:pt x="1" y="0"/>
                  </a:moveTo>
                  <a:lnTo>
                    <a:pt x="1" y="13378"/>
                  </a:lnTo>
                  <a:lnTo>
                    <a:pt x="20190" y="13378"/>
                  </a:lnTo>
                  <a:lnTo>
                    <a:pt x="20190" y="0"/>
                  </a:lnTo>
                  <a:close/>
                </a:path>
              </a:pathLst>
            </a:custGeom>
            <a:solidFill>
              <a:srgbClr val="EDD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716735" y="3287250"/>
              <a:ext cx="360795" cy="239083"/>
            </a:xfrm>
            <a:custGeom>
              <a:avLst/>
              <a:gdLst/>
              <a:ahLst/>
              <a:cxnLst/>
              <a:rect l="l" t="t" r="r" b="b"/>
              <a:pathLst>
                <a:path w="20190" h="13379" fill="none" extrusionOk="0">
                  <a:moveTo>
                    <a:pt x="20190" y="0"/>
                  </a:moveTo>
                  <a:lnTo>
                    <a:pt x="1" y="0"/>
                  </a:lnTo>
                  <a:lnTo>
                    <a:pt x="1" y="13378"/>
                  </a:lnTo>
                  <a:lnTo>
                    <a:pt x="20190" y="13378"/>
                  </a:lnTo>
                  <a:lnTo>
                    <a:pt x="201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2708050" y="3289412"/>
              <a:ext cx="382525" cy="1073647"/>
            </a:xfrm>
            <a:custGeom>
              <a:avLst/>
              <a:gdLst/>
              <a:ahLst/>
              <a:cxnLst/>
              <a:rect l="l" t="t" r="r" b="b"/>
              <a:pathLst>
                <a:path w="21406" h="60081" extrusionOk="0">
                  <a:moveTo>
                    <a:pt x="20189" y="1582"/>
                  </a:moveTo>
                  <a:lnTo>
                    <a:pt x="20189" y="8149"/>
                  </a:lnTo>
                  <a:lnTo>
                    <a:pt x="1460" y="8149"/>
                  </a:lnTo>
                  <a:lnTo>
                    <a:pt x="1460" y="1582"/>
                  </a:lnTo>
                  <a:close/>
                  <a:moveTo>
                    <a:pt x="1" y="1"/>
                  </a:moveTo>
                  <a:lnTo>
                    <a:pt x="1" y="60081"/>
                  </a:lnTo>
                  <a:lnTo>
                    <a:pt x="21405" y="60081"/>
                  </a:lnTo>
                  <a:lnTo>
                    <a:pt x="214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1060669" y="1429038"/>
              <a:ext cx="1393127" cy="2938364"/>
            </a:xfrm>
            <a:custGeom>
              <a:avLst/>
              <a:gdLst/>
              <a:ahLst/>
              <a:cxnLst/>
              <a:rect l="l" t="t" r="r" b="b"/>
              <a:pathLst>
                <a:path w="77959" h="164430" extrusionOk="0">
                  <a:moveTo>
                    <a:pt x="54607" y="1"/>
                  </a:moveTo>
                  <a:lnTo>
                    <a:pt x="54607" y="64216"/>
                  </a:lnTo>
                  <a:lnTo>
                    <a:pt x="1" y="64094"/>
                  </a:lnTo>
                  <a:lnTo>
                    <a:pt x="1" y="101066"/>
                  </a:lnTo>
                  <a:lnTo>
                    <a:pt x="54607" y="100945"/>
                  </a:lnTo>
                  <a:lnTo>
                    <a:pt x="54607" y="164430"/>
                  </a:lnTo>
                  <a:lnTo>
                    <a:pt x="77958" y="164430"/>
                  </a:lnTo>
                  <a:lnTo>
                    <a:pt x="77958" y="1"/>
                  </a:lnTo>
                  <a:close/>
                </a:path>
              </a:pathLst>
            </a:custGeom>
            <a:solidFill>
              <a:srgbClr val="CD4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1060669" y="1429038"/>
              <a:ext cx="1393127" cy="2938364"/>
            </a:xfrm>
            <a:custGeom>
              <a:avLst/>
              <a:gdLst/>
              <a:ahLst/>
              <a:cxnLst/>
              <a:rect l="l" t="t" r="r" b="b"/>
              <a:pathLst>
                <a:path w="77959" h="164430" fill="none" extrusionOk="0">
                  <a:moveTo>
                    <a:pt x="77958" y="164430"/>
                  </a:moveTo>
                  <a:lnTo>
                    <a:pt x="54607" y="164430"/>
                  </a:lnTo>
                  <a:lnTo>
                    <a:pt x="54607" y="100945"/>
                  </a:lnTo>
                  <a:lnTo>
                    <a:pt x="1" y="101066"/>
                  </a:lnTo>
                  <a:lnTo>
                    <a:pt x="1" y="64094"/>
                  </a:lnTo>
                  <a:lnTo>
                    <a:pt x="54607" y="64216"/>
                  </a:lnTo>
                  <a:lnTo>
                    <a:pt x="54607" y="1"/>
                  </a:lnTo>
                  <a:lnTo>
                    <a:pt x="77958" y="1"/>
                  </a:lnTo>
                  <a:lnTo>
                    <a:pt x="77958" y="1644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2034316" y="148338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3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2034316" y="148338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7"/>
                  </a:lnTo>
                  <a:lnTo>
                    <a:pt x="852" y="2797"/>
                  </a:lnTo>
                  <a:lnTo>
                    <a:pt x="852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2038658" y="1487723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1"/>
                  </a:moveTo>
                  <a:lnTo>
                    <a:pt x="244" y="2311"/>
                  </a:lnTo>
                  <a:lnTo>
                    <a:pt x="366" y="2311"/>
                  </a:ln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40"/>
            <p:cNvSpPr/>
            <p:nvPr/>
          </p:nvSpPr>
          <p:spPr>
            <a:xfrm>
              <a:off x="2132118" y="14833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40"/>
            <p:cNvSpPr/>
            <p:nvPr/>
          </p:nvSpPr>
          <p:spPr>
            <a:xfrm>
              <a:off x="2132118" y="14833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9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8879" y="0"/>
                  </a:lnTo>
                  <a:lnTo>
                    <a:pt x="8879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2138641" y="1487723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2286426" y="14833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2286426" y="14833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3771" y="2797"/>
                  </a:moveTo>
                  <a:lnTo>
                    <a:pt x="3527" y="2797"/>
                  </a:lnTo>
                  <a:lnTo>
                    <a:pt x="3527" y="2797"/>
                  </a:lnTo>
                  <a:lnTo>
                    <a:pt x="0" y="2797"/>
                  </a:lnTo>
                  <a:lnTo>
                    <a:pt x="0" y="0"/>
                  </a:lnTo>
                  <a:lnTo>
                    <a:pt x="8879" y="0"/>
                  </a:lnTo>
                  <a:lnTo>
                    <a:pt x="8879" y="2797"/>
                  </a:lnTo>
                  <a:lnTo>
                    <a:pt x="3892" y="2797"/>
                  </a:lnTo>
                  <a:lnTo>
                    <a:pt x="3771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2290768" y="1487723"/>
              <a:ext cx="149983" cy="41315"/>
            </a:xfrm>
            <a:custGeom>
              <a:avLst/>
              <a:gdLst/>
              <a:ahLst/>
              <a:cxnLst/>
              <a:rect l="l" t="t" r="r" b="b"/>
              <a:pathLst>
                <a:path w="8393" h="2312" fill="none" extrusionOk="0">
                  <a:moveTo>
                    <a:pt x="3528" y="2311"/>
                  </a:moveTo>
                  <a:lnTo>
                    <a:pt x="8392" y="2311"/>
                  </a:lnTo>
                  <a:lnTo>
                    <a:pt x="8392" y="0"/>
                  </a:lnTo>
                  <a:lnTo>
                    <a:pt x="1" y="0"/>
                  </a:lnTo>
                  <a:lnTo>
                    <a:pt x="1" y="2311"/>
                  </a:lnTo>
                  <a:lnTo>
                    <a:pt x="3528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2440733" y="1483381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3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52" y="2797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2440733" y="1483381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fill="none" extrusionOk="0">
                  <a:moveTo>
                    <a:pt x="852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52" y="0"/>
                  </a:lnTo>
                  <a:lnTo>
                    <a:pt x="852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40"/>
            <p:cNvSpPr/>
            <p:nvPr/>
          </p:nvSpPr>
          <p:spPr>
            <a:xfrm>
              <a:off x="2445075" y="1487723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1" y="2311"/>
                  </a:moveTo>
                  <a:lnTo>
                    <a:pt x="366" y="2311"/>
                  </a:lnTo>
                  <a:lnTo>
                    <a:pt x="366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2043018" y="152902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432"/>
                  </a:lnTo>
                  <a:lnTo>
                    <a:pt x="365" y="2432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2043018" y="152902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2049541" y="1533363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2043018" y="152902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2043018" y="152902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2132118" y="1529021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2132118" y="1529021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fill="none" extrusionOk="0">
                  <a:moveTo>
                    <a:pt x="3771" y="243"/>
                  </a:moveTo>
                  <a:lnTo>
                    <a:pt x="1" y="243"/>
                  </a:lnTo>
                  <a:lnTo>
                    <a:pt x="1" y="0"/>
                  </a:lnTo>
                  <a:lnTo>
                    <a:pt x="122" y="0"/>
                  </a:lnTo>
                  <a:lnTo>
                    <a:pt x="3892" y="0"/>
                  </a:lnTo>
                  <a:lnTo>
                    <a:pt x="3892" y="243"/>
                  </a:lnTo>
                  <a:lnTo>
                    <a:pt x="3771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2197326" y="1529021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432"/>
                  </a:lnTo>
                  <a:lnTo>
                    <a:pt x="243" y="2432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2197326" y="1529021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510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5108" y="0"/>
                  </a:lnTo>
                  <a:lnTo>
                    <a:pt x="5230" y="0"/>
                  </a:lnTo>
                  <a:lnTo>
                    <a:pt x="5230" y="0"/>
                  </a:lnTo>
                  <a:lnTo>
                    <a:pt x="8757" y="0"/>
                  </a:lnTo>
                  <a:lnTo>
                    <a:pt x="8757" y="2797"/>
                  </a:lnTo>
                  <a:lnTo>
                    <a:pt x="510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2201668" y="1533363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4987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  <a:lnTo>
                    <a:pt x="4987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2197326" y="152902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2197326" y="152902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5230" y="0"/>
                  </a:lnTo>
                  <a:lnTo>
                    <a:pt x="5230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2286426" y="1529021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2286426" y="1529021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fill="none" extrusionOk="0">
                  <a:moveTo>
                    <a:pt x="364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3771" y="0"/>
                  </a:lnTo>
                  <a:lnTo>
                    <a:pt x="3771" y="243"/>
                  </a:lnTo>
                  <a:lnTo>
                    <a:pt x="3649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40"/>
            <p:cNvSpPr/>
            <p:nvPr/>
          </p:nvSpPr>
          <p:spPr>
            <a:xfrm>
              <a:off x="2351633" y="1529021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3"/>
                  </a:moveTo>
                  <a:lnTo>
                    <a:pt x="5595" y="2432"/>
                  </a:lnTo>
                  <a:lnTo>
                    <a:pt x="243" y="2432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2351633" y="1529021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fill="none" extrusionOk="0">
                  <a:moveTo>
                    <a:pt x="583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5838" y="0"/>
                  </a:lnTo>
                  <a:lnTo>
                    <a:pt x="583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2355976" y="1533363"/>
              <a:ext cx="95640" cy="39135"/>
            </a:xfrm>
            <a:custGeom>
              <a:avLst/>
              <a:gdLst/>
              <a:ahLst/>
              <a:cxnLst/>
              <a:rect l="l" t="t" r="r" b="b"/>
              <a:pathLst>
                <a:path w="5352" h="2190" fill="none" extrusionOk="0">
                  <a:moveTo>
                    <a:pt x="0" y="2189"/>
                  </a:moveTo>
                  <a:lnTo>
                    <a:pt x="5352" y="2189"/>
                  </a:lnTo>
                  <a:lnTo>
                    <a:pt x="5352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2351633" y="152902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2351633" y="152902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5230" y="0"/>
                  </a:lnTo>
                  <a:lnTo>
                    <a:pt x="5230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2440733" y="1529021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2440733" y="1529021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fill="none" extrusionOk="0">
                  <a:moveTo>
                    <a:pt x="730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852" y="0"/>
                  </a:lnTo>
                  <a:lnTo>
                    <a:pt x="852" y="243"/>
                  </a:lnTo>
                  <a:lnTo>
                    <a:pt x="730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2034316" y="157248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365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365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40"/>
            <p:cNvSpPr/>
            <p:nvPr/>
          </p:nvSpPr>
          <p:spPr>
            <a:xfrm>
              <a:off x="2034316" y="157248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2038658" y="1579003"/>
              <a:ext cx="93478" cy="39135"/>
            </a:xfrm>
            <a:custGeom>
              <a:avLst/>
              <a:gdLst/>
              <a:ahLst/>
              <a:cxnLst/>
              <a:rect l="l" t="t" r="r" b="b"/>
              <a:pathLst>
                <a:path w="5231" h="2190" fill="none" extrusionOk="0">
                  <a:moveTo>
                    <a:pt x="1" y="2189"/>
                  </a:moveTo>
                  <a:lnTo>
                    <a:pt x="5231" y="2189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2043018" y="1572481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351" y="365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2043018" y="1572481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fill="none" extrusionOk="0">
                  <a:moveTo>
                    <a:pt x="5108" y="365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365"/>
                  </a:lnTo>
                  <a:lnTo>
                    <a:pt x="5108" y="3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2132118" y="15724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365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365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2132118" y="1572481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" y="0"/>
                  </a:moveTo>
                  <a:lnTo>
                    <a:pt x="1" y="365"/>
                  </a:lnTo>
                  <a:lnTo>
                    <a:pt x="3892" y="365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2197326" y="1572481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230" y="365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2286426" y="15724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365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365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2286426" y="1572481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0" y="0"/>
                  </a:moveTo>
                  <a:lnTo>
                    <a:pt x="0" y="365"/>
                  </a:lnTo>
                  <a:lnTo>
                    <a:pt x="3771" y="365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2351633" y="1572481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230" y="365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2440733" y="1572481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365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365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2440733" y="1572481"/>
              <a:ext cx="15225" cy="654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0" y="0"/>
                  </a:moveTo>
                  <a:lnTo>
                    <a:pt x="0" y="365"/>
                  </a:lnTo>
                  <a:lnTo>
                    <a:pt x="852" y="36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2043018" y="161812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2043018" y="161812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2049541" y="1622463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2197326" y="1618121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2351633" y="1618121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2034316" y="166594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3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2034316" y="166594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7"/>
                  </a:lnTo>
                  <a:lnTo>
                    <a:pt x="852" y="2797"/>
                  </a:lnTo>
                  <a:lnTo>
                    <a:pt x="852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2038658" y="1670283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1"/>
                  </a:moveTo>
                  <a:lnTo>
                    <a:pt x="244" y="2311"/>
                  </a:lnTo>
                  <a:lnTo>
                    <a:pt x="366" y="2311"/>
                  </a:ln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2132118" y="166594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2286426" y="166594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2440733" y="1665941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3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52" y="2797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2043018" y="1711581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635" y="243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2043018" y="1711581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2049541" y="1715923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90"/>
                  </a:moveTo>
                  <a:lnTo>
                    <a:pt x="8270" y="2190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2043018" y="171158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2043018" y="171158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2132118" y="1711581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2197326" y="1711581"/>
              <a:ext cx="156488" cy="47820"/>
            </a:xfrm>
            <a:custGeom>
              <a:avLst/>
              <a:gdLst/>
              <a:ahLst/>
              <a:cxnLst/>
              <a:rect l="l" t="t" r="r" b="b"/>
              <a:pathLst>
                <a:path w="8757" h="2676" extrusionOk="0">
                  <a:moveTo>
                    <a:pt x="8513" y="243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2197326" y="171158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2286426" y="1711581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2351633" y="1711581"/>
              <a:ext cx="104325" cy="47820"/>
            </a:xfrm>
            <a:custGeom>
              <a:avLst/>
              <a:gdLst/>
              <a:ahLst/>
              <a:cxnLst/>
              <a:rect l="l" t="t" r="r" b="b"/>
              <a:pathLst>
                <a:path w="5838" h="2676" extrusionOk="0">
                  <a:moveTo>
                    <a:pt x="5595" y="243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2351633" y="171158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2440733" y="1711581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2034316" y="175504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4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2034316" y="175504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2038658" y="1759383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2"/>
                  </a:moveTo>
                  <a:lnTo>
                    <a:pt x="5231" y="2312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2043018" y="175504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2043018" y="175504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2132118" y="175504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2132118" y="1755041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2197326" y="175504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2286426" y="175504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2286426" y="1755041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2351633" y="175504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2440733" y="1755041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2440733" y="1755041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2043018" y="18006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2043018" y="180068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2049541" y="1805023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2"/>
                  </a:moveTo>
                  <a:lnTo>
                    <a:pt x="8270" y="2312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2197326" y="1800681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2351633" y="1800681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2034316" y="184632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4"/>
                  </a:moveTo>
                  <a:lnTo>
                    <a:pt x="5474" y="2433"/>
                  </a:lnTo>
                  <a:lnTo>
                    <a:pt x="609" y="2433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52" y="2798"/>
                  </a:lnTo>
                  <a:lnTo>
                    <a:pt x="852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2034316" y="1846321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676"/>
                  </a:lnTo>
                  <a:lnTo>
                    <a:pt x="852" y="2676"/>
                  </a:lnTo>
                  <a:lnTo>
                    <a:pt x="852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2038658" y="1850663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2"/>
                  </a:moveTo>
                  <a:lnTo>
                    <a:pt x="244" y="2312"/>
                  </a:lnTo>
                  <a:lnTo>
                    <a:pt x="366" y="2190"/>
                  </a:lnTo>
                  <a:lnTo>
                    <a:pt x="5231" y="2190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2043018" y="184632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2043018" y="184632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2132118" y="1846321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2132118" y="1846321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2197326" y="184632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2286426" y="1846321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3527" y="2676"/>
                  </a:lnTo>
                  <a:lnTo>
                    <a:pt x="3527" y="2798"/>
                  </a:lnTo>
                  <a:lnTo>
                    <a:pt x="3771" y="2798"/>
                  </a:lnTo>
                  <a:lnTo>
                    <a:pt x="3892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2286426" y="1846321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2351633" y="1846321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2440733" y="1846321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2440733" y="1846321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2043018" y="1891961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2043018" y="1891961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2049541" y="1896303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90"/>
                  </a:moveTo>
                  <a:lnTo>
                    <a:pt x="8270" y="2190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2043018" y="1889780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122" y="1"/>
                  </a:moveTo>
                  <a:lnTo>
                    <a:pt x="0" y="123"/>
                  </a:lnTo>
                  <a:lnTo>
                    <a:pt x="0" y="366"/>
                  </a:lnTo>
                  <a:lnTo>
                    <a:pt x="5351" y="366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2043018" y="1889780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fill="none" extrusionOk="0">
                  <a:moveTo>
                    <a:pt x="5351" y="366"/>
                  </a:moveTo>
                  <a:lnTo>
                    <a:pt x="0" y="366"/>
                  </a:lnTo>
                  <a:lnTo>
                    <a:pt x="0" y="123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2132118" y="1889780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22" y="1"/>
                  </a:moveTo>
                  <a:lnTo>
                    <a:pt x="1" y="123"/>
                  </a:lnTo>
                  <a:lnTo>
                    <a:pt x="1" y="366"/>
                  </a:lnTo>
                  <a:lnTo>
                    <a:pt x="3771" y="366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2197326" y="1889780"/>
              <a:ext cx="156488" cy="50018"/>
            </a:xfrm>
            <a:custGeom>
              <a:avLst/>
              <a:gdLst/>
              <a:ahLst/>
              <a:cxnLst/>
              <a:rect l="l" t="t" r="r" b="b"/>
              <a:pathLst>
                <a:path w="8757" h="2799" extrusionOk="0">
                  <a:moveTo>
                    <a:pt x="8513" y="366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366"/>
                  </a:lnTo>
                  <a:close/>
                  <a:moveTo>
                    <a:pt x="5108" y="1"/>
                  </a:moveTo>
                  <a:lnTo>
                    <a:pt x="4986" y="123"/>
                  </a:lnTo>
                  <a:lnTo>
                    <a:pt x="0" y="123"/>
                  </a:lnTo>
                  <a:lnTo>
                    <a:pt x="0" y="2798"/>
                  </a:lnTo>
                  <a:lnTo>
                    <a:pt x="8757" y="2798"/>
                  </a:lnTo>
                  <a:lnTo>
                    <a:pt x="8757" y="123"/>
                  </a:lnTo>
                  <a:lnTo>
                    <a:pt x="5230" y="123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2197326" y="1889780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108" y="366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2286426" y="1889780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122" y="1"/>
                  </a:moveTo>
                  <a:lnTo>
                    <a:pt x="0" y="123"/>
                  </a:lnTo>
                  <a:lnTo>
                    <a:pt x="0" y="366"/>
                  </a:lnTo>
                  <a:lnTo>
                    <a:pt x="3649" y="366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2351633" y="1891961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2351633" y="1889780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108" y="366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2440733" y="1889780"/>
              <a:ext cx="15225" cy="654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0" y="1"/>
                  </a:moveTo>
                  <a:lnTo>
                    <a:pt x="0" y="366"/>
                  </a:lnTo>
                  <a:lnTo>
                    <a:pt x="730" y="366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2034316" y="193542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extrusionOk="0">
                  <a:moveTo>
                    <a:pt x="5474" y="244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2034316" y="193542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2038658" y="1939781"/>
              <a:ext cx="93478" cy="41298"/>
            </a:xfrm>
            <a:custGeom>
              <a:avLst/>
              <a:gdLst/>
              <a:ahLst/>
              <a:cxnLst/>
              <a:rect l="l" t="t" r="r" b="b"/>
              <a:pathLst>
                <a:path w="5231" h="2311" fill="none" extrusionOk="0">
                  <a:moveTo>
                    <a:pt x="1" y="2311"/>
                  </a:move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2043018" y="193542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2043018" y="193542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2132118" y="193542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2132118" y="1935420"/>
              <a:ext cx="69568" cy="4378"/>
            </a:xfrm>
            <a:custGeom>
              <a:avLst/>
              <a:gdLst/>
              <a:ahLst/>
              <a:cxnLst/>
              <a:rect l="l" t="t" r="r" b="b"/>
              <a:pathLst>
                <a:path w="3893" h="245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2197326" y="193542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2286426" y="193542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2286426" y="1935420"/>
              <a:ext cx="67388" cy="437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2351633" y="193542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2440733" y="1935420"/>
              <a:ext cx="15225" cy="50018"/>
            </a:xfrm>
            <a:custGeom>
              <a:avLst/>
              <a:gdLst/>
              <a:ahLst/>
              <a:cxnLst/>
              <a:rect l="l" t="t" r="r" b="b"/>
              <a:pathLst>
                <a:path w="852" h="2799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2440733" y="1935420"/>
              <a:ext cx="15225" cy="4378"/>
            </a:xfrm>
            <a:custGeom>
              <a:avLst/>
              <a:gdLst/>
              <a:ahLst/>
              <a:cxnLst/>
              <a:rect l="l" t="t" r="r" b="b"/>
              <a:pathLst>
                <a:path w="8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2043018" y="198106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2043018" y="198106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2049541" y="1985421"/>
              <a:ext cx="147803" cy="41298"/>
            </a:xfrm>
            <a:custGeom>
              <a:avLst/>
              <a:gdLst/>
              <a:ahLst/>
              <a:cxnLst/>
              <a:rect l="l" t="t" r="r" b="b"/>
              <a:pathLst>
                <a:path w="8271" h="2311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2197326" y="1981060"/>
              <a:ext cx="156488" cy="50018"/>
            </a:xfrm>
            <a:custGeom>
              <a:avLst/>
              <a:gdLst/>
              <a:ahLst/>
              <a:cxnLst/>
              <a:rect l="l" t="t" r="r" b="b"/>
              <a:pathLst>
                <a:path w="8757" h="2799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2351633" y="1981060"/>
              <a:ext cx="104325" cy="50018"/>
            </a:xfrm>
            <a:custGeom>
              <a:avLst/>
              <a:gdLst/>
              <a:ahLst/>
              <a:cxnLst/>
              <a:rect l="l" t="t" r="r" b="b"/>
              <a:pathLst>
                <a:path w="5838" h="2799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2034316" y="2028881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extrusionOk="0">
                  <a:moveTo>
                    <a:pt x="5474" y="244"/>
                  </a:moveTo>
                  <a:lnTo>
                    <a:pt x="547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2034316" y="2028881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fill="none" extrusionOk="0">
                  <a:moveTo>
                    <a:pt x="852" y="2676"/>
                  </a:moveTo>
                  <a:lnTo>
                    <a:pt x="1" y="2676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676"/>
                  </a:lnTo>
                  <a:lnTo>
                    <a:pt x="852" y="2676"/>
                  </a:lnTo>
                  <a:lnTo>
                    <a:pt x="852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2038658" y="2033223"/>
              <a:ext cx="93478" cy="39135"/>
            </a:xfrm>
            <a:custGeom>
              <a:avLst/>
              <a:gdLst/>
              <a:ahLst/>
              <a:cxnLst/>
              <a:rect l="l" t="t" r="r" b="b"/>
              <a:pathLst>
                <a:path w="5231" h="2190" fill="none" extrusionOk="0">
                  <a:moveTo>
                    <a:pt x="1" y="2190"/>
                  </a:moveTo>
                  <a:lnTo>
                    <a:pt x="244" y="2190"/>
                  </a:lnTo>
                  <a:lnTo>
                    <a:pt x="366" y="2190"/>
                  </a:lnTo>
                  <a:lnTo>
                    <a:pt x="5231" y="2190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2132118" y="2028881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2286426" y="2028881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2440733" y="2028881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2043018" y="207234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2043018" y="207234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2049541" y="2076701"/>
              <a:ext cx="147803" cy="41298"/>
            </a:xfrm>
            <a:custGeom>
              <a:avLst/>
              <a:gdLst/>
              <a:ahLst/>
              <a:cxnLst/>
              <a:rect l="l" t="t" r="r" b="b"/>
              <a:pathLst>
                <a:path w="8271" h="2311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2043018" y="207234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2043018" y="207234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2132118" y="2072340"/>
              <a:ext cx="69568" cy="4378"/>
            </a:xfrm>
            <a:custGeom>
              <a:avLst/>
              <a:gdLst/>
              <a:ahLst/>
              <a:cxnLst/>
              <a:rect l="l" t="t" r="r" b="b"/>
              <a:pathLst>
                <a:path w="3893" h="245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2197326" y="2072340"/>
              <a:ext cx="156488" cy="50018"/>
            </a:xfrm>
            <a:custGeom>
              <a:avLst/>
              <a:gdLst/>
              <a:ahLst/>
              <a:cxnLst/>
              <a:rect l="l" t="t" r="r" b="b"/>
              <a:pathLst>
                <a:path w="8757" h="2799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2197326" y="207234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2286426" y="2072340"/>
              <a:ext cx="67388" cy="437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2351633" y="2072340"/>
              <a:ext cx="104325" cy="50018"/>
            </a:xfrm>
            <a:custGeom>
              <a:avLst/>
              <a:gdLst/>
              <a:ahLst/>
              <a:cxnLst/>
              <a:rect l="l" t="t" r="r" b="b"/>
              <a:pathLst>
                <a:path w="5838" h="2799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2351633" y="207234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2440733" y="2072340"/>
              <a:ext cx="15225" cy="4378"/>
            </a:xfrm>
            <a:custGeom>
              <a:avLst/>
              <a:gdLst/>
              <a:ahLst/>
              <a:cxnLst/>
              <a:rect l="l" t="t" r="r" b="b"/>
              <a:pathLst>
                <a:path w="8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2034316" y="211798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extrusionOk="0">
                  <a:moveTo>
                    <a:pt x="5474" y="244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2034316" y="211798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2038658" y="2122341"/>
              <a:ext cx="93478" cy="41298"/>
            </a:xfrm>
            <a:custGeom>
              <a:avLst/>
              <a:gdLst/>
              <a:ahLst/>
              <a:cxnLst/>
              <a:rect l="l" t="t" r="r" b="b"/>
              <a:pathLst>
                <a:path w="5231" h="2311" fill="none" extrusionOk="0">
                  <a:moveTo>
                    <a:pt x="1" y="2311"/>
                  </a:move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2043018" y="211798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2043018" y="211798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2132118" y="211798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2132118" y="2117980"/>
              <a:ext cx="69568" cy="4378"/>
            </a:xfrm>
            <a:custGeom>
              <a:avLst/>
              <a:gdLst/>
              <a:ahLst/>
              <a:cxnLst/>
              <a:rect l="l" t="t" r="r" b="b"/>
              <a:pathLst>
                <a:path w="3893" h="245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2197326" y="211798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2286426" y="211798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2286426" y="2117980"/>
              <a:ext cx="67388" cy="437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2351633" y="211798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2440733" y="2117980"/>
              <a:ext cx="15225" cy="50018"/>
            </a:xfrm>
            <a:custGeom>
              <a:avLst/>
              <a:gdLst/>
              <a:ahLst/>
              <a:cxnLst/>
              <a:rect l="l" t="t" r="r" b="b"/>
              <a:pathLst>
                <a:path w="852" h="2799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2440733" y="2117980"/>
              <a:ext cx="15225" cy="4378"/>
            </a:xfrm>
            <a:custGeom>
              <a:avLst/>
              <a:gdLst/>
              <a:ahLst/>
              <a:cxnLst/>
              <a:rect l="l" t="t" r="r" b="b"/>
              <a:pathLst>
                <a:path w="8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2043018" y="216362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2043018" y="216362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2049541" y="2167981"/>
              <a:ext cx="147803" cy="41298"/>
            </a:xfrm>
            <a:custGeom>
              <a:avLst/>
              <a:gdLst/>
              <a:ahLst/>
              <a:cxnLst/>
              <a:rect l="l" t="t" r="r" b="b"/>
              <a:pathLst>
                <a:path w="8271" h="2311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2197326" y="2163620"/>
              <a:ext cx="156488" cy="50018"/>
            </a:xfrm>
            <a:custGeom>
              <a:avLst/>
              <a:gdLst/>
              <a:ahLst/>
              <a:cxnLst/>
              <a:rect l="l" t="t" r="r" b="b"/>
              <a:pathLst>
                <a:path w="8757" h="2799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2351633" y="2163620"/>
              <a:ext cx="104325" cy="50018"/>
            </a:xfrm>
            <a:custGeom>
              <a:avLst/>
              <a:gdLst/>
              <a:ahLst/>
              <a:cxnLst/>
              <a:rect l="l" t="t" r="r" b="b"/>
              <a:pathLst>
                <a:path w="5838" h="2799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2034316" y="220926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extrusionOk="0">
                  <a:moveTo>
                    <a:pt x="5474" y="244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2034316" y="220926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fill="none" extrusionOk="0">
                  <a:moveTo>
                    <a:pt x="852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  <a:lnTo>
                    <a:pt x="852" y="2798"/>
                  </a:lnTo>
                  <a:lnTo>
                    <a:pt x="852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2038658" y="2213621"/>
              <a:ext cx="93478" cy="41298"/>
            </a:xfrm>
            <a:custGeom>
              <a:avLst/>
              <a:gdLst/>
              <a:ahLst/>
              <a:cxnLst/>
              <a:rect l="l" t="t" r="r" b="b"/>
              <a:pathLst>
                <a:path w="5231" h="2311" fill="none" extrusionOk="0">
                  <a:moveTo>
                    <a:pt x="1" y="2311"/>
                  </a:moveTo>
                  <a:lnTo>
                    <a:pt x="244" y="2311"/>
                  </a:lnTo>
                  <a:lnTo>
                    <a:pt x="366" y="2311"/>
                  </a:ln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2132118" y="220926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2286426" y="220926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2440733" y="2209260"/>
              <a:ext cx="15225" cy="50018"/>
            </a:xfrm>
            <a:custGeom>
              <a:avLst/>
              <a:gdLst/>
              <a:ahLst/>
              <a:cxnLst/>
              <a:rect l="l" t="t" r="r" b="b"/>
              <a:pathLst>
                <a:path w="852" h="2799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2043018" y="2254900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7"/>
                  </a:lnTo>
                  <a:lnTo>
                    <a:pt x="8878" y="2677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2043018" y="2254900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7"/>
                  </a:moveTo>
                  <a:lnTo>
                    <a:pt x="0" y="2677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2049541" y="2259261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2043018" y="225490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2043018" y="2254900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2132118" y="2254900"/>
              <a:ext cx="69568" cy="4378"/>
            </a:xfrm>
            <a:custGeom>
              <a:avLst/>
              <a:gdLst/>
              <a:ahLst/>
              <a:cxnLst/>
              <a:rect l="l" t="t" r="r" b="b"/>
              <a:pathLst>
                <a:path w="3893" h="245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2197326" y="2254900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7"/>
                  </a:lnTo>
                  <a:lnTo>
                    <a:pt x="8757" y="2677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2197326" y="225490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2286426" y="2254900"/>
              <a:ext cx="67388" cy="437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2351633" y="2254900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7"/>
                  </a:lnTo>
                  <a:lnTo>
                    <a:pt x="5838" y="2677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2351633" y="2254900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2440733" y="2254900"/>
              <a:ext cx="15225" cy="4378"/>
            </a:xfrm>
            <a:custGeom>
              <a:avLst/>
              <a:gdLst/>
              <a:ahLst/>
              <a:cxnLst/>
              <a:rect l="l" t="t" r="r" b="b"/>
              <a:pathLst>
                <a:path w="8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2034316" y="2298378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4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2034316" y="2298378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2038658" y="2302720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1"/>
                  </a:moveTo>
                  <a:lnTo>
                    <a:pt x="5231" y="2311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2043018" y="22983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2043018" y="22983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2132118" y="229837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2132118" y="229837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2197326" y="22983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2286426" y="229837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2286426" y="229837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2351633" y="22983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2440733" y="2298378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2440733" y="2298378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2043018" y="23440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2043018" y="23440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2049541" y="234836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2197326" y="234401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2351633" y="2344018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2034316" y="239182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extrusionOk="0">
                  <a:moveTo>
                    <a:pt x="5474" y="244"/>
                  </a:moveTo>
                  <a:lnTo>
                    <a:pt x="5474" y="2433"/>
                  </a:lnTo>
                  <a:lnTo>
                    <a:pt x="609" y="2433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52" y="2798"/>
                  </a:lnTo>
                  <a:lnTo>
                    <a:pt x="852" y="2677"/>
                  </a:lnTo>
                  <a:lnTo>
                    <a:pt x="5838" y="2677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2034316" y="2391820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fill="none" extrusionOk="0">
                  <a:moveTo>
                    <a:pt x="852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677"/>
                  </a:lnTo>
                  <a:lnTo>
                    <a:pt x="852" y="2677"/>
                  </a:lnTo>
                  <a:lnTo>
                    <a:pt x="852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2038658" y="2396180"/>
              <a:ext cx="93478" cy="41298"/>
            </a:xfrm>
            <a:custGeom>
              <a:avLst/>
              <a:gdLst/>
              <a:ahLst/>
              <a:cxnLst/>
              <a:rect l="l" t="t" r="r" b="b"/>
              <a:pathLst>
                <a:path w="5231" h="2311" fill="none" extrusionOk="0">
                  <a:moveTo>
                    <a:pt x="1" y="2311"/>
                  </a:moveTo>
                  <a:lnTo>
                    <a:pt x="244" y="2311"/>
                  </a:lnTo>
                  <a:lnTo>
                    <a:pt x="366" y="2189"/>
                  </a:lnTo>
                  <a:lnTo>
                    <a:pt x="5231" y="2189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2132118" y="2391820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7"/>
                  </a:lnTo>
                  <a:lnTo>
                    <a:pt x="8879" y="2677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286426" y="2391820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7"/>
                  </a:lnTo>
                  <a:lnTo>
                    <a:pt x="3527" y="2677"/>
                  </a:lnTo>
                  <a:lnTo>
                    <a:pt x="3527" y="2798"/>
                  </a:lnTo>
                  <a:lnTo>
                    <a:pt x="3771" y="2798"/>
                  </a:lnTo>
                  <a:lnTo>
                    <a:pt x="3892" y="2677"/>
                  </a:lnTo>
                  <a:lnTo>
                    <a:pt x="8879" y="2677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2440733" y="2391820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7"/>
                  </a:lnTo>
                  <a:lnTo>
                    <a:pt x="852" y="2677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2043018" y="2437460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7"/>
                  </a:lnTo>
                  <a:lnTo>
                    <a:pt x="8878" y="2677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2043018" y="2437460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7"/>
                  </a:moveTo>
                  <a:lnTo>
                    <a:pt x="0" y="2677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2049541" y="2441820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2043018" y="2435298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5351" y="365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2043018" y="2435298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fill="none" extrusionOk="0">
                  <a:moveTo>
                    <a:pt x="5351" y="365"/>
                  </a:moveTo>
                  <a:lnTo>
                    <a:pt x="0" y="365"/>
                  </a:lnTo>
                  <a:lnTo>
                    <a:pt x="0" y="122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3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2132118" y="2435298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22" y="0"/>
                  </a:moveTo>
                  <a:lnTo>
                    <a:pt x="1" y="122"/>
                  </a:lnTo>
                  <a:lnTo>
                    <a:pt x="1" y="365"/>
                  </a:lnTo>
                  <a:lnTo>
                    <a:pt x="3771" y="365"/>
                  </a:lnTo>
                  <a:lnTo>
                    <a:pt x="3892" y="24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2197326" y="243529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365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365"/>
                  </a:lnTo>
                  <a:close/>
                  <a:moveTo>
                    <a:pt x="5108" y="0"/>
                  </a:moveTo>
                  <a:lnTo>
                    <a:pt x="4986" y="122"/>
                  </a:lnTo>
                  <a:lnTo>
                    <a:pt x="0" y="122"/>
                  </a:lnTo>
                  <a:lnTo>
                    <a:pt x="0" y="2798"/>
                  </a:lnTo>
                  <a:lnTo>
                    <a:pt x="8757" y="2798"/>
                  </a:lnTo>
                  <a:lnTo>
                    <a:pt x="8757" y="122"/>
                  </a:lnTo>
                  <a:lnTo>
                    <a:pt x="5230" y="122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2197326" y="2435298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108" y="365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2286426" y="2435298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3649" y="365"/>
                  </a:lnTo>
                  <a:lnTo>
                    <a:pt x="3771" y="2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2351633" y="2437460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7"/>
                  </a:lnTo>
                  <a:lnTo>
                    <a:pt x="5838" y="2677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2351633" y="2435298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108" y="365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2440733" y="2435298"/>
              <a:ext cx="15225" cy="654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0" y="0"/>
                  </a:moveTo>
                  <a:lnTo>
                    <a:pt x="0" y="365"/>
                  </a:lnTo>
                  <a:lnTo>
                    <a:pt x="730" y="365"/>
                  </a:lnTo>
                  <a:lnTo>
                    <a:pt x="852" y="24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2034316" y="2480938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4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2034316" y="2480938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2038658" y="2485280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1"/>
                  </a:moveTo>
                  <a:lnTo>
                    <a:pt x="5231" y="2311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2043018" y="248093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2043018" y="248093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2132118" y="248093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2132118" y="248093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2197326" y="248093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2286426" y="248093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2286426" y="248093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2351633" y="248093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2440733" y="2480938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2440733" y="2480938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2043018" y="252657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2043018" y="252657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2049541" y="253092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2197326" y="252657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2351633" y="2526578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1979991" y="2572218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3" y="2433"/>
                  </a:lnTo>
                  <a:lnTo>
                    <a:pt x="243" y="365"/>
                  </a:lnTo>
                  <a:lnTo>
                    <a:pt x="3284" y="365"/>
                  </a:lnTo>
                  <a:lnTo>
                    <a:pt x="3284" y="244"/>
                  </a:lnTo>
                  <a:close/>
                  <a:moveTo>
                    <a:pt x="3041" y="0"/>
                  </a:moveTo>
                  <a:lnTo>
                    <a:pt x="3041" y="122"/>
                  </a:lnTo>
                  <a:lnTo>
                    <a:pt x="0" y="122"/>
                  </a:lnTo>
                  <a:lnTo>
                    <a:pt x="0" y="2676"/>
                  </a:lnTo>
                  <a:lnTo>
                    <a:pt x="8878" y="2676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1979991" y="2572218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fill="none" extrusionOk="0">
                  <a:moveTo>
                    <a:pt x="3649" y="2676"/>
                  </a:moveTo>
                  <a:lnTo>
                    <a:pt x="3406" y="2676"/>
                  </a:lnTo>
                  <a:lnTo>
                    <a:pt x="3406" y="2676"/>
                  </a:lnTo>
                  <a:lnTo>
                    <a:pt x="0" y="2676"/>
                  </a:lnTo>
                  <a:lnTo>
                    <a:pt x="0" y="122"/>
                  </a:lnTo>
                  <a:lnTo>
                    <a:pt x="3041" y="122"/>
                  </a:lnTo>
                  <a:lnTo>
                    <a:pt x="3041" y="0"/>
                  </a:lnTo>
                  <a:lnTo>
                    <a:pt x="8878" y="0"/>
                  </a:lnTo>
                  <a:lnTo>
                    <a:pt x="8878" y="2676"/>
                  </a:lnTo>
                  <a:lnTo>
                    <a:pt x="3892" y="2676"/>
                  </a:lnTo>
                  <a:lnTo>
                    <a:pt x="3649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1984333" y="2576560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3406" y="2190"/>
                  </a:moveTo>
                  <a:lnTo>
                    <a:pt x="8271" y="2190"/>
                  </a:lnTo>
                  <a:lnTo>
                    <a:pt x="8271" y="1"/>
                  </a:lnTo>
                  <a:lnTo>
                    <a:pt x="3041" y="1"/>
                  </a:lnTo>
                  <a:lnTo>
                    <a:pt x="3041" y="122"/>
                  </a:lnTo>
                  <a:lnTo>
                    <a:pt x="0" y="122"/>
                  </a:lnTo>
                  <a:lnTo>
                    <a:pt x="0" y="2190"/>
                  </a:lnTo>
                  <a:lnTo>
                    <a:pt x="3406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043018" y="257221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2043018" y="257221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2132118" y="2572218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0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2132118" y="257221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2197326" y="257221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2286426" y="2572218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2286426" y="257221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2351633" y="257221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2440733" y="2572218"/>
              <a:ext cx="15225" cy="47820"/>
            </a:xfrm>
            <a:custGeom>
              <a:avLst/>
              <a:gdLst/>
              <a:ahLst/>
              <a:cxnLst/>
              <a:rect l="l" t="t" r="r" b="b"/>
              <a:pathLst>
                <a:path w="852" h="2676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2440733" y="2572218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2043018" y="261567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2043018" y="261567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2049541" y="262002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2"/>
                  </a:moveTo>
                  <a:lnTo>
                    <a:pt x="8270" y="2312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2043018" y="26156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2043018" y="26156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2132118" y="261567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2197326" y="261567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2197326" y="26156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2286426" y="261567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2351633" y="2615678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2351633" y="26156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2440733" y="2615678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979991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979991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984333" y="266566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2"/>
                  </a:moveTo>
                  <a:lnTo>
                    <a:pt x="8271" y="2312"/>
                  </a:lnTo>
                  <a:lnTo>
                    <a:pt x="8271" y="1"/>
                  </a:lnTo>
                  <a:lnTo>
                    <a:pt x="0" y="1"/>
                  </a:lnTo>
                  <a:lnTo>
                    <a:pt x="0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2043018" y="266131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2043018" y="266131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2132118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2132118" y="266131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2197326" y="266131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2286426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2286426" y="266131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2351633" y="266131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2440733" y="2661318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2440733" y="2661318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2043018" y="270695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2043018" y="270695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2049541" y="271130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2"/>
                  </a:moveTo>
                  <a:lnTo>
                    <a:pt x="8270" y="2312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2197326" y="270695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2351633" y="2706958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79991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979991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3649" y="2798"/>
                  </a:moveTo>
                  <a:lnTo>
                    <a:pt x="3406" y="2798"/>
                  </a:lnTo>
                  <a:lnTo>
                    <a:pt x="3406" y="2798"/>
                  </a:ln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  <a:lnTo>
                    <a:pt x="3892" y="2798"/>
                  </a:lnTo>
                  <a:lnTo>
                    <a:pt x="3649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984333" y="275694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3406" y="2312"/>
                  </a:moveTo>
                  <a:lnTo>
                    <a:pt x="8271" y="2312"/>
                  </a:lnTo>
                  <a:lnTo>
                    <a:pt x="8271" y="1"/>
                  </a:lnTo>
                  <a:lnTo>
                    <a:pt x="0" y="1"/>
                  </a:lnTo>
                  <a:lnTo>
                    <a:pt x="0" y="2312"/>
                  </a:lnTo>
                  <a:lnTo>
                    <a:pt x="3406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2132118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2286426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2440733" y="2752598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2043018" y="279823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2043018" y="279823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2049541" y="280258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2"/>
                  </a:moveTo>
                  <a:lnTo>
                    <a:pt x="8270" y="2312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2043018" y="279823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2043018" y="279823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2132118" y="279823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2197326" y="279823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2197326" y="279823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2286426" y="279823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2351633" y="2798238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2351633" y="279823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2440733" y="2798238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1979991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979991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984333" y="284823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2043018" y="28438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2043018" y="28438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2132118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2132118" y="284387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2197326" y="28438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2286426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2286426" y="284387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2351633" y="28438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2440733" y="2843878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2440733" y="2843878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2043018" y="288951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2043018" y="288951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2049541" y="289387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2197326" y="2889518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2351633" y="2889518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1979991" y="2935158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3406" y="2676"/>
                  </a:lnTo>
                  <a:lnTo>
                    <a:pt x="3406" y="2798"/>
                  </a:lnTo>
                  <a:lnTo>
                    <a:pt x="3649" y="2798"/>
                  </a:lnTo>
                  <a:lnTo>
                    <a:pt x="3892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1979991" y="2935158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fill="none" extrusionOk="0">
                  <a:moveTo>
                    <a:pt x="3649" y="2798"/>
                  </a:moveTo>
                  <a:lnTo>
                    <a:pt x="3406" y="2798"/>
                  </a:lnTo>
                  <a:lnTo>
                    <a:pt x="3406" y="2676"/>
                  </a:ln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  <a:lnTo>
                    <a:pt x="3892" y="2676"/>
                  </a:lnTo>
                  <a:lnTo>
                    <a:pt x="3649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1984333" y="293951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3406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0" y="0"/>
                  </a:lnTo>
                  <a:lnTo>
                    <a:pt x="0" y="2189"/>
                  </a:lnTo>
                  <a:lnTo>
                    <a:pt x="3406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2132118" y="293515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2286426" y="2935158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3527" y="2676"/>
                  </a:lnTo>
                  <a:lnTo>
                    <a:pt x="3527" y="2798"/>
                  </a:lnTo>
                  <a:lnTo>
                    <a:pt x="3771" y="2798"/>
                  </a:lnTo>
                  <a:lnTo>
                    <a:pt x="3892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2440733" y="2935158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2043018" y="298079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2043018" y="298079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2049541" y="298515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2043018" y="2978635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5351" y="365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2043018" y="2978635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fill="none" extrusionOk="0">
                  <a:moveTo>
                    <a:pt x="5351" y="365"/>
                  </a:moveTo>
                  <a:lnTo>
                    <a:pt x="0" y="365"/>
                  </a:lnTo>
                  <a:lnTo>
                    <a:pt x="0" y="122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3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2132118" y="2978635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22" y="0"/>
                  </a:moveTo>
                  <a:lnTo>
                    <a:pt x="1" y="122"/>
                  </a:lnTo>
                  <a:lnTo>
                    <a:pt x="1" y="365"/>
                  </a:lnTo>
                  <a:lnTo>
                    <a:pt x="3771" y="365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2197326" y="297863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365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365"/>
                  </a:lnTo>
                  <a:close/>
                  <a:moveTo>
                    <a:pt x="5108" y="0"/>
                  </a:moveTo>
                  <a:lnTo>
                    <a:pt x="4986" y="122"/>
                  </a:lnTo>
                  <a:lnTo>
                    <a:pt x="0" y="122"/>
                  </a:lnTo>
                  <a:lnTo>
                    <a:pt x="0" y="2797"/>
                  </a:lnTo>
                  <a:lnTo>
                    <a:pt x="8757" y="2797"/>
                  </a:lnTo>
                  <a:lnTo>
                    <a:pt x="8757" y="122"/>
                  </a:lnTo>
                  <a:lnTo>
                    <a:pt x="5230" y="122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2197326" y="297863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108" y="365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2286426" y="2978635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3649" y="365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2351633" y="2980798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2351633" y="297863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108" y="365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2440733" y="2978635"/>
              <a:ext cx="15225" cy="654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0" y="0"/>
                  </a:moveTo>
                  <a:lnTo>
                    <a:pt x="0" y="365"/>
                  </a:lnTo>
                  <a:lnTo>
                    <a:pt x="730" y="365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979991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979991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984333" y="302861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1" y="2311"/>
                  </a:lnTo>
                  <a:lnTo>
                    <a:pt x="8271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2043018" y="302427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2043018" y="302427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132118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2132118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9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8879" y="0"/>
                  </a:lnTo>
                  <a:lnTo>
                    <a:pt x="8879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2138641" y="302861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2132118" y="302427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2197326" y="302427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2286426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2286426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9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9" y="0"/>
                  </a:lnTo>
                  <a:lnTo>
                    <a:pt x="8879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2290768" y="3028618"/>
              <a:ext cx="149983" cy="41315"/>
            </a:xfrm>
            <a:custGeom>
              <a:avLst/>
              <a:gdLst/>
              <a:ahLst/>
              <a:cxnLst/>
              <a:rect l="l" t="t" r="r" b="b"/>
              <a:pathLst>
                <a:path w="8393" h="2312" fill="none" extrusionOk="0">
                  <a:moveTo>
                    <a:pt x="1" y="2311"/>
                  </a:moveTo>
                  <a:lnTo>
                    <a:pt x="8392" y="2311"/>
                  </a:lnTo>
                  <a:lnTo>
                    <a:pt x="8392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2286426" y="302427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2351633" y="302427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2440733" y="3024275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3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52" y="2797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2440733" y="3024275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fill="none" extrusionOk="0">
                  <a:moveTo>
                    <a:pt x="852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52" y="0"/>
                  </a:lnTo>
                  <a:lnTo>
                    <a:pt x="852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2445075" y="3028618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1" y="2311"/>
                  </a:moveTo>
                  <a:lnTo>
                    <a:pt x="366" y="2311"/>
                  </a:lnTo>
                  <a:lnTo>
                    <a:pt x="366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2440733" y="3024275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2043018" y="306991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2043018" y="306991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2049541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2197326" y="306991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2197326" y="306991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8757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757" y="0"/>
                  </a:lnTo>
                  <a:lnTo>
                    <a:pt x="8757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201668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2351633" y="3069915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3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351633" y="3069915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fill="none" extrusionOk="0">
                  <a:moveTo>
                    <a:pt x="583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5838" y="0"/>
                  </a:lnTo>
                  <a:lnTo>
                    <a:pt x="583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2355976" y="3074258"/>
              <a:ext cx="95640" cy="41315"/>
            </a:xfrm>
            <a:custGeom>
              <a:avLst/>
              <a:gdLst/>
              <a:ahLst/>
              <a:cxnLst/>
              <a:rect l="l" t="t" r="r" b="b"/>
              <a:pathLst>
                <a:path w="5352" h="2312" fill="none" extrusionOk="0">
                  <a:moveTo>
                    <a:pt x="0" y="2311"/>
                  </a:moveTo>
                  <a:lnTo>
                    <a:pt x="5352" y="2311"/>
                  </a:lnTo>
                  <a:lnTo>
                    <a:pt x="5352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979991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979991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3649" y="2676"/>
                  </a:moveTo>
                  <a:lnTo>
                    <a:pt x="3406" y="2676"/>
                  </a:lnTo>
                  <a:lnTo>
                    <a:pt x="3406" y="2676"/>
                  </a:ln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  <a:lnTo>
                    <a:pt x="3892" y="2676"/>
                  </a:lnTo>
                  <a:lnTo>
                    <a:pt x="3649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1984333" y="312207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3406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0" y="0"/>
                  </a:lnTo>
                  <a:lnTo>
                    <a:pt x="0" y="2189"/>
                  </a:lnTo>
                  <a:lnTo>
                    <a:pt x="3406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2132118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2132118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9" y="2676"/>
                  </a:moveTo>
                  <a:lnTo>
                    <a:pt x="1" y="2676"/>
                  </a:lnTo>
                  <a:lnTo>
                    <a:pt x="1" y="1"/>
                  </a:lnTo>
                  <a:lnTo>
                    <a:pt x="8879" y="1"/>
                  </a:lnTo>
                  <a:lnTo>
                    <a:pt x="8879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2138641" y="312207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2286426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2286426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3771" y="2676"/>
                  </a:moveTo>
                  <a:lnTo>
                    <a:pt x="3527" y="2676"/>
                  </a:lnTo>
                  <a:lnTo>
                    <a:pt x="3527" y="2676"/>
                  </a:lnTo>
                  <a:lnTo>
                    <a:pt x="0" y="2676"/>
                  </a:lnTo>
                  <a:lnTo>
                    <a:pt x="0" y="1"/>
                  </a:lnTo>
                  <a:lnTo>
                    <a:pt x="8879" y="1"/>
                  </a:lnTo>
                  <a:lnTo>
                    <a:pt x="8879" y="2676"/>
                  </a:lnTo>
                  <a:lnTo>
                    <a:pt x="3892" y="2676"/>
                  </a:lnTo>
                  <a:lnTo>
                    <a:pt x="3771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2290768" y="3122078"/>
              <a:ext cx="149983" cy="39135"/>
            </a:xfrm>
            <a:custGeom>
              <a:avLst/>
              <a:gdLst/>
              <a:ahLst/>
              <a:cxnLst/>
              <a:rect l="l" t="t" r="r" b="b"/>
              <a:pathLst>
                <a:path w="8393" h="2190" fill="none" extrusionOk="0">
                  <a:moveTo>
                    <a:pt x="3528" y="2189"/>
                  </a:moveTo>
                  <a:lnTo>
                    <a:pt x="8392" y="2189"/>
                  </a:lnTo>
                  <a:lnTo>
                    <a:pt x="8392" y="0"/>
                  </a:lnTo>
                  <a:lnTo>
                    <a:pt x="1" y="0"/>
                  </a:lnTo>
                  <a:lnTo>
                    <a:pt x="1" y="2189"/>
                  </a:lnTo>
                  <a:lnTo>
                    <a:pt x="3528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2440733" y="3117717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2440733" y="3117717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fill="none" extrusionOk="0">
                  <a:moveTo>
                    <a:pt x="852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52" y="1"/>
                  </a:lnTo>
                  <a:lnTo>
                    <a:pt x="852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2445075" y="3122078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1" y="2189"/>
                  </a:moveTo>
                  <a:lnTo>
                    <a:pt x="366" y="2189"/>
                  </a:lnTo>
                  <a:lnTo>
                    <a:pt x="366" y="0"/>
                  </a:lnTo>
                  <a:lnTo>
                    <a:pt x="1" y="0"/>
                  </a:lnTo>
                  <a:lnTo>
                    <a:pt x="1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2043018" y="316119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2043018" y="316119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2049541" y="316553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2043018" y="316119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2043018" y="316119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2132118" y="316119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2197326" y="316119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2197326" y="316119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2286426" y="316119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2351633" y="3161195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3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2351633" y="316119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2440733" y="3161195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1979991" y="320683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3284" y="2554"/>
                  </a:lnTo>
                  <a:lnTo>
                    <a:pt x="3284" y="1338"/>
                  </a:lnTo>
                  <a:lnTo>
                    <a:pt x="243" y="1338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1581"/>
                  </a:lnTo>
                  <a:lnTo>
                    <a:pt x="3041" y="1581"/>
                  </a:lnTo>
                  <a:lnTo>
                    <a:pt x="3041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1979991" y="320683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3041" y="2797"/>
                  </a:lnTo>
                  <a:lnTo>
                    <a:pt x="3041" y="1581"/>
                  </a:lnTo>
                  <a:lnTo>
                    <a:pt x="0" y="1581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1984333" y="321117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3041" y="2311"/>
                  </a:moveTo>
                  <a:lnTo>
                    <a:pt x="8271" y="2311"/>
                  </a:lnTo>
                  <a:lnTo>
                    <a:pt x="8271" y="0"/>
                  </a:lnTo>
                  <a:lnTo>
                    <a:pt x="0" y="0"/>
                  </a:lnTo>
                  <a:lnTo>
                    <a:pt x="0" y="1095"/>
                  </a:lnTo>
                  <a:lnTo>
                    <a:pt x="3041" y="1095"/>
                  </a:lnTo>
                  <a:lnTo>
                    <a:pt x="304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2043018" y="320683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2043018" y="320683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2132118" y="320683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2132118" y="320683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2197326" y="320683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2286426" y="320683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2286426" y="320683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2351633" y="320683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2440733" y="3206835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3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52" y="2797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2440733" y="3206835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2043018" y="32524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2043018" y="32524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2049541" y="325681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90"/>
                  </a:moveTo>
                  <a:lnTo>
                    <a:pt x="8270" y="2190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2197326" y="325247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2351633" y="3252475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3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1364941" y="2572218"/>
              <a:ext cx="156488" cy="47820"/>
            </a:xfrm>
            <a:custGeom>
              <a:avLst/>
              <a:gdLst/>
              <a:ahLst/>
              <a:cxnLst/>
              <a:rect l="l" t="t" r="r" b="b"/>
              <a:pathLst>
                <a:path w="8757" h="2676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1517068" y="2572218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244" y="244"/>
                  </a:moveTo>
                  <a:lnTo>
                    <a:pt x="8635" y="365"/>
                  </a:ln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1671376" y="2572218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514" y="365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365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1823503" y="2574380"/>
              <a:ext cx="158668" cy="45658"/>
            </a:xfrm>
            <a:custGeom>
              <a:avLst/>
              <a:gdLst/>
              <a:ahLst/>
              <a:cxnLst/>
              <a:rect l="l" t="t" r="r" b="b"/>
              <a:pathLst>
                <a:path w="8879" h="2555" extrusionOk="0">
                  <a:moveTo>
                    <a:pt x="8636" y="244"/>
                  </a:moveTo>
                  <a:lnTo>
                    <a:pt x="8636" y="2312"/>
                  </a:lnTo>
                  <a:lnTo>
                    <a:pt x="366" y="2312"/>
                  </a:lnTo>
                  <a:lnTo>
                    <a:pt x="366" y="244"/>
                  </a:lnTo>
                  <a:close/>
                  <a:moveTo>
                    <a:pt x="1" y="1"/>
                  </a:moveTo>
                  <a:lnTo>
                    <a:pt x="1" y="2555"/>
                  </a:lnTo>
                  <a:lnTo>
                    <a:pt x="8879" y="2555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1823503" y="2574380"/>
              <a:ext cx="158668" cy="45658"/>
            </a:xfrm>
            <a:custGeom>
              <a:avLst/>
              <a:gdLst/>
              <a:ahLst/>
              <a:cxnLst/>
              <a:rect l="l" t="t" r="r" b="b"/>
              <a:pathLst>
                <a:path w="8879" h="2555" fill="none" extrusionOk="0">
                  <a:moveTo>
                    <a:pt x="8879" y="2555"/>
                  </a:moveTo>
                  <a:lnTo>
                    <a:pt x="1" y="2555"/>
                  </a:lnTo>
                  <a:lnTo>
                    <a:pt x="1" y="1"/>
                  </a:lnTo>
                  <a:lnTo>
                    <a:pt x="8879" y="1"/>
                  </a:lnTo>
                  <a:lnTo>
                    <a:pt x="8879" y="25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1830026" y="2578740"/>
              <a:ext cx="147803" cy="36955"/>
            </a:xfrm>
            <a:custGeom>
              <a:avLst/>
              <a:gdLst/>
              <a:ahLst/>
              <a:cxnLst/>
              <a:rect l="l" t="t" r="r" b="b"/>
              <a:pathLst>
                <a:path w="8271" h="2068" fill="none" extrusionOk="0">
                  <a:moveTo>
                    <a:pt x="1" y="2068"/>
                  </a:moveTo>
                  <a:lnTo>
                    <a:pt x="8271" y="2068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0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1430131" y="261567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1430131" y="2615678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109" y="244"/>
                  </a:lnTo>
                  <a:lnTo>
                    <a:pt x="510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1517068" y="261567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1582276" y="261567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1582276" y="26156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1671376" y="261567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1734403" y="261567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1734403" y="26156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2" y="244"/>
                  </a:lnTo>
                  <a:lnTo>
                    <a:pt x="53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1823503" y="261567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3" y="244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1888711" y="261567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1888711" y="261567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5230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4987" y="1"/>
                  </a:lnTo>
                  <a:lnTo>
                    <a:pt x="5108" y="1"/>
                  </a:lnTo>
                  <a:lnTo>
                    <a:pt x="5351" y="1"/>
                  </a:lnTo>
                  <a:lnTo>
                    <a:pt x="5351" y="1"/>
                  </a:lnTo>
                  <a:lnTo>
                    <a:pt x="8757" y="1"/>
                  </a:lnTo>
                  <a:lnTo>
                    <a:pt x="8757" y="2798"/>
                  </a:lnTo>
                  <a:lnTo>
                    <a:pt x="5230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1893053" y="262002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4987" y="2312"/>
                  </a:moveTo>
                  <a:lnTo>
                    <a:pt x="8271" y="2312"/>
                  </a:lnTo>
                  <a:lnTo>
                    <a:pt x="8271" y="1"/>
                  </a:lnTo>
                  <a:lnTo>
                    <a:pt x="1" y="1"/>
                  </a:lnTo>
                  <a:lnTo>
                    <a:pt x="1" y="2312"/>
                  </a:lnTo>
                  <a:lnTo>
                    <a:pt x="4987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1979991" y="261567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49" y="244"/>
                  </a:lnTo>
                  <a:lnTo>
                    <a:pt x="364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1979991" y="261567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fill="none" extrusionOk="0">
                  <a:moveTo>
                    <a:pt x="3527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3649" y="1"/>
                  </a:lnTo>
                  <a:lnTo>
                    <a:pt x="3649" y="244"/>
                  </a:lnTo>
                  <a:lnTo>
                    <a:pt x="3527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1979991" y="266131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49" y="244"/>
                  </a:lnTo>
                  <a:lnTo>
                    <a:pt x="364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1979991" y="266131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fill="none" extrusionOk="0">
                  <a:moveTo>
                    <a:pt x="3649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3649" y="1"/>
                  </a:lnTo>
                  <a:lnTo>
                    <a:pt x="3649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1888711" y="26156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1888711" y="26156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230" y="1"/>
                  </a:lnTo>
                  <a:lnTo>
                    <a:pt x="5230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1364941" y="266131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1430131" y="2661318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109" y="244"/>
                  </a:lnTo>
                  <a:lnTo>
                    <a:pt x="510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1517068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1517068" y="266131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1582276" y="266131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1671376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1671376" y="266131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1734403" y="266131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2" y="244"/>
                  </a:lnTo>
                  <a:lnTo>
                    <a:pt x="53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1823503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6" y="244"/>
                  </a:moveTo>
                  <a:lnTo>
                    <a:pt x="8636" y="2555"/>
                  </a:lnTo>
                  <a:lnTo>
                    <a:pt x="366" y="2555"/>
                  </a:lnTo>
                  <a:lnTo>
                    <a:pt x="366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1823503" y="266131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9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8879" y="1"/>
                  </a:lnTo>
                  <a:lnTo>
                    <a:pt x="8879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1830026" y="266566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1" y="2312"/>
                  </a:moveTo>
                  <a:lnTo>
                    <a:pt x="8271" y="2312"/>
                  </a:lnTo>
                  <a:lnTo>
                    <a:pt x="8271" y="1"/>
                  </a:lnTo>
                  <a:lnTo>
                    <a:pt x="1" y="1"/>
                  </a:lnTo>
                  <a:lnTo>
                    <a:pt x="1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1823503" y="266131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3" y="244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1888711" y="266131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1888711" y="266131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230" y="1"/>
                  </a:lnTo>
                  <a:lnTo>
                    <a:pt x="5230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1430131" y="270695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1582276" y="270695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1734403" y="270695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1888711" y="270695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1888711" y="270695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8757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757" y="1"/>
                  </a:lnTo>
                  <a:lnTo>
                    <a:pt x="8757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1893053" y="271130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1" y="2312"/>
                  </a:moveTo>
                  <a:lnTo>
                    <a:pt x="8271" y="2312"/>
                  </a:lnTo>
                  <a:lnTo>
                    <a:pt x="8271" y="1"/>
                  </a:lnTo>
                  <a:lnTo>
                    <a:pt x="1" y="1"/>
                  </a:lnTo>
                  <a:lnTo>
                    <a:pt x="1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1364941" y="275259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1517068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1671376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1823503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6" y="244"/>
                  </a:moveTo>
                  <a:lnTo>
                    <a:pt x="8636" y="2555"/>
                  </a:lnTo>
                  <a:lnTo>
                    <a:pt x="366" y="2555"/>
                  </a:lnTo>
                  <a:lnTo>
                    <a:pt x="366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1823503" y="275259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9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8879" y="1"/>
                  </a:lnTo>
                  <a:lnTo>
                    <a:pt x="8879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1830026" y="275694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1" y="2312"/>
                  </a:moveTo>
                  <a:lnTo>
                    <a:pt x="8271" y="2312"/>
                  </a:lnTo>
                  <a:lnTo>
                    <a:pt x="8271" y="1"/>
                  </a:lnTo>
                  <a:lnTo>
                    <a:pt x="1" y="1"/>
                  </a:lnTo>
                  <a:lnTo>
                    <a:pt x="1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1430131" y="279823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1430131" y="2798238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109" y="244"/>
                  </a:lnTo>
                  <a:lnTo>
                    <a:pt x="510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1517068" y="279823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1582276" y="279823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1582276" y="279823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1671376" y="279823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1734403" y="2798238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1734403" y="279823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2" y="244"/>
                  </a:lnTo>
                  <a:lnTo>
                    <a:pt x="53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1823503" y="279823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3" y="244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1888711" y="279823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1888711" y="2798238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5230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4987" y="1"/>
                  </a:lnTo>
                  <a:lnTo>
                    <a:pt x="5108" y="1"/>
                  </a:lnTo>
                  <a:lnTo>
                    <a:pt x="5351" y="1"/>
                  </a:lnTo>
                  <a:lnTo>
                    <a:pt x="5351" y="1"/>
                  </a:lnTo>
                  <a:lnTo>
                    <a:pt x="8757" y="1"/>
                  </a:lnTo>
                  <a:lnTo>
                    <a:pt x="8757" y="2798"/>
                  </a:lnTo>
                  <a:lnTo>
                    <a:pt x="5230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1893053" y="2802580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4987" y="2312"/>
                  </a:moveTo>
                  <a:lnTo>
                    <a:pt x="8271" y="2312"/>
                  </a:lnTo>
                  <a:lnTo>
                    <a:pt x="8271" y="1"/>
                  </a:lnTo>
                  <a:lnTo>
                    <a:pt x="1" y="1"/>
                  </a:lnTo>
                  <a:lnTo>
                    <a:pt x="1" y="2312"/>
                  </a:lnTo>
                  <a:lnTo>
                    <a:pt x="4987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1979991" y="279823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49" y="244"/>
                  </a:lnTo>
                  <a:lnTo>
                    <a:pt x="364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1979991" y="279823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fill="none" extrusionOk="0">
                  <a:moveTo>
                    <a:pt x="3527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3649" y="1"/>
                  </a:lnTo>
                  <a:lnTo>
                    <a:pt x="3649" y="244"/>
                  </a:lnTo>
                  <a:lnTo>
                    <a:pt x="3527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1979991" y="284387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49" y="244"/>
                  </a:lnTo>
                  <a:lnTo>
                    <a:pt x="364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1979991" y="2843878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fill="none" extrusionOk="0">
                  <a:moveTo>
                    <a:pt x="3649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3649" y="1"/>
                  </a:lnTo>
                  <a:lnTo>
                    <a:pt x="3649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1888711" y="279823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1888711" y="279823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5230" y="1"/>
                  </a:lnTo>
                  <a:lnTo>
                    <a:pt x="5230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1364941" y="2843878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1430131" y="2843878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109" y="244"/>
                  </a:lnTo>
                  <a:lnTo>
                    <a:pt x="510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1517068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1517068" y="284387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1582276" y="28438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1671376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1671376" y="284387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1734403" y="2843878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2" y="244"/>
                  </a:lnTo>
                  <a:lnTo>
                    <a:pt x="53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1823503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6" y="244"/>
                  </a:moveTo>
                  <a:lnTo>
                    <a:pt x="8636" y="2433"/>
                  </a:lnTo>
                  <a:lnTo>
                    <a:pt x="366" y="2433"/>
                  </a:lnTo>
                  <a:lnTo>
                    <a:pt x="366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1823503" y="284387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9" y="2676"/>
                  </a:moveTo>
                  <a:lnTo>
                    <a:pt x="1" y="2676"/>
                  </a:lnTo>
                  <a:lnTo>
                    <a:pt x="1" y="1"/>
                  </a:lnTo>
                  <a:lnTo>
                    <a:pt x="8879" y="1"/>
                  </a:lnTo>
                  <a:lnTo>
                    <a:pt x="8879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1830026" y="284823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1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1823503" y="2843878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3" y="244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1888711" y="28438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1888711" y="2843878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230" y="1"/>
                  </a:lnTo>
                  <a:lnTo>
                    <a:pt x="5230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1430131" y="288951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1582276" y="2889518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1734403" y="288951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1888711" y="2889518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1888711" y="2889518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fill="none" extrusionOk="0">
                  <a:moveTo>
                    <a:pt x="8757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757" y="1"/>
                  </a:lnTo>
                  <a:lnTo>
                    <a:pt x="8757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1893053" y="289387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1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1364941" y="2935158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1517068" y="293515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1671376" y="2935158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3527" y="2676"/>
                  </a:lnTo>
                  <a:lnTo>
                    <a:pt x="3527" y="2798"/>
                  </a:lnTo>
                  <a:lnTo>
                    <a:pt x="3771" y="2798"/>
                  </a:lnTo>
                  <a:lnTo>
                    <a:pt x="3892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1823503" y="293515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6" y="244"/>
                  </a:moveTo>
                  <a:lnTo>
                    <a:pt x="8636" y="2433"/>
                  </a:lnTo>
                  <a:lnTo>
                    <a:pt x="366" y="2433"/>
                  </a:lnTo>
                  <a:lnTo>
                    <a:pt x="366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1823503" y="293515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9" y="2676"/>
                  </a:moveTo>
                  <a:lnTo>
                    <a:pt x="1" y="2676"/>
                  </a:lnTo>
                  <a:lnTo>
                    <a:pt x="1" y="1"/>
                  </a:lnTo>
                  <a:lnTo>
                    <a:pt x="8879" y="1"/>
                  </a:lnTo>
                  <a:lnTo>
                    <a:pt x="8879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1830026" y="293951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1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1430131" y="298079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1430131" y="2978635"/>
              <a:ext cx="91298" cy="6540"/>
            </a:xfrm>
            <a:custGeom>
              <a:avLst/>
              <a:gdLst/>
              <a:ahLst/>
              <a:cxnLst/>
              <a:rect l="l" t="t" r="r" b="b"/>
              <a:pathLst>
                <a:path w="5109" h="366" extrusionOk="0">
                  <a:moveTo>
                    <a:pt x="122" y="0"/>
                  </a:moveTo>
                  <a:lnTo>
                    <a:pt x="1" y="122"/>
                  </a:lnTo>
                  <a:lnTo>
                    <a:pt x="1" y="365"/>
                  </a:lnTo>
                  <a:lnTo>
                    <a:pt x="4987" y="365"/>
                  </a:lnTo>
                  <a:lnTo>
                    <a:pt x="5109" y="24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1517068" y="2978635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3771" y="365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1582276" y="297863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365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365"/>
                  </a:lnTo>
                  <a:close/>
                  <a:moveTo>
                    <a:pt x="5108" y="0"/>
                  </a:moveTo>
                  <a:lnTo>
                    <a:pt x="4986" y="122"/>
                  </a:lnTo>
                  <a:lnTo>
                    <a:pt x="0" y="122"/>
                  </a:lnTo>
                  <a:lnTo>
                    <a:pt x="0" y="2797"/>
                  </a:lnTo>
                  <a:lnTo>
                    <a:pt x="8757" y="2797"/>
                  </a:lnTo>
                  <a:lnTo>
                    <a:pt x="8757" y="122"/>
                  </a:lnTo>
                  <a:lnTo>
                    <a:pt x="5230" y="122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1582276" y="297863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108" y="365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1671376" y="2978635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3649" y="365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1734403" y="2980798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1734403" y="2978635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244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5352" y="365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1823503" y="2978635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244" y="0"/>
                  </a:moveTo>
                  <a:lnTo>
                    <a:pt x="1" y="122"/>
                  </a:lnTo>
                  <a:lnTo>
                    <a:pt x="1" y="365"/>
                  </a:lnTo>
                  <a:lnTo>
                    <a:pt x="3771" y="365"/>
                  </a:lnTo>
                  <a:lnTo>
                    <a:pt x="3893" y="243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1888711" y="297863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4" y="365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365"/>
                  </a:lnTo>
                  <a:close/>
                  <a:moveTo>
                    <a:pt x="5108" y="0"/>
                  </a:moveTo>
                  <a:lnTo>
                    <a:pt x="4987" y="122"/>
                  </a:lnTo>
                  <a:lnTo>
                    <a:pt x="0" y="122"/>
                  </a:lnTo>
                  <a:lnTo>
                    <a:pt x="0" y="2797"/>
                  </a:lnTo>
                  <a:lnTo>
                    <a:pt x="8757" y="2797"/>
                  </a:lnTo>
                  <a:lnTo>
                    <a:pt x="8757" y="122"/>
                  </a:lnTo>
                  <a:lnTo>
                    <a:pt x="5351" y="122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1888711" y="297863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5230" y="2797"/>
                  </a:moveTo>
                  <a:lnTo>
                    <a:pt x="0" y="2797"/>
                  </a:lnTo>
                  <a:lnTo>
                    <a:pt x="0" y="122"/>
                  </a:lnTo>
                  <a:lnTo>
                    <a:pt x="4987" y="122"/>
                  </a:lnTo>
                  <a:lnTo>
                    <a:pt x="5108" y="0"/>
                  </a:lnTo>
                  <a:lnTo>
                    <a:pt x="5351" y="0"/>
                  </a:lnTo>
                  <a:lnTo>
                    <a:pt x="5351" y="122"/>
                  </a:lnTo>
                  <a:lnTo>
                    <a:pt x="8757" y="122"/>
                  </a:lnTo>
                  <a:lnTo>
                    <a:pt x="8757" y="2797"/>
                  </a:lnTo>
                  <a:lnTo>
                    <a:pt x="5230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1893053" y="298515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4987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189"/>
                  </a:lnTo>
                  <a:lnTo>
                    <a:pt x="4987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1979991" y="2978635"/>
              <a:ext cx="65208" cy="6540"/>
            </a:xfrm>
            <a:custGeom>
              <a:avLst/>
              <a:gdLst/>
              <a:ahLst/>
              <a:cxnLst/>
              <a:rect l="l" t="t" r="r" b="b"/>
              <a:pathLst>
                <a:path w="3649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3527" y="365"/>
                  </a:lnTo>
                  <a:lnTo>
                    <a:pt x="3649" y="243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1979991" y="2978635"/>
              <a:ext cx="65208" cy="6540"/>
            </a:xfrm>
            <a:custGeom>
              <a:avLst/>
              <a:gdLst/>
              <a:ahLst/>
              <a:cxnLst/>
              <a:rect l="l" t="t" r="r" b="b"/>
              <a:pathLst>
                <a:path w="3649" h="366" fill="none" extrusionOk="0">
                  <a:moveTo>
                    <a:pt x="3527" y="365"/>
                  </a:moveTo>
                  <a:lnTo>
                    <a:pt x="0" y="365"/>
                  </a:lnTo>
                  <a:lnTo>
                    <a:pt x="0" y="122"/>
                  </a:lnTo>
                  <a:lnTo>
                    <a:pt x="122" y="0"/>
                  </a:lnTo>
                  <a:lnTo>
                    <a:pt x="3649" y="0"/>
                  </a:lnTo>
                  <a:lnTo>
                    <a:pt x="3649" y="243"/>
                  </a:lnTo>
                  <a:lnTo>
                    <a:pt x="3527" y="3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1979991" y="3024275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649" y="243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1979991" y="3024275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fill="none" extrusionOk="0">
                  <a:moveTo>
                    <a:pt x="364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3649" y="0"/>
                  </a:lnTo>
                  <a:lnTo>
                    <a:pt x="3649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1888711" y="297863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0"/>
                  </a:moveTo>
                  <a:lnTo>
                    <a:pt x="0" y="365"/>
                  </a:lnTo>
                  <a:lnTo>
                    <a:pt x="5108" y="365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1888711" y="297863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fill="none" extrusionOk="0">
                  <a:moveTo>
                    <a:pt x="5108" y="365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5230" y="0"/>
                  </a:lnTo>
                  <a:lnTo>
                    <a:pt x="5230" y="243"/>
                  </a:lnTo>
                  <a:lnTo>
                    <a:pt x="5108" y="3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1364941" y="302427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1430131" y="3024275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extrusionOk="0">
                  <a:moveTo>
                    <a:pt x="1" y="0"/>
                  </a:moveTo>
                  <a:lnTo>
                    <a:pt x="1" y="243"/>
                  </a:lnTo>
                  <a:lnTo>
                    <a:pt x="5109" y="24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1517068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1517068" y="302427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1582276" y="302427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1671376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1671376" y="302427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1734403" y="302427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2" y="243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1823503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6" y="243"/>
                  </a:moveTo>
                  <a:lnTo>
                    <a:pt x="8636" y="2554"/>
                  </a:lnTo>
                  <a:lnTo>
                    <a:pt x="366" y="2554"/>
                  </a:lnTo>
                  <a:lnTo>
                    <a:pt x="366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1823503" y="30242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9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8879" y="0"/>
                  </a:lnTo>
                  <a:lnTo>
                    <a:pt x="8879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1830026" y="302861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1" y="2311"/>
                  </a:moveTo>
                  <a:lnTo>
                    <a:pt x="8271" y="2311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1823503" y="302427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3" y="243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1888711" y="302427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1888711" y="302427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230" y="0"/>
                  </a:lnTo>
                  <a:lnTo>
                    <a:pt x="5230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1430131" y="3069915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1582276" y="306991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1734403" y="306991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1734403" y="306991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9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9" y="0"/>
                  </a:lnTo>
                  <a:lnTo>
                    <a:pt x="8879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1740926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1888711" y="306991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1888711" y="306991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8757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757" y="0"/>
                  </a:lnTo>
                  <a:lnTo>
                    <a:pt x="8757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1893053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1" y="2311"/>
                  </a:moveTo>
                  <a:lnTo>
                    <a:pt x="8271" y="2311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1364941" y="3117717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1517068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1671376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1823503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6" y="244"/>
                  </a:moveTo>
                  <a:lnTo>
                    <a:pt x="8636" y="2433"/>
                  </a:lnTo>
                  <a:lnTo>
                    <a:pt x="366" y="2433"/>
                  </a:lnTo>
                  <a:lnTo>
                    <a:pt x="366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1823503" y="3117717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9" y="2676"/>
                  </a:moveTo>
                  <a:lnTo>
                    <a:pt x="1" y="2676"/>
                  </a:lnTo>
                  <a:lnTo>
                    <a:pt x="1" y="1"/>
                  </a:lnTo>
                  <a:lnTo>
                    <a:pt x="8879" y="1"/>
                  </a:lnTo>
                  <a:lnTo>
                    <a:pt x="8879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1830026" y="312207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1" y="2189"/>
                  </a:moveTo>
                  <a:lnTo>
                    <a:pt x="8271" y="2189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1430131" y="3161195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1430131" y="3161195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extrusionOk="0">
                  <a:moveTo>
                    <a:pt x="1" y="0"/>
                  </a:moveTo>
                  <a:lnTo>
                    <a:pt x="1" y="243"/>
                  </a:lnTo>
                  <a:lnTo>
                    <a:pt x="5109" y="24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1517068" y="316119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1582276" y="316119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1582276" y="316119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1671376" y="316119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1734403" y="316119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1734403" y="316119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2" y="243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1823503" y="316119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3" y="243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1888711" y="316119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1888711" y="316119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5230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4987" y="0"/>
                  </a:lnTo>
                  <a:lnTo>
                    <a:pt x="5108" y="0"/>
                  </a:lnTo>
                  <a:lnTo>
                    <a:pt x="5351" y="0"/>
                  </a:lnTo>
                  <a:lnTo>
                    <a:pt x="5351" y="0"/>
                  </a:lnTo>
                  <a:lnTo>
                    <a:pt x="8757" y="0"/>
                  </a:lnTo>
                  <a:lnTo>
                    <a:pt x="8757" y="2797"/>
                  </a:lnTo>
                  <a:lnTo>
                    <a:pt x="5230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1893053" y="316553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4987" y="2311"/>
                  </a:moveTo>
                  <a:lnTo>
                    <a:pt x="8271" y="2311"/>
                  </a:lnTo>
                  <a:lnTo>
                    <a:pt x="8271" y="0"/>
                  </a:lnTo>
                  <a:lnTo>
                    <a:pt x="1" y="0"/>
                  </a:lnTo>
                  <a:lnTo>
                    <a:pt x="1" y="2311"/>
                  </a:lnTo>
                  <a:lnTo>
                    <a:pt x="4987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1979991" y="3161195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649" y="243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1979991" y="3161195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fill="none" extrusionOk="0">
                  <a:moveTo>
                    <a:pt x="3527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3649" y="0"/>
                  </a:lnTo>
                  <a:lnTo>
                    <a:pt x="3649" y="243"/>
                  </a:lnTo>
                  <a:lnTo>
                    <a:pt x="3527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1979991" y="3206835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649" y="243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1979991" y="3206835"/>
              <a:ext cx="65208" cy="4360"/>
            </a:xfrm>
            <a:custGeom>
              <a:avLst/>
              <a:gdLst/>
              <a:ahLst/>
              <a:cxnLst/>
              <a:rect l="l" t="t" r="r" b="b"/>
              <a:pathLst>
                <a:path w="3649" h="244" fill="none" extrusionOk="0">
                  <a:moveTo>
                    <a:pt x="3527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243"/>
                  </a:lnTo>
                  <a:lnTo>
                    <a:pt x="3527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1888711" y="316119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1888711" y="316119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5230" y="0"/>
                  </a:lnTo>
                  <a:lnTo>
                    <a:pt x="5230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1364941" y="3206835"/>
              <a:ext cx="156488" cy="30433"/>
            </a:xfrm>
            <a:custGeom>
              <a:avLst/>
              <a:gdLst/>
              <a:ahLst/>
              <a:cxnLst/>
              <a:rect l="l" t="t" r="r" b="b"/>
              <a:pathLst>
                <a:path w="8757" h="1703" extrusionOk="0">
                  <a:moveTo>
                    <a:pt x="8513" y="243"/>
                  </a:moveTo>
                  <a:lnTo>
                    <a:pt x="8513" y="1338"/>
                  </a:lnTo>
                  <a:lnTo>
                    <a:pt x="243" y="1460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1703"/>
                  </a:lnTo>
                  <a:lnTo>
                    <a:pt x="8757" y="1581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1430131" y="3206835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extrusionOk="0">
                  <a:moveTo>
                    <a:pt x="1" y="0"/>
                  </a:moveTo>
                  <a:lnTo>
                    <a:pt x="1" y="243"/>
                  </a:lnTo>
                  <a:lnTo>
                    <a:pt x="5109" y="24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1517068" y="3206835"/>
              <a:ext cx="158668" cy="28270"/>
            </a:xfrm>
            <a:custGeom>
              <a:avLst/>
              <a:gdLst/>
              <a:ahLst/>
              <a:cxnLst/>
              <a:rect l="l" t="t" r="r" b="b"/>
              <a:pathLst>
                <a:path w="8879" h="1582" extrusionOk="0">
                  <a:moveTo>
                    <a:pt x="8635" y="243"/>
                  </a:moveTo>
                  <a:lnTo>
                    <a:pt x="8635" y="1338"/>
                  </a:lnTo>
                  <a:lnTo>
                    <a:pt x="244" y="1338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1581"/>
                  </a:lnTo>
                  <a:lnTo>
                    <a:pt x="8879" y="1581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1517068" y="320683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1582276" y="320683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1671376" y="3206835"/>
              <a:ext cx="158668" cy="28270"/>
            </a:xfrm>
            <a:custGeom>
              <a:avLst/>
              <a:gdLst/>
              <a:ahLst/>
              <a:cxnLst/>
              <a:rect l="l" t="t" r="r" b="b"/>
              <a:pathLst>
                <a:path w="8879" h="1582" extrusionOk="0">
                  <a:moveTo>
                    <a:pt x="8514" y="243"/>
                  </a:moveTo>
                  <a:lnTo>
                    <a:pt x="8514" y="1338"/>
                  </a:lnTo>
                  <a:lnTo>
                    <a:pt x="244" y="1338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1581"/>
                  </a:lnTo>
                  <a:lnTo>
                    <a:pt x="8879" y="1581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1671376" y="320683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1734403" y="320683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2" y="243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1823503" y="3206835"/>
              <a:ext cx="158668" cy="28270"/>
            </a:xfrm>
            <a:custGeom>
              <a:avLst/>
              <a:gdLst/>
              <a:ahLst/>
              <a:cxnLst/>
              <a:rect l="l" t="t" r="r" b="b"/>
              <a:pathLst>
                <a:path w="8879" h="1582" extrusionOk="0">
                  <a:moveTo>
                    <a:pt x="8636" y="243"/>
                  </a:moveTo>
                  <a:lnTo>
                    <a:pt x="8636" y="1338"/>
                  </a:lnTo>
                  <a:lnTo>
                    <a:pt x="366" y="1338"/>
                  </a:lnTo>
                  <a:lnTo>
                    <a:pt x="366" y="243"/>
                  </a:lnTo>
                  <a:close/>
                  <a:moveTo>
                    <a:pt x="1" y="0"/>
                  </a:moveTo>
                  <a:lnTo>
                    <a:pt x="1" y="1581"/>
                  </a:lnTo>
                  <a:lnTo>
                    <a:pt x="8879" y="1581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1823503" y="3206835"/>
              <a:ext cx="158668" cy="28270"/>
            </a:xfrm>
            <a:custGeom>
              <a:avLst/>
              <a:gdLst/>
              <a:ahLst/>
              <a:cxnLst/>
              <a:rect l="l" t="t" r="r" b="b"/>
              <a:pathLst>
                <a:path w="8879" h="1582" fill="none" extrusionOk="0">
                  <a:moveTo>
                    <a:pt x="1" y="1581"/>
                  </a:moveTo>
                  <a:lnTo>
                    <a:pt x="1" y="0"/>
                  </a:lnTo>
                  <a:lnTo>
                    <a:pt x="8879" y="0"/>
                  </a:lnTo>
                  <a:lnTo>
                    <a:pt x="8879" y="1581"/>
                  </a:lnTo>
                  <a:lnTo>
                    <a:pt x="1" y="15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1830026" y="3211178"/>
              <a:ext cx="147803" cy="19568"/>
            </a:xfrm>
            <a:custGeom>
              <a:avLst/>
              <a:gdLst/>
              <a:ahLst/>
              <a:cxnLst/>
              <a:rect l="l" t="t" r="r" b="b"/>
              <a:pathLst>
                <a:path w="8271" h="1095" fill="none" extrusionOk="0">
                  <a:moveTo>
                    <a:pt x="1" y="0"/>
                  </a:moveTo>
                  <a:lnTo>
                    <a:pt x="1" y="1095"/>
                  </a:lnTo>
                  <a:lnTo>
                    <a:pt x="8271" y="1095"/>
                  </a:lnTo>
                  <a:lnTo>
                    <a:pt x="827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1823503" y="320683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3" y="243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1888711" y="320683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1888711" y="320683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230" y="0"/>
                  </a:lnTo>
                  <a:lnTo>
                    <a:pt x="5230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2034316" y="3252475"/>
              <a:ext cx="10883" cy="50000"/>
            </a:xfrm>
            <a:custGeom>
              <a:avLst/>
              <a:gdLst/>
              <a:ahLst/>
              <a:cxnLst/>
              <a:rect l="l" t="t" r="r" b="b"/>
              <a:pathLst>
                <a:path w="609" h="2798" extrusionOk="0">
                  <a:moveTo>
                    <a:pt x="366" y="243"/>
                  </a:moveTo>
                  <a:lnTo>
                    <a:pt x="366" y="2433"/>
                  </a:lnTo>
                  <a:lnTo>
                    <a:pt x="244" y="2433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609" y="279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2034316" y="3252475"/>
              <a:ext cx="10883" cy="50000"/>
            </a:xfrm>
            <a:custGeom>
              <a:avLst/>
              <a:gdLst/>
              <a:ahLst/>
              <a:cxnLst/>
              <a:rect l="l" t="t" r="r" b="b"/>
              <a:pathLst>
                <a:path w="609" h="2798" fill="none" extrusionOk="0">
                  <a:moveTo>
                    <a:pt x="609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609" y="0"/>
                  </a:lnTo>
                  <a:lnTo>
                    <a:pt x="609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2038658" y="3256818"/>
              <a:ext cx="2198" cy="39135"/>
            </a:xfrm>
            <a:custGeom>
              <a:avLst/>
              <a:gdLst/>
              <a:ahLst/>
              <a:cxnLst/>
              <a:rect l="l" t="t" r="r" b="b"/>
              <a:pathLst>
                <a:path w="123" h="2190" fill="none" extrusionOk="0">
                  <a:moveTo>
                    <a:pt x="1" y="2190"/>
                  </a:moveTo>
                  <a:lnTo>
                    <a:pt x="123" y="2190"/>
                  </a:lnTo>
                  <a:lnTo>
                    <a:pt x="123" y="0"/>
                  </a:lnTo>
                  <a:lnTo>
                    <a:pt x="1" y="0"/>
                  </a:lnTo>
                  <a:lnTo>
                    <a:pt x="1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1058488" y="2572218"/>
              <a:ext cx="158686" cy="47820"/>
            </a:xfrm>
            <a:custGeom>
              <a:avLst/>
              <a:gdLst/>
              <a:ahLst/>
              <a:cxnLst/>
              <a:rect l="l" t="t" r="r" b="b"/>
              <a:pathLst>
                <a:path w="8880" h="2676" extrusionOk="0">
                  <a:moveTo>
                    <a:pt x="8636" y="244"/>
                  </a:moveTo>
                  <a:lnTo>
                    <a:pt x="8636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0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1212796" y="2572218"/>
              <a:ext cx="156505" cy="47820"/>
            </a:xfrm>
            <a:custGeom>
              <a:avLst/>
              <a:gdLst/>
              <a:ahLst/>
              <a:cxnLst/>
              <a:rect l="l" t="t" r="r" b="b"/>
              <a:pathLst>
                <a:path w="8758" h="2676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0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1364941" y="2572218"/>
              <a:ext cx="4360" cy="47820"/>
            </a:xfrm>
            <a:custGeom>
              <a:avLst/>
              <a:gdLst/>
              <a:ahLst/>
              <a:cxnLst/>
              <a:rect l="l" t="t" r="r" b="b"/>
              <a:pathLst>
                <a:path w="244" h="2676" extrusionOk="0">
                  <a:moveTo>
                    <a:pt x="0" y="0"/>
                  </a:moveTo>
                  <a:lnTo>
                    <a:pt x="0" y="2676"/>
                  </a:lnTo>
                  <a:lnTo>
                    <a:pt x="243" y="2676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1058488" y="2615678"/>
              <a:ext cx="67406" cy="50000"/>
            </a:xfrm>
            <a:custGeom>
              <a:avLst/>
              <a:gdLst/>
              <a:ahLst/>
              <a:cxnLst/>
              <a:rect l="l" t="t" r="r" b="b"/>
              <a:pathLst>
                <a:path w="3772" h="2798" extrusionOk="0">
                  <a:moveTo>
                    <a:pt x="3528" y="244"/>
                  </a:moveTo>
                  <a:lnTo>
                    <a:pt x="3528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1" y="2798"/>
                  </a:lnTo>
                  <a:lnTo>
                    <a:pt x="3771" y="2798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1058488" y="261567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1123696" y="261567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1123696" y="261567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1212796" y="261567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1275823" y="261567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1364941" y="261567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0" y="244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1427969" y="2615678"/>
              <a:ext cx="6523" cy="50000"/>
            </a:xfrm>
            <a:custGeom>
              <a:avLst/>
              <a:gdLst/>
              <a:ahLst/>
              <a:cxnLst/>
              <a:rect l="l" t="t" r="r" b="b"/>
              <a:pathLst>
                <a:path w="365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365" y="279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1427969" y="2615678"/>
              <a:ext cx="6523" cy="4360"/>
            </a:xfrm>
            <a:custGeom>
              <a:avLst/>
              <a:gdLst/>
              <a:ahLst/>
              <a:cxnLst/>
              <a:rect l="l" t="t" r="r" b="b"/>
              <a:pathLst>
                <a:path w="365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5" y="24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1364941" y="266131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0" y="244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1427969" y="2661318"/>
              <a:ext cx="6523" cy="4360"/>
            </a:xfrm>
            <a:custGeom>
              <a:avLst/>
              <a:gdLst/>
              <a:ahLst/>
              <a:cxnLst/>
              <a:rect l="l" t="t" r="r" b="b"/>
              <a:pathLst>
                <a:path w="365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5" y="24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1275823" y="261567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1364941" y="2615678"/>
              <a:ext cx="4360" cy="436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1058488" y="2661318"/>
              <a:ext cx="158686" cy="50000"/>
            </a:xfrm>
            <a:custGeom>
              <a:avLst/>
              <a:gdLst/>
              <a:ahLst/>
              <a:cxnLst/>
              <a:rect l="l" t="t" r="r" b="b"/>
              <a:pathLst>
                <a:path w="8880" h="2798" extrusionOk="0">
                  <a:moveTo>
                    <a:pt x="8636" y="244"/>
                  </a:moveTo>
                  <a:lnTo>
                    <a:pt x="8636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1058488" y="266131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1123696" y="266131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1212796" y="266131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1364941" y="2661318"/>
              <a:ext cx="4360" cy="50000"/>
            </a:xfrm>
            <a:custGeom>
              <a:avLst/>
              <a:gdLst/>
              <a:ahLst/>
              <a:cxnLst/>
              <a:rect l="l" t="t" r="r" b="b"/>
              <a:pathLst>
                <a:path w="244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243" y="2798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1212796" y="266131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1275823" y="266131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1364941" y="2661318"/>
              <a:ext cx="4360" cy="436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40"/>
            <p:cNvSpPr/>
            <p:nvPr/>
          </p:nvSpPr>
          <p:spPr>
            <a:xfrm>
              <a:off x="1058488" y="2706958"/>
              <a:ext cx="67406" cy="50000"/>
            </a:xfrm>
            <a:custGeom>
              <a:avLst/>
              <a:gdLst/>
              <a:ahLst/>
              <a:cxnLst/>
              <a:rect l="l" t="t" r="r" b="b"/>
              <a:pathLst>
                <a:path w="3772" h="2798" extrusionOk="0">
                  <a:moveTo>
                    <a:pt x="3528" y="244"/>
                  </a:moveTo>
                  <a:lnTo>
                    <a:pt x="3528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3771" y="2798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40"/>
            <p:cNvSpPr/>
            <p:nvPr/>
          </p:nvSpPr>
          <p:spPr>
            <a:xfrm>
              <a:off x="1123696" y="270695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40"/>
            <p:cNvSpPr/>
            <p:nvPr/>
          </p:nvSpPr>
          <p:spPr>
            <a:xfrm>
              <a:off x="1275823" y="270695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1427969" y="2706958"/>
              <a:ext cx="6523" cy="50000"/>
            </a:xfrm>
            <a:custGeom>
              <a:avLst/>
              <a:gdLst/>
              <a:ahLst/>
              <a:cxnLst/>
              <a:rect l="l" t="t" r="r" b="b"/>
              <a:pathLst>
                <a:path w="365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365" y="279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40"/>
            <p:cNvSpPr/>
            <p:nvPr/>
          </p:nvSpPr>
          <p:spPr>
            <a:xfrm>
              <a:off x="1058488" y="2752598"/>
              <a:ext cx="158686" cy="50000"/>
            </a:xfrm>
            <a:custGeom>
              <a:avLst/>
              <a:gdLst/>
              <a:ahLst/>
              <a:cxnLst/>
              <a:rect l="l" t="t" r="r" b="b"/>
              <a:pathLst>
                <a:path w="8880" h="2798" extrusionOk="0">
                  <a:moveTo>
                    <a:pt x="8636" y="244"/>
                  </a:moveTo>
                  <a:lnTo>
                    <a:pt x="8636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40"/>
            <p:cNvSpPr/>
            <p:nvPr/>
          </p:nvSpPr>
          <p:spPr>
            <a:xfrm>
              <a:off x="1212796" y="275259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40"/>
            <p:cNvSpPr/>
            <p:nvPr/>
          </p:nvSpPr>
          <p:spPr>
            <a:xfrm>
              <a:off x="1364941" y="2752598"/>
              <a:ext cx="4360" cy="50000"/>
            </a:xfrm>
            <a:custGeom>
              <a:avLst/>
              <a:gdLst/>
              <a:ahLst/>
              <a:cxnLst/>
              <a:rect l="l" t="t" r="r" b="b"/>
              <a:pathLst>
                <a:path w="244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243" y="2798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40"/>
            <p:cNvSpPr/>
            <p:nvPr/>
          </p:nvSpPr>
          <p:spPr>
            <a:xfrm>
              <a:off x="1058488" y="2798238"/>
              <a:ext cx="67406" cy="50000"/>
            </a:xfrm>
            <a:custGeom>
              <a:avLst/>
              <a:gdLst/>
              <a:ahLst/>
              <a:cxnLst/>
              <a:rect l="l" t="t" r="r" b="b"/>
              <a:pathLst>
                <a:path w="3772" h="2798" extrusionOk="0">
                  <a:moveTo>
                    <a:pt x="3528" y="244"/>
                  </a:moveTo>
                  <a:lnTo>
                    <a:pt x="3528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1" y="2798"/>
                  </a:lnTo>
                  <a:lnTo>
                    <a:pt x="3771" y="2798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40"/>
            <p:cNvSpPr/>
            <p:nvPr/>
          </p:nvSpPr>
          <p:spPr>
            <a:xfrm>
              <a:off x="1058488" y="279823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40"/>
            <p:cNvSpPr/>
            <p:nvPr/>
          </p:nvSpPr>
          <p:spPr>
            <a:xfrm>
              <a:off x="1123696" y="279823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40"/>
            <p:cNvSpPr/>
            <p:nvPr/>
          </p:nvSpPr>
          <p:spPr>
            <a:xfrm>
              <a:off x="1123696" y="279823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40"/>
            <p:cNvSpPr/>
            <p:nvPr/>
          </p:nvSpPr>
          <p:spPr>
            <a:xfrm>
              <a:off x="1212796" y="279823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40"/>
            <p:cNvSpPr/>
            <p:nvPr/>
          </p:nvSpPr>
          <p:spPr>
            <a:xfrm>
              <a:off x="1275823" y="2798238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4"/>
                  </a:moveTo>
                  <a:lnTo>
                    <a:pt x="851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40"/>
            <p:cNvSpPr/>
            <p:nvPr/>
          </p:nvSpPr>
          <p:spPr>
            <a:xfrm>
              <a:off x="1364941" y="279823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0" y="244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40"/>
            <p:cNvSpPr/>
            <p:nvPr/>
          </p:nvSpPr>
          <p:spPr>
            <a:xfrm>
              <a:off x="1427969" y="2798238"/>
              <a:ext cx="6523" cy="50000"/>
            </a:xfrm>
            <a:custGeom>
              <a:avLst/>
              <a:gdLst/>
              <a:ahLst/>
              <a:cxnLst/>
              <a:rect l="l" t="t" r="r" b="b"/>
              <a:pathLst>
                <a:path w="365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365" y="279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40"/>
            <p:cNvSpPr/>
            <p:nvPr/>
          </p:nvSpPr>
          <p:spPr>
            <a:xfrm>
              <a:off x="1427969" y="2798238"/>
              <a:ext cx="6523" cy="4360"/>
            </a:xfrm>
            <a:custGeom>
              <a:avLst/>
              <a:gdLst/>
              <a:ahLst/>
              <a:cxnLst/>
              <a:rect l="l" t="t" r="r" b="b"/>
              <a:pathLst>
                <a:path w="365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5" y="24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40"/>
            <p:cNvSpPr/>
            <p:nvPr/>
          </p:nvSpPr>
          <p:spPr>
            <a:xfrm>
              <a:off x="1364941" y="2843878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0" y="244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40"/>
            <p:cNvSpPr/>
            <p:nvPr/>
          </p:nvSpPr>
          <p:spPr>
            <a:xfrm>
              <a:off x="1427969" y="2843878"/>
              <a:ext cx="6523" cy="4360"/>
            </a:xfrm>
            <a:custGeom>
              <a:avLst/>
              <a:gdLst/>
              <a:ahLst/>
              <a:cxnLst/>
              <a:rect l="l" t="t" r="r" b="b"/>
              <a:pathLst>
                <a:path w="365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65" y="24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40"/>
            <p:cNvSpPr/>
            <p:nvPr/>
          </p:nvSpPr>
          <p:spPr>
            <a:xfrm>
              <a:off x="1275823" y="279823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40"/>
            <p:cNvSpPr/>
            <p:nvPr/>
          </p:nvSpPr>
          <p:spPr>
            <a:xfrm>
              <a:off x="1364941" y="2798238"/>
              <a:ext cx="4360" cy="436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40"/>
            <p:cNvSpPr/>
            <p:nvPr/>
          </p:nvSpPr>
          <p:spPr>
            <a:xfrm>
              <a:off x="1058488" y="2843878"/>
              <a:ext cx="158686" cy="47838"/>
            </a:xfrm>
            <a:custGeom>
              <a:avLst/>
              <a:gdLst/>
              <a:ahLst/>
              <a:cxnLst/>
              <a:rect l="l" t="t" r="r" b="b"/>
              <a:pathLst>
                <a:path w="8880" h="2677" extrusionOk="0">
                  <a:moveTo>
                    <a:pt x="8636" y="244"/>
                  </a:moveTo>
                  <a:lnTo>
                    <a:pt x="8636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40"/>
            <p:cNvSpPr/>
            <p:nvPr/>
          </p:nvSpPr>
          <p:spPr>
            <a:xfrm>
              <a:off x="1058488" y="284387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40"/>
            <p:cNvSpPr/>
            <p:nvPr/>
          </p:nvSpPr>
          <p:spPr>
            <a:xfrm>
              <a:off x="1123696" y="284387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40"/>
            <p:cNvSpPr/>
            <p:nvPr/>
          </p:nvSpPr>
          <p:spPr>
            <a:xfrm>
              <a:off x="1212796" y="284387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40"/>
            <p:cNvSpPr/>
            <p:nvPr/>
          </p:nvSpPr>
          <p:spPr>
            <a:xfrm>
              <a:off x="1364941" y="2843878"/>
              <a:ext cx="4360" cy="47838"/>
            </a:xfrm>
            <a:custGeom>
              <a:avLst/>
              <a:gdLst/>
              <a:ahLst/>
              <a:cxnLst/>
              <a:rect l="l" t="t" r="r" b="b"/>
              <a:pathLst>
                <a:path w="244" h="2677" extrusionOk="0">
                  <a:moveTo>
                    <a:pt x="0" y="1"/>
                  </a:moveTo>
                  <a:lnTo>
                    <a:pt x="0" y="2676"/>
                  </a:lnTo>
                  <a:lnTo>
                    <a:pt x="243" y="2676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40"/>
            <p:cNvSpPr/>
            <p:nvPr/>
          </p:nvSpPr>
          <p:spPr>
            <a:xfrm>
              <a:off x="1212796" y="2843878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40"/>
            <p:cNvSpPr/>
            <p:nvPr/>
          </p:nvSpPr>
          <p:spPr>
            <a:xfrm>
              <a:off x="1275823" y="2843878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1" y="1"/>
                  </a:moveTo>
                  <a:lnTo>
                    <a:pt x="1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40"/>
            <p:cNvSpPr/>
            <p:nvPr/>
          </p:nvSpPr>
          <p:spPr>
            <a:xfrm>
              <a:off x="1364941" y="2843878"/>
              <a:ext cx="4360" cy="436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40"/>
            <p:cNvSpPr/>
            <p:nvPr/>
          </p:nvSpPr>
          <p:spPr>
            <a:xfrm>
              <a:off x="1058488" y="2889518"/>
              <a:ext cx="67406" cy="47838"/>
            </a:xfrm>
            <a:custGeom>
              <a:avLst/>
              <a:gdLst/>
              <a:ahLst/>
              <a:cxnLst/>
              <a:rect l="l" t="t" r="r" b="b"/>
              <a:pathLst>
                <a:path w="3772" h="2677" extrusionOk="0">
                  <a:moveTo>
                    <a:pt x="3528" y="244"/>
                  </a:moveTo>
                  <a:lnTo>
                    <a:pt x="3528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3771" y="2676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40"/>
            <p:cNvSpPr/>
            <p:nvPr/>
          </p:nvSpPr>
          <p:spPr>
            <a:xfrm>
              <a:off x="1123696" y="288951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40"/>
            <p:cNvSpPr/>
            <p:nvPr/>
          </p:nvSpPr>
          <p:spPr>
            <a:xfrm>
              <a:off x="1275823" y="288951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40"/>
            <p:cNvSpPr/>
            <p:nvPr/>
          </p:nvSpPr>
          <p:spPr>
            <a:xfrm>
              <a:off x="1427969" y="2889518"/>
              <a:ext cx="6523" cy="47838"/>
            </a:xfrm>
            <a:custGeom>
              <a:avLst/>
              <a:gdLst/>
              <a:ahLst/>
              <a:cxnLst/>
              <a:rect l="l" t="t" r="r" b="b"/>
              <a:pathLst>
                <a:path w="365" h="2677" extrusionOk="0">
                  <a:moveTo>
                    <a:pt x="0" y="1"/>
                  </a:moveTo>
                  <a:lnTo>
                    <a:pt x="0" y="2676"/>
                  </a:lnTo>
                  <a:lnTo>
                    <a:pt x="365" y="267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40"/>
            <p:cNvSpPr/>
            <p:nvPr/>
          </p:nvSpPr>
          <p:spPr>
            <a:xfrm>
              <a:off x="1058488" y="2935158"/>
              <a:ext cx="158686" cy="50018"/>
            </a:xfrm>
            <a:custGeom>
              <a:avLst/>
              <a:gdLst/>
              <a:ahLst/>
              <a:cxnLst/>
              <a:rect l="l" t="t" r="r" b="b"/>
              <a:pathLst>
                <a:path w="8880" h="2799" extrusionOk="0">
                  <a:moveTo>
                    <a:pt x="8636" y="244"/>
                  </a:moveTo>
                  <a:lnTo>
                    <a:pt x="8636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3528" y="2676"/>
                  </a:lnTo>
                  <a:lnTo>
                    <a:pt x="3528" y="2798"/>
                  </a:lnTo>
                  <a:lnTo>
                    <a:pt x="3893" y="2798"/>
                  </a:lnTo>
                  <a:lnTo>
                    <a:pt x="3893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40"/>
            <p:cNvSpPr/>
            <p:nvPr/>
          </p:nvSpPr>
          <p:spPr>
            <a:xfrm>
              <a:off x="1212796" y="293515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40"/>
            <p:cNvSpPr/>
            <p:nvPr/>
          </p:nvSpPr>
          <p:spPr>
            <a:xfrm>
              <a:off x="1364941" y="2935158"/>
              <a:ext cx="4360" cy="47838"/>
            </a:xfrm>
            <a:custGeom>
              <a:avLst/>
              <a:gdLst/>
              <a:ahLst/>
              <a:cxnLst/>
              <a:rect l="l" t="t" r="r" b="b"/>
              <a:pathLst>
                <a:path w="244" h="2677" extrusionOk="0">
                  <a:moveTo>
                    <a:pt x="0" y="1"/>
                  </a:moveTo>
                  <a:lnTo>
                    <a:pt x="0" y="2676"/>
                  </a:lnTo>
                  <a:lnTo>
                    <a:pt x="243" y="2676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40"/>
            <p:cNvSpPr/>
            <p:nvPr/>
          </p:nvSpPr>
          <p:spPr>
            <a:xfrm>
              <a:off x="1058488" y="2978635"/>
              <a:ext cx="67406" cy="50000"/>
            </a:xfrm>
            <a:custGeom>
              <a:avLst/>
              <a:gdLst/>
              <a:ahLst/>
              <a:cxnLst/>
              <a:rect l="l" t="t" r="r" b="b"/>
              <a:pathLst>
                <a:path w="3772" h="2798" extrusionOk="0">
                  <a:moveTo>
                    <a:pt x="3528" y="365"/>
                  </a:moveTo>
                  <a:lnTo>
                    <a:pt x="3528" y="2554"/>
                  </a:lnTo>
                  <a:lnTo>
                    <a:pt x="244" y="2554"/>
                  </a:lnTo>
                  <a:lnTo>
                    <a:pt x="244" y="365"/>
                  </a:lnTo>
                  <a:close/>
                  <a:moveTo>
                    <a:pt x="1" y="0"/>
                  </a:moveTo>
                  <a:lnTo>
                    <a:pt x="1" y="2676"/>
                  </a:lnTo>
                  <a:lnTo>
                    <a:pt x="1" y="2797"/>
                  </a:lnTo>
                  <a:lnTo>
                    <a:pt x="3771" y="2797"/>
                  </a:lnTo>
                  <a:lnTo>
                    <a:pt x="3771" y="122"/>
                  </a:lnTo>
                  <a:lnTo>
                    <a:pt x="244" y="12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40"/>
            <p:cNvSpPr/>
            <p:nvPr/>
          </p:nvSpPr>
          <p:spPr>
            <a:xfrm>
              <a:off x="1058488" y="2978635"/>
              <a:ext cx="67406" cy="6540"/>
            </a:xfrm>
            <a:custGeom>
              <a:avLst/>
              <a:gdLst/>
              <a:ahLst/>
              <a:cxnLst/>
              <a:rect l="l" t="t" r="r" b="b"/>
              <a:pathLst>
                <a:path w="3772" h="366" extrusionOk="0">
                  <a:moveTo>
                    <a:pt x="123" y="0"/>
                  </a:moveTo>
                  <a:lnTo>
                    <a:pt x="1" y="122"/>
                  </a:lnTo>
                  <a:lnTo>
                    <a:pt x="1" y="365"/>
                  </a:lnTo>
                  <a:lnTo>
                    <a:pt x="3649" y="365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40"/>
            <p:cNvSpPr/>
            <p:nvPr/>
          </p:nvSpPr>
          <p:spPr>
            <a:xfrm>
              <a:off x="1123696" y="298079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40"/>
            <p:cNvSpPr/>
            <p:nvPr/>
          </p:nvSpPr>
          <p:spPr>
            <a:xfrm>
              <a:off x="1123696" y="2978635"/>
              <a:ext cx="93478" cy="6540"/>
            </a:xfrm>
            <a:custGeom>
              <a:avLst/>
              <a:gdLst/>
              <a:ahLst/>
              <a:cxnLst/>
              <a:rect l="l" t="t" r="r" b="b"/>
              <a:pathLst>
                <a:path w="5231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5230" y="365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40"/>
            <p:cNvSpPr/>
            <p:nvPr/>
          </p:nvSpPr>
          <p:spPr>
            <a:xfrm>
              <a:off x="1212796" y="2978635"/>
              <a:ext cx="67406" cy="6540"/>
            </a:xfrm>
            <a:custGeom>
              <a:avLst/>
              <a:gdLst/>
              <a:ahLst/>
              <a:cxnLst/>
              <a:rect l="l" t="t" r="r" b="b"/>
              <a:pathLst>
                <a:path w="3772" h="366" extrusionOk="0">
                  <a:moveTo>
                    <a:pt x="122" y="0"/>
                  </a:moveTo>
                  <a:lnTo>
                    <a:pt x="1" y="122"/>
                  </a:lnTo>
                  <a:lnTo>
                    <a:pt x="1" y="365"/>
                  </a:lnTo>
                  <a:lnTo>
                    <a:pt x="3649" y="365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40"/>
            <p:cNvSpPr/>
            <p:nvPr/>
          </p:nvSpPr>
          <p:spPr>
            <a:xfrm>
              <a:off x="1275823" y="2980798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40"/>
            <p:cNvSpPr/>
            <p:nvPr/>
          </p:nvSpPr>
          <p:spPr>
            <a:xfrm>
              <a:off x="1364941" y="2978635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3649" y="365"/>
                  </a:lnTo>
                  <a:lnTo>
                    <a:pt x="3770" y="243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40"/>
            <p:cNvSpPr/>
            <p:nvPr/>
          </p:nvSpPr>
          <p:spPr>
            <a:xfrm>
              <a:off x="1427969" y="2980798"/>
              <a:ext cx="6523" cy="47838"/>
            </a:xfrm>
            <a:custGeom>
              <a:avLst/>
              <a:gdLst/>
              <a:ahLst/>
              <a:cxnLst/>
              <a:rect l="l" t="t" r="r" b="b"/>
              <a:pathLst>
                <a:path w="365" h="2677" extrusionOk="0">
                  <a:moveTo>
                    <a:pt x="0" y="1"/>
                  </a:moveTo>
                  <a:lnTo>
                    <a:pt x="0" y="2676"/>
                  </a:lnTo>
                  <a:lnTo>
                    <a:pt x="365" y="267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1427969" y="2978635"/>
              <a:ext cx="6523" cy="6540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243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243" y="365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1364941" y="302427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0" y="243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1427969" y="3024275"/>
              <a:ext cx="6523" cy="4360"/>
            </a:xfrm>
            <a:custGeom>
              <a:avLst/>
              <a:gdLst/>
              <a:ahLst/>
              <a:cxnLst/>
              <a:rect l="l" t="t" r="r" b="b"/>
              <a:pathLst>
                <a:path w="365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1275823" y="2978635"/>
              <a:ext cx="93478" cy="6540"/>
            </a:xfrm>
            <a:custGeom>
              <a:avLst/>
              <a:gdLst/>
              <a:ahLst/>
              <a:cxnLst/>
              <a:rect l="l" t="t" r="r" b="b"/>
              <a:pathLst>
                <a:path w="5231" h="366" extrusionOk="0">
                  <a:moveTo>
                    <a:pt x="122" y="0"/>
                  </a:moveTo>
                  <a:lnTo>
                    <a:pt x="1" y="122"/>
                  </a:lnTo>
                  <a:lnTo>
                    <a:pt x="1" y="365"/>
                  </a:lnTo>
                  <a:lnTo>
                    <a:pt x="5109" y="365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1364941" y="2978635"/>
              <a:ext cx="4360" cy="6540"/>
            </a:xfrm>
            <a:custGeom>
              <a:avLst/>
              <a:gdLst/>
              <a:ahLst/>
              <a:cxnLst/>
              <a:rect l="l" t="t" r="r" b="b"/>
              <a:pathLst>
                <a:path w="244" h="366" extrusionOk="0">
                  <a:moveTo>
                    <a:pt x="122" y="0"/>
                  </a:moveTo>
                  <a:lnTo>
                    <a:pt x="0" y="122"/>
                  </a:lnTo>
                  <a:lnTo>
                    <a:pt x="0" y="365"/>
                  </a:lnTo>
                  <a:lnTo>
                    <a:pt x="122" y="365"/>
                  </a:lnTo>
                  <a:lnTo>
                    <a:pt x="243" y="24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1058488" y="3024275"/>
              <a:ext cx="158686" cy="50000"/>
            </a:xfrm>
            <a:custGeom>
              <a:avLst/>
              <a:gdLst/>
              <a:ahLst/>
              <a:cxnLst/>
              <a:rect l="l" t="t" r="r" b="b"/>
              <a:pathLst>
                <a:path w="8880" h="2798" extrusionOk="0">
                  <a:moveTo>
                    <a:pt x="8636" y="243"/>
                  </a:moveTo>
                  <a:lnTo>
                    <a:pt x="8636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1058488" y="3024275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1123696" y="3024275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1212796" y="3024275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1364941" y="3024275"/>
              <a:ext cx="4360" cy="50000"/>
            </a:xfrm>
            <a:custGeom>
              <a:avLst/>
              <a:gdLst/>
              <a:ahLst/>
              <a:cxnLst/>
              <a:rect l="l" t="t" r="r" b="b"/>
              <a:pathLst>
                <a:path w="244" h="2798" extrusionOk="0">
                  <a:moveTo>
                    <a:pt x="0" y="0"/>
                  </a:moveTo>
                  <a:lnTo>
                    <a:pt x="0" y="2797"/>
                  </a:lnTo>
                  <a:lnTo>
                    <a:pt x="243" y="279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1212796" y="3024275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1275823" y="3024275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1" y="0"/>
                  </a:moveTo>
                  <a:lnTo>
                    <a:pt x="1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1364941" y="3024275"/>
              <a:ext cx="4360" cy="436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0" y="0"/>
                  </a:moveTo>
                  <a:lnTo>
                    <a:pt x="0" y="243"/>
                  </a:lnTo>
                  <a:lnTo>
                    <a:pt x="243" y="24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1058488" y="3069915"/>
              <a:ext cx="67406" cy="50000"/>
            </a:xfrm>
            <a:custGeom>
              <a:avLst/>
              <a:gdLst/>
              <a:ahLst/>
              <a:cxnLst/>
              <a:rect l="l" t="t" r="r" b="b"/>
              <a:pathLst>
                <a:path w="3772" h="2798" extrusionOk="0">
                  <a:moveTo>
                    <a:pt x="3528" y="243"/>
                  </a:moveTo>
                  <a:lnTo>
                    <a:pt x="3528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3771" y="279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1123696" y="3069915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1275823" y="3069915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1427969" y="3069915"/>
              <a:ext cx="6523" cy="50000"/>
            </a:xfrm>
            <a:custGeom>
              <a:avLst/>
              <a:gdLst/>
              <a:ahLst/>
              <a:cxnLst/>
              <a:rect l="l" t="t" r="r" b="b"/>
              <a:pathLst>
                <a:path w="365" h="2798" extrusionOk="0">
                  <a:moveTo>
                    <a:pt x="0" y="0"/>
                  </a:moveTo>
                  <a:lnTo>
                    <a:pt x="0" y="2797"/>
                  </a:lnTo>
                  <a:lnTo>
                    <a:pt x="365" y="279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1058488" y="3117717"/>
              <a:ext cx="158686" cy="47838"/>
            </a:xfrm>
            <a:custGeom>
              <a:avLst/>
              <a:gdLst/>
              <a:ahLst/>
              <a:cxnLst/>
              <a:rect l="l" t="t" r="r" b="b"/>
              <a:pathLst>
                <a:path w="8880" h="2677" extrusionOk="0">
                  <a:moveTo>
                    <a:pt x="8636" y="244"/>
                  </a:moveTo>
                  <a:lnTo>
                    <a:pt x="8636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1212796" y="3117717"/>
              <a:ext cx="156505" cy="47838"/>
            </a:xfrm>
            <a:custGeom>
              <a:avLst/>
              <a:gdLst/>
              <a:ahLst/>
              <a:cxnLst/>
              <a:rect l="l" t="t" r="r" b="b"/>
              <a:pathLst>
                <a:path w="8758" h="2677" extrusionOk="0">
                  <a:moveTo>
                    <a:pt x="8514" y="244"/>
                  </a:moveTo>
                  <a:lnTo>
                    <a:pt x="851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40"/>
            <p:cNvSpPr/>
            <p:nvPr/>
          </p:nvSpPr>
          <p:spPr>
            <a:xfrm>
              <a:off x="1364941" y="3117717"/>
              <a:ext cx="4360" cy="47838"/>
            </a:xfrm>
            <a:custGeom>
              <a:avLst/>
              <a:gdLst/>
              <a:ahLst/>
              <a:cxnLst/>
              <a:rect l="l" t="t" r="r" b="b"/>
              <a:pathLst>
                <a:path w="244" h="2677" extrusionOk="0">
                  <a:moveTo>
                    <a:pt x="0" y="1"/>
                  </a:moveTo>
                  <a:lnTo>
                    <a:pt x="0" y="2676"/>
                  </a:lnTo>
                  <a:lnTo>
                    <a:pt x="243" y="2676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40"/>
            <p:cNvSpPr/>
            <p:nvPr/>
          </p:nvSpPr>
          <p:spPr>
            <a:xfrm>
              <a:off x="1058488" y="3161195"/>
              <a:ext cx="67406" cy="50000"/>
            </a:xfrm>
            <a:custGeom>
              <a:avLst/>
              <a:gdLst/>
              <a:ahLst/>
              <a:cxnLst/>
              <a:rect l="l" t="t" r="r" b="b"/>
              <a:pathLst>
                <a:path w="3772" h="2798" extrusionOk="0">
                  <a:moveTo>
                    <a:pt x="3528" y="243"/>
                  </a:moveTo>
                  <a:lnTo>
                    <a:pt x="3528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676"/>
                  </a:lnTo>
                  <a:lnTo>
                    <a:pt x="1" y="2797"/>
                  </a:lnTo>
                  <a:lnTo>
                    <a:pt x="3771" y="279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1058488" y="3161195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1123696" y="3161195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1123696" y="3161195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1212796" y="3161195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1275823" y="3161195"/>
              <a:ext cx="156505" cy="50000"/>
            </a:xfrm>
            <a:custGeom>
              <a:avLst/>
              <a:gdLst/>
              <a:ahLst/>
              <a:cxnLst/>
              <a:rect l="l" t="t" r="r" b="b"/>
              <a:pathLst>
                <a:path w="8758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1364941" y="316119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0" y="243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40"/>
            <p:cNvSpPr/>
            <p:nvPr/>
          </p:nvSpPr>
          <p:spPr>
            <a:xfrm>
              <a:off x="1427969" y="3161195"/>
              <a:ext cx="6523" cy="50000"/>
            </a:xfrm>
            <a:custGeom>
              <a:avLst/>
              <a:gdLst/>
              <a:ahLst/>
              <a:cxnLst/>
              <a:rect l="l" t="t" r="r" b="b"/>
              <a:pathLst>
                <a:path w="365" h="2798" extrusionOk="0">
                  <a:moveTo>
                    <a:pt x="0" y="0"/>
                  </a:moveTo>
                  <a:lnTo>
                    <a:pt x="0" y="2797"/>
                  </a:lnTo>
                  <a:lnTo>
                    <a:pt x="365" y="279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40"/>
            <p:cNvSpPr/>
            <p:nvPr/>
          </p:nvSpPr>
          <p:spPr>
            <a:xfrm>
              <a:off x="1427969" y="3161195"/>
              <a:ext cx="6523" cy="4360"/>
            </a:xfrm>
            <a:custGeom>
              <a:avLst/>
              <a:gdLst/>
              <a:ahLst/>
              <a:cxnLst/>
              <a:rect l="l" t="t" r="r" b="b"/>
              <a:pathLst>
                <a:path w="365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40"/>
            <p:cNvSpPr/>
            <p:nvPr/>
          </p:nvSpPr>
          <p:spPr>
            <a:xfrm>
              <a:off x="1364941" y="320683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0" y="243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40"/>
            <p:cNvSpPr/>
            <p:nvPr/>
          </p:nvSpPr>
          <p:spPr>
            <a:xfrm>
              <a:off x="1427969" y="3206835"/>
              <a:ext cx="6523" cy="4360"/>
            </a:xfrm>
            <a:custGeom>
              <a:avLst/>
              <a:gdLst/>
              <a:ahLst/>
              <a:cxnLst/>
              <a:rect l="l" t="t" r="r" b="b"/>
              <a:pathLst>
                <a:path w="365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40"/>
            <p:cNvSpPr/>
            <p:nvPr/>
          </p:nvSpPr>
          <p:spPr>
            <a:xfrm>
              <a:off x="1275823" y="3161195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1" y="0"/>
                  </a:moveTo>
                  <a:lnTo>
                    <a:pt x="1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40"/>
            <p:cNvSpPr/>
            <p:nvPr/>
          </p:nvSpPr>
          <p:spPr>
            <a:xfrm>
              <a:off x="1364941" y="3161195"/>
              <a:ext cx="4360" cy="436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0" y="0"/>
                  </a:moveTo>
                  <a:lnTo>
                    <a:pt x="0" y="243"/>
                  </a:lnTo>
                  <a:lnTo>
                    <a:pt x="243" y="24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40"/>
            <p:cNvSpPr/>
            <p:nvPr/>
          </p:nvSpPr>
          <p:spPr>
            <a:xfrm>
              <a:off x="1058488" y="3206835"/>
              <a:ext cx="158686" cy="30433"/>
            </a:xfrm>
            <a:custGeom>
              <a:avLst/>
              <a:gdLst/>
              <a:ahLst/>
              <a:cxnLst/>
              <a:rect l="l" t="t" r="r" b="b"/>
              <a:pathLst>
                <a:path w="8880" h="1703" extrusionOk="0">
                  <a:moveTo>
                    <a:pt x="8636" y="243"/>
                  </a:moveTo>
                  <a:lnTo>
                    <a:pt x="8636" y="1460"/>
                  </a:lnTo>
                  <a:lnTo>
                    <a:pt x="244" y="1460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1703"/>
                  </a:lnTo>
                  <a:lnTo>
                    <a:pt x="8879" y="1703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40"/>
            <p:cNvSpPr/>
            <p:nvPr/>
          </p:nvSpPr>
          <p:spPr>
            <a:xfrm>
              <a:off x="1058488" y="3206835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40"/>
            <p:cNvSpPr/>
            <p:nvPr/>
          </p:nvSpPr>
          <p:spPr>
            <a:xfrm>
              <a:off x="1123696" y="3206835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40"/>
            <p:cNvSpPr/>
            <p:nvPr/>
          </p:nvSpPr>
          <p:spPr>
            <a:xfrm>
              <a:off x="1212796" y="3206835"/>
              <a:ext cx="156505" cy="30433"/>
            </a:xfrm>
            <a:custGeom>
              <a:avLst/>
              <a:gdLst/>
              <a:ahLst/>
              <a:cxnLst/>
              <a:rect l="l" t="t" r="r" b="b"/>
              <a:pathLst>
                <a:path w="8758" h="1703" extrusionOk="0">
                  <a:moveTo>
                    <a:pt x="8514" y="243"/>
                  </a:moveTo>
                  <a:lnTo>
                    <a:pt x="8514" y="1460"/>
                  </a:lnTo>
                  <a:lnTo>
                    <a:pt x="244" y="1460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1703"/>
                  </a:lnTo>
                  <a:lnTo>
                    <a:pt x="8757" y="1703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40"/>
            <p:cNvSpPr/>
            <p:nvPr/>
          </p:nvSpPr>
          <p:spPr>
            <a:xfrm>
              <a:off x="1364941" y="3206835"/>
              <a:ext cx="4360" cy="30433"/>
            </a:xfrm>
            <a:custGeom>
              <a:avLst/>
              <a:gdLst/>
              <a:ahLst/>
              <a:cxnLst/>
              <a:rect l="l" t="t" r="r" b="b"/>
              <a:pathLst>
                <a:path w="244" h="1703" extrusionOk="0">
                  <a:moveTo>
                    <a:pt x="0" y="0"/>
                  </a:moveTo>
                  <a:lnTo>
                    <a:pt x="0" y="1703"/>
                  </a:lnTo>
                  <a:lnTo>
                    <a:pt x="243" y="170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40"/>
            <p:cNvSpPr/>
            <p:nvPr/>
          </p:nvSpPr>
          <p:spPr>
            <a:xfrm>
              <a:off x="1212796" y="3206835"/>
              <a:ext cx="67406" cy="4360"/>
            </a:xfrm>
            <a:custGeom>
              <a:avLst/>
              <a:gdLst/>
              <a:ahLst/>
              <a:cxnLst/>
              <a:rect l="l" t="t" r="r" b="b"/>
              <a:pathLst>
                <a:path w="3772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40"/>
            <p:cNvSpPr/>
            <p:nvPr/>
          </p:nvSpPr>
          <p:spPr>
            <a:xfrm>
              <a:off x="1275823" y="3206835"/>
              <a:ext cx="93478" cy="4360"/>
            </a:xfrm>
            <a:custGeom>
              <a:avLst/>
              <a:gdLst/>
              <a:ahLst/>
              <a:cxnLst/>
              <a:rect l="l" t="t" r="r" b="b"/>
              <a:pathLst>
                <a:path w="5231" h="244" extrusionOk="0">
                  <a:moveTo>
                    <a:pt x="1" y="0"/>
                  </a:moveTo>
                  <a:lnTo>
                    <a:pt x="1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40"/>
            <p:cNvSpPr/>
            <p:nvPr/>
          </p:nvSpPr>
          <p:spPr>
            <a:xfrm>
              <a:off x="1364941" y="3206835"/>
              <a:ext cx="4360" cy="436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0" y="0"/>
                  </a:moveTo>
                  <a:lnTo>
                    <a:pt x="0" y="243"/>
                  </a:lnTo>
                  <a:lnTo>
                    <a:pt x="243" y="24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40"/>
            <p:cNvSpPr/>
            <p:nvPr/>
          </p:nvSpPr>
          <p:spPr>
            <a:xfrm>
              <a:off x="2034316" y="3295935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365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365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40"/>
            <p:cNvSpPr/>
            <p:nvPr/>
          </p:nvSpPr>
          <p:spPr>
            <a:xfrm>
              <a:off x="2034316" y="3295935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  <a:lnTo>
                    <a:pt x="852" y="2798"/>
                  </a:lnTo>
                  <a:lnTo>
                    <a:pt x="852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40"/>
            <p:cNvSpPr/>
            <p:nvPr/>
          </p:nvSpPr>
          <p:spPr>
            <a:xfrm>
              <a:off x="2038658" y="3302458"/>
              <a:ext cx="93478" cy="39135"/>
            </a:xfrm>
            <a:custGeom>
              <a:avLst/>
              <a:gdLst/>
              <a:ahLst/>
              <a:cxnLst/>
              <a:rect l="l" t="t" r="r" b="b"/>
              <a:pathLst>
                <a:path w="5231" h="2190" fill="none" extrusionOk="0">
                  <a:moveTo>
                    <a:pt x="1" y="2190"/>
                  </a:moveTo>
                  <a:lnTo>
                    <a:pt x="244" y="2190"/>
                  </a:lnTo>
                  <a:lnTo>
                    <a:pt x="366" y="2190"/>
                  </a:lnTo>
                  <a:lnTo>
                    <a:pt x="5231" y="2190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40"/>
            <p:cNvSpPr/>
            <p:nvPr/>
          </p:nvSpPr>
          <p:spPr>
            <a:xfrm>
              <a:off x="2043018" y="3295935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0" y="1"/>
                  </a:moveTo>
                  <a:lnTo>
                    <a:pt x="0" y="365"/>
                  </a:lnTo>
                  <a:lnTo>
                    <a:pt x="5351" y="365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40"/>
            <p:cNvSpPr/>
            <p:nvPr/>
          </p:nvSpPr>
          <p:spPr>
            <a:xfrm>
              <a:off x="2043018" y="3295935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fill="none" extrusionOk="0">
                  <a:moveTo>
                    <a:pt x="5108" y="365"/>
                  </a:moveTo>
                  <a:lnTo>
                    <a:pt x="0" y="365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365"/>
                  </a:lnTo>
                  <a:lnTo>
                    <a:pt x="5108" y="3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40"/>
            <p:cNvSpPr/>
            <p:nvPr/>
          </p:nvSpPr>
          <p:spPr>
            <a:xfrm>
              <a:off x="2034316" y="3295935"/>
              <a:ext cx="10883" cy="6540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609" y="365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40"/>
            <p:cNvSpPr/>
            <p:nvPr/>
          </p:nvSpPr>
          <p:spPr>
            <a:xfrm>
              <a:off x="2034316" y="3295935"/>
              <a:ext cx="10883" cy="6540"/>
            </a:xfrm>
            <a:custGeom>
              <a:avLst/>
              <a:gdLst/>
              <a:ahLst/>
              <a:cxnLst/>
              <a:rect l="l" t="t" r="r" b="b"/>
              <a:pathLst>
                <a:path w="609" h="366" fill="none" extrusionOk="0">
                  <a:moveTo>
                    <a:pt x="609" y="365"/>
                  </a:moveTo>
                  <a:lnTo>
                    <a:pt x="1" y="365"/>
                  </a:lnTo>
                  <a:lnTo>
                    <a:pt x="1" y="1"/>
                  </a:lnTo>
                  <a:lnTo>
                    <a:pt x="122" y="1"/>
                  </a:lnTo>
                  <a:lnTo>
                    <a:pt x="609" y="1"/>
                  </a:lnTo>
                  <a:lnTo>
                    <a:pt x="609" y="3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40"/>
            <p:cNvSpPr/>
            <p:nvPr/>
          </p:nvSpPr>
          <p:spPr>
            <a:xfrm>
              <a:off x="2132118" y="329593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365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365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40"/>
            <p:cNvSpPr/>
            <p:nvPr/>
          </p:nvSpPr>
          <p:spPr>
            <a:xfrm>
              <a:off x="2132118" y="3295935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" y="1"/>
                  </a:moveTo>
                  <a:lnTo>
                    <a:pt x="1" y="365"/>
                  </a:lnTo>
                  <a:lnTo>
                    <a:pt x="3892" y="365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40"/>
            <p:cNvSpPr/>
            <p:nvPr/>
          </p:nvSpPr>
          <p:spPr>
            <a:xfrm>
              <a:off x="2197326" y="329593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5"/>
                  </a:lnTo>
                  <a:lnTo>
                    <a:pt x="5230" y="365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40"/>
            <p:cNvSpPr/>
            <p:nvPr/>
          </p:nvSpPr>
          <p:spPr>
            <a:xfrm>
              <a:off x="2286426" y="329593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365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365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40"/>
            <p:cNvSpPr/>
            <p:nvPr/>
          </p:nvSpPr>
          <p:spPr>
            <a:xfrm>
              <a:off x="2286426" y="3295935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0" y="1"/>
                  </a:moveTo>
                  <a:lnTo>
                    <a:pt x="0" y="365"/>
                  </a:lnTo>
                  <a:lnTo>
                    <a:pt x="3771" y="365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40"/>
            <p:cNvSpPr/>
            <p:nvPr/>
          </p:nvSpPr>
          <p:spPr>
            <a:xfrm>
              <a:off x="2351633" y="329593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5"/>
                  </a:lnTo>
                  <a:lnTo>
                    <a:pt x="5230" y="365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40"/>
            <p:cNvSpPr/>
            <p:nvPr/>
          </p:nvSpPr>
          <p:spPr>
            <a:xfrm>
              <a:off x="2440733" y="3295935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365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365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40"/>
            <p:cNvSpPr/>
            <p:nvPr/>
          </p:nvSpPr>
          <p:spPr>
            <a:xfrm>
              <a:off x="2440733" y="3295935"/>
              <a:ext cx="15225" cy="654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0" y="1"/>
                  </a:moveTo>
                  <a:lnTo>
                    <a:pt x="0" y="365"/>
                  </a:lnTo>
                  <a:lnTo>
                    <a:pt x="852" y="365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40"/>
            <p:cNvSpPr/>
            <p:nvPr/>
          </p:nvSpPr>
          <p:spPr>
            <a:xfrm>
              <a:off x="2043018" y="33415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40"/>
            <p:cNvSpPr/>
            <p:nvPr/>
          </p:nvSpPr>
          <p:spPr>
            <a:xfrm>
              <a:off x="2043018" y="334157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40"/>
            <p:cNvSpPr/>
            <p:nvPr/>
          </p:nvSpPr>
          <p:spPr>
            <a:xfrm>
              <a:off x="2049541" y="3345917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2"/>
                  </a:moveTo>
                  <a:lnTo>
                    <a:pt x="8270" y="2312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40"/>
            <p:cNvSpPr/>
            <p:nvPr/>
          </p:nvSpPr>
          <p:spPr>
            <a:xfrm>
              <a:off x="2043018" y="334157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40"/>
            <p:cNvSpPr/>
            <p:nvPr/>
          </p:nvSpPr>
          <p:spPr>
            <a:xfrm>
              <a:off x="2043018" y="334157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40"/>
            <p:cNvSpPr/>
            <p:nvPr/>
          </p:nvSpPr>
          <p:spPr>
            <a:xfrm>
              <a:off x="2132118" y="334157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40"/>
            <p:cNvSpPr/>
            <p:nvPr/>
          </p:nvSpPr>
          <p:spPr>
            <a:xfrm>
              <a:off x="2197326" y="334157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40"/>
            <p:cNvSpPr/>
            <p:nvPr/>
          </p:nvSpPr>
          <p:spPr>
            <a:xfrm>
              <a:off x="2197326" y="334157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40"/>
            <p:cNvSpPr/>
            <p:nvPr/>
          </p:nvSpPr>
          <p:spPr>
            <a:xfrm>
              <a:off x="2286426" y="334157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40"/>
            <p:cNvSpPr/>
            <p:nvPr/>
          </p:nvSpPr>
          <p:spPr>
            <a:xfrm>
              <a:off x="2351633" y="3341575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40"/>
            <p:cNvSpPr/>
            <p:nvPr/>
          </p:nvSpPr>
          <p:spPr>
            <a:xfrm>
              <a:off x="2351633" y="334157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40"/>
            <p:cNvSpPr/>
            <p:nvPr/>
          </p:nvSpPr>
          <p:spPr>
            <a:xfrm>
              <a:off x="2440733" y="3341575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40"/>
            <p:cNvSpPr/>
            <p:nvPr/>
          </p:nvSpPr>
          <p:spPr>
            <a:xfrm>
              <a:off x="2034316" y="3387215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extrusionOk="0">
                  <a:moveTo>
                    <a:pt x="5474" y="244"/>
                  </a:moveTo>
                  <a:lnTo>
                    <a:pt x="547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40"/>
            <p:cNvSpPr/>
            <p:nvPr/>
          </p:nvSpPr>
          <p:spPr>
            <a:xfrm>
              <a:off x="2034316" y="3387215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fill="none" extrusionOk="0">
                  <a:moveTo>
                    <a:pt x="5838" y="2676"/>
                  </a:moveTo>
                  <a:lnTo>
                    <a:pt x="1" y="2676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40"/>
            <p:cNvSpPr/>
            <p:nvPr/>
          </p:nvSpPr>
          <p:spPr>
            <a:xfrm>
              <a:off x="2038658" y="3391557"/>
              <a:ext cx="93478" cy="39135"/>
            </a:xfrm>
            <a:custGeom>
              <a:avLst/>
              <a:gdLst/>
              <a:ahLst/>
              <a:cxnLst/>
              <a:rect l="l" t="t" r="r" b="b"/>
              <a:pathLst>
                <a:path w="5231" h="2190" fill="none" extrusionOk="0">
                  <a:moveTo>
                    <a:pt x="1" y="2190"/>
                  </a:moveTo>
                  <a:lnTo>
                    <a:pt x="5231" y="2190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40"/>
            <p:cNvSpPr/>
            <p:nvPr/>
          </p:nvSpPr>
          <p:spPr>
            <a:xfrm>
              <a:off x="2043018" y="338721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40"/>
            <p:cNvSpPr/>
            <p:nvPr/>
          </p:nvSpPr>
          <p:spPr>
            <a:xfrm>
              <a:off x="2043018" y="338721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40"/>
            <p:cNvSpPr/>
            <p:nvPr/>
          </p:nvSpPr>
          <p:spPr>
            <a:xfrm>
              <a:off x="2132118" y="338721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40"/>
            <p:cNvSpPr/>
            <p:nvPr/>
          </p:nvSpPr>
          <p:spPr>
            <a:xfrm>
              <a:off x="2132118" y="338721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40"/>
            <p:cNvSpPr/>
            <p:nvPr/>
          </p:nvSpPr>
          <p:spPr>
            <a:xfrm>
              <a:off x="2197326" y="338721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2286426" y="338721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40"/>
            <p:cNvSpPr/>
            <p:nvPr/>
          </p:nvSpPr>
          <p:spPr>
            <a:xfrm>
              <a:off x="2286426" y="338721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40"/>
            <p:cNvSpPr/>
            <p:nvPr/>
          </p:nvSpPr>
          <p:spPr>
            <a:xfrm>
              <a:off x="2351633" y="338721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40"/>
            <p:cNvSpPr/>
            <p:nvPr/>
          </p:nvSpPr>
          <p:spPr>
            <a:xfrm>
              <a:off x="2440733" y="3387215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40"/>
            <p:cNvSpPr/>
            <p:nvPr/>
          </p:nvSpPr>
          <p:spPr>
            <a:xfrm>
              <a:off x="2440733" y="3387215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40"/>
            <p:cNvSpPr/>
            <p:nvPr/>
          </p:nvSpPr>
          <p:spPr>
            <a:xfrm>
              <a:off x="2043018" y="343285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40"/>
            <p:cNvSpPr/>
            <p:nvPr/>
          </p:nvSpPr>
          <p:spPr>
            <a:xfrm>
              <a:off x="2043018" y="343285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40"/>
            <p:cNvSpPr/>
            <p:nvPr/>
          </p:nvSpPr>
          <p:spPr>
            <a:xfrm>
              <a:off x="2049541" y="3437197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90"/>
                  </a:moveTo>
                  <a:lnTo>
                    <a:pt x="8270" y="2190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40"/>
            <p:cNvSpPr/>
            <p:nvPr/>
          </p:nvSpPr>
          <p:spPr>
            <a:xfrm>
              <a:off x="2197326" y="3432855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2351633" y="3432855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40"/>
            <p:cNvSpPr/>
            <p:nvPr/>
          </p:nvSpPr>
          <p:spPr>
            <a:xfrm>
              <a:off x="2034316" y="3478495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4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40"/>
            <p:cNvSpPr/>
            <p:nvPr/>
          </p:nvSpPr>
          <p:spPr>
            <a:xfrm>
              <a:off x="2034316" y="3478495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  <a:lnTo>
                    <a:pt x="852" y="2798"/>
                  </a:lnTo>
                  <a:lnTo>
                    <a:pt x="852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40"/>
            <p:cNvSpPr/>
            <p:nvPr/>
          </p:nvSpPr>
          <p:spPr>
            <a:xfrm>
              <a:off x="2038658" y="3482837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2"/>
                  </a:moveTo>
                  <a:lnTo>
                    <a:pt x="244" y="2312"/>
                  </a:lnTo>
                  <a:lnTo>
                    <a:pt x="366" y="2312"/>
                  </a:lnTo>
                  <a:lnTo>
                    <a:pt x="5231" y="2312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40"/>
            <p:cNvSpPr/>
            <p:nvPr/>
          </p:nvSpPr>
          <p:spPr>
            <a:xfrm>
              <a:off x="2132118" y="347849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40"/>
            <p:cNvSpPr/>
            <p:nvPr/>
          </p:nvSpPr>
          <p:spPr>
            <a:xfrm>
              <a:off x="2286426" y="3478495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40"/>
            <p:cNvSpPr/>
            <p:nvPr/>
          </p:nvSpPr>
          <p:spPr>
            <a:xfrm>
              <a:off x="2440733" y="3478495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40"/>
            <p:cNvSpPr/>
            <p:nvPr/>
          </p:nvSpPr>
          <p:spPr>
            <a:xfrm>
              <a:off x="2043018" y="352413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40"/>
            <p:cNvSpPr/>
            <p:nvPr/>
          </p:nvSpPr>
          <p:spPr>
            <a:xfrm>
              <a:off x="2043018" y="352413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40"/>
            <p:cNvSpPr/>
            <p:nvPr/>
          </p:nvSpPr>
          <p:spPr>
            <a:xfrm>
              <a:off x="2049541" y="3528477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90"/>
                  </a:moveTo>
                  <a:lnTo>
                    <a:pt x="8270" y="2190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40"/>
            <p:cNvSpPr/>
            <p:nvPr/>
          </p:nvSpPr>
          <p:spPr>
            <a:xfrm>
              <a:off x="2043018" y="352413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40"/>
            <p:cNvSpPr/>
            <p:nvPr/>
          </p:nvSpPr>
          <p:spPr>
            <a:xfrm>
              <a:off x="2043018" y="3524135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40"/>
            <p:cNvSpPr/>
            <p:nvPr/>
          </p:nvSpPr>
          <p:spPr>
            <a:xfrm>
              <a:off x="2132118" y="3524135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40"/>
            <p:cNvSpPr/>
            <p:nvPr/>
          </p:nvSpPr>
          <p:spPr>
            <a:xfrm>
              <a:off x="2197326" y="352413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5108" y="2798"/>
                  </a:lnTo>
                  <a:lnTo>
                    <a:pt x="8757" y="2676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40"/>
            <p:cNvSpPr/>
            <p:nvPr/>
          </p:nvSpPr>
          <p:spPr>
            <a:xfrm>
              <a:off x="2197326" y="352413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40"/>
            <p:cNvSpPr/>
            <p:nvPr/>
          </p:nvSpPr>
          <p:spPr>
            <a:xfrm>
              <a:off x="2286426" y="3524135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40"/>
            <p:cNvSpPr/>
            <p:nvPr/>
          </p:nvSpPr>
          <p:spPr>
            <a:xfrm>
              <a:off x="2351633" y="3524135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40"/>
            <p:cNvSpPr/>
            <p:nvPr/>
          </p:nvSpPr>
          <p:spPr>
            <a:xfrm>
              <a:off x="2351633" y="3524135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40"/>
            <p:cNvSpPr/>
            <p:nvPr/>
          </p:nvSpPr>
          <p:spPr>
            <a:xfrm>
              <a:off x="2440733" y="3524135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40"/>
            <p:cNvSpPr/>
            <p:nvPr/>
          </p:nvSpPr>
          <p:spPr>
            <a:xfrm>
              <a:off x="2034316" y="3567595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extrusionOk="0">
                  <a:moveTo>
                    <a:pt x="244" y="244"/>
                  </a:moveTo>
                  <a:lnTo>
                    <a:pt x="5474" y="366"/>
                  </a:lnTo>
                  <a:lnTo>
                    <a:pt x="547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40"/>
            <p:cNvSpPr/>
            <p:nvPr/>
          </p:nvSpPr>
          <p:spPr>
            <a:xfrm>
              <a:off x="2034316" y="3567595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40"/>
            <p:cNvSpPr/>
            <p:nvPr/>
          </p:nvSpPr>
          <p:spPr>
            <a:xfrm>
              <a:off x="2038658" y="3571955"/>
              <a:ext cx="93478" cy="41298"/>
            </a:xfrm>
            <a:custGeom>
              <a:avLst/>
              <a:gdLst/>
              <a:ahLst/>
              <a:cxnLst/>
              <a:rect l="l" t="t" r="r" b="b"/>
              <a:pathLst>
                <a:path w="5231" h="2311" fill="none" extrusionOk="0">
                  <a:moveTo>
                    <a:pt x="1" y="2311"/>
                  </a:moveTo>
                  <a:lnTo>
                    <a:pt x="5231" y="2311"/>
                  </a:lnTo>
                  <a:lnTo>
                    <a:pt x="5231" y="122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40"/>
            <p:cNvSpPr/>
            <p:nvPr/>
          </p:nvSpPr>
          <p:spPr>
            <a:xfrm>
              <a:off x="2043018" y="3567595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108" y="366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40"/>
            <p:cNvSpPr/>
            <p:nvPr/>
          </p:nvSpPr>
          <p:spPr>
            <a:xfrm>
              <a:off x="2043018" y="3567595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fill="none" extrusionOk="0">
                  <a:moveTo>
                    <a:pt x="5108" y="366"/>
                  </a:moveTo>
                  <a:lnTo>
                    <a:pt x="0" y="366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40"/>
            <p:cNvSpPr/>
            <p:nvPr/>
          </p:nvSpPr>
          <p:spPr>
            <a:xfrm>
              <a:off x="2132118" y="3567595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366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366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40"/>
            <p:cNvSpPr/>
            <p:nvPr/>
          </p:nvSpPr>
          <p:spPr>
            <a:xfrm>
              <a:off x="2132118" y="3567595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" y="1"/>
                  </a:moveTo>
                  <a:lnTo>
                    <a:pt x="1" y="366"/>
                  </a:lnTo>
                  <a:lnTo>
                    <a:pt x="3892" y="366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40"/>
            <p:cNvSpPr/>
            <p:nvPr/>
          </p:nvSpPr>
          <p:spPr>
            <a:xfrm>
              <a:off x="2197326" y="356759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108" y="366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40"/>
            <p:cNvSpPr/>
            <p:nvPr/>
          </p:nvSpPr>
          <p:spPr>
            <a:xfrm>
              <a:off x="2286426" y="3567595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366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366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40"/>
            <p:cNvSpPr/>
            <p:nvPr/>
          </p:nvSpPr>
          <p:spPr>
            <a:xfrm>
              <a:off x="2286426" y="3567595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0" y="1"/>
                  </a:moveTo>
                  <a:lnTo>
                    <a:pt x="0" y="366"/>
                  </a:lnTo>
                  <a:lnTo>
                    <a:pt x="3771" y="366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40"/>
            <p:cNvSpPr/>
            <p:nvPr/>
          </p:nvSpPr>
          <p:spPr>
            <a:xfrm>
              <a:off x="2351633" y="3567595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108" y="366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40"/>
            <p:cNvSpPr/>
            <p:nvPr/>
          </p:nvSpPr>
          <p:spPr>
            <a:xfrm>
              <a:off x="2440733" y="3567595"/>
              <a:ext cx="15225" cy="50018"/>
            </a:xfrm>
            <a:custGeom>
              <a:avLst/>
              <a:gdLst/>
              <a:ahLst/>
              <a:cxnLst/>
              <a:rect l="l" t="t" r="r" b="b"/>
              <a:pathLst>
                <a:path w="852" h="2799" extrusionOk="0">
                  <a:moveTo>
                    <a:pt x="609" y="366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366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40"/>
            <p:cNvSpPr/>
            <p:nvPr/>
          </p:nvSpPr>
          <p:spPr>
            <a:xfrm>
              <a:off x="2440733" y="3567595"/>
              <a:ext cx="15225" cy="654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0" y="1"/>
                  </a:moveTo>
                  <a:lnTo>
                    <a:pt x="0" y="366"/>
                  </a:lnTo>
                  <a:lnTo>
                    <a:pt x="730" y="366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40"/>
            <p:cNvSpPr/>
            <p:nvPr/>
          </p:nvSpPr>
          <p:spPr>
            <a:xfrm>
              <a:off x="2043018" y="3613235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40"/>
            <p:cNvSpPr/>
            <p:nvPr/>
          </p:nvSpPr>
          <p:spPr>
            <a:xfrm>
              <a:off x="2043018" y="3613235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40"/>
            <p:cNvSpPr/>
            <p:nvPr/>
          </p:nvSpPr>
          <p:spPr>
            <a:xfrm>
              <a:off x="2049541" y="3617595"/>
              <a:ext cx="147803" cy="41298"/>
            </a:xfrm>
            <a:custGeom>
              <a:avLst/>
              <a:gdLst/>
              <a:ahLst/>
              <a:cxnLst/>
              <a:rect l="l" t="t" r="r" b="b"/>
              <a:pathLst>
                <a:path w="8271" h="2311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40"/>
            <p:cNvSpPr/>
            <p:nvPr/>
          </p:nvSpPr>
          <p:spPr>
            <a:xfrm>
              <a:off x="2197326" y="3613235"/>
              <a:ext cx="156488" cy="50018"/>
            </a:xfrm>
            <a:custGeom>
              <a:avLst/>
              <a:gdLst/>
              <a:ahLst/>
              <a:cxnLst/>
              <a:rect l="l" t="t" r="r" b="b"/>
              <a:pathLst>
                <a:path w="8757" h="2799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40"/>
            <p:cNvSpPr/>
            <p:nvPr/>
          </p:nvSpPr>
          <p:spPr>
            <a:xfrm>
              <a:off x="2351633" y="3613235"/>
              <a:ext cx="104325" cy="50018"/>
            </a:xfrm>
            <a:custGeom>
              <a:avLst/>
              <a:gdLst/>
              <a:ahLst/>
              <a:cxnLst/>
              <a:rect l="l" t="t" r="r" b="b"/>
              <a:pathLst>
                <a:path w="5838" h="2799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40"/>
            <p:cNvSpPr/>
            <p:nvPr/>
          </p:nvSpPr>
          <p:spPr>
            <a:xfrm>
              <a:off x="2034316" y="3661055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extrusionOk="0">
                  <a:moveTo>
                    <a:pt x="5474" y="244"/>
                  </a:moveTo>
                  <a:lnTo>
                    <a:pt x="5474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40"/>
            <p:cNvSpPr/>
            <p:nvPr/>
          </p:nvSpPr>
          <p:spPr>
            <a:xfrm>
              <a:off x="2034316" y="3661055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fill="none" extrusionOk="0">
                  <a:moveTo>
                    <a:pt x="852" y="2676"/>
                  </a:moveTo>
                  <a:lnTo>
                    <a:pt x="1" y="2676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676"/>
                  </a:lnTo>
                  <a:lnTo>
                    <a:pt x="852" y="2676"/>
                  </a:lnTo>
                  <a:lnTo>
                    <a:pt x="852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40"/>
            <p:cNvSpPr/>
            <p:nvPr/>
          </p:nvSpPr>
          <p:spPr>
            <a:xfrm>
              <a:off x="2038658" y="3665397"/>
              <a:ext cx="93478" cy="39135"/>
            </a:xfrm>
            <a:custGeom>
              <a:avLst/>
              <a:gdLst/>
              <a:ahLst/>
              <a:cxnLst/>
              <a:rect l="l" t="t" r="r" b="b"/>
              <a:pathLst>
                <a:path w="5231" h="2190" fill="none" extrusionOk="0">
                  <a:moveTo>
                    <a:pt x="1" y="2190"/>
                  </a:moveTo>
                  <a:lnTo>
                    <a:pt x="244" y="2190"/>
                  </a:lnTo>
                  <a:lnTo>
                    <a:pt x="366" y="2190"/>
                  </a:lnTo>
                  <a:lnTo>
                    <a:pt x="5231" y="2190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40"/>
            <p:cNvSpPr/>
            <p:nvPr/>
          </p:nvSpPr>
          <p:spPr>
            <a:xfrm>
              <a:off x="2132118" y="366105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40"/>
            <p:cNvSpPr/>
            <p:nvPr/>
          </p:nvSpPr>
          <p:spPr>
            <a:xfrm>
              <a:off x="2286426" y="3661055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40"/>
            <p:cNvSpPr/>
            <p:nvPr/>
          </p:nvSpPr>
          <p:spPr>
            <a:xfrm>
              <a:off x="2440733" y="3661055"/>
              <a:ext cx="15225" cy="47838"/>
            </a:xfrm>
            <a:custGeom>
              <a:avLst/>
              <a:gdLst/>
              <a:ahLst/>
              <a:cxnLst/>
              <a:rect l="l" t="t" r="r" b="b"/>
              <a:pathLst>
                <a:path w="852" h="2677" extrusionOk="0">
                  <a:moveTo>
                    <a:pt x="609" y="244"/>
                  </a:moveTo>
                  <a:lnTo>
                    <a:pt x="609" y="2433"/>
                  </a:lnTo>
                  <a:lnTo>
                    <a:pt x="244" y="2433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40"/>
            <p:cNvSpPr/>
            <p:nvPr/>
          </p:nvSpPr>
          <p:spPr>
            <a:xfrm>
              <a:off x="2043018" y="3704515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40"/>
            <p:cNvSpPr/>
            <p:nvPr/>
          </p:nvSpPr>
          <p:spPr>
            <a:xfrm>
              <a:off x="2043018" y="3704515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40"/>
            <p:cNvSpPr/>
            <p:nvPr/>
          </p:nvSpPr>
          <p:spPr>
            <a:xfrm>
              <a:off x="2049541" y="3708875"/>
              <a:ext cx="147803" cy="41298"/>
            </a:xfrm>
            <a:custGeom>
              <a:avLst/>
              <a:gdLst/>
              <a:ahLst/>
              <a:cxnLst/>
              <a:rect l="l" t="t" r="r" b="b"/>
              <a:pathLst>
                <a:path w="8271" h="2311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40"/>
            <p:cNvSpPr/>
            <p:nvPr/>
          </p:nvSpPr>
          <p:spPr>
            <a:xfrm>
              <a:off x="2043018" y="3704515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40"/>
            <p:cNvSpPr/>
            <p:nvPr/>
          </p:nvSpPr>
          <p:spPr>
            <a:xfrm>
              <a:off x="2043018" y="3704515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40"/>
            <p:cNvSpPr/>
            <p:nvPr/>
          </p:nvSpPr>
          <p:spPr>
            <a:xfrm>
              <a:off x="2132118" y="3704515"/>
              <a:ext cx="69568" cy="4378"/>
            </a:xfrm>
            <a:custGeom>
              <a:avLst/>
              <a:gdLst/>
              <a:ahLst/>
              <a:cxnLst/>
              <a:rect l="l" t="t" r="r" b="b"/>
              <a:pathLst>
                <a:path w="3893" h="245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40"/>
            <p:cNvSpPr/>
            <p:nvPr/>
          </p:nvSpPr>
          <p:spPr>
            <a:xfrm>
              <a:off x="2197326" y="3704515"/>
              <a:ext cx="156488" cy="50018"/>
            </a:xfrm>
            <a:custGeom>
              <a:avLst/>
              <a:gdLst/>
              <a:ahLst/>
              <a:cxnLst/>
              <a:rect l="l" t="t" r="r" b="b"/>
              <a:pathLst>
                <a:path w="8757" h="2799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40"/>
            <p:cNvSpPr/>
            <p:nvPr/>
          </p:nvSpPr>
          <p:spPr>
            <a:xfrm>
              <a:off x="2197326" y="3704515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40"/>
            <p:cNvSpPr/>
            <p:nvPr/>
          </p:nvSpPr>
          <p:spPr>
            <a:xfrm>
              <a:off x="2286426" y="3704515"/>
              <a:ext cx="67388" cy="437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40"/>
            <p:cNvSpPr/>
            <p:nvPr/>
          </p:nvSpPr>
          <p:spPr>
            <a:xfrm>
              <a:off x="2351633" y="3704515"/>
              <a:ext cx="104325" cy="50018"/>
            </a:xfrm>
            <a:custGeom>
              <a:avLst/>
              <a:gdLst/>
              <a:ahLst/>
              <a:cxnLst/>
              <a:rect l="l" t="t" r="r" b="b"/>
              <a:pathLst>
                <a:path w="5838" h="2799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40"/>
            <p:cNvSpPr/>
            <p:nvPr/>
          </p:nvSpPr>
          <p:spPr>
            <a:xfrm>
              <a:off x="2351633" y="3704515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40"/>
            <p:cNvSpPr/>
            <p:nvPr/>
          </p:nvSpPr>
          <p:spPr>
            <a:xfrm>
              <a:off x="2440733" y="3704515"/>
              <a:ext cx="15225" cy="4378"/>
            </a:xfrm>
            <a:custGeom>
              <a:avLst/>
              <a:gdLst/>
              <a:ahLst/>
              <a:cxnLst/>
              <a:rect l="l" t="t" r="r" b="b"/>
              <a:pathLst>
                <a:path w="8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40"/>
            <p:cNvSpPr/>
            <p:nvPr/>
          </p:nvSpPr>
          <p:spPr>
            <a:xfrm>
              <a:off x="2034316" y="3750173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3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40"/>
            <p:cNvSpPr/>
            <p:nvPr/>
          </p:nvSpPr>
          <p:spPr>
            <a:xfrm>
              <a:off x="2034316" y="3750173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5838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40"/>
            <p:cNvSpPr/>
            <p:nvPr/>
          </p:nvSpPr>
          <p:spPr>
            <a:xfrm>
              <a:off x="2038658" y="3754515"/>
              <a:ext cx="93478" cy="41298"/>
            </a:xfrm>
            <a:custGeom>
              <a:avLst/>
              <a:gdLst/>
              <a:ahLst/>
              <a:cxnLst/>
              <a:rect l="l" t="t" r="r" b="b"/>
              <a:pathLst>
                <a:path w="5231" h="2311" fill="none" extrusionOk="0">
                  <a:moveTo>
                    <a:pt x="1" y="2311"/>
                  </a:move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40"/>
            <p:cNvSpPr/>
            <p:nvPr/>
          </p:nvSpPr>
          <p:spPr>
            <a:xfrm>
              <a:off x="2043018" y="3750173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40"/>
            <p:cNvSpPr/>
            <p:nvPr/>
          </p:nvSpPr>
          <p:spPr>
            <a:xfrm>
              <a:off x="2043018" y="3750173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40"/>
            <p:cNvSpPr/>
            <p:nvPr/>
          </p:nvSpPr>
          <p:spPr>
            <a:xfrm>
              <a:off x="2132118" y="3750173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40"/>
            <p:cNvSpPr/>
            <p:nvPr/>
          </p:nvSpPr>
          <p:spPr>
            <a:xfrm>
              <a:off x="2132118" y="3750173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40"/>
            <p:cNvSpPr/>
            <p:nvPr/>
          </p:nvSpPr>
          <p:spPr>
            <a:xfrm>
              <a:off x="2197326" y="3750173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40"/>
            <p:cNvSpPr/>
            <p:nvPr/>
          </p:nvSpPr>
          <p:spPr>
            <a:xfrm>
              <a:off x="2286426" y="3750173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40"/>
            <p:cNvSpPr/>
            <p:nvPr/>
          </p:nvSpPr>
          <p:spPr>
            <a:xfrm>
              <a:off x="2286426" y="3750173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40"/>
            <p:cNvSpPr/>
            <p:nvPr/>
          </p:nvSpPr>
          <p:spPr>
            <a:xfrm>
              <a:off x="2351633" y="3750173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40"/>
            <p:cNvSpPr/>
            <p:nvPr/>
          </p:nvSpPr>
          <p:spPr>
            <a:xfrm>
              <a:off x="2440733" y="3750173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3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52" y="2797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40"/>
            <p:cNvSpPr/>
            <p:nvPr/>
          </p:nvSpPr>
          <p:spPr>
            <a:xfrm>
              <a:off x="2440733" y="3750173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40"/>
            <p:cNvSpPr/>
            <p:nvPr/>
          </p:nvSpPr>
          <p:spPr>
            <a:xfrm>
              <a:off x="2043018" y="3795813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40"/>
            <p:cNvSpPr/>
            <p:nvPr/>
          </p:nvSpPr>
          <p:spPr>
            <a:xfrm>
              <a:off x="2043018" y="3795813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40"/>
            <p:cNvSpPr/>
            <p:nvPr/>
          </p:nvSpPr>
          <p:spPr>
            <a:xfrm>
              <a:off x="2049541" y="3800155"/>
              <a:ext cx="147803" cy="41298"/>
            </a:xfrm>
            <a:custGeom>
              <a:avLst/>
              <a:gdLst/>
              <a:ahLst/>
              <a:cxnLst/>
              <a:rect l="l" t="t" r="r" b="b"/>
              <a:pathLst>
                <a:path w="8271" h="2311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40"/>
            <p:cNvSpPr/>
            <p:nvPr/>
          </p:nvSpPr>
          <p:spPr>
            <a:xfrm>
              <a:off x="2197326" y="3795813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40"/>
            <p:cNvSpPr/>
            <p:nvPr/>
          </p:nvSpPr>
          <p:spPr>
            <a:xfrm>
              <a:off x="2351633" y="3795813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3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40"/>
            <p:cNvSpPr/>
            <p:nvPr/>
          </p:nvSpPr>
          <p:spPr>
            <a:xfrm>
              <a:off x="2034316" y="3841452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3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40"/>
            <p:cNvSpPr/>
            <p:nvPr/>
          </p:nvSpPr>
          <p:spPr>
            <a:xfrm>
              <a:off x="2034316" y="3841452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7"/>
                  </a:moveTo>
                  <a:lnTo>
                    <a:pt x="1" y="2797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7"/>
                  </a:lnTo>
                  <a:lnTo>
                    <a:pt x="852" y="2797"/>
                  </a:lnTo>
                  <a:lnTo>
                    <a:pt x="852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40"/>
            <p:cNvSpPr/>
            <p:nvPr/>
          </p:nvSpPr>
          <p:spPr>
            <a:xfrm>
              <a:off x="2038658" y="3845795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1"/>
                  </a:moveTo>
                  <a:lnTo>
                    <a:pt x="244" y="2311"/>
                  </a:lnTo>
                  <a:lnTo>
                    <a:pt x="366" y="2311"/>
                  </a:ln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40"/>
            <p:cNvSpPr/>
            <p:nvPr/>
          </p:nvSpPr>
          <p:spPr>
            <a:xfrm>
              <a:off x="2132118" y="384145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1" y="0"/>
                  </a:moveTo>
                  <a:lnTo>
                    <a:pt x="1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40"/>
            <p:cNvSpPr/>
            <p:nvPr/>
          </p:nvSpPr>
          <p:spPr>
            <a:xfrm>
              <a:off x="2286426" y="384145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9" y="2797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40"/>
            <p:cNvSpPr/>
            <p:nvPr/>
          </p:nvSpPr>
          <p:spPr>
            <a:xfrm>
              <a:off x="2440733" y="3841452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3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52" y="2797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40"/>
            <p:cNvSpPr/>
            <p:nvPr/>
          </p:nvSpPr>
          <p:spPr>
            <a:xfrm>
              <a:off x="2043018" y="388709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3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878" y="2797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40"/>
            <p:cNvSpPr/>
            <p:nvPr/>
          </p:nvSpPr>
          <p:spPr>
            <a:xfrm>
              <a:off x="2043018" y="388709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7"/>
                  </a:moveTo>
                  <a:lnTo>
                    <a:pt x="0" y="2797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40"/>
            <p:cNvSpPr/>
            <p:nvPr/>
          </p:nvSpPr>
          <p:spPr>
            <a:xfrm>
              <a:off x="2049541" y="3891435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40"/>
            <p:cNvSpPr/>
            <p:nvPr/>
          </p:nvSpPr>
          <p:spPr>
            <a:xfrm>
              <a:off x="2043018" y="388709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40"/>
            <p:cNvSpPr/>
            <p:nvPr/>
          </p:nvSpPr>
          <p:spPr>
            <a:xfrm>
              <a:off x="2043018" y="388709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40"/>
            <p:cNvSpPr/>
            <p:nvPr/>
          </p:nvSpPr>
          <p:spPr>
            <a:xfrm>
              <a:off x="2132118" y="3887092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40"/>
            <p:cNvSpPr/>
            <p:nvPr/>
          </p:nvSpPr>
          <p:spPr>
            <a:xfrm>
              <a:off x="2197326" y="3887092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8757" y="2797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40"/>
            <p:cNvSpPr/>
            <p:nvPr/>
          </p:nvSpPr>
          <p:spPr>
            <a:xfrm>
              <a:off x="2197326" y="388709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40"/>
            <p:cNvSpPr/>
            <p:nvPr/>
          </p:nvSpPr>
          <p:spPr>
            <a:xfrm>
              <a:off x="2286426" y="3887092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40"/>
            <p:cNvSpPr/>
            <p:nvPr/>
          </p:nvSpPr>
          <p:spPr>
            <a:xfrm>
              <a:off x="2351633" y="3887092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3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797"/>
                  </a:lnTo>
                  <a:lnTo>
                    <a:pt x="5838" y="2797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40"/>
            <p:cNvSpPr/>
            <p:nvPr/>
          </p:nvSpPr>
          <p:spPr>
            <a:xfrm>
              <a:off x="2351633" y="388709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40"/>
            <p:cNvSpPr/>
            <p:nvPr/>
          </p:nvSpPr>
          <p:spPr>
            <a:xfrm>
              <a:off x="2440733" y="3887092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40"/>
            <p:cNvSpPr/>
            <p:nvPr/>
          </p:nvSpPr>
          <p:spPr>
            <a:xfrm>
              <a:off x="2034316" y="3932732"/>
              <a:ext cx="104343" cy="47820"/>
            </a:xfrm>
            <a:custGeom>
              <a:avLst/>
              <a:gdLst/>
              <a:ahLst/>
              <a:cxnLst/>
              <a:rect l="l" t="t" r="r" b="b"/>
              <a:pathLst>
                <a:path w="5839" h="2676" extrusionOk="0">
                  <a:moveTo>
                    <a:pt x="5474" y="243"/>
                  </a:moveTo>
                  <a:lnTo>
                    <a:pt x="5474" y="2432"/>
                  </a:lnTo>
                  <a:lnTo>
                    <a:pt x="244" y="2432"/>
                  </a:lnTo>
                  <a:lnTo>
                    <a:pt x="244" y="243"/>
                  </a:lnTo>
                  <a:close/>
                  <a:moveTo>
                    <a:pt x="1" y="0"/>
                  </a:moveTo>
                  <a:lnTo>
                    <a:pt x="1" y="2676"/>
                  </a:lnTo>
                  <a:lnTo>
                    <a:pt x="5838" y="2676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40"/>
            <p:cNvSpPr/>
            <p:nvPr/>
          </p:nvSpPr>
          <p:spPr>
            <a:xfrm>
              <a:off x="2034316" y="3932732"/>
              <a:ext cx="104343" cy="47820"/>
            </a:xfrm>
            <a:custGeom>
              <a:avLst/>
              <a:gdLst/>
              <a:ahLst/>
              <a:cxnLst/>
              <a:rect l="l" t="t" r="r" b="b"/>
              <a:pathLst>
                <a:path w="5839" h="2676" fill="none" extrusionOk="0">
                  <a:moveTo>
                    <a:pt x="5838" y="2676"/>
                  </a:moveTo>
                  <a:lnTo>
                    <a:pt x="1" y="2676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2038658" y="3937075"/>
              <a:ext cx="93478" cy="39135"/>
            </a:xfrm>
            <a:custGeom>
              <a:avLst/>
              <a:gdLst/>
              <a:ahLst/>
              <a:cxnLst/>
              <a:rect l="l" t="t" r="r" b="b"/>
              <a:pathLst>
                <a:path w="5231" h="2190" fill="none" extrusionOk="0">
                  <a:moveTo>
                    <a:pt x="1" y="2189"/>
                  </a:moveTo>
                  <a:lnTo>
                    <a:pt x="5231" y="2189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2043018" y="393273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351" y="243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2043018" y="393273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3"/>
                  </a:lnTo>
                  <a:lnTo>
                    <a:pt x="5108" y="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2132118" y="3932732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635" y="243"/>
                  </a:moveTo>
                  <a:lnTo>
                    <a:pt x="8635" y="2432"/>
                  </a:lnTo>
                  <a:lnTo>
                    <a:pt x="365" y="2432"/>
                  </a:lnTo>
                  <a:lnTo>
                    <a:pt x="365" y="243"/>
                  </a:lnTo>
                  <a:close/>
                  <a:moveTo>
                    <a:pt x="1" y="0"/>
                  </a:moveTo>
                  <a:lnTo>
                    <a:pt x="1" y="2676"/>
                  </a:lnTo>
                  <a:lnTo>
                    <a:pt x="8879" y="2676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2132118" y="3932732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892" y="24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2197326" y="393273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2286426" y="3932732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635" y="243"/>
                  </a:moveTo>
                  <a:lnTo>
                    <a:pt x="8635" y="2432"/>
                  </a:lnTo>
                  <a:lnTo>
                    <a:pt x="244" y="2432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879" y="2676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2286426" y="3932732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771" y="24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2351633" y="393273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5230" y="243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2440733" y="3932732"/>
              <a:ext cx="15225" cy="47820"/>
            </a:xfrm>
            <a:custGeom>
              <a:avLst/>
              <a:gdLst/>
              <a:ahLst/>
              <a:cxnLst/>
              <a:rect l="l" t="t" r="r" b="b"/>
              <a:pathLst>
                <a:path w="852" h="2676" extrusionOk="0">
                  <a:moveTo>
                    <a:pt x="609" y="243"/>
                  </a:moveTo>
                  <a:lnTo>
                    <a:pt x="609" y="2432"/>
                  </a:lnTo>
                  <a:lnTo>
                    <a:pt x="244" y="2432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52" y="2676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2440733" y="3932732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3"/>
                  </a:lnTo>
                  <a:lnTo>
                    <a:pt x="852" y="243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2043018" y="3978372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extrusionOk="0">
                  <a:moveTo>
                    <a:pt x="8635" y="243"/>
                  </a:moveTo>
                  <a:lnTo>
                    <a:pt x="8635" y="2432"/>
                  </a:lnTo>
                  <a:lnTo>
                    <a:pt x="365" y="2432"/>
                  </a:lnTo>
                  <a:lnTo>
                    <a:pt x="365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2043018" y="3978372"/>
              <a:ext cx="158668" cy="47820"/>
            </a:xfrm>
            <a:custGeom>
              <a:avLst/>
              <a:gdLst/>
              <a:ahLst/>
              <a:cxnLst/>
              <a:rect l="l" t="t" r="r" b="b"/>
              <a:pathLst>
                <a:path w="8879" h="2676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2049541" y="3982715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89"/>
                  </a:moveTo>
                  <a:lnTo>
                    <a:pt x="8270" y="2189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2197326" y="3978372"/>
              <a:ext cx="156488" cy="47820"/>
            </a:xfrm>
            <a:custGeom>
              <a:avLst/>
              <a:gdLst/>
              <a:ahLst/>
              <a:cxnLst/>
              <a:rect l="l" t="t" r="r" b="b"/>
              <a:pathLst>
                <a:path w="8757" h="2676" extrusionOk="0">
                  <a:moveTo>
                    <a:pt x="8513" y="243"/>
                  </a:moveTo>
                  <a:lnTo>
                    <a:pt x="8513" y="2432"/>
                  </a:lnTo>
                  <a:lnTo>
                    <a:pt x="243" y="2432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2351633" y="3978372"/>
              <a:ext cx="104325" cy="47820"/>
            </a:xfrm>
            <a:custGeom>
              <a:avLst/>
              <a:gdLst/>
              <a:ahLst/>
              <a:cxnLst/>
              <a:rect l="l" t="t" r="r" b="b"/>
              <a:pathLst>
                <a:path w="5838" h="2676" extrusionOk="0">
                  <a:moveTo>
                    <a:pt x="5595" y="243"/>
                  </a:moveTo>
                  <a:lnTo>
                    <a:pt x="5595" y="2432"/>
                  </a:lnTo>
                  <a:lnTo>
                    <a:pt x="243" y="2432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2034316" y="4021832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4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2034316" y="4021832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8"/>
                  </a:moveTo>
                  <a:lnTo>
                    <a:pt x="1" y="2798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8"/>
                  </a:lnTo>
                  <a:lnTo>
                    <a:pt x="852" y="2798"/>
                  </a:lnTo>
                  <a:lnTo>
                    <a:pt x="852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2038658" y="4026175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1"/>
                  </a:moveTo>
                  <a:lnTo>
                    <a:pt x="244" y="2311"/>
                  </a:lnTo>
                  <a:lnTo>
                    <a:pt x="366" y="2311"/>
                  </a:lnTo>
                  <a:lnTo>
                    <a:pt x="5231" y="2311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2043018" y="402183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40"/>
            <p:cNvSpPr/>
            <p:nvPr/>
          </p:nvSpPr>
          <p:spPr>
            <a:xfrm>
              <a:off x="2043018" y="402183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40"/>
            <p:cNvSpPr/>
            <p:nvPr/>
          </p:nvSpPr>
          <p:spPr>
            <a:xfrm>
              <a:off x="2132118" y="402183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132118" y="4021832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197326" y="402183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286426" y="402183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286426" y="4021832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351633" y="402183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440733" y="4021832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440733" y="4021832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043018" y="406747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043018" y="406747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049541" y="4071815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90"/>
                  </a:moveTo>
                  <a:lnTo>
                    <a:pt x="8270" y="2190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043018" y="406747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043018" y="406747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132118" y="4067472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197326" y="4067472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197326" y="406747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286426" y="4067472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351633" y="4067472"/>
              <a:ext cx="104325" cy="50000"/>
            </a:xfrm>
            <a:custGeom>
              <a:avLst/>
              <a:gdLst/>
              <a:ahLst/>
              <a:cxnLst/>
              <a:rect l="l" t="t" r="r" b="b"/>
              <a:pathLst>
                <a:path w="5838" h="2798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351633" y="406747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440733" y="4067472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034316" y="4110932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extrusionOk="0">
                  <a:moveTo>
                    <a:pt x="5474" y="366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366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2034316" y="4110932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40"/>
            <p:cNvSpPr/>
            <p:nvPr/>
          </p:nvSpPr>
          <p:spPr>
            <a:xfrm>
              <a:off x="2038658" y="4117455"/>
              <a:ext cx="93478" cy="39135"/>
            </a:xfrm>
            <a:custGeom>
              <a:avLst/>
              <a:gdLst/>
              <a:ahLst/>
              <a:cxnLst/>
              <a:rect l="l" t="t" r="r" b="b"/>
              <a:pathLst>
                <a:path w="5231" h="2190" fill="none" extrusionOk="0">
                  <a:moveTo>
                    <a:pt x="1" y="2190"/>
                  </a:moveTo>
                  <a:lnTo>
                    <a:pt x="5231" y="2190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2536;p40"/>
            <p:cNvSpPr/>
            <p:nvPr/>
          </p:nvSpPr>
          <p:spPr>
            <a:xfrm>
              <a:off x="2043018" y="4110932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351" y="366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2043018" y="4110932"/>
              <a:ext cx="95640" cy="6540"/>
            </a:xfrm>
            <a:custGeom>
              <a:avLst/>
              <a:gdLst/>
              <a:ahLst/>
              <a:cxnLst/>
              <a:rect l="l" t="t" r="r" b="b"/>
              <a:pathLst>
                <a:path w="5352" h="366" fill="none" extrusionOk="0">
                  <a:moveTo>
                    <a:pt x="5108" y="366"/>
                  </a:moveTo>
                  <a:lnTo>
                    <a:pt x="0" y="366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366"/>
                  </a:lnTo>
                  <a:lnTo>
                    <a:pt x="5108" y="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2132118" y="4110932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366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366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2132118" y="4110932"/>
              <a:ext cx="69568" cy="6540"/>
            </a:xfrm>
            <a:custGeom>
              <a:avLst/>
              <a:gdLst/>
              <a:ahLst/>
              <a:cxnLst/>
              <a:rect l="l" t="t" r="r" b="b"/>
              <a:pathLst>
                <a:path w="3893" h="366" extrusionOk="0">
                  <a:moveTo>
                    <a:pt x="1" y="1"/>
                  </a:moveTo>
                  <a:lnTo>
                    <a:pt x="1" y="366"/>
                  </a:lnTo>
                  <a:lnTo>
                    <a:pt x="3892" y="366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2197326" y="4110932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230" y="366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2286426" y="4110932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366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366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2286426" y="4110932"/>
              <a:ext cx="67388" cy="6540"/>
            </a:xfrm>
            <a:custGeom>
              <a:avLst/>
              <a:gdLst/>
              <a:ahLst/>
              <a:cxnLst/>
              <a:rect l="l" t="t" r="r" b="b"/>
              <a:pathLst>
                <a:path w="3771" h="366" extrusionOk="0">
                  <a:moveTo>
                    <a:pt x="0" y="1"/>
                  </a:moveTo>
                  <a:lnTo>
                    <a:pt x="0" y="366"/>
                  </a:lnTo>
                  <a:lnTo>
                    <a:pt x="3771" y="366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2351633" y="4110932"/>
              <a:ext cx="93460" cy="6540"/>
            </a:xfrm>
            <a:custGeom>
              <a:avLst/>
              <a:gdLst/>
              <a:ahLst/>
              <a:cxnLst/>
              <a:rect l="l" t="t" r="r" b="b"/>
              <a:pathLst>
                <a:path w="5230" h="366" extrusionOk="0">
                  <a:moveTo>
                    <a:pt x="0" y="1"/>
                  </a:moveTo>
                  <a:lnTo>
                    <a:pt x="0" y="366"/>
                  </a:lnTo>
                  <a:lnTo>
                    <a:pt x="5230" y="366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2440733" y="4110932"/>
              <a:ext cx="15225" cy="50018"/>
            </a:xfrm>
            <a:custGeom>
              <a:avLst/>
              <a:gdLst/>
              <a:ahLst/>
              <a:cxnLst/>
              <a:rect l="l" t="t" r="r" b="b"/>
              <a:pathLst>
                <a:path w="852" h="2799" extrusionOk="0">
                  <a:moveTo>
                    <a:pt x="609" y="366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366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2440733" y="4110932"/>
              <a:ext cx="15225" cy="654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0" y="1"/>
                  </a:moveTo>
                  <a:lnTo>
                    <a:pt x="0" y="366"/>
                  </a:lnTo>
                  <a:lnTo>
                    <a:pt x="852" y="36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2043018" y="4156572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8" y="2798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2043018" y="4156572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fill="none" extrusionOk="0">
                  <a:moveTo>
                    <a:pt x="8878" y="2798"/>
                  </a:moveTo>
                  <a:lnTo>
                    <a:pt x="0" y="2798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2049541" y="4160932"/>
              <a:ext cx="147803" cy="41298"/>
            </a:xfrm>
            <a:custGeom>
              <a:avLst/>
              <a:gdLst/>
              <a:ahLst/>
              <a:cxnLst/>
              <a:rect l="l" t="t" r="r" b="b"/>
              <a:pathLst>
                <a:path w="8271" h="2311" fill="none" extrusionOk="0">
                  <a:moveTo>
                    <a:pt x="0" y="2311"/>
                  </a:moveTo>
                  <a:lnTo>
                    <a:pt x="8270" y="2311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2197326" y="4156572"/>
              <a:ext cx="156488" cy="50018"/>
            </a:xfrm>
            <a:custGeom>
              <a:avLst/>
              <a:gdLst/>
              <a:ahLst/>
              <a:cxnLst/>
              <a:rect l="l" t="t" r="r" b="b"/>
              <a:pathLst>
                <a:path w="8757" h="2799" extrusionOk="0">
                  <a:moveTo>
                    <a:pt x="8513" y="244"/>
                  </a:moveTo>
                  <a:lnTo>
                    <a:pt x="8513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757" y="2798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2351633" y="4156572"/>
              <a:ext cx="104325" cy="50018"/>
            </a:xfrm>
            <a:custGeom>
              <a:avLst/>
              <a:gdLst/>
              <a:ahLst/>
              <a:cxnLst/>
              <a:rect l="l" t="t" r="r" b="b"/>
              <a:pathLst>
                <a:path w="5838" h="2799" extrusionOk="0">
                  <a:moveTo>
                    <a:pt x="5595" y="244"/>
                  </a:moveTo>
                  <a:lnTo>
                    <a:pt x="5595" y="2555"/>
                  </a:lnTo>
                  <a:lnTo>
                    <a:pt x="243" y="2555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2034316" y="4204392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5474" y="244"/>
                  </a:moveTo>
                  <a:lnTo>
                    <a:pt x="5474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2034316" y="4204392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852" y="2798"/>
                  </a:moveTo>
                  <a:lnTo>
                    <a:pt x="1" y="2798"/>
                  </a:lnTo>
                  <a:lnTo>
                    <a:pt x="1" y="0"/>
                  </a:lnTo>
                  <a:lnTo>
                    <a:pt x="5838" y="0"/>
                  </a:lnTo>
                  <a:lnTo>
                    <a:pt x="5838" y="2798"/>
                  </a:lnTo>
                  <a:lnTo>
                    <a:pt x="852" y="2798"/>
                  </a:lnTo>
                  <a:lnTo>
                    <a:pt x="852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2038658" y="4208735"/>
              <a:ext cx="93478" cy="41315"/>
            </a:xfrm>
            <a:custGeom>
              <a:avLst/>
              <a:gdLst/>
              <a:ahLst/>
              <a:cxnLst/>
              <a:rect l="l" t="t" r="r" b="b"/>
              <a:pathLst>
                <a:path w="5231" h="2312" fill="none" extrusionOk="0">
                  <a:moveTo>
                    <a:pt x="1" y="2311"/>
                  </a:moveTo>
                  <a:lnTo>
                    <a:pt x="244" y="2311"/>
                  </a:lnTo>
                  <a:lnTo>
                    <a:pt x="366" y="2311"/>
                  </a:lnTo>
                  <a:lnTo>
                    <a:pt x="5231" y="2311"/>
                  </a:lnTo>
                  <a:lnTo>
                    <a:pt x="5231" y="1"/>
                  </a:lnTo>
                  <a:lnTo>
                    <a:pt x="1" y="1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2132118" y="420439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365" y="2554"/>
                  </a:lnTo>
                  <a:lnTo>
                    <a:pt x="365" y="244"/>
                  </a:lnTo>
                  <a:close/>
                  <a:moveTo>
                    <a:pt x="1" y="0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2286426" y="4204392"/>
              <a:ext cx="158668" cy="50000"/>
            </a:xfrm>
            <a:custGeom>
              <a:avLst/>
              <a:gdLst/>
              <a:ahLst/>
              <a:cxnLst/>
              <a:rect l="l" t="t" r="r" b="b"/>
              <a:pathLst>
                <a:path w="8879" h="2798" extrusionOk="0">
                  <a:moveTo>
                    <a:pt x="8635" y="244"/>
                  </a:moveTo>
                  <a:lnTo>
                    <a:pt x="8635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2440733" y="4204392"/>
              <a:ext cx="15225" cy="5000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609" y="244"/>
                  </a:moveTo>
                  <a:lnTo>
                    <a:pt x="609" y="2554"/>
                  </a:lnTo>
                  <a:lnTo>
                    <a:pt x="244" y="2554"/>
                  </a:lnTo>
                  <a:lnTo>
                    <a:pt x="244" y="244"/>
                  </a:lnTo>
                  <a:close/>
                  <a:moveTo>
                    <a:pt x="0" y="0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2043018" y="4250032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extrusionOk="0">
                  <a:moveTo>
                    <a:pt x="8635" y="244"/>
                  </a:moveTo>
                  <a:lnTo>
                    <a:pt x="8635" y="2433"/>
                  </a:lnTo>
                  <a:lnTo>
                    <a:pt x="365" y="2433"/>
                  </a:lnTo>
                  <a:lnTo>
                    <a:pt x="365" y="244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878" y="2676"/>
                  </a:lnTo>
                  <a:lnTo>
                    <a:pt x="887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2043018" y="4250032"/>
              <a:ext cx="158668" cy="47838"/>
            </a:xfrm>
            <a:custGeom>
              <a:avLst/>
              <a:gdLst/>
              <a:ahLst/>
              <a:cxnLst/>
              <a:rect l="l" t="t" r="r" b="b"/>
              <a:pathLst>
                <a:path w="8879" h="2677" fill="none" extrusionOk="0">
                  <a:moveTo>
                    <a:pt x="8878" y="2676"/>
                  </a:moveTo>
                  <a:lnTo>
                    <a:pt x="0" y="2676"/>
                  </a:lnTo>
                  <a:lnTo>
                    <a:pt x="0" y="0"/>
                  </a:lnTo>
                  <a:lnTo>
                    <a:pt x="8878" y="0"/>
                  </a:lnTo>
                  <a:lnTo>
                    <a:pt x="8878" y="2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2049541" y="4254375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0" y="2190"/>
                  </a:moveTo>
                  <a:lnTo>
                    <a:pt x="8270" y="2190"/>
                  </a:lnTo>
                  <a:lnTo>
                    <a:pt x="8270" y="1"/>
                  </a:lnTo>
                  <a:lnTo>
                    <a:pt x="0" y="1"/>
                  </a:lnTo>
                  <a:lnTo>
                    <a:pt x="0" y="2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2043018" y="425003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2043018" y="4250032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351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5351" y="0"/>
                  </a:lnTo>
                  <a:lnTo>
                    <a:pt x="5351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2132118" y="4250032"/>
              <a:ext cx="69568" cy="4360"/>
            </a:xfrm>
            <a:custGeom>
              <a:avLst/>
              <a:gdLst/>
              <a:ahLst/>
              <a:cxnLst/>
              <a:rect l="l" t="t" r="r" b="b"/>
              <a:pathLst>
                <a:path w="3893" h="244" extrusionOk="0">
                  <a:moveTo>
                    <a:pt x="1" y="0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2197326" y="4250032"/>
              <a:ext cx="156488" cy="47838"/>
            </a:xfrm>
            <a:custGeom>
              <a:avLst/>
              <a:gdLst/>
              <a:ahLst/>
              <a:cxnLst/>
              <a:rect l="l" t="t" r="r" b="b"/>
              <a:pathLst>
                <a:path w="8757" h="2677" extrusionOk="0">
                  <a:moveTo>
                    <a:pt x="8513" y="244"/>
                  </a:moveTo>
                  <a:lnTo>
                    <a:pt x="8513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757" y="2676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2197326" y="425003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2286426" y="4250032"/>
              <a:ext cx="67388" cy="4360"/>
            </a:xfrm>
            <a:custGeom>
              <a:avLst/>
              <a:gdLst/>
              <a:ahLst/>
              <a:cxnLst/>
              <a:rect l="l" t="t" r="r" b="b"/>
              <a:pathLst>
                <a:path w="3771" h="244" extrusionOk="0">
                  <a:moveTo>
                    <a:pt x="0" y="0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2351633" y="4250032"/>
              <a:ext cx="104325" cy="47838"/>
            </a:xfrm>
            <a:custGeom>
              <a:avLst/>
              <a:gdLst/>
              <a:ahLst/>
              <a:cxnLst/>
              <a:rect l="l" t="t" r="r" b="b"/>
              <a:pathLst>
                <a:path w="5838" h="2677" extrusionOk="0">
                  <a:moveTo>
                    <a:pt x="5595" y="244"/>
                  </a:moveTo>
                  <a:lnTo>
                    <a:pt x="5595" y="2433"/>
                  </a:lnTo>
                  <a:lnTo>
                    <a:pt x="243" y="2433"/>
                  </a:lnTo>
                  <a:lnTo>
                    <a:pt x="243" y="244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5838" y="2676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2351633" y="4250032"/>
              <a:ext cx="93460" cy="4360"/>
            </a:xfrm>
            <a:custGeom>
              <a:avLst/>
              <a:gdLst/>
              <a:ahLst/>
              <a:cxnLst/>
              <a:rect l="l" t="t" r="r" b="b"/>
              <a:pathLst>
                <a:path w="5230" h="244" extrusionOk="0">
                  <a:moveTo>
                    <a:pt x="0" y="0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2440733" y="4250032"/>
              <a:ext cx="15225" cy="4360"/>
            </a:xfrm>
            <a:custGeom>
              <a:avLst/>
              <a:gdLst/>
              <a:ahLst/>
              <a:cxnLst/>
              <a:rect l="l" t="t" r="r" b="b"/>
              <a:pathLst>
                <a:path w="852" h="244" extrusionOk="0">
                  <a:moveTo>
                    <a:pt x="0" y="0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2034316" y="4293492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extrusionOk="0">
                  <a:moveTo>
                    <a:pt x="5474" y="244"/>
                  </a:moveTo>
                  <a:lnTo>
                    <a:pt x="5474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2034316" y="4293492"/>
              <a:ext cx="104343" cy="50018"/>
            </a:xfrm>
            <a:custGeom>
              <a:avLst/>
              <a:gdLst/>
              <a:ahLst/>
              <a:cxnLst/>
              <a:rect l="l" t="t" r="r" b="b"/>
              <a:pathLst>
                <a:path w="5839" h="2799" fill="none" extrusionOk="0">
                  <a:moveTo>
                    <a:pt x="5838" y="2798"/>
                  </a:moveTo>
                  <a:lnTo>
                    <a:pt x="1" y="2798"/>
                  </a:lnTo>
                  <a:lnTo>
                    <a:pt x="1" y="1"/>
                  </a:lnTo>
                  <a:lnTo>
                    <a:pt x="5838" y="1"/>
                  </a:lnTo>
                  <a:lnTo>
                    <a:pt x="5838" y="2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2038658" y="4297852"/>
              <a:ext cx="93478" cy="41298"/>
            </a:xfrm>
            <a:custGeom>
              <a:avLst/>
              <a:gdLst/>
              <a:ahLst/>
              <a:cxnLst/>
              <a:rect l="l" t="t" r="r" b="b"/>
              <a:pathLst>
                <a:path w="5231" h="2311" fill="none" extrusionOk="0">
                  <a:moveTo>
                    <a:pt x="1" y="2311"/>
                  </a:moveTo>
                  <a:lnTo>
                    <a:pt x="5231" y="2311"/>
                  </a:lnTo>
                  <a:lnTo>
                    <a:pt x="5231" y="0"/>
                  </a:lnTo>
                  <a:lnTo>
                    <a:pt x="1" y="0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2043018" y="4293492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351" y="244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2043018" y="4293492"/>
              <a:ext cx="95640" cy="4378"/>
            </a:xfrm>
            <a:custGeom>
              <a:avLst/>
              <a:gdLst/>
              <a:ahLst/>
              <a:cxnLst/>
              <a:rect l="l" t="t" r="r" b="b"/>
              <a:pathLst>
                <a:path w="5352" h="245" fill="none" extrusionOk="0">
                  <a:moveTo>
                    <a:pt x="5108" y="244"/>
                  </a:moveTo>
                  <a:lnTo>
                    <a:pt x="0" y="244"/>
                  </a:lnTo>
                  <a:lnTo>
                    <a:pt x="0" y="1"/>
                  </a:lnTo>
                  <a:lnTo>
                    <a:pt x="122" y="1"/>
                  </a:lnTo>
                  <a:lnTo>
                    <a:pt x="5351" y="1"/>
                  </a:lnTo>
                  <a:lnTo>
                    <a:pt x="5351" y="244"/>
                  </a:lnTo>
                  <a:lnTo>
                    <a:pt x="5108" y="2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2132118" y="4293492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365" y="2555"/>
                  </a:lnTo>
                  <a:lnTo>
                    <a:pt x="365" y="244"/>
                  </a:lnTo>
                  <a:close/>
                  <a:moveTo>
                    <a:pt x="1" y="1"/>
                  </a:moveTo>
                  <a:lnTo>
                    <a:pt x="1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5" name="Google Shape;2575;p40"/>
            <p:cNvSpPr/>
            <p:nvPr/>
          </p:nvSpPr>
          <p:spPr>
            <a:xfrm>
              <a:off x="2132118" y="4293492"/>
              <a:ext cx="69568" cy="4378"/>
            </a:xfrm>
            <a:custGeom>
              <a:avLst/>
              <a:gdLst/>
              <a:ahLst/>
              <a:cxnLst/>
              <a:rect l="l" t="t" r="r" b="b"/>
              <a:pathLst>
                <a:path w="3893" h="245" extrusionOk="0">
                  <a:moveTo>
                    <a:pt x="1" y="1"/>
                  </a:moveTo>
                  <a:lnTo>
                    <a:pt x="1" y="244"/>
                  </a:lnTo>
                  <a:lnTo>
                    <a:pt x="3892" y="244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6" name="Google Shape;2576;p40"/>
            <p:cNvSpPr/>
            <p:nvPr/>
          </p:nvSpPr>
          <p:spPr>
            <a:xfrm>
              <a:off x="2197326" y="4293492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7" name="Google Shape;2577;p40"/>
            <p:cNvSpPr/>
            <p:nvPr/>
          </p:nvSpPr>
          <p:spPr>
            <a:xfrm>
              <a:off x="2286426" y="4293492"/>
              <a:ext cx="158668" cy="50018"/>
            </a:xfrm>
            <a:custGeom>
              <a:avLst/>
              <a:gdLst/>
              <a:ahLst/>
              <a:cxnLst/>
              <a:rect l="l" t="t" r="r" b="b"/>
              <a:pathLst>
                <a:path w="8879" h="2799" extrusionOk="0">
                  <a:moveTo>
                    <a:pt x="8635" y="244"/>
                  </a:moveTo>
                  <a:lnTo>
                    <a:pt x="8635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879" y="279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2578;p40"/>
            <p:cNvSpPr/>
            <p:nvPr/>
          </p:nvSpPr>
          <p:spPr>
            <a:xfrm>
              <a:off x="2286426" y="4293492"/>
              <a:ext cx="67388" cy="437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1"/>
                  </a:moveTo>
                  <a:lnTo>
                    <a:pt x="0" y="244"/>
                  </a:lnTo>
                  <a:lnTo>
                    <a:pt x="3771" y="244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9" name="Google Shape;2579;p40"/>
            <p:cNvSpPr/>
            <p:nvPr/>
          </p:nvSpPr>
          <p:spPr>
            <a:xfrm>
              <a:off x="2351633" y="4293492"/>
              <a:ext cx="93460" cy="4378"/>
            </a:xfrm>
            <a:custGeom>
              <a:avLst/>
              <a:gdLst/>
              <a:ahLst/>
              <a:cxnLst/>
              <a:rect l="l" t="t" r="r" b="b"/>
              <a:pathLst>
                <a:path w="5230" h="245" extrusionOk="0">
                  <a:moveTo>
                    <a:pt x="0" y="1"/>
                  </a:moveTo>
                  <a:lnTo>
                    <a:pt x="0" y="244"/>
                  </a:lnTo>
                  <a:lnTo>
                    <a:pt x="5230" y="244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2440733" y="4293492"/>
              <a:ext cx="15225" cy="50018"/>
            </a:xfrm>
            <a:custGeom>
              <a:avLst/>
              <a:gdLst/>
              <a:ahLst/>
              <a:cxnLst/>
              <a:rect l="l" t="t" r="r" b="b"/>
              <a:pathLst>
                <a:path w="852" h="2799" extrusionOk="0">
                  <a:moveTo>
                    <a:pt x="609" y="244"/>
                  </a:moveTo>
                  <a:lnTo>
                    <a:pt x="609" y="2555"/>
                  </a:lnTo>
                  <a:lnTo>
                    <a:pt x="244" y="2555"/>
                  </a:lnTo>
                  <a:lnTo>
                    <a:pt x="244" y="244"/>
                  </a:lnTo>
                  <a:close/>
                  <a:moveTo>
                    <a:pt x="0" y="1"/>
                  </a:moveTo>
                  <a:lnTo>
                    <a:pt x="0" y="2798"/>
                  </a:lnTo>
                  <a:lnTo>
                    <a:pt x="852" y="279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2440733" y="4293492"/>
              <a:ext cx="15225" cy="4378"/>
            </a:xfrm>
            <a:custGeom>
              <a:avLst/>
              <a:gdLst/>
              <a:ahLst/>
              <a:cxnLst/>
              <a:rect l="l" t="t" r="r" b="b"/>
              <a:pathLst>
                <a:path w="8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852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2" name="Google Shape;2582;p40"/>
            <p:cNvSpPr/>
            <p:nvPr/>
          </p:nvSpPr>
          <p:spPr>
            <a:xfrm>
              <a:off x="2043018" y="4339132"/>
              <a:ext cx="158668" cy="30450"/>
            </a:xfrm>
            <a:custGeom>
              <a:avLst/>
              <a:gdLst/>
              <a:ahLst/>
              <a:cxnLst/>
              <a:rect l="l" t="t" r="r" b="b"/>
              <a:pathLst>
                <a:path w="8879" h="1704" extrusionOk="0">
                  <a:moveTo>
                    <a:pt x="8635" y="244"/>
                  </a:moveTo>
                  <a:lnTo>
                    <a:pt x="8635" y="1460"/>
                  </a:lnTo>
                  <a:lnTo>
                    <a:pt x="365" y="1460"/>
                  </a:lnTo>
                  <a:lnTo>
                    <a:pt x="365" y="244"/>
                  </a:lnTo>
                  <a:close/>
                  <a:moveTo>
                    <a:pt x="0" y="1"/>
                  </a:moveTo>
                  <a:lnTo>
                    <a:pt x="0" y="1703"/>
                  </a:lnTo>
                  <a:lnTo>
                    <a:pt x="8878" y="1703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2043018" y="4339132"/>
              <a:ext cx="158668" cy="30450"/>
            </a:xfrm>
            <a:custGeom>
              <a:avLst/>
              <a:gdLst/>
              <a:ahLst/>
              <a:cxnLst/>
              <a:rect l="l" t="t" r="r" b="b"/>
              <a:pathLst>
                <a:path w="8879" h="1704" fill="none" extrusionOk="0">
                  <a:moveTo>
                    <a:pt x="8878" y="1703"/>
                  </a:moveTo>
                  <a:lnTo>
                    <a:pt x="0" y="1703"/>
                  </a:lnTo>
                  <a:lnTo>
                    <a:pt x="0" y="1"/>
                  </a:lnTo>
                  <a:lnTo>
                    <a:pt x="8878" y="1"/>
                  </a:lnTo>
                  <a:lnTo>
                    <a:pt x="8878" y="17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4" name="Google Shape;2584;p40"/>
            <p:cNvSpPr/>
            <p:nvPr/>
          </p:nvSpPr>
          <p:spPr>
            <a:xfrm>
              <a:off x="2049541" y="4343492"/>
              <a:ext cx="147803" cy="21748"/>
            </a:xfrm>
            <a:custGeom>
              <a:avLst/>
              <a:gdLst/>
              <a:ahLst/>
              <a:cxnLst/>
              <a:rect l="l" t="t" r="r" b="b"/>
              <a:pathLst>
                <a:path w="8271" h="1217" fill="none" extrusionOk="0">
                  <a:moveTo>
                    <a:pt x="0" y="1216"/>
                  </a:moveTo>
                  <a:lnTo>
                    <a:pt x="8270" y="1216"/>
                  </a:lnTo>
                  <a:lnTo>
                    <a:pt x="8270" y="0"/>
                  </a:lnTo>
                  <a:lnTo>
                    <a:pt x="0" y="0"/>
                  </a:lnTo>
                  <a:lnTo>
                    <a:pt x="0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5" name="Google Shape;2585;p40"/>
            <p:cNvSpPr/>
            <p:nvPr/>
          </p:nvSpPr>
          <p:spPr>
            <a:xfrm>
              <a:off x="2197326" y="4339132"/>
              <a:ext cx="156488" cy="30450"/>
            </a:xfrm>
            <a:custGeom>
              <a:avLst/>
              <a:gdLst/>
              <a:ahLst/>
              <a:cxnLst/>
              <a:rect l="l" t="t" r="r" b="b"/>
              <a:pathLst>
                <a:path w="8757" h="1704" extrusionOk="0">
                  <a:moveTo>
                    <a:pt x="8513" y="244"/>
                  </a:moveTo>
                  <a:lnTo>
                    <a:pt x="8513" y="1460"/>
                  </a:lnTo>
                  <a:lnTo>
                    <a:pt x="243" y="1460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1703"/>
                  </a:lnTo>
                  <a:lnTo>
                    <a:pt x="8757" y="1703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2351633" y="4339132"/>
              <a:ext cx="104325" cy="30450"/>
            </a:xfrm>
            <a:custGeom>
              <a:avLst/>
              <a:gdLst/>
              <a:ahLst/>
              <a:cxnLst/>
              <a:rect l="l" t="t" r="r" b="b"/>
              <a:pathLst>
                <a:path w="5838" h="1704" extrusionOk="0">
                  <a:moveTo>
                    <a:pt x="5595" y="244"/>
                  </a:moveTo>
                  <a:lnTo>
                    <a:pt x="5595" y="1460"/>
                  </a:lnTo>
                  <a:lnTo>
                    <a:pt x="243" y="1460"/>
                  </a:lnTo>
                  <a:lnTo>
                    <a:pt x="243" y="244"/>
                  </a:lnTo>
                  <a:close/>
                  <a:moveTo>
                    <a:pt x="0" y="1"/>
                  </a:moveTo>
                  <a:lnTo>
                    <a:pt x="0" y="1703"/>
                  </a:lnTo>
                  <a:lnTo>
                    <a:pt x="5838" y="1703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FC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2036496" y="1429038"/>
              <a:ext cx="417300" cy="119550"/>
            </a:xfrm>
            <a:custGeom>
              <a:avLst/>
              <a:gdLst/>
              <a:ahLst/>
              <a:cxnLst/>
              <a:rect l="l" t="t" r="r" b="b"/>
              <a:pathLst>
                <a:path w="23352" h="6690" extrusionOk="0">
                  <a:moveTo>
                    <a:pt x="0" y="1"/>
                  </a:moveTo>
                  <a:lnTo>
                    <a:pt x="0" y="2190"/>
                  </a:lnTo>
                  <a:lnTo>
                    <a:pt x="365" y="2190"/>
                  </a:lnTo>
                  <a:lnTo>
                    <a:pt x="365" y="3041"/>
                  </a:lnTo>
                  <a:lnTo>
                    <a:pt x="23351" y="3041"/>
                  </a:lnTo>
                  <a:lnTo>
                    <a:pt x="23351" y="1095"/>
                  </a:lnTo>
                  <a:lnTo>
                    <a:pt x="23351" y="1"/>
                  </a:lnTo>
                  <a:close/>
                  <a:moveTo>
                    <a:pt x="365" y="3284"/>
                  </a:moveTo>
                  <a:lnTo>
                    <a:pt x="365" y="5595"/>
                  </a:lnTo>
                  <a:lnTo>
                    <a:pt x="5352" y="5595"/>
                  </a:lnTo>
                  <a:lnTo>
                    <a:pt x="5352" y="3284"/>
                  </a:lnTo>
                  <a:close/>
                  <a:moveTo>
                    <a:pt x="5716" y="3284"/>
                  </a:moveTo>
                  <a:lnTo>
                    <a:pt x="5716" y="5595"/>
                  </a:lnTo>
                  <a:lnTo>
                    <a:pt x="13986" y="5595"/>
                  </a:lnTo>
                  <a:lnTo>
                    <a:pt x="13986" y="3284"/>
                  </a:lnTo>
                  <a:close/>
                  <a:moveTo>
                    <a:pt x="14230" y="3284"/>
                  </a:moveTo>
                  <a:lnTo>
                    <a:pt x="14230" y="5595"/>
                  </a:lnTo>
                  <a:lnTo>
                    <a:pt x="22621" y="5595"/>
                  </a:lnTo>
                  <a:lnTo>
                    <a:pt x="22621" y="3284"/>
                  </a:lnTo>
                  <a:close/>
                  <a:moveTo>
                    <a:pt x="22865" y="3284"/>
                  </a:moveTo>
                  <a:lnTo>
                    <a:pt x="22865" y="5595"/>
                  </a:lnTo>
                  <a:lnTo>
                    <a:pt x="23230" y="5595"/>
                  </a:lnTo>
                  <a:lnTo>
                    <a:pt x="23230" y="3284"/>
                  </a:lnTo>
                  <a:close/>
                  <a:moveTo>
                    <a:pt x="730" y="5838"/>
                  </a:moveTo>
                  <a:lnTo>
                    <a:pt x="730" y="6690"/>
                  </a:lnTo>
                  <a:lnTo>
                    <a:pt x="9000" y="6690"/>
                  </a:lnTo>
                  <a:lnTo>
                    <a:pt x="9000" y="5838"/>
                  </a:lnTo>
                  <a:close/>
                  <a:moveTo>
                    <a:pt x="9243" y="5838"/>
                  </a:moveTo>
                  <a:lnTo>
                    <a:pt x="9243" y="6690"/>
                  </a:lnTo>
                  <a:lnTo>
                    <a:pt x="17513" y="6690"/>
                  </a:lnTo>
                  <a:lnTo>
                    <a:pt x="17513" y="5838"/>
                  </a:lnTo>
                  <a:close/>
                  <a:moveTo>
                    <a:pt x="17878" y="5838"/>
                  </a:moveTo>
                  <a:lnTo>
                    <a:pt x="17878" y="6690"/>
                  </a:lnTo>
                  <a:lnTo>
                    <a:pt x="23230" y="6690"/>
                  </a:lnTo>
                  <a:lnTo>
                    <a:pt x="23230" y="5838"/>
                  </a:lnTo>
                  <a:close/>
                </a:path>
              </a:pathLst>
            </a:custGeom>
            <a:solidFill>
              <a:srgbClr val="8D3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2049541" y="1533363"/>
              <a:ext cx="147803" cy="15225"/>
            </a:xfrm>
            <a:custGeom>
              <a:avLst/>
              <a:gdLst/>
              <a:ahLst/>
              <a:cxnLst/>
              <a:rect l="l" t="t" r="r" b="b"/>
              <a:pathLst>
                <a:path w="8271" h="852" fill="none" extrusionOk="0">
                  <a:moveTo>
                    <a:pt x="8270" y="0"/>
                  </a:moveTo>
                  <a:lnTo>
                    <a:pt x="0" y="0"/>
                  </a:lnTo>
                  <a:lnTo>
                    <a:pt x="0" y="852"/>
                  </a:lnTo>
                  <a:lnTo>
                    <a:pt x="8270" y="852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2201668" y="1533363"/>
              <a:ext cx="147803" cy="15225"/>
            </a:xfrm>
            <a:custGeom>
              <a:avLst/>
              <a:gdLst/>
              <a:ahLst/>
              <a:cxnLst/>
              <a:rect l="l" t="t" r="r" b="b"/>
              <a:pathLst>
                <a:path w="8271" h="852" fill="none" extrusionOk="0">
                  <a:moveTo>
                    <a:pt x="8270" y="0"/>
                  </a:moveTo>
                  <a:lnTo>
                    <a:pt x="0" y="0"/>
                  </a:lnTo>
                  <a:lnTo>
                    <a:pt x="0" y="852"/>
                  </a:lnTo>
                  <a:lnTo>
                    <a:pt x="8270" y="852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2355976" y="1533363"/>
              <a:ext cx="95640" cy="15225"/>
            </a:xfrm>
            <a:custGeom>
              <a:avLst/>
              <a:gdLst/>
              <a:ahLst/>
              <a:cxnLst/>
              <a:rect l="l" t="t" r="r" b="b"/>
              <a:pathLst>
                <a:path w="5352" h="852" fill="none" extrusionOk="0">
                  <a:moveTo>
                    <a:pt x="5352" y="0"/>
                  </a:moveTo>
                  <a:lnTo>
                    <a:pt x="0" y="0"/>
                  </a:lnTo>
                  <a:lnTo>
                    <a:pt x="0" y="852"/>
                  </a:lnTo>
                  <a:lnTo>
                    <a:pt x="5352" y="852"/>
                  </a:lnTo>
                  <a:lnTo>
                    <a:pt x="53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1" name="Google Shape;2591;p40"/>
            <p:cNvSpPr/>
            <p:nvPr/>
          </p:nvSpPr>
          <p:spPr>
            <a:xfrm>
              <a:off x="2043018" y="1487723"/>
              <a:ext cx="89118" cy="41315"/>
            </a:xfrm>
            <a:custGeom>
              <a:avLst/>
              <a:gdLst/>
              <a:ahLst/>
              <a:cxnLst/>
              <a:rect l="l" t="t" r="r" b="b"/>
              <a:pathLst>
                <a:path w="4987" h="2312" fill="none" extrusionOk="0">
                  <a:moveTo>
                    <a:pt x="4987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122" y="2311"/>
                  </a:lnTo>
                  <a:lnTo>
                    <a:pt x="4987" y="2311"/>
                  </a:lnTo>
                  <a:lnTo>
                    <a:pt x="49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2" name="Google Shape;2592;p40"/>
            <p:cNvSpPr/>
            <p:nvPr/>
          </p:nvSpPr>
          <p:spPr>
            <a:xfrm>
              <a:off x="2138641" y="1487723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8270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3284" y="2311"/>
                  </a:lnTo>
                  <a:lnTo>
                    <a:pt x="8270" y="2311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3" name="Google Shape;2593;p40"/>
            <p:cNvSpPr/>
            <p:nvPr/>
          </p:nvSpPr>
          <p:spPr>
            <a:xfrm>
              <a:off x="2290768" y="1487723"/>
              <a:ext cx="149983" cy="41315"/>
            </a:xfrm>
            <a:custGeom>
              <a:avLst/>
              <a:gdLst/>
              <a:ahLst/>
              <a:cxnLst/>
              <a:rect l="l" t="t" r="r" b="b"/>
              <a:pathLst>
                <a:path w="8393" h="2312" fill="none" extrusionOk="0">
                  <a:moveTo>
                    <a:pt x="8392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3406" y="2311"/>
                  </a:lnTo>
                  <a:lnTo>
                    <a:pt x="8392" y="2311"/>
                  </a:lnTo>
                  <a:lnTo>
                    <a:pt x="8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4" name="Google Shape;2594;p40"/>
            <p:cNvSpPr/>
            <p:nvPr/>
          </p:nvSpPr>
          <p:spPr>
            <a:xfrm>
              <a:off x="2445075" y="1487723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366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366" y="2311"/>
                  </a:lnTo>
                  <a:lnTo>
                    <a:pt x="3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5" name="Google Shape;2595;p40"/>
            <p:cNvSpPr/>
            <p:nvPr/>
          </p:nvSpPr>
          <p:spPr>
            <a:xfrm>
              <a:off x="2036496" y="1429038"/>
              <a:ext cx="417300" cy="54361"/>
            </a:xfrm>
            <a:custGeom>
              <a:avLst/>
              <a:gdLst/>
              <a:ahLst/>
              <a:cxnLst/>
              <a:rect l="l" t="t" r="r" b="b"/>
              <a:pathLst>
                <a:path w="23352" h="3042" fill="none" extrusionOk="0">
                  <a:moveTo>
                    <a:pt x="23351" y="1"/>
                  </a:moveTo>
                  <a:lnTo>
                    <a:pt x="0" y="1"/>
                  </a:lnTo>
                  <a:lnTo>
                    <a:pt x="0" y="2190"/>
                  </a:lnTo>
                  <a:lnTo>
                    <a:pt x="365" y="2190"/>
                  </a:lnTo>
                  <a:lnTo>
                    <a:pt x="365" y="3041"/>
                  </a:lnTo>
                  <a:lnTo>
                    <a:pt x="5352" y="3041"/>
                  </a:lnTo>
                  <a:lnTo>
                    <a:pt x="13986" y="3041"/>
                  </a:lnTo>
                  <a:lnTo>
                    <a:pt x="22621" y="3041"/>
                  </a:lnTo>
                  <a:lnTo>
                    <a:pt x="23351" y="3041"/>
                  </a:lnTo>
                  <a:lnTo>
                    <a:pt x="23351" y="1095"/>
                  </a:lnTo>
                  <a:lnTo>
                    <a:pt x="23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6" name="Google Shape;2596;p40"/>
            <p:cNvSpPr/>
            <p:nvPr/>
          </p:nvSpPr>
          <p:spPr>
            <a:xfrm>
              <a:off x="2043018" y="1483381"/>
              <a:ext cx="89118" cy="4360"/>
            </a:xfrm>
            <a:custGeom>
              <a:avLst/>
              <a:gdLst/>
              <a:ahLst/>
              <a:cxnLst/>
              <a:rect l="l" t="t" r="r" b="b"/>
              <a:pathLst>
                <a:path w="4987" h="244" extrusionOk="0">
                  <a:moveTo>
                    <a:pt x="0" y="0"/>
                  </a:moveTo>
                  <a:lnTo>
                    <a:pt x="0" y="243"/>
                  </a:lnTo>
                  <a:lnTo>
                    <a:pt x="4987" y="243"/>
                  </a:lnTo>
                  <a:lnTo>
                    <a:pt x="4987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7" name="Google Shape;2597;p40"/>
            <p:cNvSpPr/>
            <p:nvPr/>
          </p:nvSpPr>
          <p:spPr>
            <a:xfrm>
              <a:off x="2043018" y="1483381"/>
              <a:ext cx="89118" cy="45658"/>
            </a:xfrm>
            <a:custGeom>
              <a:avLst/>
              <a:gdLst/>
              <a:ahLst/>
              <a:cxnLst/>
              <a:rect l="l" t="t" r="r" b="b"/>
              <a:pathLst>
                <a:path w="4987" h="2555" fill="none" extrusionOk="0">
                  <a:moveTo>
                    <a:pt x="4987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4987" y="243"/>
                  </a:lnTo>
                  <a:lnTo>
                    <a:pt x="4987" y="2554"/>
                  </a:lnTo>
                  <a:lnTo>
                    <a:pt x="49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8" name="Google Shape;2598;p40"/>
            <p:cNvSpPr/>
            <p:nvPr/>
          </p:nvSpPr>
          <p:spPr>
            <a:xfrm>
              <a:off x="2132118" y="1483381"/>
              <a:ext cx="154325" cy="45658"/>
            </a:xfrm>
            <a:custGeom>
              <a:avLst/>
              <a:gdLst/>
              <a:ahLst/>
              <a:cxnLst/>
              <a:rect l="l" t="t" r="r" b="b"/>
              <a:pathLst>
                <a:path w="8636" h="2555" extrusionOk="0">
                  <a:moveTo>
                    <a:pt x="1" y="0"/>
                  </a:moveTo>
                  <a:lnTo>
                    <a:pt x="1" y="2554"/>
                  </a:lnTo>
                  <a:lnTo>
                    <a:pt x="365" y="2554"/>
                  </a:lnTo>
                  <a:lnTo>
                    <a:pt x="365" y="243"/>
                  </a:lnTo>
                  <a:lnTo>
                    <a:pt x="8635" y="243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9" name="Google Shape;2599;p40"/>
            <p:cNvSpPr/>
            <p:nvPr/>
          </p:nvSpPr>
          <p:spPr>
            <a:xfrm>
              <a:off x="2132118" y="1483381"/>
              <a:ext cx="154325" cy="45658"/>
            </a:xfrm>
            <a:custGeom>
              <a:avLst/>
              <a:gdLst/>
              <a:ahLst/>
              <a:cxnLst/>
              <a:rect l="l" t="t" r="r" b="b"/>
              <a:pathLst>
                <a:path w="8636" h="2555" fill="none" extrusionOk="0">
                  <a:moveTo>
                    <a:pt x="8635" y="0"/>
                  </a:moveTo>
                  <a:lnTo>
                    <a:pt x="1" y="0"/>
                  </a:lnTo>
                  <a:lnTo>
                    <a:pt x="1" y="2554"/>
                  </a:lnTo>
                  <a:lnTo>
                    <a:pt x="122" y="2554"/>
                  </a:lnTo>
                  <a:lnTo>
                    <a:pt x="365" y="2554"/>
                  </a:lnTo>
                  <a:lnTo>
                    <a:pt x="365" y="243"/>
                  </a:lnTo>
                  <a:lnTo>
                    <a:pt x="8635" y="243"/>
                  </a:lnTo>
                  <a:lnTo>
                    <a:pt x="8635" y="2554"/>
                  </a:lnTo>
                  <a:lnTo>
                    <a:pt x="8635" y="2554"/>
                  </a:lnTo>
                  <a:lnTo>
                    <a:pt x="86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286426" y="1483381"/>
              <a:ext cx="154325" cy="45658"/>
            </a:xfrm>
            <a:custGeom>
              <a:avLst/>
              <a:gdLst/>
              <a:ahLst/>
              <a:cxnLst/>
              <a:rect l="l" t="t" r="r" b="b"/>
              <a:pathLst>
                <a:path w="8636" h="2555" extrusionOk="0">
                  <a:moveTo>
                    <a:pt x="0" y="0"/>
                  </a:moveTo>
                  <a:lnTo>
                    <a:pt x="0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8635" y="243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2286426" y="1483381"/>
              <a:ext cx="154325" cy="45658"/>
            </a:xfrm>
            <a:custGeom>
              <a:avLst/>
              <a:gdLst/>
              <a:ahLst/>
              <a:cxnLst/>
              <a:rect l="l" t="t" r="r" b="b"/>
              <a:pathLst>
                <a:path w="8636" h="2555" fill="none" extrusionOk="0">
                  <a:moveTo>
                    <a:pt x="8635" y="0"/>
                  </a:moveTo>
                  <a:lnTo>
                    <a:pt x="0" y="0"/>
                  </a:lnTo>
                  <a:lnTo>
                    <a:pt x="0" y="2554"/>
                  </a:lnTo>
                  <a:lnTo>
                    <a:pt x="122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8635" y="243"/>
                  </a:lnTo>
                  <a:lnTo>
                    <a:pt x="8635" y="2554"/>
                  </a:lnTo>
                  <a:lnTo>
                    <a:pt x="86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2440733" y="1483381"/>
              <a:ext cx="13063" cy="45658"/>
            </a:xfrm>
            <a:custGeom>
              <a:avLst/>
              <a:gdLst/>
              <a:ahLst/>
              <a:cxnLst/>
              <a:rect l="l" t="t" r="r" b="b"/>
              <a:pathLst>
                <a:path w="731" h="2555" extrusionOk="0">
                  <a:moveTo>
                    <a:pt x="0" y="0"/>
                  </a:moveTo>
                  <a:lnTo>
                    <a:pt x="0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609" y="243"/>
                  </a:lnTo>
                  <a:lnTo>
                    <a:pt x="609" y="2554"/>
                  </a:lnTo>
                  <a:lnTo>
                    <a:pt x="730" y="255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2440733" y="1483381"/>
              <a:ext cx="13063" cy="45658"/>
            </a:xfrm>
            <a:custGeom>
              <a:avLst/>
              <a:gdLst/>
              <a:ahLst/>
              <a:cxnLst/>
              <a:rect l="l" t="t" r="r" b="b"/>
              <a:pathLst>
                <a:path w="731" h="2555" fill="none" extrusionOk="0">
                  <a:moveTo>
                    <a:pt x="730" y="0"/>
                  </a:moveTo>
                  <a:lnTo>
                    <a:pt x="730" y="0"/>
                  </a:lnTo>
                  <a:lnTo>
                    <a:pt x="0" y="0"/>
                  </a:lnTo>
                  <a:lnTo>
                    <a:pt x="0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609" y="243"/>
                  </a:lnTo>
                  <a:lnTo>
                    <a:pt x="609" y="2554"/>
                  </a:lnTo>
                  <a:lnTo>
                    <a:pt x="730" y="2554"/>
                  </a:lnTo>
                  <a:lnTo>
                    <a:pt x="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2043018" y="1533363"/>
              <a:ext cx="6540" cy="15225"/>
            </a:xfrm>
            <a:custGeom>
              <a:avLst/>
              <a:gdLst/>
              <a:ahLst/>
              <a:cxnLst/>
              <a:rect l="l" t="t" r="r" b="b"/>
              <a:pathLst>
                <a:path w="366" h="852" extrusionOk="0">
                  <a:moveTo>
                    <a:pt x="0" y="0"/>
                  </a:moveTo>
                  <a:lnTo>
                    <a:pt x="0" y="852"/>
                  </a:lnTo>
                  <a:lnTo>
                    <a:pt x="365" y="852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2043018" y="1533363"/>
              <a:ext cx="154325" cy="15225"/>
            </a:xfrm>
            <a:custGeom>
              <a:avLst/>
              <a:gdLst/>
              <a:ahLst/>
              <a:cxnLst/>
              <a:rect l="l" t="t" r="r" b="b"/>
              <a:pathLst>
                <a:path w="8636" h="852" fill="none" extrusionOk="0">
                  <a:moveTo>
                    <a:pt x="8635" y="0"/>
                  </a:moveTo>
                  <a:lnTo>
                    <a:pt x="5351" y="0"/>
                  </a:lnTo>
                  <a:lnTo>
                    <a:pt x="0" y="0"/>
                  </a:lnTo>
                  <a:lnTo>
                    <a:pt x="0" y="852"/>
                  </a:lnTo>
                  <a:lnTo>
                    <a:pt x="365" y="852"/>
                  </a:lnTo>
                  <a:lnTo>
                    <a:pt x="365" y="0"/>
                  </a:lnTo>
                  <a:lnTo>
                    <a:pt x="8635" y="0"/>
                  </a:lnTo>
                  <a:lnTo>
                    <a:pt x="8635" y="852"/>
                  </a:lnTo>
                  <a:lnTo>
                    <a:pt x="86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043018" y="1529021"/>
              <a:ext cx="89118" cy="4360"/>
            </a:xfrm>
            <a:custGeom>
              <a:avLst/>
              <a:gdLst/>
              <a:ahLst/>
              <a:cxnLst/>
              <a:rect l="l" t="t" r="r" b="b"/>
              <a:pathLst>
                <a:path w="4987" h="244" extrusionOk="0">
                  <a:moveTo>
                    <a:pt x="0" y="0"/>
                  </a:moveTo>
                  <a:lnTo>
                    <a:pt x="0" y="243"/>
                  </a:lnTo>
                  <a:lnTo>
                    <a:pt x="4987" y="243"/>
                  </a:lnTo>
                  <a:lnTo>
                    <a:pt x="4987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043018" y="1529021"/>
              <a:ext cx="95640" cy="4360"/>
            </a:xfrm>
            <a:custGeom>
              <a:avLst/>
              <a:gdLst/>
              <a:ahLst/>
              <a:cxnLst/>
              <a:rect l="l" t="t" r="r" b="b"/>
              <a:pathLst>
                <a:path w="5352" h="244" fill="none" extrusionOk="0">
                  <a:moveTo>
                    <a:pt x="5108" y="0"/>
                  </a:moveTo>
                  <a:lnTo>
                    <a:pt x="4987" y="0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5351" y="243"/>
                  </a:lnTo>
                  <a:lnTo>
                    <a:pt x="4987" y="243"/>
                  </a:lnTo>
                  <a:lnTo>
                    <a:pt x="4987" y="0"/>
                  </a:lnTo>
                  <a:lnTo>
                    <a:pt x="51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32118" y="1529021"/>
              <a:ext cx="65226" cy="4360"/>
            </a:xfrm>
            <a:custGeom>
              <a:avLst/>
              <a:gdLst/>
              <a:ahLst/>
              <a:cxnLst/>
              <a:rect l="l" t="t" r="r" b="b"/>
              <a:pathLst>
                <a:path w="3650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649" y="243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32118" y="1529021"/>
              <a:ext cx="65226" cy="4360"/>
            </a:xfrm>
            <a:custGeom>
              <a:avLst/>
              <a:gdLst/>
              <a:ahLst/>
              <a:cxnLst/>
              <a:rect l="l" t="t" r="r" b="b"/>
              <a:pathLst>
                <a:path w="3650" h="244" fill="none" extrusionOk="0">
                  <a:moveTo>
                    <a:pt x="3649" y="0"/>
                  </a:moveTo>
                  <a:lnTo>
                    <a:pt x="365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243"/>
                  </a:lnTo>
                  <a:lnTo>
                    <a:pt x="365" y="243"/>
                  </a:lnTo>
                  <a:lnTo>
                    <a:pt x="3649" y="243"/>
                  </a:lnTo>
                  <a:lnTo>
                    <a:pt x="3649" y="0"/>
                  </a:lnTo>
                  <a:lnTo>
                    <a:pt x="36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97326" y="1533363"/>
              <a:ext cx="154325" cy="15225"/>
            </a:xfrm>
            <a:custGeom>
              <a:avLst/>
              <a:gdLst/>
              <a:ahLst/>
              <a:cxnLst/>
              <a:rect l="l" t="t" r="r" b="b"/>
              <a:pathLst>
                <a:path w="8636" h="852" extrusionOk="0">
                  <a:moveTo>
                    <a:pt x="0" y="0"/>
                  </a:moveTo>
                  <a:lnTo>
                    <a:pt x="0" y="852"/>
                  </a:lnTo>
                  <a:lnTo>
                    <a:pt x="243" y="852"/>
                  </a:lnTo>
                  <a:lnTo>
                    <a:pt x="243" y="0"/>
                  </a:lnTo>
                  <a:close/>
                  <a:moveTo>
                    <a:pt x="8513" y="0"/>
                  </a:moveTo>
                  <a:lnTo>
                    <a:pt x="8513" y="852"/>
                  </a:lnTo>
                  <a:lnTo>
                    <a:pt x="8635" y="852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197326" y="1529021"/>
              <a:ext cx="154325" cy="19568"/>
            </a:xfrm>
            <a:custGeom>
              <a:avLst/>
              <a:gdLst/>
              <a:ahLst/>
              <a:cxnLst/>
              <a:rect l="l" t="t" r="r" b="b"/>
              <a:pathLst>
                <a:path w="8636" h="109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1095"/>
                  </a:lnTo>
                  <a:lnTo>
                    <a:pt x="243" y="1095"/>
                  </a:lnTo>
                  <a:lnTo>
                    <a:pt x="243" y="243"/>
                  </a:lnTo>
                  <a:lnTo>
                    <a:pt x="8513" y="243"/>
                  </a:lnTo>
                  <a:lnTo>
                    <a:pt x="8513" y="1095"/>
                  </a:lnTo>
                  <a:lnTo>
                    <a:pt x="8635" y="1095"/>
                  </a:lnTo>
                  <a:lnTo>
                    <a:pt x="8635" y="243"/>
                  </a:lnTo>
                  <a:lnTo>
                    <a:pt x="5108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197326" y="1529021"/>
              <a:ext cx="89118" cy="4360"/>
            </a:xfrm>
            <a:custGeom>
              <a:avLst/>
              <a:gdLst/>
              <a:ahLst/>
              <a:cxnLst/>
              <a:rect l="l" t="t" r="r" b="b"/>
              <a:pathLst>
                <a:path w="4987" h="244" extrusionOk="0">
                  <a:moveTo>
                    <a:pt x="0" y="0"/>
                  </a:moveTo>
                  <a:lnTo>
                    <a:pt x="0" y="243"/>
                  </a:lnTo>
                  <a:lnTo>
                    <a:pt x="4986" y="243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197326" y="1529021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fill="none" extrusionOk="0">
                  <a:moveTo>
                    <a:pt x="5108" y="0"/>
                  </a:moveTo>
                  <a:lnTo>
                    <a:pt x="4986" y="0"/>
                  </a:lnTo>
                  <a:lnTo>
                    <a:pt x="49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5108" y="243"/>
                  </a:lnTo>
                  <a:lnTo>
                    <a:pt x="4986" y="243"/>
                  </a:lnTo>
                  <a:lnTo>
                    <a:pt x="4986" y="0"/>
                  </a:lnTo>
                  <a:lnTo>
                    <a:pt x="51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286426" y="1529021"/>
              <a:ext cx="65226" cy="4360"/>
            </a:xfrm>
            <a:custGeom>
              <a:avLst/>
              <a:gdLst/>
              <a:ahLst/>
              <a:cxnLst/>
              <a:rect l="l" t="t" r="r" b="b"/>
              <a:pathLst>
                <a:path w="3650" h="244" extrusionOk="0">
                  <a:moveTo>
                    <a:pt x="0" y="0"/>
                  </a:moveTo>
                  <a:lnTo>
                    <a:pt x="0" y="243"/>
                  </a:lnTo>
                  <a:lnTo>
                    <a:pt x="3649" y="243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286426" y="1529021"/>
              <a:ext cx="65226" cy="4360"/>
            </a:xfrm>
            <a:custGeom>
              <a:avLst/>
              <a:gdLst/>
              <a:ahLst/>
              <a:cxnLst/>
              <a:rect l="l" t="t" r="r" b="b"/>
              <a:pathLst>
                <a:path w="3650" h="244" fill="none" extrusionOk="0">
                  <a:moveTo>
                    <a:pt x="3649" y="0"/>
                  </a:moveTo>
                  <a:lnTo>
                    <a:pt x="244" y="0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122" y="243"/>
                  </a:lnTo>
                  <a:lnTo>
                    <a:pt x="3649" y="243"/>
                  </a:lnTo>
                  <a:lnTo>
                    <a:pt x="3649" y="0"/>
                  </a:lnTo>
                  <a:lnTo>
                    <a:pt x="36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351633" y="1533363"/>
              <a:ext cx="102163" cy="15225"/>
            </a:xfrm>
            <a:custGeom>
              <a:avLst/>
              <a:gdLst/>
              <a:ahLst/>
              <a:cxnLst/>
              <a:rect l="l" t="t" r="r" b="b"/>
              <a:pathLst>
                <a:path w="5717" h="852" extrusionOk="0">
                  <a:moveTo>
                    <a:pt x="0" y="0"/>
                  </a:moveTo>
                  <a:lnTo>
                    <a:pt x="0" y="852"/>
                  </a:lnTo>
                  <a:lnTo>
                    <a:pt x="243" y="852"/>
                  </a:lnTo>
                  <a:lnTo>
                    <a:pt x="243" y="0"/>
                  </a:lnTo>
                  <a:close/>
                  <a:moveTo>
                    <a:pt x="5595" y="0"/>
                  </a:moveTo>
                  <a:lnTo>
                    <a:pt x="5595" y="852"/>
                  </a:lnTo>
                  <a:lnTo>
                    <a:pt x="5716" y="852"/>
                  </a:lnTo>
                  <a:lnTo>
                    <a:pt x="5716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351633" y="1529021"/>
              <a:ext cx="102163" cy="19568"/>
            </a:xfrm>
            <a:custGeom>
              <a:avLst/>
              <a:gdLst/>
              <a:ahLst/>
              <a:cxnLst/>
              <a:rect l="l" t="t" r="r" b="b"/>
              <a:pathLst>
                <a:path w="5717" h="109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1095"/>
                  </a:lnTo>
                  <a:lnTo>
                    <a:pt x="243" y="1095"/>
                  </a:lnTo>
                  <a:lnTo>
                    <a:pt x="243" y="243"/>
                  </a:lnTo>
                  <a:lnTo>
                    <a:pt x="5595" y="243"/>
                  </a:lnTo>
                  <a:lnTo>
                    <a:pt x="5595" y="1095"/>
                  </a:lnTo>
                  <a:lnTo>
                    <a:pt x="5716" y="1095"/>
                  </a:lnTo>
                  <a:lnTo>
                    <a:pt x="5716" y="243"/>
                  </a:lnTo>
                  <a:lnTo>
                    <a:pt x="5108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351633" y="1529021"/>
              <a:ext cx="89118" cy="4360"/>
            </a:xfrm>
            <a:custGeom>
              <a:avLst/>
              <a:gdLst/>
              <a:ahLst/>
              <a:cxnLst/>
              <a:rect l="l" t="t" r="r" b="b"/>
              <a:pathLst>
                <a:path w="4987" h="244" extrusionOk="0">
                  <a:moveTo>
                    <a:pt x="0" y="0"/>
                  </a:moveTo>
                  <a:lnTo>
                    <a:pt x="0" y="243"/>
                  </a:lnTo>
                  <a:lnTo>
                    <a:pt x="4986" y="243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351633" y="1529021"/>
              <a:ext cx="91298" cy="4360"/>
            </a:xfrm>
            <a:custGeom>
              <a:avLst/>
              <a:gdLst/>
              <a:ahLst/>
              <a:cxnLst/>
              <a:rect l="l" t="t" r="r" b="b"/>
              <a:pathLst>
                <a:path w="5109" h="244" fill="none" extrusionOk="0">
                  <a:moveTo>
                    <a:pt x="4986" y="0"/>
                  </a:moveTo>
                  <a:lnTo>
                    <a:pt x="49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5108" y="243"/>
                  </a:lnTo>
                  <a:lnTo>
                    <a:pt x="4986" y="243"/>
                  </a:lnTo>
                  <a:lnTo>
                    <a:pt x="49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440733" y="1529021"/>
              <a:ext cx="13063" cy="4360"/>
            </a:xfrm>
            <a:custGeom>
              <a:avLst/>
              <a:gdLst/>
              <a:ahLst/>
              <a:cxnLst/>
              <a:rect l="l" t="t" r="r" b="b"/>
              <a:pathLst>
                <a:path w="731" h="244" extrusionOk="0">
                  <a:moveTo>
                    <a:pt x="0" y="0"/>
                  </a:moveTo>
                  <a:lnTo>
                    <a:pt x="0" y="243"/>
                  </a:lnTo>
                  <a:lnTo>
                    <a:pt x="730" y="24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A99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440733" y="1529021"/>
              <a:ext cx="13063" cy="4360"/>
            </a:xfrm>
            <a:custGeom>
              <a:avLst/>
              <a:gdLst/>
              <a:ahLst/>
              <a:cxnLst/>
              <a:rect l="l" t="t" r="r" b="b"/>
              <a:pathLst>
                <a:path w="731" h="244" fill="none" extrusionOk="0">
                  <a:moveTo>
                    <a:pt x="730" y="0"/>
                  </a:moveTo>
                  <a:lnTo>
                    <a:pt x="609" y="0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122" y="243"/>
                  </a:lnTo>
                  <a:lnTo>
                    <a:pt x="730" y="243"/>
                  </a:lnTo>
                  <a:lnTo>
                    <a:pt x="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1065011" y="1539886"/>
              <a:ext cx="971503" cy="1034512"/>
            </a:xfrm>
            <a:custGeom>
              <a:avLst/>
              <a:gdLst/>
              <a:ahLst/>
              <a:cxnLst/>
              <a:rect l="l" t="t" r="r" b="b"/>
              <a:pathLst>
                <a:path w="54365" h="57891" extrusionOk="0">
                  <a:moveTo>
                    <a:pt x="1" y="0"/>
                  </a:moveTo>
                  <a:lnTo>
                    <a:pt x="1" y="4135"/>
                  </a:lnTo>
                  <a:lnTo>
                    <a:pt x="48891" y="4135"/>
                  </a:lnTo>
                  <a:lnTo>
                    <a:pt x="48891" y="10459"/>
                  </a:lnTo>
                  <a:lnTo>
                    <a:pt x="53999" y="10459"/>
                  </a:lnTo>
                  <a:lnTo>
                    <a:pt x="53999" y="10581"/>
                  </a:lnTo>
                  <a:lnTo>
                    <a:pt x="54243" y="10581"/>
                  </a:lnTo>
                  <a:lnTo>
                    <a:pt x="54243" y="12041"/>
                  </a:lnTo>
                  <a:lnTo>
                    <a:pt x="54364" y="12041"/>
                  </a:lnTo>
                  <a:lnTo>
                    <a:pt x="54364" y="9851"/>
                  </a:lnTo>
                  <a:lnTo>
                    <a:pt x="54243" y="9851"/>
                  </a:lnTo>
                  <a:lnTo>
                    <a:pt x="54243" y="7054"/>
                  </a:lnTo>
                  <a:lnTo>
                    <a:pt x="54364" y="7054"/>
                  </a:lnTo>
                  <a:lnTo>
                    <a:pt x="54364" y="4622"/>
                  </a:lnTo>
                  <a:lnTo>
                    <a:pt x="54243" y="4622"/>
                  </a:lnTo>
                  <a:lnTo>
                    <a:pt x="54243" y="1824"/>
                  </a:lnTo>
                  <a:lnTo>
                    <a:pt x="54364" y="1824"/>
                  </a:lnTo>
                  <a:lnTo>
                    <a:pt x="54364" y="0"/>
                  </a:lnTo>
                  <a:close/>
                  <a:moveTo>
                    <a:pt x="54243" y="14838"/>
                  </a:moveTo>
                  <a:lnTo>
                    <a:pt x="54243" y="17149"/>
                  </a:lnTo>
                  <a:lnTo>
                    <a:pt x="54364" y="17149"/>
                  </a:lnTo>
                  <a:lnTo>
                    <a:pt x="54364" y="14838"/>
                  </a:lnTo>
                  <a:close/>
                  <a:moveTo>
                    <a:pt x="54243" y="19946"/>
                  </a:moveTo>
                  <a:lnTo>
                    <a:pt x="54243" y="22135"/>
                  </a:lnTo>
                  <a:lnTo>
                    <a:pt x="54364" y="22135"/>
                  </a:lnTo>
                  <a:lnTo>
                    <a:pt x="54364" y="19946"/>
                  </a:lnTo>
                  <a:close/>
                  <a:moveTo>
                    <a:pt x="54243" y="24932"/>
                  </a:moveTo>
                  <a:lnTo>
                    <a:pt x="54243" y="27365"/>
                  </a:lnTo>
                  <a:lnTo>
                    <a:pt x="54364" y="27365"/>
                  </a:lnTo>
                  <a:lnTo>
                    <a:pt x="54364" y="24932"/>
                  </a:lnTo>
                  <a:close/>
                  <a:moveTo>
                    <a:pt x="54243" y="30040"/>
                  </a:moveTo>
                  <a:lnTo>
                    <a:pt x="54243" y="32351"/>
                  </a:lnTo>
                  <a:lnTo>
                    <a:pt x="54364" y="32351"/>
                  </a:lnTo>
                  <a:lnTo>
                    <a:pt x="54364" y="30040"/>
                  </a:lnTo>
                  <a:close/>
                  <a:moveTo>
                    <a:pt x="54243" y="35148"/>
                  </a:moveTo>
                  <a:lnTo>
                    <a:pt x="54243" y="37459"/>
                  </a:lnTo>
                  <a:lnTo>
                    <a:pt x="54364" y="37459"/>
                  </a:lnTo>
                  <a:lnTo>
                    <a:pt x="54364" y="35148"/>
                  </a:lnTo>
                  <a:close/>
                  <a:moveTo>
                    <a:pt x="54243" y="40256"/>
                  </a:moveTo>
                  <a:lnTo>
                    <a:pt x="54243" y="42445"/>
                  </a:lnTo>
                  <a:lnTo>
                    <a:pt x="54364" y="42445"/>
                  </a:lnTo>
                  <a:lnTo>
                    <a:pt x="54364" y="40256"/>
                  </a:lnTo>
                  <a:close/>
                  <a:moveTo>
                    <a:pt x="54243" y="45243"/>
                  </a:moveTo>
                  <a:lnTo>
                    <a:pt x="54243" y="47675"/>
                  </a:lnTo>
                  <a:lnTo>
                    <a:pt x="54364" y="47675"/>
                  </a:lnTo>
                  <a:lnTo>
                    <a:pt x="54364" y="45243"/>
                  </a:lnTo>
                  <a:close/>
                  <a:moveTo>
                    <a:pt x="54243" y="50472"/>
                  </a:moveTo>
                  <a:lnTo>
                    <a:pt x="54243" y="52661"/>
                  </a:lnTo>
                  <a:lnTo>
                    <a:pt x="54364" y="52661"/>
                  </a:lnTo>
                  <a:lnTo>
                    <a:pt x="54364" y="50472"/>
                  </a:lnTo>
                  <a:close/>
                  <a:moveTo>
                    <a:pt x="12649" y="54242"/>
                  </a:moveTo>
                  <a:lnTo>
                    <a:pt x="12649" y="56067"/>
                  </a:lnTo>
                  <a:lnTo>
                    <a:pt x="48891" y="56067"/>
                  </a:lnTo>
                  <a:lnTo>
                    <a:pt x="48891" y="57891"/>
                  </a:lnTo>
                  <a:lnTo>
                    <a:pt x="54243" y="57891"/>
                  </a:lnTo>
                  <a:lnTo>
                    <a:pt x="54243" y="57769"/>
                  </a:lnTo>
                  <a:lnTo>
                    <a:pt x="54364" y="57769"/>
                  </a:lnTo>
                  <a:lnTo>
                    <a:pt x="54364" y="55459"/>
                  </a:lnTo>
                  <a:lnTo>
                    <a:pt x="54243" y="55459"/>
                  </a:lnTo>
                  <a:lnTo>
                    <a:pt x="54243" y="54242"/>
                  </a:lnTo>
                  <a:close/>
                </a:path>
              </a:pathLst>
            </a:custGeom>
            <a:solidFill>
              <a:srgbClr val="AD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1291049" y="2509190"/>
              <a:ext cx="745465" cy="65208"/>
            </a:xfrm>
            <a:custGeom>
              <a:avLst/>
              <a:gdLst/>
              <a:ahLst/>
              <a:cxnLst/>
              <a:rect l="l" t="t" r="r" b="b"/>
              <a:pathLst>
                <a:path w="41716" h="3649" fill="none" extrusionOk="0">
                  <a:moveTo>
                    <a:pt x="41594" y="0"/>
                  </a:moveTo>
                  <a:lnTo>
                    <a:pt x="0" y="0"/>
                  </a:lnTo>
                  <a:lnTo>
                    <a:pt x="0" y="1825"/>
                  </a:lnTo>
                  <a:lnTo>
                    <a:pt x="36242" y="1825"/>
                  </a:lnTo>
                  <a:lnTo>
                    <a:pt x="36242" y="3649"/>
                  </a:lnTo>
                  <a:lnTo>
                    <a:pt x="38675" y="3649"/>
                  </a:lnTo>
                  <a:lnTo>
                    <a:pt x="38675" y="3649"/>
                  </a:lnTo>
                  <a:lnTo>
                    <a:pt x="41594" y="3649"/>
                  </a:lnTo>
                  <a:lnTo>
                    <a:pt x="41594" y="3527"/>
                  </a:lnTo>
                  <a:lnTo>
                    <a:pt x="41715" y="3527"/>
                  </a:lnTo>
                  <a:lnTo>
                    <a:pt x="41715" y="1217"/>
                  </a:lnTo>
                  <a:lnTo>
                    <a:pt x="41594" y="1217"/>
                  </a:lnTo>
                  <a:lnTo>
                    <a:pt x="415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034316" y="2441820"/>
              <a:ext cx="2198" cy="39135"/>
            </a:xfrm>
            <a:custGeom>
              <a:avLst/>
              <a:gdLst/>
              <a:ahLst/>
              <a:cxnLst/>
              <a:rect l="l" t="t" r="r" b="b"/>
              <a:pathLst>
                <a:path w="123" h="2190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189"/>
                  </a:lnTo>
                  <a:lnTo>
                    <a:pt x="122" y="2189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034316" y="2348360"/>
              <a:ext cx="2198" cy="43478"/>
            </a:xfrm>
            <a:custGeom>
              <a:avLst/>
              <a:gdLst/>
              <a:ahLst/>
              <a:cxnLst/>
              <a:rect l="l" t="t" r="r" b="b"/>
              <a:pathLst>
                <a:path w="123" h="2433" fill="none" extrusionOk="0">
                  <a:moveTo>
                    <a:pt x="122" y="1"/>
                  </a:moveTo>
                  <a:lnTo>
                    <a:pt x="1" y="1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034316" y="2259261"/>
              <a:ext cx="2198" cy="39135"/>
            </a:xfrm>
            <a:custGeom>
              <a:avLst/>
              <a:gdLst/>
              <a:ahLst/>
              <a:cxnLst/>
              <a:rect l="l" t="t" r="r" b="b"/>
              <a:pathLst>
                <a:path w="123" h="2190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189"/>
                  </a:lnTo>
                  <a:lnTo>
                    <a:pt x="122" y="2189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034316" y="2167981"/>
              <a:ext cx="2198" cy="41298"/>
            </a:xfrm>
            <a:custGeom>
              <a:avLst/>
              <a:gdLst/>
              <a:ahLst/>
              <a:cxnLst/>
              <a:rect l="l" t="t" r="r" b="b"/>
              <a:pathLst>
                <a:path w="123" h="2311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122" y="2311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034316" y="2076701"/>
              <a:ext cx="2198" cy="41298"/>
            </a:xfrm>
            <a:custGeom>
              <a:avLst/>
              <a:gdLst/>
              <a:ahLst/>
              <a:cxnLst/>
              <a:rect l="l" t="t" r="r" b="b"/>
              <a:pathLst>
                <a:path w="123" h="2311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122" y="2311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034316" y="1985421"/>
              <a:ext cx="2198" cy="43478"/>
            </a:xfrm>
            <a:custGeom>
              <a:avLst/>
              <a:gdLst/>
              <a:ahLst/>
              <a:cxnLst/>
              <a:rect l="l" t="t" r="r" b="b"/>
              <a:pathLst>
                <a:path w="123" h="2433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034316" y="1896303"/>
              <a:ext cx="2198" cy="39135"/>
            </a:xfrm>
            <a:custGeom>
              <a:avLst/>
              <a:gdLst/>
              <a:ahLst/>
              <a:cxnLst/>
              <a:rect l="l" t="t" r="r" b="b"/>
              <a:pathLst>
                <a:path w="123" h="2190" fill="none" extrusionOk="0">
                  <a:moveTo>
                    <a:pt x="122" y="1"/>
                  </a:moveTo>
                  <a:lnTo>
                    <a:pt x="1" y="1"/>
                  </a:lnTo>
                  <a:lnTo>
                    <a:pt x="1" y="2190"/>
                  </a:lnTo>
                  <a:lnTo>
                    <a:pt x="122" y="2190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034316" y="1805023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fill="none" extrusionOk="0">
                  <a:moveTo>
                    <a:pt x="122" y="1"/>
                  </a:moveTo>
                  <a:lnTo>
                    <a:pt x="1" y="1"/>
                  </a:lnTo>
                  <a:lnTo>
                    <a:pt x="1" y="2312"/>
                  </a:lnTo>
                  <a:lnTo>
                    <a:pt x="122" y="2312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1065011" y="1539886"/>
              <a:ext cx="971503" cy="215173"/>
            </a:xfrm>
            <a:custGeom>
              <a:avLst/>
              <a:gdLst/>
              <a:ahLst/>
              <a:cxnLst/>
              <a:rect l="l" t="t" r="r" b="b"/>
              <a:pathLst>
                <a:path w="54365" h="12041" fill="none" extrusionOk="0">
                  <a:moveTo>
                    <a:pt x="54364" y="0"/>
                  </a:moveTo>
                  <a:lnTo>
                    <a:pt x="1" y="0"/>
                  </a:lnTo>
                  <a:lnTo>
                    <a:pt x="1" y="4135"/>
                  </a:lnTo>
                  <a:lnTo>
                    <a:pt x="48891" y="4135"/>
                  </a:lnTo>
                  <a:lnTo>
                    <a:pt x="48891" y="10459"/>
                  </a:lnTo>
                  <a:lnTo>
                    <a:pt x="53999" y="10459"/>
                  </a:lnTo>
                  <a:lnTo>
                    <a:pt x="53999" y="10581"/>
                  </a:lnTo>
                  <a:lnTo>
                    <a:pt x="54243" y="10581"/>
                  </a:lnTo>
                  <a:lnTo>
                    <a:pt x="54243" y="12041"/>
                  </a:lnTo>
                  <a:lnTo>
                    <a:pt x="54364" y="12041"/>
                  </a:lnTo>
                  <a:lnTo>
                    <a:pt x="54364" y="9851"/>
                  </a:lnTo>
                  <a:lnTo>
                    <a:pt x="54243" y="9851"/>
                  </a:lnTo>
                  <a:lnTo>
                    <a:pt x="54243" y="7054"/>
                  </a:lnTo>
                  <a:lnTo>
                    <a:pt x="54364" y="7054"/>
                  </a:lnTo>
                  <a:lnTo>
                    <a:pt x="54364" y="4622"/>
                  </a:lnTo>
                  <a:lnTo>
                    <a:pt x="54243" y="4622"/>
                  </a:lnTo>
                  <a:lnTo>
                    <a:pt x="54243" y="1824"/>
                  </a:lnTo>
                  <a:lnTo>
                    <a:pt x="54364" y="1824"/>
                  </a:lnTo>
                  <a:lnTo>
                    <a:pt x="543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1065011" y="1468156"/>
              <a:ext cx="847628" cy="71748"/>
            </a:xfrm>
            <a:custGeom>
              <a:avLst/>
              <a:gdLst/>
              <a:ahLst/>
              <a:cxnLst/>
              <a:rect l="l" t="t" r="r" b="b"/>
              <a:pathLst>
                <a:path w="47433" h="4015" extrusionOk="0">
                  <a:moveTo>
                    <a:pt x="1" y="1"/>
                  </a:moveTo>
                  <a:lnTo>
                    <a:pt x="1" y="4014"/>
                  </a:lnTo>
                  <a:lnTo>
                    <a:pt x="47432" y="4014"/>
                  </a:lnTo>
                  <a:lnTo>
                    <a:pt x="47432" y="1"/>
                  </a:lnTo>
                  <a:close/>
                </a:path>
              </a:pathLst>
            </a:custGeom>
            <a:solidFill>
              <a:srgbClr val="555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1065011" y="1468156"/>
              <a:ext cx="971503" cy="71748"/>
            </a:xfrm>
            <a:custGeom>
              <a:avLst/>
              <a:gdLst/>
              <a:ahLst/>
              <a:cxnLst/>
              <a:rect l="l" t="t" r="r" b="b"/>
              <a:pathLst>
                <a:path w="54365" h="4015" fill="none" extrusionOk="0">
                  <a:moveTo>
                    <a:pt x="47432" y="1"/>
                  </a:moveTo>
                  <a:lnTo>
                    <a:pt x="1" y="1"/>
                  </a:lnTo>
                  <a:lnTo>
                    <a:pt x="1" y="4014"/>
                  </a:lnTo>
                  <a:lnTo>
                    <a:pt x="54364" y="4014"/>
                  </a:lnTo>
                  <a:lnTo>
                    <a:pt x="47432" y="4014"/>
                  </a:lnTo>
                  <a:lnTo>
                    <a:pt x="47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1912621" y="1468156"/>
              <a:ext cx="123893" cy="71748"/>
            </a:xfrm>
            <a:custGeom>
              <a:avLst/>
              <a:gdLst/>
              <a:ahLst/>
              <a:cxnLst/>
              <a:rect l="l" t="t" r="r" b="b"/>
              <a:pathLst>
                <a:path w="6933" h="4015" extrusionOk="0">
                  <a:moveTo>
                    <a:pt x="0" y="1"/>
                  </a:moveTo>
                  <a:lnTo>
                    <a:pt x="0" y="4014"/>
                  </a:lnTo>
                  <a:lnTo>
                    <a:pt x="6932" y="4014"/>
                  </a:lnTo>
                  <a:lnTo>
                    <a:pt x="6932" y="3649"/>
                  </a:lnTo>
                  <a:lnTo>
                    <a:pt x="6811" y="3649"/>
                  </a:lnTo>
                  <a:lnTo>
                    <a:pt x="6811" y="852"/>
                  </a:lnTo>
                  <a:lnTo>
                    <a:pt x="6932" y="852"/>
                  </a:lnTo>
                  <a:lnTo>
                    <a:pt x="6932" y="1"/>
                  </a:lnTo>
                  <a:close/>
                </a:path>
              </a:pathLst>
            </a:custGeom>
            <a:solidFill>
              <a:srgbClr val="555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1912621" y="1468156"/>
              <a:ext cx="123893" cy="71748"/>
            </a:xfrm>
            <a:custGeom>
              <a:avLst/>
              <a:gdLst/>
              <a:ahLst/>
              <a:cxnLst/>
              <a:rect l="l" t="t" r="r" b="b"/>
              <a:pathLst>
                <a:path w="6933" h="4015" fill="none" extrusionOk="0">
                  <a:moveTo>
                    <a:pt x="6932" y="1"/>
                  </a:moveTo>
                  <a:lnTo>
                    <a:pt x="1459" y="1"/>
                  </a:lnTo>
                  <a:lnTo>
                    <a:pt x="0" y="1"/>
                  </a:lnTo>
                  <a:lnTo>
                    <a:pt x="0" y="4014"/>
                  </a:lnTo>
                  <a:lnTo>
                    <a:pt x="6932" y="4014"/>
                  </a:lnTo>
                  <a:lnTo>
                    <a:pt x="6932" y="3649"/>
                  </a:lnTo>
                  <a:lnTo>
                    <a:pt x="6811" y="3649"/>
                  </a:lnTo>
                  <a:lnTo>
                    <a:pt x="6811" y="852"/>
                  </a:lnTo>
                  <a:lnTo>
                    <a:pt x="6932" y="852"/>
                  </a:lnTo>
                  <a:lnTo>
                    <a:pt x="69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1938693" y="1726788"/>
              <a:ext cx="91298" cy="2198"/>
            </a:xfrm>
            <a:custGeom>
              <a:avLst/>
              <a:gdLst/>
              <a:ahLst/>
              <a:cxnLst/>
              <a:rect l="l" t="t" r="r" b="b"/>
              <a:pathLst>
                <a:path w="5109" h="123" extrusionOk="0">
                  <a:moveTo>
                    <a:pt x="0" y="0"/>
                  </a:moveTo>
                  <a:lnTo>
                    <a:pt x="0" y="122"/>
                  </a:lnTo>
                  <a:lnTo>
                    <a:pt x="5108" y="122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rgbClr val="C0B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1938693" y="1726788"/>
              <a:ext cx="91298" cy="2198"/>
            </a:xfrm>
            <a:custGeom>
              <a:avLst/>
              <a:gdLst/>
              <a:ahLst/>
              <a:cxnLst/>
              <a:rect l="l" t="t" r="r" b="b"/>
              <a:pathLst>
                <a:path w="5109" h="123" fill="none" extrusionOk="0">
                  <a:moveTo>
                    <a:pt x="5108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5108" y="122"/>
                  </a:lnTo>
                  <a:lnTo>
                    <a:pt x="51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1938693" y="2480938"/>
              <a:ext cx="69568" cy="2180"/>
            </a:xfrm>
            <a:custGeom>
              <a:avLst/>
              <a:gdLst/>
              <a:ahLst/>
              <a:cxnLst/>
              <a:rect l="l" t="t" r="r" b="b"/>
              <a:pathLst>
                <a:path w="3893" h="122" extrusionOk="0">
                  <a:moveTo>
                    <a:pt x="0" y="0"/>
                  </a:moveTo>
                  <a:lnTo>
                    <a:pt x="0" y="122"/>
                  </a:lnTo>
                  <a:lnTo>
                    <a:pt x="1095" y="122"/>
                  </a:lnTo>
                  <a:lnTo>
                    <a:pt x="973" y="0"/>
                  </a:lnTo>
                  <a:close/>
                  <a:moveTo>
                    <a:pt x="2554" y="0"/>
                  </a:moveTo>
                  <a:lnTo>
                    <a:pt x="2676" y="122"/>
                  </a:lnTo>
                  <a:lnTo>
                    <a:pt x="3892" y="12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B39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1938693" y="2480938"/>
              <a:ext cx="19586" cy="2180"/>
            </a:xfrm>
            <a:custGeom>
              <a:avLst/>
              <a:gdLst/>
              <a:ahLst/>
              <a:cxnLst/>
              <a:rect l="l" t="t" r="r" b="b"/>
              <a:pathLst>
                <a:path w="1096" h="122" fill="none" extrusionOk="0">
                  <a:moveTo>
                    <a:pt x="973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1095" y="122"/>
                  </a:lnTo>
                  <a:lnTo>
                    <a:pt x="9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1984333" y="2480938"/>
              <a:ext cx="23928" cy="2180"/>
            </a:xfrm>
            <a:custGeom>
              <a:avLst/>
              <a:gdLst/>
              <a:ahLst/>
              <a:cxnLst/>
              <a:rect l="l" t="t" r="r" b="b"/>
              <a:pathLst>
                <a:path w="1339" h="122" fill="none" extrusionOk="0">
                  <a:moveTo>
                    <a:pt x="1338" y="0"/>
                  </a:moveTo>
                  <a:lnTo>
                    <a:pt x="0" y="0"/>
                  </a:lnTo>
                  <a:lnTo>
                    <a:pt x="122" y="122"/>
                  </a:lnTo>
                  <a:lnTo>
                    <a:pt x="1338" y="122"/>
                  </a:lnTo>
                  <a:lnTo>
                    <a:pt x="1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1938693" y="1755041"/>
              <a:ext cx="69568" cy="725915"/>
            </a:xfrm>
            <a:custGeom>
              <a:avLst/>
              <a:gdLst/>
              <a:ahLst/>
              <a:cxnLst/>
              <a:rect l="l" t="t" r="r" b="b"/>
              <a:pathLst>
                <a:path w="3893" h="40622" extrusionOk="0">
                  <a:moveTo>
                    <a:pt x="0" y="1"/>
                  </a:moveTo>
                  <a:lnTo>
                    <a:pt x="0" y="3163"/>
                  </a:lnTo>
                  <a:lnTo>
                    <a:pt x="3892" y="3163"/>
                  </a:lnTo>
                  <a:lnTo>
                    <a:pt x="3892" y="1"/>
                  </a:lnTo>
                  <a:close/>
                  <a:moveTo>
                    <a:pt x="0" y="4622"/>
                  </a:moveTo>
                  <a:lnTo>
                    <a:pt x="0" y="9000"/>
                  </a:lnTo>
                  <a:lnTo>
                    <a:pt x="3892" y="12892"/>
                  </a:lnTo>
                  <a:lnTo>
                    <a:pt x="3892" y="4622"/>
                  </a:lnTo>
                  <a:close/>
                  <a:moveTo>
                    <a:pt x="0" y="10460"/>
                  </a:moveTo>
                  <a:lnTo>
                    <a:pt x="0" y="11798"/>
                  </a:lnTo>
                  <a:lnTo>
                    <a:pt x="3892" y="15689"/>
                  </a:lnTo>
                  <a:lnTo>
                    <a:pt x="3892" y="14473"/>
                  </a:lnTo>
                  <a:lnTo>
                    <a:pt x="0" y="10460"/>
                  </a:lnTo>
                  <a:close/>
                  <a:moveTo>
                    <a:pt x="0" y="39527"/>
                  </a:moveTo>
                  <a:lnTo>
                    <a:pt x="0" y="40621"/>
                  </a:lnTo>
                  <a:lnTo>
                    <a:pt x="973" y="40621"/>
                  </a:lnTo>
                  <a:lnTo>
                    <a:pt x="0" y="39527"/>
                  </a:lnTo>
                  <a:close/>
                  <a:moveTo>
                    <a:pt x="0" y="28459"/>
                  </a:moveTo>
                  <a:lnTo>
                    <a:pt x="0" y="38067"/>
                  </a:lnTo>
                  <a:lnTo>
                    <a:pt x="2554" y="40621"/>
                  </a:lnTo>
                  <a:lnTo>
                    <a:pt x="3892" y="40621"/>
                  </a:lnTo>
                  <a:lnTo>
                    <a:pt x="3892" y="32473"/>
                  </a:lnTo>
                  <a:lnTo>
                    <a:pt x="0" y="28459"/>
                  </a:lnTo>
                  <a:close/>
                </a:path>
              </a:pathLst>
            </a:custGeom>
            <a:solidFill>
              <a:srgbClr val="C0A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1938693" y="2461370"/>
              <a:ext cx="17405" cy="19586"/>
            </a:xfrm>
            <a:custGeom>
              <a:avLst/>
              <a:gdLst/>
              <a:ahLst/>
              <a:cxnLst/>
              <a:rect l="l" t="t" r="r" b="b"/>
              <a:pathLst>
                <a:path w="974" h="1096" fill="none" extrusionOk="0">
                  <a:moveTo>
                    <a:pt x="0" y="1"/>
                  </a:moveTo>
                  <a:lnTo>
                    <a:pt x="0" y="1095"/>
                  </a:lnTo>
                  <a:lnTo>
                    <a:pt x="973" y="109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1938693" y="2263603"/>
              <a:ext cx="69568" cy="217353"/>
            </a:xfrm>
            <a:custGeom>
              <a:avLst/>
              <a:gdLst/>
              <a:ahLst/>
              <a:cxnLst/>
              <a:rect l="l" t="t" r="r" b="b"/>
              <a:pathLst>
                <a:path w="3893" h="12163" fill="none" extrusionOk="0">
                  <a:moveTo>
                    <a:pt x="0" y="0"/>
                  </a:moveTo>
                  <a:lnTo>
                    <a:pt x="0" y="9608"/>
                  </a:lnTo>
                  <a:lnTo>
                    <a:pt x="2554" y="12162"/>
                  </a:lnTo>
                  <a:lnTo>
                    <a:pt x="3892" y="12162"/>
                  </a:lnTo>
                  <a:lnTo>
                    <a:pt x="3892" y="40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1938693" y="1941943"/>
              <a:ext cx="69568" cy="93478"/>
            </a:xfrm>
            <a:custGeom>
              <a:avLst/>
              <a:gdLst/>
              <a:ahLst/>
              <a:cxnLst/>
              <a:rect l="l" t="t" r="r" b="b"/>
              <a:pathLst>
                <a:path w="3893" h="5231" fill="none" extrusionOk="0">
                  <a:moveTo>
                    <a:pt x="0" y="1"/>
                  </a:moveTo>
                  <a:lnTo>
                    <a:pt x="0" y="1339"/>
                  </a:lnTo>
                  <a:lnTo>
                    <a:pt x="3892" y="5230"/>
                  </a:lnTo>
                  <a:lnTo>
                    <a:pt x="3892" y="401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1938693" y="1837636"/>
              <a:ext cx="69568" cy="147803"/>
            </a:xfrm>
            <a:custGeom>
              <a:avLst/>
              <a:gdLst/>
              <a:ahLst/>
              <a:cxnLst/>
              <a:rect l="l" t="t" r="r" b="b"/>
              <a:pathLst>
                <a:path w="3893" h="8271" fill="none" extrusionOk="0">
                  <a:moveTo>
                    <a:pt x="3892" y="0"/>
                  </a:moveTo>
                  <a:lnTo>
                    <a:pt x="0" y="0"/>
                  </a:lnTo>
                  <a:lnTo>
                    <a:pt x="0" y="4378"/>
                  </a:lnTo>
                  <a:lnTo>
                    <a:pt x="3892" y="8270"/>
                  </a:lnTo>
                  <a:lnTo>
                    <a:pt x="38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1938693" y="1755041"/>
              <a:ext cx="69568" cy="56523"/>
            </a:xfrm>
            <a:custGeom>
              <a:avLst/>
              <a:gdLst/>
              <a:ahLst/>
              <a:cxnLst/>
              <a:rect l="l" t="t" r="r" b="b"/>
              <a:pathLst>
                <a:path w="3893" h="3163" fill="none" extrusionOk="0">
                  <a:moveTo>
                    <a:pt x="3892" y="1"/>
                  </a:moveTo>
                  <a:lnTo>
                    <a:pt x="0" y="1"/>
                  </a:lnTo>
                  <a:lnTo>
                    <a:pt x="0" y="3163"/>
                  </a:lnTo>
                  <a:lnTo>
                    <a:pt x="3892" y="3163"/>
                  </a:lnTo>
                  <a:lnTo>
                    <a:pt x="38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1938693" y="1965853"/>
              <a:ext cx="69568" cy="369480"/>
            </a:xfrm>
            <a:custGeom>
              <a:avLst/>
              <a:gdLst/>
              <a:ahLst/>
              <a:cxnLst/>
              <a:rect l="l" t="t" r="r" b="b"/>
              <a:pathLst>
                <a:path w="3893" h="20676" extrusionOk="0">
                  <a:moveTo>
                    <a:pt x="0" y="1"/>
                  </a:moveTo>
                  <a:lnTo>
                    <a:pt x="0" y="16662"/>
                  </a:lnTo>
                  <a:lnTo>
                    <a:pt x="3892" y="20676"/>
                  </a:lnTo>
                  <a:lnTo>
                    <a:pt x="3892" y="38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B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1938693" y="1965853"/>
              <a:ext cx="69568" cy="369480"/>
            </a:xfrm>
            <a:custGeom>
              <a:avLst/>
              <a:gdLst/>
              <a:ahLst/>
              <a:cxnLst/>
              <a:rect l="l" t="t" r="r" b="b"/>
              <a:pathLst>
                <a:path w="3893" h="20676" fill="none" extrusionOk="0">
                  <a:moveTo>
                    <a:pt x="0" y="1"/>
                  </a:moveTo>
                  <a:lnTo>
                    <a:pt x="0" y="16662"/>
                  </a:lnTo>
                  <a:lnTo>
                    <a:pt x="3892" y="20676"/>
                  </a:lnTo>
                  <a:lnTo>
                    <a:pt x="3892" y="389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1938693" y="2435298"/>
              <a:ext cx="47838" cy="47820"/>
            </a:xfrm>
            <a:custGeom>
              <a:avLst/>
              <a:gdLst/>
              <a:ahLst/>
              <a:cxnLst/>
              <a:rect l="l" t="t" r="r" b="b"/>
              <a:pathLst>
                <a:path w="2677" h="2676" extrusionOk="0">
                  <a:moveTo>
                    <a:pt x="0" y="0"/>
                  </a:moveTo>
                  <a:lnTo>
                    <a:pt x="0" y="1460"/>
                  </a:lnTo>
                  <a:lnTo>
                    <a:pt x="973" y="2554"/>
                  </a:lnTo>
                  <a:lnTo>
                    <a:pt x="1095" y="2676"/>
                  </a:lnTo>
                  <a:lnTo>
                    <a:pt x="2676" y="2676"/>
                  </a:lnTo>
                  <a:lnTo>
                    <a:pt x="2554" y="2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B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1938693" y="2435298"/>
              <a:ext cx="47838" cy="47820"/>
            </a:xfrm>
            <a:custGeom>
              <a:avLst/>
              <a:gdLst/>
              <a:ahLst/>
              <a:cxnLst/>
              <a:rect l="l" t="t" r="r" b="b"/>
              <a:pathLst>
                <a:path w="2677" h="2676" fill="none" extrusionOk="0">
                  <a:moveTo>
                    <a:pt x="0" y="0"/>
                  </a:moveTo>
                  <a:lnTo>
                    <a:pt x="0" y="1460"/>
                  </a:lnTo>
                  <a:lnTo>
                    <a:pt x="973" y="2554"/>
                  </a:lnTo>
                  <a:lnTo>
                    <a:pt x="1095" y="2676"/>
                  </a:lnTo>
                  <a:lnTo>
                    <a:pt x="2676" y="2676"/>
                  </a:lnTo>
                  <a:lnTo>
                    <a:pt x="2554" y="25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1938693" y="1915871"/>
              <a:ext cx="69568" cy="97820"/>
            </a:xfrm>
            <a:custGeom>
              <a:avLst/>
              <a:gdLst/>
              <a:ahLst/>
              <a:cxnLst/>
              <a:rect l="l" t="t" r="r" b="b"/>
              <a:pathLst>
                <a:path w="3893" h="5474" extrusionOk="0">
                  <a:moveTo>
                    <a:pt x="0" y="0"/>
                  </a:moveTo>
                  <a:lnTo>
                    <a:pt x="0" y="1460"/>
                  </a:lnTo>
                  <a:lnTo>
                    <a:pt x="3892" y="5473"/>
                  </a:lnTo>
                  <a:lnTo>
                    <a:pt x="3892" y="3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B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1938693" y="1915871"/>
              <a:ext cx="69568" cy="97820"/>
            </a:xfrm>
            <a:custGeom>
              <a:avLst/>
              <a:gdLst/>
              <a:ahLst/>
              <a:cxnLst/>
              <a:rect l="l" t="t" r="r" b="b"/>
              <a:pathLst>
                <a:path w="3893" h="5474" fill="none" extrusionOk="0">
                  <a:moveTo>
                    <a:pt x="0" y="0"/>
                  </a:moveTo>
                  <a:lnTo>
                    <a:pt x="0" y="1460"/>
                  </a:lnTo>
                  <a:lnTo>
                    <a:pt x="3892" y="5473"/>
                  </a:lnTo>
                  <a:lnTo>
                    <a:pt x="3892" y="38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1291049" y="1728968"/>
              <a:ext cx="743285" cy="780240"/>
            </a:xfrm>
            <a:custGeom>
              <a:avLst/>
              <a:gdLst/>
              <a:ahLst/>
              <a:cxnLst/>
              <a:rect l="l" t="t" r="r" b="b"/>
              <a:pathLst>
                <a:path w="41594" h="43662" extrusionOk="0">
                  <a:moveTo>
                    <a:pt x="36242" y="0"/>
                  </a:moveTo>
                  <a:lnTo>
                    <a:pt x="36242" y="1460"/>
                  </a:lnTo>
                  <a:lnTo>
                    <a:pt x="40134" y="1460"/>
                  </a:lnTo>
                  <a:lnTo>
                    <a:pt x="40134" y="4622"/>
                  </a:lnTo>
                  <a:lnTo>
                    <a:pt x="36242" y="4622"/>
                  </a:lnTo>
                  <a:lnTo>
                    <a:pt x="36242" y="6081"/>
                  </a:lnTo>
                  <a:lnTo>
                    <a:pt x="40134" y="6081"/>
                  </a:lnTo>
                  <a:lnTo>
                    <a:pt x="40134" y="14351"/>
                  </a:lnTo>
                  <a:lnTo>
                    <a:pt x="40134" y="15932"/>
                  </a:lnTo>
                  <a:lnTo>
                    <a:pt x="40134" y="17148"/>
                  </a:lnTo>
                  <a:lnTo>
                    <a:pt x="40134" y="33932"/>
                  </a:lnTo>
                  <a:lnTo>
                    <a:pt x="40134" y="42080"/>
                  </a:lnTo>
                  <a:lnTo>
                    <a:pt x="40134" y="42202"/>
                  </a:lnTo>
                  <a:lnTo>
                    <a:pt x="36242" y="42202"/>
                  </a:lnTo>
                  <a:lnTo>
                    <a:pt x="36242" y="43418"/>
                  </a:lnTo>
                  <a:lnTo>
                    <a:pt x="0" y="43418"/>
                  </a:lnTo>
                  <a:lnTo>
                    <a:pt x="0" y="43661"/>
                  </a:lnTo>
                  <a:lnTo>
                    <a:pt x="41594" y="43661"/>
                  </a:lnTo>
                  <a:lnTo>
                    <a:pt x="41594" y="42080"/>
                  </a:lnTo>
                  <a:lnTo>
                    <a:pt x="41594" y="39891"/>
                  </a:lnTo>
                  <a:lnTo>
                    <a:pt x="41594" y="37094"/>
                  </a:lnTo>
                  <a:lnTo>
                    <a:pt x="41594" y="34662"/>
                  </a:lnTo>
                  <a:lnTo>
                    <a:pt x="41594" y="31864"/>
                  </a:lnTo>
                  <a:lnTo>
                    <a:pt x="41594" y="29675"/>
                  </a:lnTo>
                  <a:lnTo>
                    <a:pt x="41594" y="26878"/>
                  </a:lnTo>
                  <a:lnTo>
                    <a:pt x="41594" y="24567"/>
                  </a:lnTo>
                  <a:lnTo>
                    <a:pt x="41594" y="21770"/>
                  </a:lnTo>
                  <a:lnTo>
                    <a:pt x="41594" y="19459"/>
                  </a:lnTo>
                  <a:lnTo>
                    <a:pt x="41594" y="16784"/>
                  </a:lnTo>
                  <a:lnTo>
                    <a:pt x="41594" y="14351"/>
                  </a:lnTo>
                  <a:lnTo>
                    <a:pt x="41594" y="11554"/>
                  </a:lnTo>
                  <a:lnTo>
                    <a:pt x="41594" y="9365"/>
                  </a:lnTo>
                  <a:lnTo>
                    <a:pt x="41594" y="6568"/>
                  </a:lnTo>
                  <a:lnTo>
                    <a:pt x="41594" y="4257"/>
                  </a:lnTo>
                  <a:lnTo>
                    <a:pt x="41594" y="1460"/>
                  </a:lnTo>
                  <a:lnTo>
                    <a:pt x="41594" y="0"/>
                  </a:lnTo>
                  <a:close/>
                </a:path>
              </a:pathLst>
            </a:custGeom>
            <a:solidFill>
              <a:srgbClr val="555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1291049" y="1728968"/>
              <a:ext cx="743285" cy="780240"/>
            </a:xfrm>
            <a:custGeom>
              <a:avLst/>
              <a:gdLst/>
              <a:ahLst/>
              <a:cxnLst/>
              <a:rect l="l" t="t" r="r" b="b"/>
              <a:pathLst>
                <a:path w="41594" h="43662" fill="none" extrusionOk="0">
                  <a:moveTo>
                    <a:pt x="41594" y="0"/>
                  </a:moveTo>
                  <a:lnTo>
                    <a:pt x="41350" y="0"/>
                  </a:lnTo>
                  <a:lnTo>
                    <a:pt x="36242" y="0"/>
                  </a:lnTo>
                  <a:lnTo>
                    <a:pt x="36242" y="1460"/>
                  </a:lnTo>
                  <a:lnTo>
                    <a:pt x="40134" y="1460"/>
                  </a:lnTo>
                  <a:lnTo>
                    <a:pt x="40134" y="4622"/>
                  </a:lnTo>
                  <a:lnTo>
                    <a:pt x="36242" y="4622"/>
                  </a:lnTo>
                  <a:lnTo>
                    <a:pt x="36242" y="6081"/>
                  </a:lnTo>
                  <a:lnTo>
                    <a:pt x="40134" y="6081"/>
                  </a:lnTo>
                  <a:lnTo>
                    <a:pt x="40134" y="14351"/>
                  </a:lnTo>
                  <a:lnTo>
                    <a:pt x="40134" y="15932"/>
                  </a:lnTo>
                  <a:lnTo>
                    <a:pt x="40134" y="17148"/>
                  </a:lnTo>
                  <a:lnTo>
                    <a:pt x="40134" y="33932"/>
                  </a:lnTo>
                  <a:lnTo>
                    <a:pt x="40134" y="42080"/>
                  </a:lnTo>
                  <a:lnTo>
                    <a:pt x="40134" y="42202"/>
                  </a:lnTo>
                  <a:lnTo>
                    <a:pt x="38918" y="42202"/>
                  </a:lnTo>
                  <a:lnTo>
                    <a:pt x="37337" y="42202"/>
                  </a:lnTo>
                  <a:lnTo>
                    <a:pt x="36242" y="42202"/>
                  </a:lnTo>
                  <a:lnTo>
                    <a:pt x="36242" y="43418"/>
                  </a:lnTo>
                  <a:lnTo>
                    <a:pt x="0" y="43418"/>
                  </a:lnTo>
                  <a:lnTo>
                    <a:pt x="0" y="43661"/>
                  </a:lnTo>
                  <a:lnTo>
                    <a:pt x="41594" y="43661"/>
                  </a:lnTo>
                  <a:lnTo>
                    <a:pt x="41594" y="42080"/>
                  </a:lnTo>
                  <a:lnTo>
                    <a:pt x="41594" y="42080"/>
                  </a:lnTo>
                  <a:lnTo>
                    <a:pt x="41594" y="39891"/>
                  </a:lnTo>
                  <a:lnTo>
                    <a:pt x="41594" y="39891"/>
                  </a:lnTo>
                  <a:lnTo>
                    <a:pt x="41594" y="37094"/>
                  </a:lnTo>
                  <a:lnTo>
                    <a:pt x="41594" y="37094"/>
                  </a:lnTo>
                  <a:lnTo>
                    <a:pt x="41594" y="34662"/>
                  </a:lnTo>
                  <a:lnTo>
                    <a:pt x="41594" y="34662"/>
                  </a:lnTo>
                  <a:lnTo>
                    <a:pt x="41594" y="31864"/>
                  </a:lnTo>
                  <a:lnTo>
                    <a:pt x="41594" y="31864"/>
                  </a:lnTo>
                  <a:lnTo>
                    <a:pt x="41594" y="29675"/>
                  </a:lnTo>
                  <a:lnTo>
                    <a:pt x="41594" y="29675"/>
                  </a:lnTo>
                  <a:lnTo>
                    <a:pt x="41594" y="26878"/>
                  </a:lnTo>
                  <a:lnTo>
                    <a:pt x="41594" y="26878"/>
                  </a:lnTo>
                  <a:lnTo>
                    <a:pt x="41594" y="24567"/>
                  </a:lnTo>
                  <a:lnTo>
                    <a:pt x="41594" y="24567"/>
                  </a:lnTo>
                  <a:lnTo>
                    <a:pt x="41594" y="21770"/>
                  </a:lnTo>
                  <a:lnTo>
                    <a:pt x="41594" y="21770"/>
                  </a:lnTo>
                  <a:lnTo>
                    <a:pt x="41594" y="19459"/>
                  </a:lnTo>
                  <a:lnTo>
                    <a:pt x="41594" y="19459"/>
                  </a:lnTo>
                  <a:lnTo>
                    <a:pt x="41594" y="16784"/>
                  </a:lnTo>
                  <a:lnTo>
                    <a:pt x="41594" y="16784"/>
                  </a:lnTo>
                  <a:lnTo>
                    <a:pt x="41594" y="14351"/>
                  </a:lnTo>
                  <a:lnTo>
                    <a:pt x="41594" y="14351"/>
                  </a:lnTo>
                  <a:lnTo>
                    <a:pt x="41594" y="11554"/>
                  </a:lnTo>
                  <a:lnTo>
                    <a:pt x="41594" y="11554"/>
                  </a:lnTo>
                  <a:lnTo>
                    <a:pt x="41594" y="9365"/>
                  </a:lnTo>
                  <a:lnTo>
                    <a:pt x="41594" y="9365"/>
                  </a:lnTo>
                  <a:lnTo>
                    <a:pt x="41594" y="6568"/>
                  </a:lnTo>
                  <a:lnTo>
                    <a:pt x="41594" y="6568"/>
                  </a:lnTo>
                  <a:lnTo>
                    <a:pt x="41594" y="4257"/>
                  </a:lnTo>
                  <a:lnTo>
                    <a:pt x="41594" y="4257"/>
                  </a:lnTo>
                  <a:lnTo>
                    <a:pt x="41594" y="1460"/>
                  </a:lnTo>
                  <a:lnTo>
                    <a:pt x="41594" y="1460"/>
                  </a:lnTo>
                  <a:lnTo>
                    <a:pt x="415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1984333" y="1548571"/>
              <a:ext cx="58703" cy="1067125"/>
            </a:xfrm>
            <a:custGeom>
              <a:avLst/>
              <a:gdLst/>
              <a:ahLst/>
              <a:cxnLst/>
              <a:rect l="l" t="t" r="r" b="b"/>
              <a:pathLst>
                <a:path w="3285" h="59716" extrusionOk="0">
                  <a:moveTo>
                    <a:pt x="2919" y="1"/>
                  </a:moveTo>
                  <a:lnTo>
                    <a:pt x="2919" y="1338"/>
                  </a:lnTo>
                  <a:lnTo>
                    <a:pt x="3284" y="1338"/>
                  </a:lnTo>
                  <a:lnTo>
                    <a:pt x="3284" y="1"/>
                  </a:lnTo>
                  <a:close/>
                  <a:moveTo>
                    <a:pt x="3041" y="1703"/>
                  </a:moveTo>
                  <a:lnTo>
                    <a:pt x="3041" y="3892"/>
                  </a:lnTo>
                  <a:lnTo>
                    <a:pt x="3284" y="3892"/>
                  </a:lnTo>
                  <a:lnTo>
                    <a:pt x="3284" y="3649"/>
                  </a:lnTo>
                  <a:lnTo>
                    <a:pt x="3284" y="1703"/>
                  </a:lnTo>
                  <a:close/>
                  <a:moveTo>
                    <a:pt x="2919" y="4136"/>
                  </a:moveTo>
                  <a:lnTo>
                    <a:pt x="2919" y="6568"/>
                  </a:lnTo>
                  <a:lnTo>
                    <a:pt x="3284" y="6568"/>
                  </a:lnTo>
                  <a:lnTo>
                    <a:pt x="3284" y="4136"/>
                  </a:lnTo>
                  <a:close/>
                  <a:moveTo>
                    <a:pt x="3041" y="6811"/>
                  </a:moveTo>
                  <a:lnTo>
                    <a:pt x="3041" y="9122"/>
                  </a:lnTo>
                  <a:lnTo>
                    <a:pt x="3284" y="9122"/>
                  </a:lnTo>
                  <a:lnTo>
                    <a:pt x="3284" y="6811"/>
                  </a:lnTo>
                  <a:close/>
                  <a:moveTo>
                    <a:pt x="2919" y="9365"/>
                  </a:moveTo>
                  <a:lnTo>
                    <a:pt x="2919" y="11555"/>
                  </a:lnTo>
                  <a:lnTo>
                    <a:pt x="3284" y="11555"/>
                  </a:lnTo>
                  <a:lnTo>
                    <a:pt x="3284" y="9365"/>
                  </a:lnTo>
                  <a:close/>
                  <a:moveTo>
                    <a:pt x="3041" y="11798"/>
                  </a:moveTo>
                  <a:lnTo>
                    <a:pt x="3041" y="14109"/>
                  </a:lnTo>
                  <a:lnTo>
                    <a:pt x="3284" y="14109"/>
                  </a:lnTo>
                  <a:lnTo>
                    <a:pt x="3284" y="11798"/>
                  </a:lnTo>
                  <a:close/>
                  <a:moveTo>
                    <a:pt x="2919" y="14352"/>
                  </a:moveTo>
                  <a:lnTo>
                    <a:pt x="2919" y="16663"/>
                  </a:lnTo>
                  <a:lnTo>
                    <a:pt x="3284" y="16663"/>
                  </a:lnTo>
                  <a:lnTo>
                    <a:pt x="3284" y="14352"/>
                  </a:lnTo>
                  <a:close/>
                  <a:moveTo>
                    <a:pt x="3041" y="16906"/>
                  </a:moveTo>
                  <a:lnTo>
                    <a:pt x="3041" y="19217"/>
                  </a:lnTo>
                  <a:lnTo>
                    <a:pt x="3284" y="19217"/>
                  </a:lnTo>
                  <a:lnTo>
                    <a:pt x="3284" y="16906"/>
                  </a:lnTo>
                  <a:close/>
                  <a:moveTo>
                    <a:pt x="2919" y="19460"/>
                  </a:moveTo>
                  <a:lnTo>
                    <a:pt x="2919" y="21649"/>
                  </a:lnTo>
                  <a:lnTo>
                    <a:pt x="3284" y="21649"/>
                  </a:lnTo>
                  <a:lnTo>
                    <a:pt x="3284" y="19460"/>
                  </a:lnTo>
                  <a:close/>
                  <a:moveTo>
                    <a:pt x="3041" y="21892"/>
                  </a:moveTo>
                  <a:lnTo>
                    <a:pt x="3041" y="24203"/>
                  </a:lnTo>
                  <a:lnTo>
                    <a:pt x="3284" y="24203"/>
                  </a:lnTo>
                  <a:lnTo>
                    <a:pt x="3284" y="21892"/>
                  </a:lnTo>
                  <a:close/>
                  <a:moveTo>
                    <a:pt x="2919" y="24446"/>
                  </a:moveTo>
                  <a:lnTo>
                    <a:pt x="2919" y="26879"/>
                  </a:lnTo>
                  <a:lnTo>
                    <a:pt x="3284" y="26879"/>
                  </a:lnTo>
                  <a:lnTo>
                    <a:pt x="3284" y="24446"/>
                  </a:lnTo>
                  <a:close/>
                  <a:moveTo>
                    <a:pt x="3041" y="27122"/>
                  </a:moveTo>
                  <a:lnTo>
                    <a:pt x="3041" y="29311"/>
                  </a:lnTo>
                  <a:lnTo>
                    <a:pt x="3284" y="29311"/>
                  </a:lnTo>
                  <a:lnTo>
                    <a:pt x="3284" y="27122"/>
                  </a:lnTo>
                  <a:close/>
                  <a:moveTo>
                    <a:pt x="2919" y="29554"/>
                  </a:moveTo>
                  <a:lnTo>
                    <a:pt x="2919" y="31865"/>
                  </a:lnTo>
                  <a:lnTo>
                    <a:pt x="3284" y="31865"/>
                  </a:lnTo>
                  <a:lnTo>
                    <a:pt x="3284" y="29554"/>
                  </a:lnTo>
                  <a:close/>
                  <a:moveTo>
                    <a:pt x="3041" y="32108"/>
                  </a:moveTo>
                  <a:lnTo>
                    <a:pt x="3041" y="34419"/>
                  </a:lnTo>
                  <a:lnTo>
                    <a:pt x="3284" y="34419"/>
                  </a:lnTo>
                  <a:lnTo>
                    <a:pt x="3284" y="32108"/>
                  </a:lnTo>
                  <a:close/>
                  <a:moveTo>
                    <a:pt x="2919" y="34662"/>
                  </a:moveTo>
                  <a:lnTo>
                    <a:pt x="2919" y="36973"/>
                  </a:lnTo>
                  <a:lnTo>
                    <a:pt x="3284" y="36973"/>
                  </a:lnTo>
                  <a:lnTo>
                    <a:pt x="3284" y="34662"/>
                  </a:lnTo>
                  <a:close/>
                  <a:moveTo>
                    <a:pt x="3041" y="37216"/>
                  </a:moveTo>
                  <a:lnTo>
                    <a:pt x="3041" y="39527"/>
                  </a:lnTo>
                  <a:lnTo>
                    <a:pt x="3284" y="39527"/>
                  </a:lnTo>
                  <a:lnTo>
                    <a:pt x="3284" y="37216"/>
                  </a:lnTo>
                  <a:close/>
                  <a:moveTo>
                    <a:pt x="2919" y="39770"/>
                  </a:moveTo>
                  <a:lnTo>
                    <a:pt x="2919" y="41959"/>
                  </a:lnTo>
                  <a:lnTo>
                    <a:pt x="3284" y="41959"/>
                  </a:lnTo>
                  <a:lnTo>
                    <a:pt x="3284" y="39770"/>
                  </a:lnTo>
                  <a:close/>
                  <a:moveTo>
                    <a:pt x="3041" y="42203"/>
                  </a:moveTo>
                  <a:lnTo>
                    <a:pt x="3041" y="44513"/>
                  </a:lnTo>
                  <a:lnTo>
                    <a:pt x="3284" y="44513"/>
                  </a:lnTo>
                  <a:lnTo>
                    <a:pt x="3284" y="42203"/>
                  </a:lnTo>
                  <a:close/>
                  <a:moveTo>
                    <a:pt x="2919" y="44757"/>
                  </a:moveTo>
                  <a:lnTo>
                    <a:pt x="2919" y="47189"/>
                  </a:lnTo>
                  <a:lnTo>
                    <a:pt x="3284" y="47189"/>
                  </a:lnTo>
                  <a:lnTo>
                    <a:pt x="3284" y="44757"/>
                  </a:lnTo>
                  <a:close/>
                  <a:moveTo>
                    <a:pt x="3041" y="47432"/>
                  </a:moveTo>
                  <a:lnTo>
                    <a:pt x="3041" y="49743"/>
                  </a:lnTo>
                  <a:lnTo>
                    <a:pt x="3284" y="49743"/>
                  </a:lnTo>
                  <a:lnTo>
                    <a:pt x="3284" y="47432"/>
                  </a:lnTo>
                  <a:close/>
                  <a:moveTo>
                    <a:pt x="2919" y="49986"/>
                  </a:moveTo>
                  <a:lnTo>
                    <a:pt x="2919" y="52175"/>
                  </a:lnTo>
                  <a:lnTo>
                    <a:pt x="3284" y="52175"/>
                  </a:lnTo>
                  <a:lnTo>
                    <a:pt x="3284" y="49986"/>
                  </a:lnTo>
                  <a:close/>
                  <a:moveTo>
                    <a:pt x="3041" y="52419"/>
                  </a:moveTo>
                  <a:lnTo>
                    <a:pt x="3041" y="54729"/>
                  </a:lnTo>
                  <a:lnTo>
                    <a:pt x="3284" y="54729"/>
                  </a:lnTo>
                  <a:lnTo>
                    <a:pt x="3284" y="52419"/>
                  </a:lnTo>
                  <a:close/>
                  <a:moveTo>
                    <a:pt x="2919" y="54973"/>
                  </a:moveTo>
                  <a:lnTo>
                    <a:pt x="2919" y="57283"/>
                  </a:lnTo>
                  <a:lnTo>
                    <a:pt x="3284" y="57283"/>
                  </a:lnTo>
                  <a:lnTo>
                    <a:pt x="3284" y="54973"/>
                  </a:lnTo>
                  <a:close/>
                  <a:moveTo>
                    <a:pt x="3041" y="57527"/>
                  </a:moveTo>
                  <a:lnTo>
                    <a:pt x="3041" y="57648"/>
                  </a:lnTo>
                  <a:lnTo>
                    <a:pt x="0" y="57648"/>
                  </a:lnTo>
                  <a:lnTo>
                    <a:pt x="0" y="59716"/>
                  </a:lnTo>
                  <a:lnTo>
                    <a:pt x="3284" y="59716"/>
                  </a:lnTo>
                  <a:lnTo>
                    <a:pt x="3284" y="57527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1984333" y="2576560"/>
              <a:ext cx="58703" cy="39135"/>
            </a:xfrm>
            <a:custGeom>
              <a:avLst/>
              <a:gdLst/>
              <a:ahLst/>
              <a:cxnLst/>
              <a:rect l="l" t="t" r="r" b="b"/>
              <a:pathLst>
                <a:path w="3285" h="2190" fill="none" extrusionOk="0">
                  <a:moveTo>
                    <a:pt x="3041" y="1"/>
                  </a:moveTo>
                  <a:lnTo>
                    <a:pt x="3041" y="122"/>
                  </a:lnTo>
                  <a:lnTo>
                    <a:pt x="0" y="122"/>
                  </a:lnTo>
                  <a:lnTo>
                    <a:pt x="0" y="2190"/>
                  </a:lnTo>
                  <a:lnTo>
                    <a:pt x="3284" y="2190"/>
                  </a:lnTo>
                  <a:lnTo>
                    <a:pt x="3284" y="1"/>
                  </a:lnTo>
                  <a:lnTo>
                    <a:pt x="3284" y="1"/>
                  </a:lnTo>
                  <a:lnTo>
                    <a:pt x="3284" y="1"/>
                  </a:lnTo>
                  <a:lnTo>
                    <a:pt x="30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2036496" y="2530920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2038658" y="2485280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1" y="1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2036496" y="2441820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365" y="2189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2038658" y="2396180"/>
              <a:ext cx="4378" cy="41298"/>
            </a:xfrm>
            <a:custGeom>
              <a:avLst/>
              <a:gdLst/>
              <a:ahLst/>
              <a:cxnLst/>
              <a:rect l="l" t="t" r="r" b="b"/>
              <a:pathLst>
                <a:path w="245" h="2311" fill="none" extrusionOk="0">
                  <a:moveTo>
                    <a:pt x="244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244" y="2311"/>
                  </a:lnTo>
                  <a:lnTo>
                    <a:pt x="244" y="231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2036496" y="2348360"/>
              <a:ext cx="6540" cy="43478"/>
            </a:xfrm>
            <a:custGeom>
              <a:avLst/>
              <a:gdLst/>
              <a:ahLst/>
              <a:cxnLst/>
              <a:rect l="l" t="t" r="r" b="b"/>
              <a:pathLst>
                <a:path w="366" h="2433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433"/>
                  </a:lnTo>
                  <a:lnTo>
                    <a:pt x="365" y="2433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2038658" y="2302720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1" y="1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2036496" y="2259261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365" y="2189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2038658" y="2213621"/>
              <a:ext cx="4378" cy="41298"/>
            </a:xfrm>
            <a:custGeom>
              <a:avLst/>
              <a:gdLst/>
              <a:ahLst/>
              <a:cxnLst/>
              <a:rect l="l" t="t" r="r" b="b"/>
              <a:pathLst>
                <a:path w="245" h="2311" fill="none" extrusionOk="0">
                  <a:moveTo>
                    <a:pt x="244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244" y="2311"/>
                  </a:lnTo>
                  <a:lnTo>
                    <a:pt x="244" y="231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2036496" y="2167981"/>
              <a:ext cx="6540" cy="41298"/>
            </a:xfrm>
            <a:custGeom>
              <a:avLst/>
              <a:gdLst/>
              <a:ahLst/>
              <a:cxnLst/>
              <a:rect l="l" t="t" r="r" b="b"/>
              <a:pathLst>
                <a:path w="366" h="2311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2038658" y="2122341"/>
              <a:ext cx="4378" cy="41298"/>
            </a:xfrm>
            <a:custGeom>
              <a:avLst/>
              <a:gdLst/>
              <a:ahLst/>
              <a:cxnLst/>
              <a:rect l="l" t="t" r="r" b="b"/>
              <a:pathLst>
                <a:path w="245" h="2311" fill="none" extrusionOk="0">
                  <a:moveTo>
                    <a:pt x="1" y="0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2036496" y="2076701"/>
              <a:ext cx="6540" cy="41298"/>
            </a:xfrm>
            <a:custGeom>
              <a:avLst/>
              <a:gdLst/>
              <a:ahLst/>
              <a:cxnLst/>
              <a:rect l="l" t="t" r="r" b="b"/>
              <a:pathLst>
                <a:path w="366" h="2311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9" name="Google Shape;2669;p40"/>
            <p:cNvSpPr/>
            <p:nvPr/>
          </p:nvSpPr>
          <p:spPr>
            <a:xfrm>
              <a:off x="2038658" y="2033223"/>
              <a:ext cx="4378" cy="39135"/>
            </a:xfrm>
            <a:custGeom>
              <a:avLst/>
              <a:gdLst/>
              <a:ahLst/>
              <a:cxnLst/>
              <a:rect l="l" t="t" r="r" b="b"/>
              <a:pathLst>
                <a:path w="245" h="2190" fill="none" extrusionOk="0">
                  <a:moveTo>
                    <a:pt x="244" y="1"/>
                  </a:moveTo>
                  <a:lnTo>
                    <a:pt x="1" y="1"/>
                  </a:lnTo>
                  <a:lnTo>
                    <a:pt x="1" y="2190"/>
                  </a:lnTo>
                  <a:lnTo>
                    <a:pt x="244" y="2190"/>
                  </a:lnTo>
                  <a:lnTo>
                    <a:pt x="244" y="2190"/>
                  </a:lnTo>
                  <a:lnTo>
                    <a:pt x="2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0" name="Google Shape;2670;p40"/>
            <p:cNvSpPr/>
            <p:nvPr/>
          </p:nvSpPr>
          <p:spPr>
            <a:xfrm>
              <a:off x="2036496" y="1985421"/>
              <a:ext cx="6540" cy="43478"/>
            </a:xfrm>
            <a:custGeom>
              <a:avLst/>
              <a:gdLst/>
              <a:ahLst/>
              <a:cxnLst/>
              <a:rect l="l" t="t" r="r" b="b"/>
              <a:pathLst>
                <a:path w="366" h="2433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433"/>
                  </a:lnTo>
                  <a:lnTo>
                    <a:pt x="365" y="2433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1" name="Google Shape;2671;p40"/>
            <p:cNvSpPr/>
            <p:nvPr/>
          </p:nvSpPr>
          <p:spPr>
            <a:xfrm>
              <a:off x="2038658" y="1939781"/>
              <a:ext cx="4378" cy="41298"/>
            </a:xfrm>
            <a:custGeom>
              <a:avLst/>
              <a:gdLst/>
              <a:ahLst/>
              <a:cxnLst/>
              <a:rect l="l" t="t" r="r" b="b"/>
              <a:pathLst>
                <a:path w="245" h="2311" fill="none" extrusionOk="0">
                  <a:moveTo>
                    <a:pt x="1" y="0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2" name="Google Shape;2672;p40"/>
            <p:cNvSpPr/>
            <p:nvPr/>
          </p:nvSpPr>
          <p:spPr>
            <a:xfrm>
              <a:off x="2036496" y="1896303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190"/>
                  </a:lnTo>
                  <a:lnTo>
                    <a:pt x="365" y="2190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3" name="Google Shape;2673;p40"/>
            <p:cNvSpPr/>
            <p:nvPr/>
          </p:nvSpPr>
          <p:spPr>
            <a:xfrm>
              <a:off x="2038658" y="1850663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1" y="1"/>
                  </a:moveTo>
                  <a:lnTo>
                    <a:pt x="1" y="2312"/>
                  </a:lnTo>
                  <a:lnTo>
                    <a:pt x="244" y="2312"/>
                  </a:lnTo>
                  <a:lnTo>
                    <a:pt x="244" y="231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4" name="Google Shape;2674;p40"/>
            <p:cNvSpPr/>
            <p:nvPr/>
          </p:nvSpPr>
          <p:spPr>
            <a:xfrm>
              <a:off x="2036496" y="1805023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365" y="2312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5" name="Google Shape;2675;p40"/>
            <p:cNvSpPr/>
            <p:nvPr/>
          </p:nvSpPr>
          <p:spPr>
            <a:xfrm>
              <a:off x="2038658" y="1759383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1" y="1"/>
                  </a:moveTo>
                  <a:lnTo>
                    <a:pt x="1" y="2312"/>
                  </a:lnTo>
                  <a:lnTo>
                    <a:pt x="244" y="231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6" name="Google Shape;2676;p40"/>
            <p:cNvSpPr/>
            <p:nvPr/>
          </p:nvSpPr>
          <p:spPr>
            <a:xfrm>
              <a:off x="2036496" y="1715923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190"/>
                  </a:lnTo>
                  <a:lnTo>
                    <a:pt x="365" y="2190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7" name="Google Shape;2677;p40"/>
            <p:cNvSpPr/>
            <p:nvPr/>
          </p:nvSpPr>
          <p:spPr>
            <a:xfrm>
              <a:off x="2038658" y="1670283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244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244" y="2311"/>
                  </a:lnTo>
                  <a:lnTo>
                    <a:pt x="244" y="231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8" name="Google Shape;2678;p40"/>
            <p:cNvSpPr/>
            <p:nvPr/>
          </p:nvSpPr>
          <p:spPr>
            <a:xfrm>
              <a:off x="2036496" y="1622463"/>
              <a:ext cx="6540" cy="43496"/>
            </a:xfrm>
            <a:custGeom>
              <a:avLst/>
              <a:gdLst/>
              <a:ahLst/>
              <a:cxnLst/>
              <a:rect l="l" t="t" r="r" b="b"/>
              <a:pathLst>
                <a:path w="366" h="2434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433"/>
                  </a:lnTo>
                  <a:lnTo>
                    <a:pt x="365" y="2433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9" name="Google Shape;2679;p40"/>
            <p:cNvSpPr/>
            <p:nvPr/>
          </p:nvSpPr>
          <p:spPr>
            <a:xfrm>
              <a:off x="2038658" y="1579003"/>
              <a:ext cx="4378" cy="39135"/>
            </a:xfrm>
            <a:custGeom>
              <a:avLst/>
              <a:gdLst/>
              <a:ahLst/>
              <a:cxnLst/>
              <a:rect l="l" t="t" r="r" b="b"/>
              <a:pathLst>
                <a:path w="245" h="2190" fill="none" extrusionOk="0">
                  <a:moveTo>
                    <a:pt x="1" y="0"/>
                  </a:moveTo>
                  <a:lnTo>
                    <a:pt x="1" y="2189"/>
                  </a:lnTo>
                  <a:lnTo>
                    <a:pt x="244" y="2189"/>
                  </a:lnTo>
                  <a:lnTo>
                    <a:pt x="244" y="194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0" name="Google Shape;2680;p40"/>
            <p:cNvSpPr/>
            <p:nvPr/>
          </p:nvSpPr>
          <p:spPr>
            <a:xfrm>
              <a:off x="2036496" y="1533363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65"/>
                  </a:lnTo>
                  <a:lnTo>
                    <a:pt x="0" y="2189"/>
                  </a:lnTo>
                  <a:lnTo>
                    <a:pt x="365" y="2189"/>
                  </a:lnTo>
                  <a:lnTo>
                    <a:pt x="365" y="852"/>
                  </a:lnTo>
                  <a:lnTo>
                    <a:pt x="0" y="8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1" name="Google Shape;2681;p40"/>
            <p:cNvSpPr/>
            <p:nvPr/>
          </p:nvSpPr>
          <p:spPr>
            <a:xfrm>
              <a:off x="2034316" y="1483381"/>
              <a:ext cx="2198" cy="50000"/>
            </a:xfrm>
            <a:custGeom>
              <a:avLst/>
              <a:gdLst/>
              <a:ahLst/>
              <a:cxnLst/>
              <a:rect l="l" t="t" r="r" b="b"/>
              <a:pathLst>
                <a:path w="123" h="2798" extrusionOk="0">
                  <a:moveTo>
                    <a:pt x="1" y="0"/>
                  </a:moveTo>
                  <a:lnTo>
                    <a:pt x="1" y="2797"/>
                  </a:lnTo>
                  <a:lnTo>
                    <a:pt x="122" y="279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2" name="Google Shape;2682;p40"/>
            <p:cNvSpPr/>
            <p:nvPr/>
          </p:nvSpPr>
          <p:spPr>
            <a:xfrm>
              <a:off x="2034316" y="1483381"/>
              <a:ext cx="2198" cy="50000"/>
            </a:xfrm>
            <a:custGeom>
              <a:avLst/>
              <a:gdLst/>
              <a:ahLst/>
              <a:cxnLst/>
              <a:rect l="l" t="t" r="r" b="b"/>
              <a:pathLst>
                <a:path w="123" h="2798" fill="none" extrusionOk="0">
                  <a:moveTo>
                    <a:pt x="122" y="0"/>
                  </a:moveTo>
                  <a:lnTo>
                    <a:pt x="122" y="0"/>
                  </a:lnTo>
                  <a:lnTo>
                    <a:pt x="1" y="0"/>
                  </a:lnTo>
                  <a:lnTo>
                    <a:pt x="1" y="2797"/>
                  </a:lnTo>
                  <a:lnTo>
                    <a:pt x="122" y="2797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2043018" y="1548571"/>
              <a:ext cx="18" cy="23928"/>
            </a:xfrm>
            <a:custGeom>
              <a:avLst/>
              <a:gdLst/>
              <a:ahLst/>
              <a:cxnLst/>
              <a:rect l="l" t="t" r="r" b="b"/>
              <a:pathLst>
                <a:path w="1" h="1339" extrusionOk="0">
                  <a:moveTo>
                    <a:pt x="0" y="1"/>
                  </a:moveTo>
                  <a:lnTo>
                    <a:pt x="0" y="1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2043018" y="1548571"/>
              <a:ext cx="18" cy="23928"/>
            </a:xfrm>
            <a:custGeom>
              <a:avLst/>
              <a:gdLst/>
              <a:ahLst/>
              <a:cxnLst/>
              <a:rect l="l" t="t" r="r" b="b"/>
              <a:pathLst>
                <a:path w="1" h="1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2034316" y="157248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365"/>
                  </a:lnTo>
                  <a:lnTo>
                    <a:pt x="487" y="365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6" name="Google Shape;2686;p40"/>
            <p:cNvSpPr/>
            <p:nvPr/>
          </p:nvSpPr>
          <p:spPr>
            <a:xfrm>
              <a:off x="2034316" y="157248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0"/>
                  </a:move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365"/>
                  </a:lnTo>
                  <a:lnTo>
                    <a:pt x="487" y="365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7" name="Google Shape;2687;p40"/>
            <p:cNvSpPr/>
            <p:nvPr/>
          </p:nvSpPr>
          <p:spPr>
            <a:xfrm>
              <a:off x="2043018" y="1572481"/>
              <a:ext cx="18" cy="6540"/>
            </a:xfrm>
            <a:custGeom>
              <a:avLst/>
              <a:gdLst/>
              <a:ahLst/>
              <a:cxnLst/>
              <a:rect l="l" t="t" r="r" b="b"/>
              <a:pathLst>
                <a:path w="1" h="366" extrusionOk="0">
                  <a:moveTo>
                    <a:pt x="0" y="0"/>
                  </a:moveTo>
                  <a:lnTo>
                    <a:pt x="0" y="0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8" name="Google Shape;2688;p40"/>
            <p:cNvSpPr/>
            <p:nvPr/>
          </p:nvSpPr>
          <p:spPr>
            <a:xfrm>
              <a:off x="2043018" y="1572481"/>
              <a:ext cx="18" cy="6540"/>
            </a:xfrm>
            <a:custGeom>
              <a:avLst/>
              <a:gdLst/>
              <a:ahLst/>
              <a:cxnLst/>
              <a:rect l="l" t="t" r="r" b="b"/>
              <a:pathLst>
                <a:path w="1" h="36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2043018" y="1618121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676"/>
                  </a:lnTo>
                  <a:lnTo>
                    <a:pt x="0" y="2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2043018" y="1618121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676"/>
                  </a:lnTo>
                  <a:lnTo>
                    <a:pt x="0" y="26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1" name="Google Shape;2691;p40"/>
            <p:cNvSpPr/>
            <p:nvPr/>
          </p:nvSpPr>
          <p:spPr>
            <a:xfrm>
              <a:off x="2034316" y="166594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2797"/>
                  </a:lnTo>
                  <a:lnTo>
                    <a:pt x="487" y="2797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2" name="Google Shape;2692;p40"/>
            <p:cNvSpPr/>
            <p:nvPr/>
          </p:nvSpPr>
          <p:spPr>
            <a:xfrm>
              <a:off x="2034316" y="166594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487" y="0"/>
                  </a:move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2797"/>
                  </a:lnTo>
                  <a:lnTo>
                    <a:pt x="122" y="2797"/>
                  </a:lnTo>
                  <a:lnTo>
                    <a:pt x="487" y="2797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3" name="Google Shape;2693;p40"/>
            <p:cNvSpPr/>
            <p:nvPr/>
          </p:nvSpPr>
          <p:spPr>
            <a:xfrm>
              <a:off x="2043018" y="1711581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4" name="Google Shape;2694;p40"/>
            <p:cNvSpPr/>
            <p:nvPr/>
          </p:nvSpPr>
          <p:spPr>
            <a:xfrm>
              <a:off x="2043018" y="1711581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5" name="Google Shape;2695;p40"/>
            <p:cNvSpPr/>
            <p:nvPr/>
          </p:nvSpPr>
          <p:spPr>
            <a:xfrm>
              <a:off x="2043018" y="171158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6" name="Google Shape;2696;p40"/>
            <p:cNvSpPr/>
            <p:nvPr/>
          </p:nvSpPr>
          <p:spPr>
            <a:xfrm>
              <a:off x="2043018" y="171158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7" name="Google Shape;2697;p40"/>
            <p:cNvSpPr/>
            <p:nvPr/>
          </p:nvSpPr>
          <p:spPr>
            <a:xfrm>
              <a:off x="2034316" y="175504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2034316" y="175504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1"/>
                  </a:move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2043018" y="175504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2043018" y="175504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2043018" y="1800681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2043018" y="1800681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2034316" y="184632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2034316" y="1846321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1"/>
                  </a:move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2043018" y="184632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2043018" y="184632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2043018" y="1891961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2043018" y="1891961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2043018" y="189196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2043018" y="189196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2034316" y="193542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2034316" y="193542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fill="none" extrusionOk="0">
                  <a:moveTo>
                    <a:pt x="1" y="1"/>
                  </a:move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2043018" y="193542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2043018" y="193542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2043018" y="1981060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677"/>
                  </a:lnTo>
                  <a:lnTo>
                    <a:pt x="0" y="2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2043018" y="1981060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677"/>
                  </a:lnTo>
                  <a:lnTo>
                    <a:pt x="0" y="267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2034316" y="2028881"/>
              <a:ext cx="8721" cy="47838"/>
            </a:xfrm>
            <a:custGeom>
              <a:avLst/>
              <a:gdLst/>
              <a:ahLst/>
              <a:cxnLst/>
              <a:rect l="l" t="t" r="r" b="b"/>
              <a:pathLst>
                <a:path w="488" h="2677" extrusionOk="0">
                  <a:moveTo>
                    <a:pt x="1" y="1"/>
                  </a:moveTo>
                  <a:lnTo>
                    <a:pt x="1" y="2676"/>
                  </a:lnTo>
                  <a:lnTo>
                    <a:pt x="487" y="2676"/>
                  </a:lnTo>
                  <a:lnTo>
                    <a:pt x="487" y="2433"/>
                  </a:lnTo>
                  <a:lnTo>
                    <a:pt x="244" y="2433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2034316" y="2028881"/>
              <a:ext cx="8721" cy="47838"/>
            </a:xfrm>
            <a:custGeom>
              <a:avLst/>
              <a:gdLst/>
              <a:ahLst/>
              <a:cxnLst/>
              <a:rect l="l" t="t" r="r" b="b"/>
              <a:pathLst>
                <a:path w="488" h="2677" fill="none" extrusionOk="0">
                  <a:moveTo>
                    <a:pt x="487" y="1"/>
                  </a:move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676"/>
                  </a:lnTo>
                  <a:lnTo>
                    <a:pt x="1" y="2676"/>
                  </a:lnTo>
                  <a:lnTo>
                    <a:pt x="122" y="2676"/>
                  </a:lnTo>
                  <a:lnTo>
                    <a:pt x="487" y="2676"/>
                  </a:lnTo>
                  <a:lnTo>
                    <a:pt x="487" y="2433"/>
                  </a:lnTo>
                  <a:lnTo>
                    <a:pt x="244" y="2433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2043018" y="2072340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2043018" y="2072340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2043018" y="207234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2043018" y="207234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2034316" y="211798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2034316" y="211798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fill="none" extrusionOk="0">
                  <a:moveTo>
                    <a:pt x="1" y="1"/>
                  </a:move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2043018" y="211798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2043018" y="211798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2043018" y="2163620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2043018" y="2163620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2034316" y="220926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2034316" y="220926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fill="none" extrusionOk="0">
                  <a:moveTo>
                    <a:pt x="487" y="1"/>
                  </a:move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2043018" y="2254900"/>
              <a:ext cx="18" cy="43496"/>
            </a:xfrm>
            <a:custGeom>
              <a:avLst/>
              <a:gdLst/>
              <a:ahLst/>
              <a:cxnLst/>
              <a:rect l="l" t="t" r="r" b="b"/>
              <a:pathLst>
                <a:path w="1" h="243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2043018" y="2254900"/>
              <a:ext cx="18" cy="43496"/>
            </a:xfrm>
            <a:custGeom>
              <a:avLst/>
              <a:gdLst/>
              <a:ahLst/>
              <a:cxnLst/>
              <a:rect l="l" t="t" r="r" b="b"/>
              <a:pathLst>
                <a:path w="1" h="243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2043018" y="225490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2043018" y="225490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2034316" y="2298378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2034316" y="2298378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0"/>
                  </a:move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2043018" y="2298378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2043018" y="2298378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043018" y="2344018"/>
              <a:ext cx="18" cy="47820"/>
            </a:xfrm>
            <a:custGeom>
              <a:avLst/>
              <a:gdLst/>
              <a:ahLst/>
              <a:cxnLst/>
              <a:rect l="l" t="t" r="r" b="b"/>
              <a:pathLst>
                <a:path w="1" h="2676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676"/>
                  </a:lnTo>
                  <a:lnTo>
                    <a:pt x="0" y="2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043018" y="2344018"/>
              <a:ext cx="18" cy="47820"/>
            </a:xfrm>
            <a:custGeom>
              <a:avLst/>
              <a:gdLst/>
              <a:ahLst/>
              <a:cxnLst/>
              <a:rect l="l" t="t" r="r" b="b"/>
              <a:pathLst>
                <a:path w="1" h="267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676"/>
                  </a:lnTo>
                  <a:lnTo>
                    <a:pt x="0" y="26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2034316" y="239182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2034316" y="2391820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fill="none" extrusionOk="0">
                  <a:moveTo>
                    <a:pt x="487" y="1"/>
                  </a:move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2043018" y="2437460"/>
              <a:ext cx="18" cy="43496"/>
            </a:xfrm>
            <a:custGeom>
              <a:avLst/>
              <a:gdLst/>
              <a:ahLst/>
              <a:cxnLst/>
              <a:rect l="l" t="t" r="r" b="b"/>
              <a:pathLst>
                <a:path w="1" h="243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2043018" y="2437460"/>
              <a:ext cx="18" cy="43496"/>
            </a:xfrm>
            <a:custGeom>
              <a:avLst/>
              <a:gdLst/>
              <a:ahLst/>
              <a:cxnLst/>
              <a:rect l="l" t="t" r="r" b="b"/>
              <a:pathLst>
                <a:path w="1" h="243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2043018" y="243746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2043018" y="2437460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2034316" y="2480938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1581"/>
                  </a:lnTo>
                  <a:lnTo>
                    <a:pt x="1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2034316" y="2480938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0"/>
                  </a:moveTo>
                  <a:lnTo>
                    <a:pt x="1" y="1581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2043018" y="2480938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2043018" y="2480938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2043018" y="2526578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554"/>
                  </a:lnTo>
                  <a:lnTo>
                    <a:pt x="0" y="2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2043018" y="2526578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554"/>
                  </a:lnTo>
                  <a:lnTo>
                    <a:pt x="0" y="25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1982153" y="2572218"/>
              <a:ext cx="60883" cy="43478"/>
            </a:xfrm>
            <a:custGeom>
              <a:avLst/>
              <a:gdLst/>
              <a:ahLst/>
              <a:cxnLst/>
              <a:rect l="l" t="t" r="r" b="b"/>
              <a:pathLst>
                <a:path w="3407" h="2433" extrusionOk="0">
                  <a:moveTo>
                    <a:pt x="2920" y="0"/>
                  </a:moveTo>
                  <a:lnTo>
                    <a:pt x="2920" y="122"/>
                  </a:lnTo>
                  <a:lnTo>
                    <a:pt x="1" y="122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365"/>
                  </a:lnTo>
                  <a:lnTo>
                    <a:pt x="3163" y="365"/>
                  </a:lnTo>
                  <a:lnTo>
                    <a:pt x="3163" y="244"/>
                  </a:lnTo>
                  <a:lnTo>
                    <a:pt x="3406" y="244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1982153" y="2572218"/>
              <a:ext cx="60883" cy="43478"/>
            </a:xfrm>
            <a:custGeom>
              <a:avLst/>
              <a:gdLst/>
              <a:ahLst/>
              <a:cxnLst/>
              <a:rect l="l" t="t" r="r" b="b"/>
              <a:pathLst>
                <a:path w="3407" h="2433" fill="none" extrusionOk="0">
                  <a:moveTo>
                    <a:pt x="2920" y="0"/>
                  </a:moveTo>
                  <a:lnTo>
                    <a:pt x="2920" y="122"/>
                  </a:lnTo>
                  <a:lnTo>
                    <a:pt x="1" y="122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365"/>
                  </a:lnTo>
                  <a:lnTo>
                    <a:pt x="3163" y="365"/>
                  </a:lnTo>
                  <a:lnTo>
                    <a:pt x="3163" y="244"/>
                  </a:lnTo>
                  <a:lnTo>
                    <a:pt x="3406" y="244"/>
                  </a:lnTo>
                  <a:lnTo>
                    <a:pt x="3406" y="0"/>
                  </a:lnTo>
                  <a:lnTo>
                    <a:pt x="3406" y="0"/>
                  </a:lnTo>
                  <a:lnTo>
                    <a:pt x="3406" y="0"/>
                  </a:lnTo>
                  <a:lnTo>
                    <a:pt x="3406" y="0"/>
                  </a:lnTo>
                  <a:lnTo>
                    <a:pt x="3041" y="0"/>
                  </a:lnTo>
                  <a:lnTo>
                    <a:pt x="29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2043018" y="2572218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2043018" y="2572218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1938693" y="2578740"/>
              <a:ext cx="102163" cy="82595"/>
            </a:xfrm>
            <a:custGeom>
              <a:avLst/>
              <a:gdLst/>
              <a:ahLst/>
              <a:cxnLst/>
              <a:rect l="l" t="t" r="r" b="b"/>
              <a:pathLst>
                <a:path w="5717" h="4622" extrusionOk="0">
                  <a:moveTo>
                    <a:pt x="0" y="0"/>
                  </a:moveTo>
                  <a:lnTo>
                    <a:pt x="0" y="2068"/>
                  </a:lnTo>
                  <a:lnTo>
                    <a:pt x="2190" y="2068"/>
                  </a:lnTo>
                  <a:lnTo>
                    <a:pt x="2190" y="0"/>
                  </a:lnTo>
                  <a:close/>
                  <a:moveTo>
                    <a:pt x="0" y="2311"/>
                  </a:moveTo>
                  <a:lnTo>
                    <a:pt x="0" y="4622"/>
                  </a:lnTo>
                  <a:lnTo>
                    <a:pt x="5717" y="4622"/>
                  </a:lnTo>
                  <a:lnTo>
                    <a:pt x="5717" y="2311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1938693" y="2620020"/>
              <a:ext cx="102163" cy="41315"/>
            </a:xfrm>
            <a:custGeom>
              <a:avLst/>
              <a:gdLst/>
              <a:ahLst/>
              <a:cxnLst/>
              <a:rect l="l" t="t" r="r" b="b"/>
              <a:pathLst>
                <a:path w="5717" h="2312" fill="none" extrusionOk="0">
                  <a:moveTo>
                    <a:pt x="5717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2433" y="2312"/>
                  </a:lnTo>
                  <a:lnTo>
                    <a:pt x="5717" y="2312"/>
                  </a:lnTo>
                  <a:lnTo>
                    <a:pt x="57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1938693" y="2578740"/>
              <a:ext cx="39135" cy="36955"/>
            </a:xfrm>
            <a:custGeom>
              <a:avLst/>
              <a:gdLst/>
              <a:ahLst/>
              <a:cxnLst/>
              <a:rect l="l" t="t" r="r" b="b"/>
              <a:pathLst>
                <a:path w="2190" h="2068" fill="none" extrusionOk="0">
                  <a:moveTo>
                    <a:pt x="0" y="0"/>
                  </a:moveTo>
                  <a:lnTo>
                    <a:pt x="0" y="2068"/>
                  </a:lnTo>
                  <a:lnTo>
                    <a:pt x="2190" y="2068"/>
                  </a:lnTo>
                  <a:lnTo>
                    <a:pt x="219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1984333" y="2665660"/>
              <a:ext cx="58703" cy="41315"/>
            </a:xfrm>
            <a:custGeom>
              <a:avLst/>
              <a:gdLst/>
              <a:ahLst/>
              <a:cxnLst/>
              <a:rect l="l" t="t" r="r" b="b"/>
              <a:pathLst>
                <a:path w="3285" h="2312" extrusionOk="0">
                  <a:moveTo>
                    <a:pt x="0" y="1"/>
                  </a:moveTo>
                  <a:lnTo>
                    <a:pt x="0" y="2312"/>
                  </a:lnTo>
                  <a:lnTo>
                    <a:pt x="3284" y="2312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1984333" y="2665660"/>
              <a:ext cx="58703" cy="41315"/>
            </a:xfrm>
            <a:custGeom>
              <a:avLst/>
              <a:gdLst/>
              <a:ahLst/>
              <a:cxnLst/>
              <a:rect l="l" t="t" r="r" b="b"/>
              <a:pathLst>
                <a:path w="3285" h="2312" fill="none" extrusionOk="0">
                  <a:moveTo>
                    <a:pt x="3284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3284" y="2312"/>
                  </a:lnTo>
                  <a:lnTo>
                    <a:pt x="32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1982153" y="2665660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extrusionOk="0">
                  <a:moveTo>
                    <a:pt x="1" y="1"/>
                  </a:moveTo>
                  <a:lnTo>
                    <a:pt x="1" y="2312"/>
                  </a:lnTo>
                  <a:lnTo>
                    <a:pt x="122" y="2312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1982153" y="2665660"/>
              <a:ext cx="60883" cy="41315"/>
            </a:xfrm>
            <a:custGeom>
              <a:avLst/>
              <a:gdLst/>
              <a:ahLst/>
              <a:cxnLst/>
              <a:rect l="l" t="t" r="r" b="b"/>
              <a:pathLst>
                <a:path w="3407" h="2312" fill="none" extrusionOk="0">
                  <a:moveTo>
                    <a:pt x="3406" y="1"/>
                  </a:moveTo>
                  <a:lnTo>
                    <a:pt x="3406" y="1"/>
                  </a:lnTo>
                  <a:lnTo>
                    <a:pt x="1" y="1"/>
                  </a:lnTo>
                  <a:lnTo>
                    <a:pt x="1" y="2312"/>
                  </a:lnTo>
                  <a:lnTo>
                    <a:pt x="3406" y="2312"/>
                  </a:lnTo>
                  <a:lnTo>
                    <a:pt x="3406" y="2312"/>
                  </a:lnTo>
                  <a:lnTo>
                    <a:pt x="122" y="2312"/>
                  </a:lnTo>
                  <a:lnTo>
                    <a:pt x="122" y="1"/>
                  </a:lnTo>
                  <a:lnTo>
                    <a:pt x="3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1938693" y="2665660"/>
              <a:ext cx="104343" cy="132595"/>
            </a:xfrm>
            <a:custGeom>
              <a:avLst/>
              <a:gdLst/>
              <a:ahLst/>
              <a:cxnLst/>
              <a:rect l="l" t="t" r="r" b="b"/>
              <a:pathLst>
                <a:path w="5839" h="7420" extrusionOk="0">
                  <a:moveTo>
                    <a:pt x="0" y="1"/>
                  </a:moveTo>
                  <a:lnTo>
                    <a:pt x="0" y="2312"/>
                  </a:lnTo>
                  <a:lnTo>
                    <a:pt x="2190" y="2312"/>
                  </a:lnTo>
                  <a:lnTo>
                    <a:pt x="2190" y="1"/>
                  </a:lnTo>
                  <a:close/>
                  <a:moveTo>
                    <a:pt x="0" y="2555"/>
                  </a:moveTo>
                  <a:lnTo>
                    <a:pt x="0" y="4866"/>
                  </a:lnTo>
                  <a:lnTo>
                    <a:pt x="5717" y="4866"/>
                  </a:lnTo>
                  <a:lnTo>
                    <a:pt x="5717" y="2555"/>
                  </a:lnTo>
                  <a:close/>
                  <a:moveTo>
                    <a:pt x="2554" y="5109"/>
                  </a:moveTo>
                  <a:lnTo>
                    <a:pt x="2554" y="7420"/>
                  </a:lnTo>
                  <a:lnTo>
                    <a:pt x="5838" y="7420"/>
                  </a:lnTo>
                  <a:lnTo>
                    <a:pt x="5838" y="5109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5" name="Google Shape;2765;p40"/>
            <p:cNvSpPr/>
            <p:nvPr/>
          </p:nvSpPr>
          <p:spPr>
            <a:xfrm>
              <a:off x="1984333" y="2756940"/>
              <a:ext cx="58703" cy="41315"/>
            </a:xfrm>
            <a:custGeom>
              <a:avLst/>
              <a:gdLst/>
              <a:ahLst/>
              <a:cxnLst/>
              <a:rect l="l" t="t" r="r" b="b"/>
              <a:pathLst>
                <a:path w="3285" h="2312" fill="none" extrusionOk="0">
                  <a:moveTo>
                    <a:pt x="3284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3284" y="2312"/>
                  </a:lnTo>
                  <a:lnTo>
                    <a:pt x="32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6" name="Google Shape;2766;p40"/>
            <p:cNvSpPr/>
            <p:nvPr/>
          </p:nvSpPr>
          <p:spPr>
            <a:xfrm>
              <a:off x="1938693" y="2711300"/>
              <a:ext cx="102163" cy="41315"/>
            </a:xfrm>
            <a:custGeom>
              <a:avLst/>
              <a:gdLst/>
              <a:ahLst/>
              <a:cxnLst/>
              <a:rect l="l" t="t" r="r" b="b"/>
              <a:pathLst>
                <a:path w="5717" h="2312" fill="none" extrusionOk="0">
                  <a:moveTo>
                    <a:pt x="5717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5717" y="2312"/>
                  </a:lnTo>
                  <a:lnTo>
                    <a:pt x="57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1938693" y="2665660"/>
              <a:ext cx="39135" cy="41315"/>
            </a:xfrm>
            <a:custGeom>
              <a:avLst/>
              <a:gdLst/>
              <a:ahLst/>
              <a:cxnLst/>
              <a:rect l="l" t="t" r="r" b="b"/>
              <a:pathLst>
                <a:path w="2190" h="2312" fill="none" extrusionOk="0">
                  <a:moveTo>
                    <a:pt x="2190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2190" y="2312"/>
                  </a:lnTo>
                  <a:lnTo>
                    <a:pt x="21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1982153" y="2756940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extrusionOk="0">
                  <a:moveTo>
                    <a:pt x="1" y="1"/>
                  </a:moveTo>
                  <a:lnTo>
                    <a:pt x="1" y="2312"/>
                  </a:lnTo>
                  <a:lnTo>
                    <a:pt x="122" y="2312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1982153" y="2756940"/>
              <a:ext cx="60883" cy="41315"/>
            </a:xfrm>
            <a:custGeom>
              <a:avLst/>
              <a:gdLst/>
              <a:ahLst/>
              <a:cxnLst/>
              <a:rect l="l" t="t" r="r" b="b"/>
              <a:pathLst>
                <a:path w="3407" h="2312" fill="none" extrusionOk="0">
                  <a:moveTo>
                    <a:pt x="3406" y="1"/>
                  </a:moveTo>
                  <a:lnTo>
                    <a:pt x="1" y="1"/>
                  </a:lnTo>
                  <a:lnTo>
                    <a:pt x="1" y="2312"/>
                  </a:lnTo>
                  <a:lnTo>
                    <a:pt x="122" y="2312"/>
                  </a:lnTo>
                  <a:lnTo>
                    <a:pt x="122" y="1"/>
                  </a:lnTo>
                  <a:lnTo>
                    <a:pt x="3406" y="1"/>
                  </a:lnTo>
                  <a:lnTo>
                    <a:pt x="3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1938693" y="2756940"/>
              <a:ext cx="102163" cy="86955"/>
            </a:xfrm>
            <a:custGeom>
              <a:avLst/>
              <a:gdLst/>
              <a:ahLst/>
              <a:cxnLst/>
              <a:rect l="l" t="t" r="r" b="b"/>
              <a:pathLst>
                <a:path w="5717" h="4866" extrusionOk="0">
                  <a:moveTo>
                    <a:pt x="0" y="1"/>
                  </a:moveTo>
                  <a:lnTo>
                    <a:pt x="0" y="2312"/>
                  </a:lnTo>
                  <a:lnTo>
                    <a:pt x="2190" y="2312"/>
                  </a:lnTo>
                  <a:lnTo>
                    <a:pt x="2190" y="1"/>
                  </a:lnTo>
                  <a:close/>
                  <a:moveTo>
                    <a:pt x="0" y="2555"/>
                  </a:moveTo>
                  <a:lnTo>
                    <a:pt x="0" y="4866"/>
                  </a:lnTo>
                  <a:lnTo>
                    <a:pt x="5717" y="4866"/>
                  </a:lnTo>
                  <a:lnTo>
                    <a:pt x="5717" y="2555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1938693" y="2802580"/>
              <a:ext cx="102163" cy="41315"/>
            </a:xfrm>
            <a:custGeom>
              <a:avLst/>
              <a:gdLst/>
              <a:ahLst/>
              <a:cxnLst/>
              <a:rect l="l" t="t" r="r" b="b"/>
              <a:pathLst>
                <a:path w="5717" h="2312" fill="none" extrusionOk="0">
                  <a:moveTo>
                    <a:pt x="5717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2433" y="2312"/>
                  </a:lnTo>
                  <a:lnTo>
                    <a:pt x="5717" y="2312"/>
                  </a:lnTo>
                  <a:lnTo>
                    <a:pt x="57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1938693" y="2756940"/>
              <a:ext cx="39135" cy="41315"/>
            </a:xfrm>
            <a:custGeom>
              <a:avLst/>
              <a:gdLst/>
              <a:ahLst/>
              <a:cxnLst/>
              <a:rect l="l" t="t" r="r" b="b"/>
              <a:pathLst>
                <a:path w="2190" h="2312" fill="none" extrusionOk="0">
                  <a:moveTo>
                    <a:pt x="2190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2190" y="2312"/>
                  </a:lnTo>
                  <a:lnTo>
                    <a:pt x="21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1984333" y="2848238"/>
              <a:ext cx="58703" cy="39135"/>
            </a:xfrm>
            <a:custGeom>
              <a:avLst/>
              <a:gdLst/>
              <a:ahLst/>
              <a:cxnLst/>
              <a:rect l="l" t="t" r="r" b="b"/>
              <a:pathLst>
                <a:path w="3285" h="2190" extrusionOk="0">
                  <a:moveTo>
                    <a:pt x="0" y="0"/>
                  </a:moveTo>
                  <a:lnTo>
                    <a:pt x="0" y="2189"/>
                  </a:lnTo>
                  <a:lnTo>
                    <a:pt x="3284" y="218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1984333" y="2848238"/>
              <a:ext cx="58703" cy="39135"/>
            </a:xfrm>
            <a:custGeom>
              <a:avLst/>
              <a:gdLst/>
              <a:ahLst/>
              <a:cxnLst/>
              <a:rect l="l" t="t" r="r" b="b"/>
              <a:pathLst>
                <a:path w="3285" h="2190" fill="none" extrusionOk="0">
                  <a:moveTo>
                    <a:pt x="3284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3284" y="2189"/>
                  </a:lnTo>
                  <a:lnTo>
                    <a:pt x="3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1982153" y="2848238"/>
              <a:ext cx="60883" cy="41298"/>
            </a:xfrm>
            <a:custGeom>
              <a:avLst/>
              <a:gdLst/>
              <a:ahLst/>
              <a:cxnLst/>
              <a:rect l="l" t="t" r="r" b="b"/>
              <a:pathLst>
                <a:path w="3407" h="2311" extrusionOk="0">
                  <a:moveTo>
                    <a:pt x="1" y="0"/>
                  </a:moveTo>
                  <a:lnTo>
                    <a:pt x="1" y="2311"/>
                  </a:lnTo>
                  <a:lnTo>
                    <a:pt x="3406" y="2311"/>
                  </a:lnTo>
                  <a:lnTo>
                    <a:pt x="3406" y="2189"/>
                  </a:lnTo>
                  <a:lnTo>
                    <a:pt x="122" y="218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1982153" y="2848238"/>
              <a:ext cx="60883" cy="41298"/>
            </a:xfrm>
            <a:custGeom>
              <a:avLst/>
              <a:gdLst/>
              <a:ahLst/>
              <a:cxnLst/>
              <a:rect l="l" t="t" r="r" b="b"/>
              <a:pathLst>
                <a:path w="3407" h="2311" fill="none" extrusionOk="0">
                  <a:moveTo>
                    <a:pt x="3406" y="0"/>
                  </a:moveTo>
                  <a:lnTo>
                    <a:pt x="3406" y="0"/>
                  </a:lnTo>
                  <a:lnTo>
                    <a:pt x="1" y="0"/>
                  </a:lnTo>
                  <a:lnTo>
                    <a:pt x="1" y="2311"/>
                  </a:lnTo>
                  <a:lnTo>
                    <a:pt x="3406" y="2311"/>
                  </a:lnTo>
                  <a:lnTo>
                    <a:pt x="3406" y="2189"/>
                  </a:lnTo>
                  <a:lnTo>
                    <a:pt x="122" y="2189"/>
                  </a:lnTo>
                  <a:lnTo>
                    <a:pt x="122" y="0"/>
                  </a:lnTo>
                  <a:lnTo>
                    <a:pt x="34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1938693" y="2848238"/>
              <a:ext cx="104343" cy="130415"/>
            </a:xfrm>
            <a:custGeom>
              <a:avLst/>
              <a:gdLst/>
              <a:ahLst/>
              <a:cxnLst/>
              <a:rect l="l" t="t" r="r" b="b"/>
              <a:pathLst>
                <a:path w="5839" h="7298" extrusionOk="0">
                  <a:moveTo>
                    <a:pt x="0" y="0"/>
                  </a:moveTo>
                  <a:lnTo>
                    <a:pt x="0" y="2189"/>
                  </a:lnTo>
                  <a:lnTo>
                    <a:pt x="2190" y="2189"/>
                  </a:lnTo>
                  <a:lnTo>
                    <a:pt x="2190" y="0"/>
                  </a:lnTo>
                  <a:close/>
                  <a:moveTo>
                    <a:pt x="0" y="2554"/>
                  </a:moveTo>
                  <a:lnTo>
                    <a:pt x="0" y="4743"/>
                  </a:lnTo>
                  <a:lnTo>
                    <a:pt x="5717" y="4743"/>
                  </a:lnTo>
                  <a:lnTo>
                    <a:pt x="5717" y="2554"/>
                  </a:lnTo>
                  <a:close/>
                  <a:moveTo>
                    <a:pt x="2554" y="5108"/>
                  </a:moveTo>
                  <a:lnTo>
                    <a:pt x="2554" y="7297"/>
                  </a:lnTo>
                  <a:lnTo>
                    <a:pt x="5838" y="7297"/>
                  </a:lnTo>
                  <a:lnTo>
                    <a:pt x="5838" y="5108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1984333" y="2939518"/>
              <a:ext cx="58703" cy="39135"/>
            </a:xfrm>
            <a:custGeom>
              <a:avLst/>
              <a:gdLst/>
              <a:ahLst/>
              <a:cxnLst/>
              <a:rect l="l" t="t" r="r" b="b"/>
              <a:pathLst>
                <a:path w="3285" h="2190" fill="none" extrusionOk="0">
                  <a:moveTo>
                    <a:pt x="3284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3284" y="2189"/>
                  </a:lnTo>
                  <a:lnTo>
                    <a:pt x="3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1938693" y="2893878"/>
              <a:ext cx="102163" cy="39135"/>
            </a:xfrm>
            <a:custGeom>
              <a:avLst/>
              <a:gdLst/>
              <a:ahLst/>
              <a:cxnLst/>
              <a:rect l="l" t="t" r="r" b="b"/>
              <a:pathLst>
                <a:path w="5717" h="2190" fill="none" extrusionOk="0">
                  <a:moveTo>
                    <a:pt x="5717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5717" y="2189"/>
                  </a:lnTo>
                  <a:lnTo>
                    <a:pt x="57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1938693" y="2848238"/>
              <a:ext cx="39135" cy="39135"/>
            </a:xfrm>
            <a:custGeom>
              <a:avLst/>
              <a:gdLst/>
              <a:ahLst/>
              <a:cxnLst/>
              <a:rect l="l" t="t" r="r" b="b"/>
              <a:pathLst>
                <a:path w="2190" h="2190" fill="none" extrusionOk="0">
                  <a:moveTo>
                    <a:pt x="2190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2190" y="2189"/>
                  </a:lnTo>
                  <a:lnTo>
                    <a:pt x="21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1982153" y="2937338"/>
              <a:ext cx="60883" cy="41315"/>
            </a:xfrm>
            <a:custGeom>
              <a:avLst/>
              <a:gdLst/>
              <a:ahLst/>
              <a:cxnLst/>
              <a:rect l="l" t="t" r="r" b="b"/>
              <a:pathLst>
                <a:path w="3407" h="2312" extrusionOk="0">
                  <a:moveTo>
                    <a:pt x="1" y="0"/>
                  </a:moveTo>
                  <a:lnTo>
                    <a:pt x="1" y="2311"/>
                  </a:lnTo>
                  <a:lnTo>
                    <a:pt x="122" y="2311"/>
                  </a:lnTo>
                  <a:lnTo>
                    <a:pt x="122" y="122"/>
                  </a:lnTo>
                  <a:lnTo>
                    <a:pt x="3406" y="122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1982153" y="2937338"/>
              <a:ext cx="60883" cy="41315"/>
            </a:xfrm>
            <a:custGeom>
              <a:avLst/>
              <a:gdLst/>
              <a:ahLst/>
              <a:cxnLst/>
              <a:rect l="l" t="t" r="r" b="b"/>
              <a:pathLst>
                <a:path w="3407" h="2312" fill="none" extrusionOk="0">
                  <a:moveTo>
                    <a:pt x="3406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122" y="2311"/>
                  </a:lnTo>
                  <a:lnTo>
                    <a:pt x="122" y="122"/>
                  </a:lnTo>
                  <a:lnTo>
                    <a:pt x="3406" y="122"/>
                  </a:lnTo>
                  <a:lnTo>
                    <a:pt x="34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1938693" y="2939518"/>
              <a:ext cx="102163" cy="84775"/>
            </a:xfrm>
            <a:custGeom>
              <a:avLst/>
              <a:gdLst/>
              <a:ahLst/>
              <a:cxnLst/>
              <a:rect l="l" t="t" r="r" b="b"/>
              <a:pathLst>
                <a:path w="5717" h="4744" extrusionOk="0">
                  <a:moveTo>
                    <a:pt x="0" y="0"/>
                  </a:moveTo>
                  <a:lnTo>
                    <a:pt x="0" y="2189"/>
                  </a:lnTo>
                  <a:lnTo>
                    <a:pt x="2190" y="2189"/>
                  </a:lnTo>
                  <a:lnTo>
                    <a:pt x="2190" y="0"/>
                  </a:lnTo>
                  <a:close/>
                  <a:moveTo>
                    <a:pt x="0" y="2554"/>
                  </a:moveTo>
                  <a:lnTo>
                    <a:pt x="0" y="4743"/>
                  </a:lnTo>
                  <a:lnTo>
                    <a:pt x="5717" y="4743"/>
                  </a:lnTo>
                  <a:lnTo>
                    <a:pt x="5717" y="2554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1938693" y="2985158"/>
              <a:ext cx="102163" cy="39135"/>
            </a:xfrm>
            <a:custGeom>
              <a:avLst/>
              <a:gdLst/>
              <a:ahLst/>
              <a:cxnLst/>
              <a:rect l="l" t="t" r="r" b="b"/>
              <a:pathLst>
                <a:path w="5717" h="2190" fill="none" extrusionOk="0">
                  <a:moveTo>
                    <a:pt x="5717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2433" y="2189"/>
                  </a:lnTo>
                  <a:lnTo>
                    <a:pt x="5717" y="2189"/>
                  </a:lnTo>
                  <a:lnTo>
                    <a:pt x="57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1938693" y="2939518"/>
              <a:ext cx="39135" cy="39135"/>
            </a:xfrm>
            <a:custGeom>
              <a:avLst/>
              <a:gdLst/>
              <a:ahLst/>
              <a:cxnLst/>
              <a:rect l="l" t="t" r="r" b="b"/>
              <a:pathLst>
                <a:path w="2190" h="2190" fill="none" extrusionOk="0">
                  <a:moveTo>
                    <a:pt x="2190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2190" y="2189"/>
                  </a:lnTo>
                  <a:lnTo>
                    <a:pt x="21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1984333" y="3028618"/>
              <a:ext cx="467283" cy="132595"/>
            </a:xfrm>
            <a:custGeom>
              <a:avLst/>
              <a:gdLst/>
              <a:ahLst/>
              <a:cxnLst/>
              <a:rect l="l" t="t" r="r" b="b"/>
              <a:pathLst>
                <a:path w="26149" h="7420" extrusionOk="0">
                  <a:moveTo>
                    <a:pt x="0" y="0"/>
                  </a:moveTo>
                  <a:lnTo>
                    <a:pt x="0" y="2311"/>
                  </a:lnTo>
                  <a:lnTo>
                    <a:pt x="8271" y="2311"/>
                  </a:lnTo>
                  <a:lnTo>
                    <a:pt x="8271" y="487"/>
                  </a:lnTo>
                  <a:lnTo>
                    <a:pt x="3284" y="487"/>
                  </a:lnTo>
                  <a:lnTo>
                    <a:pt x="3284" y="0"/>
                  </a:lnTo>
                  <a:close/>
                  <a:moveTo>
                    <a:pt x="8635" y="487"/>
                  </a:moveTo>
                  <a:lnTo>
                    <a:pt x="8635" y="2311"/>
                  </a:lnTo>
                  <a:lnTo>
                    <a:pt x="16905" y="2311"/>
                  </a:lnTo>
                  <a:lnTo>
                    <a:pt x="16905" y="487"/>
                  </a:lnTo>
                  <a:close/>
                  <a:moveTo>
                    <a:pt x="17149" y="487"/>
                  </a:moveTo>
                  <a:lnTo>
                    <a:pt x="17149" y="2311"/>
                  </a:lnTo>
                  <a:lnTo>
                    <a:pt x="25540" y="2311"/>
                  </a:lnTo>
                  <a:lnTo>
                    <a:pt x="25540" y="487"/>
                  </a:lnTo>
                  <a:close/>
                  <a:moveTo>
                    <a:pt x="25784" y="487"/>
                  </a:moveTo>
                  <a:lnTo>
                    <a:pt x="25784" y="2311"/>
                  </a:lnTo>
                  <a:lnTo>
                    <a:pt x="26149" y="2311"/>
                  </a:lnTo>
                  <a:lnTo>
                    <a:pt x="26149" y="487"/>
                  </a:lnTo>
                  <a:close/>
                  <a:moveTo>
                    <a:pt x="3649" y="2554"/>
                  </a:moveTo>
                  <a:lnTo>
                    <a:pt x="3649" y="4865"/>
                  </a:lnTo>
                  <a:lnTo>
                    <a:pt x="11919" y="4865"/>
                  </a:lnTo>
                  <a:lnTo>
                    <a:pt x="11919" y="2554"/>
                  </a:lnTo>
                  <a:close/>
                  <a:moveTo>
                    <a:pt x="12162" y="2554"/>
                  </a:moveTo>
                  <a:lnTo>
                    <a:pt x="12162" y="4865"/>
                  </a:lnTo>
                  <a:lnTo>
                    <a:pt x="20432" y="4865"/>
                  </a:lnTo>
                  <a:lnTo>
                    <a:pt x="20432" y="2554"/>
                  </a:lnTo>
                  <a:close/>
                  <a:moveTo>
                    <a:pt x="20797" y="2554"/>
                  </a:moveTo>
                  <a:lnTo>
                    <a:pt x="20797" y="4865"/>
                  </a:lnTo>
                  <a:lnTo>
                    <a:pt x="26149" y="4865"/>
                  </a:lnTo>
                  <a:lnTo>
                    <a:pt x="26149" y="2554"/>
                  </a:lnTo>
                  <a:close/>
                  <a:moveTo>
                    <a:pt x="0" y="5230"/>
                  </a:moveTo>
                  <a:lnTo>
                    <a:pt x="0" y="7419"/>
                  </a:lnTo>
                  <a:lnTo>
                    <a:pt x="3284" y="7419"/>
                  </a:lnTo>
                  <a:lnTo>
                    <a:pt x="3284" y="7176"/>
                  </a:lnTo>
                  <a:lnTo>
                    <a:pt x="8271" y="7176"/>
                  </a:lnTo>
                  <a:lnTo>
                    <a:pt x="8271" y="5230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1984333" y="3122078"/>
              <a:ext cx="147803" cy="39135"/>
            </a:xfrm>
            <a:custGeom>
              <a:avLst/>
              <a:gdLst/>
              <a:ahLst/>
              <a:cxnLst/>
              <a:rect l="l" t="t" r="r" b="b"/>
              <a:pathLst>
                <a:path w="8271" h="2190" fill="none" extrusionOk="0">
                  <a:moveTo>
                    <a:pt x="8271" y="0"/>
                  </a:moveTo>
                  <a:lnTo>
                    <a:pt x="0" y="0"/>
                  </a:lnTo>
                  <a:lnTo>
                    <a:pt x="0" y="2189"/>
                  </a:lnTo>
                  <a:lnTo>
                    <a:pt x="3284" y="2189"/>
                  </a:lnTo>
                  <a:lnTo>
                    <a:pt x="3284" y="1946"/>
                  </a:lnTo>
                  <a:lnTo>
                    <a:pt x="8271" y="1946"/>
                  </a:lnTo>
                  <a:lnTo>
                    <a:pt x="82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049541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8270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8270" y="2311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201668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8270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8270" y="2311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355976" y="3074258"/>
              <a:ext cx="95640" cy="41315"/>
            </a:xfrm>
            <a:custGeom>
              <a:avLst/>
              <a:gdLst/>
              <a:ahLst/>
              <a:cxnLst/>
              <a:rect l="l" t="t" r="r" b="b"/>
              <a:pathLst>
                <a:path w="5352" h="2312" fill="none" extrusionOk="0">
                  <a:moveTo>
                    <a:pt x="5352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5352" y="2311"/>
                  </a:lnTo>
                  <a:lnTo>
                    <a:pt x="53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138641" y="3037302"/>
              <a:ext cx="147803" cy="32631"/>
            </a:xfrm>
            <a:custGeom>
              <a:avLst/>
              <a:gdLst/>
              <a:ahLst/>
              <a:cxnLst/>
              <a:rect l="l" t="t" r="r" b="b"/>
              <a:pathLst>
                <a:path w="8271" h="1826" fill="none" extrusionOk="0">
                  <a:moveTo>
                    <a:pt x="8270" y="1"/>
                  </a:moveTo>
                  <a:lnTo>
                    <a:pt x="0" y="1"/>
                  </a:lnTo>
                  <a:lnTo>
                    <a:pt x="0" y="1825"/>
                  </a:lnTo>
                  <a:lnTo>
                    <a:pt x="8270" y="1825"/>
                  </a:lnTo>
                  <a:lnTo>
                    <a:pt x="82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2" name="Google Shape;2792;p40"/>
            <p:cNvSpPr/>
            <p:nvPr/>
          </p:nvSpPr>
          <p:spPr>
            <a:xfrm>
              <a:off x="2290768" y="3037302"/>
              <a:ext cx="149983" cy="32631"/>
            </a:xfrm>
            <a:custGeom>
              <a:avLst/>
              <a:gdLst/>
              <a:ahLst/>
              <a:cxnLst/>
              <a:rect l="l" t="t" r="r" b="b"/>
              <a:pathLst>
                <a:path w="8393" h="1826" fill="none" extrusionOk="0">
                  <a:moveTo>
                    <a:pt x="8392" y="1"/>
                  </a:moveTo>
                  <a:lnTo>
                    <a:pt x="1" y="1"/>
                  </a:lnTo>
                  <a:lnTo>
                    <a:pt x="1" y="1825"/>
                  </a:lnTo>
                  <a:lnTo>
                    <a:pt x="8392" y="1825"/>
                  </a:lnTo>
                  <a:lnTo>
                    <a:pt x="8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3" name="Google Shape;2793;p40"/>
            <p:cNvSpPr/>
            <p:nvPr/>
          </p:nvSpPr>
          <p:spPr>
            <a:xfrm>
              <a:off x="2445075" y="3037302"/>
              <a:ext cx="6540" cy="32631"/>
            </a:xfrm>
            <a:custGeom>
              <a:avLst/>
              <a:gdLst/>
              <a:ahLst/>
              <a:cxnLst/>
              <a:rect l="l" t="t" r="r" b="b"/>
              <a:pathLst>
                <a:path w="366" h="1826" fill="none" extrusionOk="0">
                  <a:moveTo>
                    <a:pt x="366" y="1"/>
                  </a:moveTo>
                  <a:lnTo>
                    <a:pt x="1" y="1"/>
                  </a:lnTo>
                  <a:lnTo>
                    <a:pt x="1" y="1825"/>
                  </a:lnTo>
                  <a:lnTo>
                    <a:pt x="366" y="1825"/>
                  </a:lnTo>
                  <a:lnTo>
                    <a:pt x="3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4" name="Google Shape;2794;p40"/>
            <p:cNvSpPr/>
            <p:nvPr/>
          </p:nvSpPr>
          <p:spPr>
            <a:xfrm>
              <a:off x="1984333" y="302861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3284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8271" y="2311"/>
                  </a:lnTo>
                  <a:lnTo>
                    <a:pt x="8271" y="487"/>
                  </a:lnTo>
                  <a:lnTo>
                    <a:pt x="3284" y="487"/>
                  </a:lnTo>
                  <a:lnTo>
                    <a:pt x="3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5" name="Google Shape;2795;p40"/>
            <p:cNvSpPr/>
            <p:nvPr/>
          </p:nvSpPr>
          <p:spPr>
            <a:xfrm>
              <a:off x="1982153" y="3028618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extrusionOk="0">
                  <a:moveTo>
                    <a:pt x="1" y="0"/>
                  </a:moveTo>
                  <a:lnTo>
                    <a:pt x="1" y="2311"/>
                  </a:lnTo>
                  <a:lnTo>
                    <a:pt x="122" y="231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6" name="Google Shape;2796;p40"/>
            <p:cNvSpPr/>
            <p:nvPr/>
          </p:nvSpPr>
          <p:spPr>
            <a:xfrm>
              <a:off x="1982153" y="3028618"/>
              <a:ext cx="149983" cy="41315"/>
            </a:xfrm>
            <a:custGeom>
              <a:avLst/>
              <a:gdLst/>
              <a:ahLst/>
              <a:cxnLst/>
              <a:rect l="l" t="t" r="r" b="b"/>
              <a:pathLst>
                <a:path w="8393" h="2312" fill="none" extrusionOk="0">
                  <a:moveTo>
                    <a:pt x="3406" y="0"/>
                  </a:moveTo>
                  <a:lnTo>
                    <a:pt x="3406" y="0"/>
                  </a:lnTo>
                  <a:lnTo>
                    <a:pt x="1" y="0"/>
                  </a:lnTo>
                  <a:lnTo>
                    <a:pt x="1" y="2311"/>
                  </a:lnTo>
                  <a:lnTo>
                    <a:pt x="3528" y="2311"/>
                  </a:lnTo>
                  <a:lnTo>
                    <a:pt x="8393" y="2311"/>
                  </a:lnTo>
                  <a:lnTo>
                    <a:pt x="8393" y="487"/>
                  </a:lnTo>
                  <a:lnTo>
                    <a:pt x="8393" y="2311"/>
                  </a:lnTo>
                  <a:lnTo>
                    <a:pt x="122" y="2311"/>
                  </a:lnTo>
                  <a:lnTo>
                    <a:pt x="122" y="0"/>
                  </a:lnTo>
                  <a:lnTo>
                    <a:pt x="34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7" name="Google Shape;2797;p40"/>
            <p:cNvSpPr/>
            <p:nvPr/>
          </p:nvSpPr>
          <p:spPr>
            <a:xfrm>
              <a:off x="2132118" y="3037302"/>
              <a:ext cx="6540" cy="32631"/>
            </a:xfrm>
            <a:custGeom>
              <a:avLst/>
              <a:gdLst/>
              <a:ahLst/>
              <a:cxnLst/>
              <a:rect l="l" t="t" r="r" b="b"/>
              <a:pathLst>
                <a:path w="366" h="1826" extrusionOk="0">
                  <a:moveTo>
                    <a:pt x="1" y="1"/>
                  </a:moveTo>
                  <a:lnTo>
                    <a:pt x="1" y="1825"/>
                  </a:lnTo>
                  <a:lnTo>
                    <a:pt x="365" y="1825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8" name="Google Shape;2798;p40"/>
            <p:cNvSpPr/>
            <p:nvPr/>
          </p:nvSpPr>
          <p:spPr>
            <a:xfrm>
              <a:off x="2132118" y="3037302"/>
              <a:ext cx="154325" cy="32631"/>
            </a:xfrm>
            <a:custGeom>
              <a:avLst/>
              <a:gdLst/>
              <a:ahLst/>
              <a:cxnLst/>
              <a:rect l="l" t="t" r="r" b="b"/>
              <a:pathLst>
                <a:path w="8636" h="1826" fill="none" extrusionOk="0">
                  <a:moveTo>
                    <a:pt x="8635" y="1"/>
                  </a:moveTo>
                  <a:lnTo>
                    <a:pt x="8635" y="1"/>
                  </a:lnTo>
                  <a:lnTo>
                    <a:pt x="8635" y="1825"/>
                  </a:lnTo>
                  <a:lnTo>
                    <a:pt x="365" y="1825"/>
                  </a:lnTo>
                  <a:lnTo>
                    <a:pt x="365" y="1"/>
                  </a:lnTo>
                  <a:lnTo>
                    <a:pt x="1" y="1"/>
                  </a:lnTo>
                  <a:lnTo>
                    <a:pt x="1" y="1825"/>
                  </a:lnTo>
                  <a:lnTo>
                    <a:pt x="3649" y="1825"/>
                  </a:lnTo>
                  <a:lnTo>
                    <a:pt x="8635" y="1825"/>
                  </a:lnTo>
                  <a:lnTo>
                    <a:pt x="86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9" name="Google Shape;2799;p40"/>
            <p:cNvSpPr/>
            <p:nvPr/>
          </p:nvSpPr>
          <p:spPr>
            <a:xfrm>
              <a:off x="2286426" y="3037302"/>
              <a:ext cx="4360" cy="32631"/>
            </a:xfrm>
            <a:custGeom>
              <a:avLst/>
              <a:gdLst/>
              <a:ahLst/>
              <a:cxnLst/>
              <a:rect l="l" t="t" r="r" b="b"/>
              <a:pathLst>
                <a:path w="244" h="1826" extrusionOk="0">
                  <a:moveTo>
                    <a:pt x="0" y="1"/>
                  </a:moveTo>
                  <a:lnTo>
                    <a:pt x="0" y="1825"/>
                  </a:lnTo>
                  <a:lnTo>
                    <a:pt x="244" y="1825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0" name="Google Shape;2800;p40"/>
            <p:cNvSpPr/>
            <p:nvPr/>
          </p:nvSpPr>
          <p:spPr>
            <a:xfrm>
              <a:off x="2286426" y="3037302"/>
              <a:ext cx="154325" cy="32631"/>
            </a:xfrm>
            <a:custGeom>
              <a:avLst/>
              <a:gdLst/>
              <a:ahLst/>
              <a:cxnLst/>
              <a:rect l="l" t="t" r="r" b="b"/>
              <a:pathLst>
                <a:path w="8636" h="1826" fill="none" extrusionOk="0">
                  <a:moveTo>
                    <a:pt x="8635" y="1"/>
                  </a:moveTo>
                  <a:lnTo>
                    <a:pt x="8635" y="1"/>
                  </a:lnTo>
                  <a:lnTo>
                    <a:pt x="8635" y="1825"/>
                  </a:lnTo>
                  <a:lnTo>
                    <a:pt x="244" y="1825"/>
                  </a:lnTo>
                  <a:lnTo>
                    <a:pt x="244" y="1"/>
                  </a:lnTo>
                  <a:lnTo>
                    <a:pt x="0" y="1"/>
                  </a:lnTo>
                  <a:lnTo>
                    <a:pt x="0" y="1825"/>
                  </a:lnTo>
                  <a:lnTo>
                    <a:pt x="3649" y="1825"/>
                  </a:lnTo>
                  <a:lnTo>
                    <a:pt x="8635" y="1825"/>
                  </a:lnTo>
                  <a:lnTo>
                    <a:pt x="86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1" name="Google Shape;2801;p40"/>
            <p:cNvSpPr/>
            <p:nvPr/>
          </p:nvSpPr>
          <p:spPr>
            <a:xfrm>
              <a:off x="2440733" y="3037302"/>
              <a:ext cx="13063" cy="32631"/>
            </a:xfrm>
            <a:custGeom>
              <a:avLst/>
              <a:gdLst/>
              <a:ahLst/>
              <a:cxnLst/>
              <a:rect l="l" t="t" r="r" b="b"/>
              <a:pathLst>
                <a:path w="731" h="1826" extrusionOk="0">
                  <a:moveTo>
                    <a:pt x="0" y="1"/>
                  </a:moveTo>
                  <a:lnTo>
                    <a:pt x="0" y="1825"/>
                  </a:lnTo>
                  <a:lnTo>
                    <a:pt x="244" y="1825"/>
                  </a:lnTo>
                  <a:lnTo>
                    <a:pt x="244" y="1"/>
                  </a:lnTo>
                  <a:close/>
                  <a:moveTo>
                    <a:pt x="609" y="1"/>
                  </a:moveTo>
                  <a:lnTo>
                    <a:pt x="609" y="1825"/>
                  </a:lnTo>
                  <a:lnTo>
                    <a:pt x="730" y="182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2" name="Google Shape;2802;p40"/>
            <p:cNvSpPr/>
            <p:nvPr/>
          </p:nvSpPr>
          <p:spPr>
            <a:xfrm>
              <a:off x="2440733" y="3037302"/>
              <a:ext cx="13063" cy="32631"/>
            </a:xfrm>
            <a:custGeom>
              <a:avLst/>
              <a:gdLst/>
              <a:ahLst/>
              <a:cxnLst/>
              <a:rect l="l" t="t" r="r" b="b"/>
              <a:pathLst>
                <a:path w="731" h="1826" fill="none" extrusionOk="0">
                  <a:moveTo>
                    <a:pt x="730" y="1"/>
                  </a:moveTo>
                  <a:lnTo>
                    <a:pt x="609" y="1"/>
                  </a:lnTo>
                  <a:lnTo>
                    <a:pt x="609" y="1825"/>
                  </a:lnTo>
                  <a:lnTo>
                    <a:pt x="244" y="1825"/>
                  </a:lnTo>
                  <a:lnTo>
                    <a:pt x="244" y="1"/>
                  </a:lnTo>
                  <a:lnTo>
                    <a:pt x="0" y="1"/>
                  </a:lnTo>
                  <a:lnTo>
                    <a:pt x="0" y="1825"/>
                  </a:lnTo>
                  <a:lnTo>
                    <a:pt x="730" y="1825"/>
                  </a:lnTo>
                  <a:lnTo>
                    <a:pt x="7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3" name="Google Shape;2803;p40"/>
            <p:cNvSpPr/>
            <p:nvPr/>
          </p:nvSpPr>
          <p:spPr>
            <a:xfrm>
              <a:off x="2045181" y="3069915"/>
              <a:ext cx="152163" cy="47820"/>
            </a:xfrm>
            <a:custGeom>
              <a:avLst/>
              <a:gdLst/>
              <a:ahLst/>
              <a:cxnLst/>
              <a:rect l="l" t="t" r="r" b="b"/>
              <a:pathLst>
                <a:path w="8515" h="2676" extrusionOk="0">
                  <a:moveTo>
                    <a:pt x="1" y="0"/>
                  </a:moveTo>
                  <a:lnTo>
                    <a:pt x="1" y="2676"/>
                  </a:lnTo>
                  <a:lnTo>
                    <a:pt x="8514" y="2676"/>
                  </a:ln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8514" y="243"/>
                  </a:lnTo>
                  <a:lnTo>
                    <a:pt x="8514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4" name="Google Shape;2804;p40"/>
            <p:cNvSpPr/>
            <p:nvPr/>
          </p:nvSpPr>
          <p:spPr>
            <a:xfrm>
              <a:off x="2049541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0" y="0"/>
                  </a:lnTo>
                  <a:lnTo>
                    <a:pt x="8270" y="0"/>
                  </a:lnTo>
                  <a:lnTo>
                    <a:pt x="8270" y="2311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5" name="Google Shape;2805;p40"/>
            <p:cNvSpPr/>
            <p:nvPr/>
          </p:nvSpPr>
          <p:spPr>
            <a:xfrm>
              <a:off x="2045181" y="3069915"/>
              <a:ext cx="152163" cy="47820"/>
            </a:xfrm>
            <a:custGeom>
              <a:avLst/>
              <a:gdLst/>
              <a:ahLst/>
              <a:cxnLst/>
              <a:rect l="l" t="t" r="r" b="b"/>
              <a:pathLst>
                <a:path w="8515" h="2676" fill="none" extrusionOk="0">
                  <a:moveTo>
                    <a:pt x="8514" y="0"/>
                  </a:moveTo>
                  <a:lnTo>
                    <a:pt x="4866" y="0"/>
                  </a:lnTo>
                  <a:lnTo>
                    <a:pt x="1" y="0"/>
                  </a:lnTo>
                  <a:lnTo>
                    <a:pt x="1" y="2676"/>
                  </a:lnTo>
                  <a:lnTo>
                    <a:pt x="4866" y="2676"/>
                  </a:lnTo>
                  <a:lnTo>
                    <a:pt x="8514" y="2676"/>
                  </a:lnTo>
                  <a:lnTo>
                    <a:pt x="85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6" name="Google Shape;2806;p40"/>
            <p:cNvSpPr/>
            <p:nvPr/>
          </p:nvSpPr>
          <p:spPr>
            <a:xfrm>
              <a:off x="2197326" y="3069915"/>
              <a:ext cx="154325" cy="47820"/>
            </a:xfrm>
            <a:custGeom>
              <a:avLst/>
              <a:gdLst/>
              <a:ahLst/>
              <a:cxnLst/>
              <a:rect l="l" t="t" r="r" b="b"/>
              <a:pathLst>
                <a:path w="8636" h="2676" extrusionOk="0">
                  <a:moveTo>
                    <a:pt x="8513" y="243"/>
                  </a:moveTo>
                  <a:lnTo>
                    <a:pt x="8513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8635" y="2676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7" name="Google Shape;2807;p40"/>
            <p:cNvSpPr/>
            <p:nvPr/>
          </p:nvSpPr>
          <p:spPr>
            <a:xfrm>
              <a:off x="2201668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0" y="2311"/>
                  </a:moveTo>
                  <a:lnTo>
                    <a:pt x="0" y="0"/>
                  </a:lnTo>
                  <a:lnTo>
                    <a:pt x="8270" y="0"/>
                  </a:lnTo>
                  <a:lnTo>
                    <a:pt x="8270" y="2311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8" name="Google Shape;2808;p40"/>
            <p:cNvSpPr/>
            <p:nvPr/>
          </p:nvSpPr>
          <p:spPr>
            <a:xfrm>
              <a:off x="2197326" y="3069915"/>
              <a:ext cx="154325" cy="47820"/>
            </a:xfrm>
            <a:custGeom>
              <a:avLst/>
              <a:gdLst/>
              <a:ahLst/>
              <a:cxnLst/>
              <a:rect l="l" t="t" r="r" b="b"/>
              <a:pathLst>
                <a:path w="8636" h="2676" fill="none" extrusionOk="0">
                  <a:moveTo>
                    <a:pt x="8635" y="0"/>
                  </a:moveTo>
                  <a:lnTo>
                    <a:pt x="4986" y="0"/>
                  </a:lnTo>
                  <a:lnTo>
                    <a:pt x="0" y="0"/>
                  </a:lnTo>
                  <a:lnTo>
                    <a:pt x="0" y="2676"/>
                  </a:lnTo>
                  <a:lnTo>
                    <a:pt x="4986" y="2676"/>
                  </a:lnTo>
                  <a:lnTo>
                    <a:pt x="8635" y="2676"/>
                  </a:lnTo>
                  <a:lnTo>
                    <a:pt x="86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9" name="Google Shape;2809;p40"/>
            <p:cNvSpPr/>
            <p:nvPr/>
          </p:nvSpPr>
          <p:spPr>
            <a:xfrm>
              <a:off x="2351633" y="3069915"/>
              <a:ext cx="102163" cy="47820"/>
            </a:xfrm>
            <a:custGeom>
              <a:avLst/>
              <a:gdLst/>
              <a:ahLst/>
              <a:cxnLst/>
              <a:rect l="l" t="t" r="r" b="b"/>
              <a:pathLst>
                <a:path w="5717" h="2676" extrusionOk="0">
                  <a:moveTo>
                    <a:pt x="5595" y="243"/>
                  </a:moveTo>
                  <a:lnTo>
                    <a:pt x="5595" y="2554"/>
                  </a:lnTo>
                  <a:lnTo>
                    <a:pt x="243" y="2554"/>
                  </a:lnTo>
                  <a:lnTo>
                    <a:pt x="243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5716" y="2676"/>
                  </a:lnTo>
                  <a:lnTo>
                    <a:pt x="5716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0" name="Google Shape;2810;p40"/>
            <p:cNvSpPr/>
            <p:nvPr/>
          </p:nvSpPr>
          <p:spPr>
            <a:xfrm>
              <a:off x="2355976" y="3074258"/>
              <a:ext cx="95640" cy="41315"/>
            </a:xfrm>
            <a:custGeom>
              <a:avLst/>
              <a:gdLst/>
              <a:ahLst/>
              <a:cxnLst/>
              <a:rect l="l" t="t" r="r" b="b"/>
              <a:pathLst>
                <a:path w="5352" h="2312" fill="none" extrusionOk="0">
                  <a:moveTo>
                    <a:pt x="0" y="2311"/>
                  </a:moveTo>
                  <a:lnTo>
                    <a:pt x="0" y="0"/>
                  </a:lnTo>
                  <a:lnTo>
                    <a:pt x="5352" y="0"/>
                  </a:lnTo>
                  <a:lnTo>
                    <a:pt x="5352" y="2311"/>
                  </a:lnTo>
                  <a:lnTo>
                    <a:pt x="0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1" name="Google Shape;2811;p40"/>
            <p:cNvSpPr/>
            <p:nvPr/>
          </p:nvSpPr>
          <p:spPr>
            <a:xfrm>
              <a:off x="2351633" y="3069915"/>
              <a:ext cx="102163" cy="47820"/>
            </a:xfrm>
            <a:custGeom>
              <a:avLst/>
              <a:gdLst/>
              <a:ahLst/>
              <a:cxnLst/>
              <a:rect l="l" t="t" r="r" b="b"/>
              <a:pathLst>
                <a:path w="5717" h="2676" fill="none" extrusionOk="0">
                  <a:moveTo>
                    <a:pt x="5716" y="0"/>
                  </a:moveTo>
                  <a:lnTo>
                    <a:pt x="4986" y="0"/>
                  </a:lnTo>
                  <a:lnTo>
                    <a:pt x="0" y="0"/>
                  </a:lnTo>
                  <a:lnTo>
                    <a:pt x="0" y="2676"/>
                  </a:lnTo>
                  <a:lnTo>
                    <a:pt x="4986" y="2676"/>
                  </a:lnTo>
                  <a:lnTo>
                    <a:pt x="5716" y="2676"/>
                  </a:lnTo>
                  <a:lnTo>
                    <a:pt x="57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2" name="Google Shape;2812;p40"/>
            <p:cNvSpPr/>
            <p:nvPr/>
          </p:nvSpPr>
          <p:spPr>
            <a:xfrm>
              <a:off x="1982153" y="3117717"/>
              <a:ext cx="149983" cy="43496"/>
            </a:xfrm>
            <a:custGeom>
              <a:avLst/>
              <a:gdLst/>
              <a:ahLst/>
              <a:cxnLst/>
              <a:rect l="l" t="t" r="r" b="b"/>
              <a:pathLst>
                <a:path w="8393" h="2434" extrusionOk="0">
                  <a:moveTo>
                    <a:pt x="3528" y="1"/>
                  </a:moveTo>
                  <a:lnTo>
                    <a:pt x="3528" y="122"/>
                  </a:lnTo>
                  <a:lnTo>
                    <a:pt x="1" y="122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244"/>
                  </a:lnTo>
                  <a:lnTo>
                    <a:pt x="8393" y="244"/>
                  </a:lnTo>
                  <a:lnTo>
                    <a:pt x="839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1982153" y="3117717"/>
              <a:ext cx="149983" cy="43496"/>
            </a:xfrm>
            <a:custGeom>
              <a:avLst/>
              <a:gdLst/>
              <a:ahLst/>
              <a:cxnLst/>
              <a:rect l="l" t="t" r="r" b="b"/>
              <a:pathLst>
                <a:path w="8393" h="2434" fill="none" extrusionOk="0">
                  <a:moveTo>
                    <a:pt x="8393" y="1"/>
                  </a:moveTo>
                  <a:lnTo>
                    <a:pt x="3528" y="1"/>
                  </a:lnTo>
                  <a:lnTo>
                    <a:pt x="3528" y="122"/>
                  </a:lnTo>
                  <a:lnTo>
                    <a:pt x="1" y="122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244"/>
                  </a:lnTo>
                  <a:lnTo>
                    <a:pt x="8393" y="244"/>
                  </a:lnTo>
                  <a:lnTo>
                    <a:pt x="8393" y="2190"/>
                  </a:lnTo>
                  <a:lnTo>
                    <a:pt x="8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1882188" y="3028618"/>
              <a:ext cx="569428" cy="178235"/>
            </a:xfrm>
            <a:custGeom>
              <a:avLst/>
              <a:gdLst/>
              <a:ahLst/>
              <a:cxnLst/>
              <a:rect l="l" t="t" r="r" b="b"/>
              <a:pathLst>
                <a:path w="31865" h="9974" extrusionOk="0">
                  <a:moveTo>
                    <a:pt x="3162" y="0"/>
                  </a:moveTo>
                  <a:lnTo>
                    <a:pt x="3162" y="487"/>
                  </a:lnTo>
                  <a:lnTo>
                    <a:pt x="0" y="487"/>
                  </a:lnTo>
                  <a:lnTo>
                    <a:pt x="0" y="2311"/>
                  </a:lnTo>
                  <a:lnTo>
                    <a:pt x="5352" y="2311"/>
                  </a:lnTo>
                  <a:lnTo>
                    <a:pt x="5352" y="0"/>
                  </a:lnTo>
                  <a:close/>
                  <a:moveTo>
                    <a:pt x="0" y="2554"/>
                  </a:moveTo>
                  <a:lnTo>
                    <a:pt x="0" y="4865"/>
                  </a:lnTo>
                  <a:lnTo>
                    <a:pt x="365" y="4865"/>
                  </a:lnTo>
                  <a:lnTo>
                    <a:pt x="365" y="2554"/>
                  </a:lnTo>
                  <a:close/>
                  <a:moveTo>
                    <a:pt x="609" y="2554"/>
                  </a:moveTo>
                  <a:lnTo>
                    <a:pt x="609" y="4865"/>
                  </a:lnTo>
                  <a:lnTo>
                    <a:pt x="8879" y="4865"/>
                  </a:lnTo>
                  <a:lnTo>
                    <a:pt x="8879" y="2554"/>
                  </a:lnTo>
                  <a:close/>
                  <a:moveTo>
                    <a:pt x="14351" y="5230"/>
                  </a:moveTo>
                  <a:lnTo>
                    <a:pt x="14351" y="7176"/>
                  </a:lnTo>
                  <a:lnTo>
                    <a:pt x="22621" y="7176"/>
                  </a:lnTo>
                  <a:lnTo>
                    <a:pt x="22621" y="5230"/>
                  </a:lnTo>
                  <a:close/>
                  <a:moveTo>
                    <a:pt x="22865" y="5230"/>
                  </a:moveTo>
                  <a:lnTo>
                    <a:pt x="22865" y="7176"/>
                  </a:lnTo>
                  <a:lnTo>
                    <a:pt x="31256" y="7176"/>
                  </a:lnTo>
                  <a:lnTo>
                    <a:pt x="31256" y="5230"/>
                  </a:lnTo>
                  <a:close/>
                  <a:moveTo>
                    <a:pt x="31500" y="5230"/>
                  </a:moveTo>
                  <a:lnTo>
                    <a:pt x="31500" y="7176"/>
                  </a:lnTo>
                  <a:lnTo>
                    <a:pt x="31865" y="7176"/>
                  </a:lnTo>
                  <a:lnTo>
                    <a:pt x="31865" y="5230"/>
                  </a:lnTo>
                  <a:close/>
                  <a:moveTo>
                    <a:pt x="0" y="5230"/>
                  </a:moveTo>
                  <a:lnTo>
                    <a:pt x="0" y="7176"/>
                  </a:lnTo>
                  <a:lnTo>
                    <a:pt x="3162" y="7176"/>
                  </a:lnTo>
                  <a:lnTo>
                    <a:pt x="3162" y="7419"/>
                  </a:lnTo>
                  <a:lnTo>
                    <a:pt x="5352" y="7419"/>
                  </a:lnTo>
                  <a:lnTo>
                    <a:pt x="5352" y="5230"/>
                  </a:lnTo>
                  <a:close/>
                  <a:moveTo>
                    <a:pt x="3162" y="7662"/>
                  </a:moveTo>
                  <a:lnTo>
                    <a:pt x="3162" y="9973"/>
                  </a:lnTo>
                  <a:lnTo>
                    <a:pt x="8879" y="9973"/>
                  </a:lnTo>
                  <a:lnTo>
                    <a:pt x="8879" y="7662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1938693" y="3165538"/>
              <a:ext cx="102163" cy="41315"/>
            </a:xfrm>
            <a:custGeom>
              <a:avLst/>
              <a:gdLst/>
              <a:ahLst/>
              <a:cxnLst/>
              <a:rect l="l" t="t" r="r" b="b"/>
              <a:pathLst>
                <a:path w="5717" h="2312" fill="none" extrusionOk="0">
                  <a:moveTo>
                    <a:pt x="5717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2433" y="2311"/>
                  </a:lnTo>
                  <a:lnTo>
                    <a:pt x="5717" y="2311"/>
                  </a:lnTo>
                  <a:lnTo>
                    <a:pt x="57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1882188" y="3122078"/>
              <a:ext cx="95640" cy="39135"/>
            </a:xfrm>
            <a:custGeom>
              <a:avLst/>
              <a:gdLst/>
              <a:ahLst/>
              <a:cxnLst/>
              <a:rect l="l" t="t" r="r" b="b"/>
              <a:pathLst>
                <a:path w="5352" h="2190" fill="none" extrusionOk="0">
                  <a:moveTo>
                    <a:pt x="5352" y="0"/>
                  </a:moveTo>
                  <a:lnTo>
                    <a:pt x="0" y="0"/>
                  </a:lnTo>
                  <a:lnTo>
                    <a:pt x="0" y="1946"/>
                  </a:lnTo>
                  <a:lnTo>
                    <a:pt x="3162" y="1946"/>
                  </a:lnTo>
                  <a:lnTo>
                    <a:pt x="3162" y="2189"/>
                  </a:lnTo>
                  <a:lnTo>
                    <a:pt x="5352" y="2189"/>
                  </a:lnTo>
                  <a:lnTo>
                    <a:pt x="53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2138641" y="3122078"/>
              <a:ext cx="147803" cy="34775"/>
            </a:xfrm>
            <a:custGeom>
              <a:avLst/>
              <a:gdLst/>
              <a:ahLst/>
              <a:cxnLst/>
              <a:rect l="l" t="t" r="r" b="b"/>
              <a:pathLst>
                <a:path w="8271" h="1946" fill="none" extrusionOk="0">
                  <a:moveTo>
                    <a:pt x="8270" y="0"/>
                  </a:moveTo>
                  <a:lnTo>
                    <a:pt x="0" y="0"/>
                  </a:lnTo>
                  <a:lnTo>
                    <a:pt x="0" y="1946"/>
                  </a:lnTo>
                  <a:lnTo>
                    <a:pt x="8270" y="1946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2290768" y="3122078"/>
              <a:ext cx="149983" cy="34775"/>
            </a:xfrm>
            <a:custGeom>
              <a:avLst/>
              <a:gdLst/>
              <a:ahLst/>
              <a:cxnLst/>
              <a:rect l="l" t="t" r="r" b="b"/>
              <a:pathLst>
                <a:path w="8393" h="1946" fill="none" extrusionOk="0">
                  <a:moveTo>
                    <a:pt x="8392" y="0"/>
                  </a:moveTo>
                  <a:lnTo>
                    <a:pt x="1" y="0"/>
                  </a:lnTo>
                  <a:lnTo>
                    <a:pt x="1" y="1946"/>
                  </a:lnTo>
                  <a:lnTo>
                    <a:pt x="8392" y="1946"/>
                  </a:lnTo>
                  <a:lnTo>
                    <a:pt x="8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2445075" y="3122078"/>
              <a:ext cx="6540" cy="34775"/>
            </a:xfrm>
            <a:custGeom>
              <a:avLst/>
              <a:gdLst/>
              <a:ahLst/>
              <a:cxnLst/>
              <a:rect l="l" t="t" r="r" b="b"/>
              <a:pathLst>
                <a:path w="366" h="1946" fill="none" extrusionOk="0">
                  <a:moveTo>
                    <a:pt x="366" y="0"/>
                  </a:moveTo>
                  <a:lnTo>
                    <a:pt x="1" y="0"/>
                  </a:lnTo>
                  <a:lnTo>
                    <a:pt x="1" y="1946"/>
                  </a:lnTo>
                  <a:lnTo>
                    <a:pt x="366" y="1946"/>
                  </a:lnTo>
                  <a:lnTo>
                    <a:pt x="3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1882188" y="3074258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1893053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8271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8271" y="2311"/>
                  </a:lnTo>
                  <a:lnTo>
                    <a:pt x="82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1882188" y="3028618"/>
              <a:ext cx="95640" cy="41315"/>
            </a:xfrm>
            <a:custGeom>
              <a:avLst/>
              <a:gdLst/>
              <a:ahLst/>
              <a:cxnLst/>
              <a:rect l="l" t="t" r="r" b="b"/>
              <a:pathLst>
                <a:path w="5352" h="2312" fill="none" extrusionOk="0">
                  <a:moveTo>
                    <a:pt x="5352" y="0"/>
                  </a:moveTo>
                  <a:lnTo>
                    <a:pt x="3162" y="0"/>
                  </a:lnTo>
                  <a:lnTo>
                    <a:pt x="3162" y="487"/>
                  </a:lnTo>
                  <a:lnTo>
                    <a:pt x="0" y="487"/>
                  </a:lnTo>
                  <a:lnTo>
                    <a:pt x="0" y="2311"/>
                  </a:lnTo>
                  <a:lnTo>
                    <a:pt x="5352" y="2311"/>
                  </a:lnTo>
                  <a:lnTo>
                    <a:pt x="53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1938693" y="3211178"/>
              <a:ext cx="104343" cy="41315"/>
            </a:xfrm>
            <a:custGeom>
              <a:avLst/>
              <a:gdLst/>
              <a:ahLst/>
              <a:cxnLst/>
              <a:rect l="l" t="t" r="r" b="b"/>
              <a:pathLst>
                <a:path w="5839" h="2312" extrusionOk="0">
                  <a:moveTo>
                    <a:pt x="0" y="0"/>
                  </a:moveTo>
                  <a:lnTo>
                    <a:pt x="0" y="1095"/>
                  </a:lnTo>
                  <a:lnTo>
                    <a:pt x="2190" y="1095"/>
                  </a:lnTo>
                  <a:lnTo>
                    <a:pt x="2190" y="0"/>
                  </a:lnTo>
                  <a:close/>
                  <a:moveTo>
                    <a:pt x="2554" y="0"/>
                  </a:moveTo>
                  <a:lnTo>
                    <a:pt x="2554" y="1095"/>
                  </a:lnTo>
                  <a:lnTo>
                    <a:pt x="5595" y="1095"/>
                  </a:lnTo>
                  <a:lnTo>
                    <a:pt x="5595" y="2311"/>
                  </a:lnTo>
                  <a:lnTo>
                    <a:pt x="5838" y="2311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1938693" y="3211178"/>
              <a:ext cx="39135" cy="19568"/>
            </a:xfrm>
            <a:custGeom>
              <a:avLst/>
              <a:gdLst/>
              <a:ahLst/>
              <a:cxnLst/>
              <a:rect l="l" t="t" r="r" b="b"/>
              <a:pathLst>
                <a:path w="2190" h="1095" fill="none" extrusionOk="0">
                  <a:moveTo>
                    <a:pt x="2190" y="0"/>
                  </a:moveTo>
                  <a:lnTo>
                    <a:pt x="0" y="0"/>
                  </a:lnTo>
                  <a:lnTo>
                    <a:pt x="0" y="1095"/>
                  </a:lnTo>
                  <a:lnTo>
                    <a:pt x="2190" y="1095"/>
                  </a:lnTo>
                  <a:lnTo>
                    <a:pt x="21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1984333" y="3211178"/>
              <a:ext cx="58703" cy="41315"/>
            </a:xfrm>
            <a:custGeom>
              <a:avLst/>
              <a:gdLst/>
              <a:ahLst/>
              <a:cxnLst/>
              <a:rect l="l" t="t" r="r" b="b"/>
              <a:pathLst>
                <a:path w="3285" h="2312" fill="none" extrusionOk="0">
                  <a:moveTo>
                    <a:pt x="3284" y="0"/>
                  </a:moveTo>
                  <a:lnTo>
                    <a:pt x="0" y="0"/>
                  </a:lnTo>
                  <a:lnTo>
                    <a:pt x="0" y="1095"/>
                  </a:lnTo>
                  <a:lnTo>
                    <a:pt x="3041" y="1095"/>
                  </a:lnTo>
                  <a:lnTo>
                    <a:pt x="3041" y="2311"/>
                  </a:lnTo>
                  <a:lnTo>
                    <a:pt x="3284" y="2311"/>
                  </a:lnTo>
                  <a:lnTo>
                    <a:pt x="3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1938693" y="4367384"/>
              <a:ext cx="104343" cy="18"/>
            </a:xfrm>
            <a:custGeom>
              <a:avLst/>
              <a:gdLst/>
              <a:ahLst/>
              <a:cxnLst/>
              <a:rect l="l" t="t" r="r" b="b"/>
              <a:pathLst>
                <a:path w="5839" h="1" extrusionOk="0">
                  <a:moveTo>
                    <a:pt x="5838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838" y="1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BFA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1938693" y="4367384"/>
              <a:ext cx="104343" cy="18"/>
            </a:xfrm>
            <a:custGeom>
              <a:avLst/>
              <a:gdLst/>
              <a:ahLst/>
              <a:cxnLst/>
              <a:rect l="l" t="t" r="r" b="b"/>
              <a:pathLst>
                <a:path w="5839" h="1" fill="none" extrusionOk="0">
                  <a:moveTo>
                    <a:pt x="5838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838" y="1"/>
                  </a:lnTo>
                  <a:lnTo>
                    <a:pt x="58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1291049" y="3235088"/>
              <a:ext cx="745465" cy="1132315"/>
            </a:xfrm>
            <a:custGeom>
              <a:avLst/>
              <a:gdLst/>
              <a:ahLst/>
              <a:cxnLst/>
              <a:rect l="l" t="t" r="r" b="b"/>
              <a:pathLst>
                <a:path w="41716" h="63364" extrusionOk="0">
                  <a:moveTo>
                    <a:pt x="36242" y="0"/>
                  </a:moveTo>
                  <a:lnTo>
                    <a:pt x="36242" y="3041"/>
                  </a:lnTo>
                  <a:lnTo>
                    <a:pt x="41594" y="3041"/>
                  </a:lnTo>
                  <a:lnTo>
                    <a:pt x="41594" y="1216"/>
                  </a:lnTo>
                  <a:lnTo>
                    <a:pt x="41594" y="0"/>
                  </a:lnTo>
                  <a:close/>
                  <a:moveTo>
                    <a:pt x="41594" y="6203"/>
                  </a:moveTo>
                  <a:lnTo>
                    <a:pt x="41594" y="8514"/>
                  </a:lnTo>
                  <a:lnTo>
                    <a:pt x="41715" y="8514"/>
                  </a:lnTo>
                  <a:lnTo>
                    <a:pt x="41715" y="6203"/>
                  </a:lnTo>
                  <a:close/>
                  <a:moveTo>
                    <a:pt x="41594" y="11189"/>
                  </a:moveTo>
                  <a:lnTo>
                    <a:pt x="41594" y="13622"/>
                  </a:lnTo>
                  <a:lnTo>
                    <a:pt x="41715" y="13622"/>
                  </a:lnTo>
                  <a:lnTo>
                    <a:pt x="41715" y="11189"/>
                  </a:lnTo>
                  <a:close/>
                  <a:moveTo>
                    <a:pt x="41594" y="16419"/>
                  </a:moveTo>
                  <a:lnTo>
                    <a:pt x="41594" y="18608"/>
                  </a:lnTo>
                  <a:lnTo>
                    <a:pt x="41715" y="18608"/>
                  </a:lnTo>
                  <a:lnTo>
                    <a:pt x="41715" y="16419"/>
                  </a:lnTo>
                  <a:close/>
                  <a:moveTo>
                    <a:pt x="41594" y="21405"/>
                  </a:moveTo>
                  <a:lnTo>
                    <a:pt x="41594" y="23838"/>
                  </a:lnTo>
                  <a:lnTo>
                    <a:pt x="41715" y="23838"/>
                  </a:lnTo>
                  <a:lnTo>
                    <a:pt x="41715" y="21405"/>
                  </a:lnTo>
                  <a:close/>
                  <a:moveTo>
                    <a:pt x="41594" y="26513"/>
                  </a:moveTo>
                  <a:lnTo>
                    <a:pt x="41594" y="28824"/>
                  </a:lnTo>
                  <a:lnTo>
                    <a:pt x="41715" y="28824"/>
                  </a:lnTo>
                  <a:lnTo>
                    <a:pt x="41715" y="26513"/>
                  </a:lnTo>
                  <a:close/>
                  <a:moveTo>
                    <a:pt x="41594" y="31621"/>
                  </a:moveTo>
                  <a:lnTo>
                    <a:pt x="41594" y="33932"/>
                  </a:lnTo>
                  <a:lnTo>
                    <a:pt x="41715" y="33932"/>
                  </a:lnTo>
                  <a:lnTo>
                    <a:pt x="41715" y="31621"/>
                  </a:lnTo>
                  <a:close/>
                  <a:moveTo>
                    <a:pt x="41594" y="36729"/>
                  </a:moveTo>
                  <a:lnTo>
                    <a:pt x="41594" y="39040"/>
                  </a:lnTo>
                  <a:lnTo>
                    <a:pt x="41715" y="39040"/>
                  </a:lnTo>
                  <a:lnTo>
                    <a:pt x="41715" y="36729"/>
                  </a:lnTo>
                  <a:close/>
                  <a:moveTo>
                    <a:pt x="41594" y="41716"/>
                  </a:moveTo>
                  <a:lnTo>
                    <a:pt x="41594" y="44026"/>
                  </a:lnTo>
                  <a:lnTo>
                    <a:pt x="41715" y="44026"/>
                  </a:lnTo>
                  <a:lnTo>
                    <a:pt x="41715" y="41716"/>
                  </a:lnTo>
                  <a:close/>
                  <a:moveTo>
                    <a:pt x="0" y="46702"/>
                  </a:moveTo>
                  <a:lnTo>
                    <a:pt x="0" y="48526"/>
                  </a:lnTo>
                  <a:lnTo>
                    <a:pt x="36242" y="48526"/>
                  </a:lnTo>
                  <a:lnTo>
                    <a:pt x="36242" y="63364"/>
                  </a:lnTo>
                  <a:lnTo>
                    <a:pt x="41715" y="63364"/>
                  </a:lnTo>
                  <a:lnTo>
                    <a:pt x="41715" y="62026"/>
                  </a:lnTo>
                  <a:lnTo>
                    <a:pt x="41594" y="62026"/>
                  </a:lnTo>
                  <a:lnTo>
                    <a:pt x="41594" y="59229"/>
                  </a:lnTo>
                  <a:lnTo>
                    <a:pt x="41715" y="59229"/>
                  </a:lnTo>
                  <a:lnTo>
                    <a:pt x="41715" y="57040"/>
                  </a:lnTo>
                  <a:lnTo>
                    <a:pt x="41594" y="57040"/>
                  </a:lnTo>
                  <a:lnTo>
                    <a:pt x="41594" y="54242"/>
                  </a:lnTo>
                  <a:lnTo>
                    <a:pt x="41715" y="54242"/>
                  </a:lnTo>
                  <a:lnTo>
                    <a:pt x="41715" y="51810"/>
                  </a:lnTo>
                  <a:lnTo>
                    <a:pt x="41594" y="51810"/>
                  </a:lnTo>
                  <a:lnTo>
                    <a:pt x="41594" y="49013"/>
                  </a:lnTo>
                  <a:lnTo>
                    <a:pt x="41715" y="49013"/>
                  </a:lnTo>
                  <a:lnTo>
                    <a:pt x="41715" y="46824"/>
                  </a:lnTo>
                  <a:lnTo>
                    <a:pt x="41594" y="46824"/>
                  </a:lnTo>
                  <a:lnTo>
                    <a:pt x="41594" y="46702"/>
                  </a:lnTo>
                  <a:close/>
                </a:path>
              </a:pathLst>
            </a:custGeom>
            <a:solidFill>
              <a:srgbClr val="AD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1291049" y="4069652"/>
              <a:ext cx="751987" cy="297750"/>
            </a:xfrm>
            <a:custGeom>
              <a:avLst/>
              <a:gdLst/>
              <a:ahLst/>
              <a:cxnLst/>
              <a:rect l="l" t="t" r="r" b="b"/>
              <a:pathLst>
                <a:path w="42081" h="16662" fill="none" extrusionOk="0">
                  <a:moveTo>
                    <a:pt x="41594" y="0"/>
                  </a:moveTo>
                  <a:lnTo>
                    <a:pt x="0" y="0"/>
                  </a:lnTo>
                  <a:lnTo>
                    <a:pt x="0" y="1824"/>
                  </a:lnTo>
                  <a:lnTo>
                    <a:pt x="36242" y="1824"/>
                  </a:lnTo>
                  <a:lnTo>
                    <a:pt x="36242" y="16662"/>
                  </a:lnTo>
                  <a:lnTo>
                    <a:pt x="42080" y="16662"/>
                  </a:lnTo>
                  <a:lnTo>
                    <a:pt x="42080" y="16662"/>
                  </a:lnTo>
                  <a:lnTo>
                    <a:pt x="41715" y="16662"/>
                  </a:lnTo>
                  <a:lnTo>
                    <a:pt x="41715" y="15324"/>
                  </a:lnTo>
                  <a:lnTo>
                    <a:pt x="41594" y="15324"/>
                  </a:lnTo>
                  <a:lnTo>
                    <a:pt x="41594" y="12527"/>
                  </a:lnTo>
                  <a:lnTo>
                    <a:pt x="41715" y="12527"/>
                  </a:lnTo>
                  <a:lnTo>
                    <a:pt x="41715" y="10338"/>
                  </a:lnTo>
                  <a:lnTo>
                    <a:pt x="41594" y="10338"/>
                  </a:lnTo>
                  <a:lnTo>
                    <a:pt x="41594" y="7540"/>
                  </a:lnTo>
                  <a:lnTo>
                    <a:pt x="41715" y="7540"/>
                  </a:lnTo>
                  <a:lnTo>
                    <a:pt x="41715" y="5108"/>
                  </a:lnTo>
                  <a:lnTo>
                    <a:pt x="41594" y="5108"/>
                  </a:lnTo>
                  <a:lnTo>
                    <a:pt x="41594" y="2311"/>
                  </a:lnTo>
                  <a:lnTo>
                    <a:pt x="41715" y="2311"/>
                  </a:lnTo>
                  <a:lnTo>
                    <a:pt x="41715" y="122"/>
                  </a:lnTo>
                  <a:lnTo>
                    <a:pt x="41594" y="122"/>
                  </a:lnTo>
                  <a:lnTo>
                    <a:pt x="415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2034316" y="3980535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fill="none" extrusionOk="0">
                  <a:moveTo>
                    <a:pt x="122" y="1"/>
                  </a:moveTo>
                  <a:lnTo>
                    <a:pt x="1" y="1"/>
                  </a:lnTo>
                  <a:lnTo>
                    <a:pt x="1" y="2311"/>
                  </a:lnTo>
                  <a:lnTo>
                    <a:pt x="122" y="2311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2034316" y="3891435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122" y="2311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2034316" y="3800155"/>
              <a:ext cx="2198" cy="41298"/>
            </a:xfrm>
            <a:custGeom>
              <a:avLst/>
              <a:gdLst/>
              <a:ahLst/>
              <a:cxnLst/>
              <a:rect l="l" t="t" r="r" b="b"/>
              <a:pathLst>
                <a:path w="123" h="2311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122" y="2311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2034316" y="3708875"/>
              <a:ext cx="2198" cy="41298"/>
            </a:xfrm>
            <a:custGeom>
              <a:avLst/>
              <a:gdLst/>
              <a:ahLst/>
              <a:cxnLst/>
              <a:rect l="l" t="t" r="r" b="b"/>
              <a:pathLst>
                <a:path w="123" h="2311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122" y="2311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2034316" y="3617595"/>
              <a:ext cx="2198" cy="43478"/>
            </a:xfrm>
            <a:custGeom>
              <a:avLst/>
              <a:gdLst/>
              <a:ahLst/>
              <a:cxnLst/>
              <a:rect l="l" t="t" r="r" b="b"/>
              <a:pathLst>
                <a:path w="123" h="2433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2034316" y="3528477"/>
              <a:ext cx="2198" cy="39135"/>
            </a:xfrm>
            <a:custGeom>
              <a:avLst/>
              <a:gdLst/>
              <a:ahLst/>
              <a:cxnLst/>
              <a:rect l="l" t="t" r="r" b="b"/>
              <a:pathLst>
                <a:path w="123" h="2190" fill="none" extrusionOk="0">
                  <a:moveTo>
                    <a:pt x="122" y="1"/>
                  </a:moveTo>
                  <a:lnTo>
                    <a:pt x="1" y="1"/>
                  </a:lnTo>
                  <a:lnTo>
                    <a:pt x="1" y="2190"/>
                  </a:lnTo>
                  <a:lnTo>
                    <a:pt x="122" y="2190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2034316" y="3435035"/>
              <a:ext cx="2198" cy="43478"/>
            </a:xfrm>
            <a:custGeom>
              <a:avLst/>
              <a:gdLst/>
              <a:ahLst/>
              <a:cxnLst/>
              <a:rect l="l" t="t" r="r" b="b"/>
              <a:pathLst>
                <a:path w="123" h="2433" fill="none" extrusionOk="0">
                  <a:moveTo>
                    <a:pt x="122" y="0"/>
                  </a:moveTo>
                  <a:lnTo>
                    <a:pt x="1" y="0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2034316" y="3345917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fill="none" extrusionOk="0">
                  <a:moveTo>
                    <a:pt x="122" y="1"/>
                  </a:moveTo>
                  <a:lnTo>
                    <a:pt x="1" y="1"/>
                  </a:lnTo>
                  <a:lnTo>
                    <a:pt x="1" y="2312"/>
                  </a:lnTo>
                  <a:lnTo>
                    <a:pt x="122" y="2312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1938693" y="3235088"/>
              <a:ext cx="95640" cy="54343"/>
            </a:xfrm>
            <a:custGeom>
              <a:avLst/>
              <a:gdLst/>
              <a:ahLst/>
              <a:cxnLst/>
              <a:rect l="l" t="t" r="r" b="b"/>
              <a:pathLst>
                <a:path w="5352" h="3041" fill="none" extrusionOk="0">
                  <a:moveTo>
                    <a:pt x="5352" y="0"/>
                  </a:moveTo>
                  <a:lnTo>
                    <a:pt x="2311" y="0"/>
                  </a:lnTo>
                  <a:lnTo>
                    <a:pt x="2311" y="0"/>
                  </a:lnTo>
                  <a:lnTo>
                    <a:pt x="0" y="0"/>
                  </a:lnTo>
                  <a:lnTo>
                    <a:pt x="0" y="3041"/>
                  </a:lnTo>
                  <a:lnTo>
                    <a:pt x="5352" y="3041"/>
                  </a:lnTo>
                  <a:lnTo>
                    <a:pt x="5352" y="1216"/>
                  </a:lnTo>
                  <a:lnTo>
                    <a:pt x="53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1938693" y="3315503"/>
              <a:ext cx="69568" cy="728077"/>
            </a:xfrm>
            <a:custGeom>
              <a:avLst/>
              <a:gdLst/>
              <a:ahLst/>
              <a:cxnLst/>
              <a:rect l="l" t="t" r="r" b="b"/>
              <a:pathLst>
                <a:path w="3893" h="40743" extrusionOk="0">
                  <a:moveTo>
                    <a:pt x="0" y="0"/>
                  </a:moveTo>
                  <a:lnTo>
                    <a:pt x="0" y="3162"/>
                  </a:lnTo>
                  <a:lnTo>
                    <a:pt x="3892" y="3162"/>
                  </a:lnTo>
                  <a:lnTo>
                    <a:pt x="3892" y="0"/>
                  </a:lnTo>
                  <a:close/>
                  <a:moveTo>
                    <a:pt x="0" y="4622"/>
                  </a:moveTo>
                  <a:lnTo>
                    <a:pt x="0" y="8878"/>
                  </a:lnTo>
                  <a:lnTo>
                    <a:pt x="3892" y="12892"/>
                  </a:lnTo>
                  <a:lnTo>
                    <a:pt x="3892" y="4622"/>
                  </a:lnTo>
                  <a:close/>
                  <a:moveTo>
                    <a:pt x="0" y="10459"/>
                  </a:moveTo>
                  <a:lnTo>
                    <a:pt x="0" y="11676"/>
                  </a:lnTo>
                  <a:lnTo>
                    <a:pt x="3892" y="15689"/>
                  </a:lnTo>
                  <a:lnTo>
                    <a:pt x="3892" y="14351"/>
                  </a:lnTo>
                  <a:lnTo>
                    <a:pt x="0" y="10459"/>
                  </a:lnTo>
                  <a:close/>
                  <a:moveTo>
                    <a:pt x="0" y="39526"/>
                  </a:moveTo>
                  <a:lnTo>
                    <a:pt x="0" y="40743"/>
                  </a:lnTo>
                  <a:lnTo>
                    <a:pt x="1095" y="40743"/>
                  </a:lnTo>
                  <a:lnTo>
                    <a:pt x="0" y="39526"/>
                  </a:lnTo>
                  <a:close/>
                  <a:moveTo>
                    <a:pt x="0" y="28459"/>
                  </a:moveTo>
                  <a:lnTo>
                    <a:pt x="0" y="38067"/>
                  </a:lnTo>
                  <a:lnTo>
                    <a:pt x="2676" y="40743"/>
                  </a:lnTo>
                  <a:lnTo>
                    <a:pt x="3892" y="40743"/>
                  </a:lnTo>
                  <a:lnTo>
                    <a:pt x="3892" y="32472"/>
                  </a:lnTo>
                  <a:lnTo>
                    <a:pt x="0" y="28459"/>
                  </a:lnTo>
                  <a:close/>
                </a:path>
              </a:pathLst>
            </a:custGeom>
            <a:solidFill>
              <a:srgbClr val="B39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1938693" y="4021832"/>
              <a:ext cx="19586" cy="21748"/>
            </a:xfrm>
            <a:custGeom>
              <a:avLst/>
              <a:gdLst/>
              <a:ahLst/>
              <a:cxnLst/>
              <a:rect l="l" t="t" r="r" b="b"/>
              <a:pathLst>
                <a:path w="1096" h="1217" fill="none" extrusionOk="0">
                  <a:moveTo>
                    <a:pt x="0" y="0"/>
                  </a:moveTo>
                  <a:lnTo>
                    <a:pt x="0" y="1217"/>
                  </a:lnTo>
                  <a:lnTo>
                    <a:pt x="1095" y="12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1938693" y="3824065"/>
              <a:ext cx="69568" cy="219515"/>
            </a:xfrm>
            <a:custGeom>
              <a:avLst/>
              <a:gdLst/>
              <a:ahLst/>
              <a:cxnLst/>
              <a:rect l="l" t="t" r="r" b="b"/>
              <a:pathLst>
                <a:path w="3893" h="12284" fill="none" extrusionOk="0">
                  <a:moveTo>
                    <a:pt x="0" y="0"/>
                  </a:moveTo>
                  <a:lnTo>
                    <a:pt x="0" y="9608"/>
                  </a:lnTo>
                  <a:lnTo>
                    <a:pt x="2676" y="12284"/>
                  </a:lnTo>
                  <a:lnTo>
                    <a:pt x="3892" y="12284"/>
                  </a:lnTo>
                  <a:lnTo>
                    <a:pt x="3892" y="40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1938693" y="3502405"/>
              <a:ext cx="69568" cy="93478"/>
            </a:xfrm>
            <a:custGeom>
              <a:avLst/>
              <a:gdLst/>
              <a:ahLst/>
              <a:cxnLst/>
              <a:rect l="l" t="t" r="r" b="b"/>
              <a:pathLst>
                <a:path w="3893" h="5231" fill="none" extrusionOk="0">
                  <a:moveTo>
                    <a:pt x="0" y="0"/>
                  </a:moveTo>
                  <a:lnTo>
                    <a:pt x="0" y="1217"/>
                  </a:lnTo>
                  <a:lnTo>
                    <a:pt x="3892" y="5230"/>
                  </a:lnTo>
                  <a:lnTo>
                    <a:pt x="3892" y="38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1938693" y="3398080"/>
              <a:ext cx="69568" cy="147803"/>
            </a:xfrm>
            <a:custGeom>
              <a:avLst/>
              <a:gdLst/>
              <a:ahLst/>
              <a:cxnLst/>
              <a:rect l="l" t="t" r="r" b="b"/>
              <a:pathLst>
                <a:path w="3893" h="8271" fill="none" extrusionOk="0">
                  <a:moveTo>
                    <a:pt x="3892" y="1"/>
                  </a:moveTo>
                  <a:lnTo>
                    <a:pt x="0" y="1"/>
                  </a:lnTo>
                  <a:lnTo>
                    <a:pt x="0" y="4257"/>
                  </a:lnTo>
                  <a:lnTo>
                    <a:pt x="3892" y="8271"/>
                  </a:lnTo>
                  <a:lnTo>
                    <a:pt x="38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1938693" y="3315503"/>
              <a:ext cx="69568" cy="56523"/>
            </a:xfrm>
            <a:custGeom>
              <a:avLst/>
              <a:gdLst/>
              <a:ahLst/>
              <a:cxnLst/>
              <a:rect l="l" t="t" r="r" b="b"/>
              <a:pathLst>
                <a:path w="3893" h="3163" fill="none" extrusionOk="0">
                  <a:moveTo>
                    <a:pt x="3892" y="0"/>
                  </a:moveTo>
                  <a:lnTo>
                    <a:pt x="0" y="0"/>
                  </a:lnTo>
                  <a:lnTo>
                    <a:pt x="0" y="3162"/>
                  </a:lnTo>
                  <a:lnTo>
                    <a:pt x="3892" y="3162"/>
                  </a:lnTo>
                  <a:lnTo>
                    <a:pt x="38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1938693" y="3524135"/>
              <a:ext cx="69568" cy="371660"/>
            </a:xfrm>
            <a:custGeom>
              <a:avLst/>
              <a:gdLst/>
              <a:ahLst/>
              <a:cxnLst/>
              <a:rect l="l" t="t" r="r" b="b"/>
              <a:pathLst>
                <a:path w="3893" h="20798" extrusionOk="0">
                  <a:moveTo>
                    <a:pt x="0" y="1"/>
                  </a:moveTo>
                  <a:lnTo>
                    <a:pt x="0" y="16784"/>
                  </a:lnTo>
                  <a:lnTo>
                    <a:pt x="3892" y="20797"/>
                  </a:lnTo>
                  <a:lnTo>
                    <a:pt x="3892" y="40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B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1938693" y="3524135"/>
              <a:ext cx="69568" cy="371660"/>
            </a:xfrm>
            <a:custGeom>
              <a:avLst/>
              <a:gdLst/>
              <a:ahLst/>
              <a:cxnLst/>
              <a:rect l="l" t="t" r="r" b="b"/>
              <a:pathLst>
                <a:path w="3893" h="20798" fill="none" extrusionOk="0">
                  <a:moveTo>
                    <a:pt x="0" y="1"/>
                  </a:moveTo>
                  <a:lnTo>
                    <a:pt x="0" y="16784"/>
                  </a:lnTo>
                  <a:lnTo>
                    <a:pt x="3892" y="20797"/>
                  </a:lnTo>
                  <a:lnTo>
                    <a:pt x="3892" y="401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1938693" y="3995742"/>
              <a:ext cx="47838" cy="47838"/>
            </a:xfrm>
            <a:custGeom>
              <a:avLst/>
              <a:gdLst/>
              <a:ahLst/>
              <a:cxnLst/>
              <a:rect l="l" t="t" r="r" b="b"/>
              <a:pathLst>
                <a:path w="2677" h="2677" extrusionOk="0">
                  <a:moveTo>
                    <a:pt x="0" y="1"/>
                  </a:moveTo>
                  <a:lnTo>
                    <a:pt x="0" y="1460"/>
                  </a:lnTo>
                  <a:lnTo>
                    <a:pt x="1095" y="2677"/>
                  </a:lnTo>
                  <a:lnTo>
                    <a:pt x="2676" y="2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B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1938693" y="3995742"/>
              <a:ext cx="47838" cy="47838"/>
            </a:xfrm>
            <a:custGeom>
              <a:avLst/>
              <a:gdLst/>
              <a:ahLst/>
              <a:cxnLst/>
              <a:rect l="l" t="t" r="r" b="b"/>
              <a:pathLst>
                <a:path w="2677" h="2677" fill="none" extrusionOk="0">
                  <a:moveTo>
                    <a:pt x="0" y="1"/>
                  </a:moveTo>
                  <a:lnTo>
                    <a:pt x="0" y="1460"/>
                  </a:lnTo>
                  <a:lnTo>
                    <a:pt x="1095" y="2677"/>
                  </a:lnTo>
                  <a:lnTo>
                    <a:pt x="2676" y="267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1938693" y="3474153"/>
              <a:ext cx="69568" cy="97820"/>
            </a:xfrm>
            <a:custGeom>
              <a:avLst/>
              <a:gdLst/>
              <a:ahLst/>
              <a:cxnLst/>
              <a:rect l="l" t="t" r="r" b="b"/>
              <a:pathLst>
                <a:path w="3893" h="5474" extrusionOk="0">
                  <a:moveTo>
                    <a:pt x="0" y="0"/>
                  </a:moveTo>
                  <a:lnTo>
                    <a:pt x="0" y="1581"/>
                  </a:lnTo>
                  <a:lnTo>
                    <a:pt x="3892" y="5473"/>
                  </a:lnTo>
                  <a:lnTo>
                    <a:pt x="3892" y="4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B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1938693" y="3474153"/>
              <a:ext cx="69568" cy="97820"/>
            </a:xfrm>
            <a:custGeom>
              <a:avLst/>
              <a:gdLst/>
              <a:ahLst/>
              <a:cxnLst/>
              <a:rect l="l" t="t" r="r" b="b"/>
              <a:pathLst>
                <a:path w="3893" h="5474" fill="none" extrusionOk="0">
                  <a:moveTo>
                    <a:pt x="0" y="0"/>
                  </a:moveTo>
                  <a:lnTo>
                    <a:pt x="0" y="1581"/>
                  </a:lnTo>
                  <a:lnTo>
                    <a:pt x="3892" y="5473"/>
                  </a:lnTo>
                  <a:lnTo>
                    <a:pt x="3892" y="40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1291049" y="3289412"/>
              <a:ext cx="743285" cy="780258"/>
            </a:xfrm>
            <a:custGeom>
              <a:avLst/>
              <a:gdLst/>
              <a:ahLst/>
              <a:cxnLst/>
              <a:rect l="l" t="t" r="r" b="b"/>
              <a:pathLst>
                <a:path w="41594" h="43663" extrusionOk="0">
                  <a:moveTo>
                    <a:pt x="36242" y="1"/>
                  </a:moveTo>
                  <a:lnTo>
                    <a:pt x="36242" y="1460"/>
                  </a:lnTo>
                  <a:lnTo>
                    <a:pt x="40134" y="1460"/>
                  </a:lnTo>
                  <a:lnTo>
                    <a:pt x="40134" y="4622"/>
                  </a:lnTo>
                  <a:lnTo>
                    <a:pt x="36242" y="4622"/>
                  </a:lnTo>
                  <a:lnTo>
                    <a:pt x="36242" y="6082"/>
                  </a:lnTo>
                  <a:lnTo>
                    <a:pt x="40134" y="6082"/>
                  </a:lnTo>
                  <a:lnTo>
                    <a:pt x="40134" y="14352"/>
                  </a:lnTo>
                  <a:lnTo>
                    <a:pt x="40134" y="15811"/>
                  </a:lnTo>
                  <a:lnTo>
                    <a:pt x="40134" y="17149"/>
                  </a:lnTo>
                  <a:lnTo>
                    <a:pt x="40134" y="33932"/>
                  </a:lnTo>
                  <a:lnTo>
                    <a:pt x="40134" y="42203"/>
                  </a:lnTo>
                  <a:lnTo>
                    <a:pt x="36242" y="42203"/>
                  </a:lnTo>
                  <a:lnTo>
                    <a:pt x="36242" y="43419"/>
                  </a:lnTo>
                  <a:lnTo>
                    <a:pt x="0" y="43419"/>
                  </a:lnTo>
                  <a:lnTo>
                    <a:pt x="0" y="43662"/>
                  </a:lnTo>
                  <a:lnTo>
                    <a:pt x="41594" y="43662"/>
                  </a:lnTo>
                  <a:lnTo>
                    <a:pt x="41594" y="40986"/>
                  </a:lnTo>
                  <a:lnTo>
                    <a:pt x="41594" y="38676"/>
                  </a:lnTo>
                  <a:lnTo>
                    <a:pt x="41594" y="36000"/>
                  </a:lnTo>
                  <a:lnTo>
                    <a:pt x="41594" y="33689"/>
                  </a:lnTo>
                  <a:lnTo>
                    <a:pt x="41594" y="30892"/>
                  </a:lnTo>
                  <a:lnTo>
                    <a:pt x="41594" y="28581"/>
                  </a:lnTo>
                  <a:lnTo>
                    <a:pt x="41594" y="25784"/>
                  </a:lnTo>
                  <a:lnTo>
                    <a:pt x="41594" y="23473"/>
                  </a:lnTo>
                  <a:lnTo>
                    <a:pt x="41594" y="20798"/>
                  </a:lnTo>
                  <a:lnTo>
                    <a:pt x="41594" y="18365"/>
                  </a:lnTo>
                  <a:lnTo>
                    <a:pt x="41594" y="15568"/>
                  </a:lnTo>
                  <a:lnTo>
                    <a:pt x="41594" y="13379"/>
                  </a:lnTo>
                  <a:lnTo>
                    <a:pt x="41594" y="10582"/>
                  </a:lnTo>
                  <a:lnTo>
                    <a:pt x="41594" y="8149"/>
                  </a:lnTo>
                  <a:lnTo>
                    <a:pt x="41594" y="5474"/>
                  </a:lnTo>
                  <a:lnTo>
                    <a:pt x="41594" y="3163"/>
                  </a:lnTo>
                  <a:lnTo>
                    <a:pt x="41594" y="730"/>
                  </a:lnTo>
                  <a:lnTo>
                    <a:pt x="41594" y="1"/>
                  </a:lnTo>
                  <a:close/>
                </a:path>
              </a:pathLst>
            </a:custGeom>
            <a:solidFill>
              <a:srgbClr val="555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1291049" y="3289412"/>
              <a:ext cx="743285" cy="780258"/>
            </a:xfrm>
            <a:custGeom>
              <a:avLst/>
              <a:gdLst/>
              <a:ahLst/>
              <a:cxnLst/>
              <a:rect l="l" t="t" r="r" b="b"/>
              <a:pathLst>
                <a:path w="41594" h="43663" fill="none" extrusionOk="0">
                  <a:moveTo>
                    <a:pt x="41594" y="1"/>
                  </a:moveTo>
                  <a:lnTo>
                    <a:pt x="36242" y="1"/>
                  </a:lnTo>
                  <a:lnTo>
                    <a:pt x="36242" y="1460"/>
                  </a:lnTo>
                  <a:lnTo>
                    <a:pt x="40134" y="1460"/>
                  </a:lnTo>
                  <a:lnTo>
                    <a:pt x="40134" y="4622"/>
                  </a:lnTo>
                  <a:lnTo>
                    <a:pt x="36242" y="4622"/>
                  </a:lnTo>
                  <a:lnTo>
                    <a:pt x="36242" y="6082"/>
                  </a:lnTo>
                  <a:lnTo>
                    <a:pt x="40134" y="6082"/>
                  </a:lnTo>
                  <a:lnTo>
                    <a:pt x="40134" y="14352"/>
                  </a:lnTo>
                  <a:lnTo>
                    <a:pt x="40134" y="15811"/>
                  </a:lnTo>
                  <a:lnTo>
                    <a:pt x="40134" y="17149"/>
                  </a:lnTo>
                  <a:lnTo>
                    <a:pt x="40134" y="33932"/>
                  </a:lnTo>
                  <a:lnTo>
                    <a:pt x="40134" y="42203"/>
                  </a:lnTo>
                  <a:lnTo>
                    <a:pt x="38918" y="42203"/>
                  </a:lnTo>
                  <a:lnTo>
                    <a:pt x="37337" y="42203"/>
                  </a:lnTo>
                  <a:lnTo>
                    <a:pt x="36242" y="42203"/>
                  </a:lnTo>
                  <a:lnTo>
                    <a:pt x="36242" y="43419"/>
                  </a:lnTo>
                  <a:lnTo>
                    <a:pt x="0" y="43419"/>
                  </a:lnTo>
                  <a:lnTo>
                    <a:pt x="0" y="43662"/>
                  </a:lnTo>
                  <a:lnTo>
                    <a:pt x="41594" y="43662"/>
                  </a:lnTo>
                  <a:lnTo>
                    <a:pt x="41594" y="40986"/>
                  </a:lnTo>
                  <a:lnTo>
                    <a:pt x="41594" y="40986"/>
                  </a:lnTo>
                  <a:lnTo>
                    <a:pt x="41594" y="38676"/>
                  </a:lnTo>
                  <a:lnTo>
                    <a:pt x="41594" y="38676"/>
                  </a:lnTo>
                  <a:lnTo>
                    <a:pt x="41594" y="36000"/>
                  </a:lnTo>
                  <a:lnTo>
                    <a:pt x="41594" y="36000"/>
                  </a:lnTo>
                  <a:lnTo>
                    <a:pt x="41594" y="33689"/>
                  </a:lnTo>
                  <a:lnTo>
                    <a:pt x="41594" y="33689"/>
                  </a:lnTo>
                  <a:lnTo>
                    <a:pt x="41594" y="30892"/>
                  </a:lnTo>
                  <a:lnTo>
                    <a:pt x="41594" y="30892"/>
                  </a:lnTo>
                  <a:lnTo>
                    <a:pt x="41594" y="28581"/>
                  </a:lnTo>
                  <a:lnTo>
                    <a:pt x="41594" y="28581"/>
                  </a:lnTo>
                  <a:lnTo>
                    <a:pt x="41594" y="25784"/>
                  </a:lnTo>
                  <a:lnTo>
                    <a:pt x="41594" y="25784"/>
                  </a:lnTo>
                  <a:lnTo>
                    <a:pt x="41594" y="23473"/>
                  </a:lnTo>
                  <a:lnTo>
                    <a:pt x="41594" y="23473"/>
                  </a:lnTo>
                  <a:lnTo>
                    <a:pt x="41594" y="20798"/>
                  </a:lnTo>
                  <a:lnTo>
                    <a:pt x="41594" y="20798"/>
                  </a:lnTo>
                  <a:lnTo>
                    <a:pt x="41594" y="18365"/>
                  </a:lnTo>
                  <a:lnTo>
                    <a:pt x="41594" y="18365"/>
                  </a:lnTo>
                  <a:lnTo>
                    <a:pt x="41594" y="15568"/>
                  </a:lnTo>
                  <a:lnTo>
                    <a:pt x="41594" y="15568"/>
                  </a:lnTo>
                  <a:lnTo>
                    <a:pt x="41594" y="13379"/>
                  </a:lnTo>
                  <a:lnTo>
                    <a:pt x="41594" y="13379"/>
                  </a:lnTo>
                  <a:lnTo>
                    <a:pt x="41594" y="10582"/>
                  </a:lnTo>
                  <a:lnTo>
                    <a:pt x="41594" y="10582"/>
                  </a:lnTo>
                  <a:lnTo>
                    <a:pt x="41594" y="8149"/>
                  </a:lnTo>
                  <a:lnTo>
                    <a:pt x="41594" y="8149"/>
                  </a:lnTo>
                  <a:lnTo>
                    <a:pt x="41594" y="5474"/>
                  </a:lnTo>
                  <a:lnTo>
                    <a:pt x="41594" y="5474"/>
                  </a:lnTo>
                  <a:lnTo>
                    <a:pt x="41594" y="3163"/>
                  </a:lnTo>
                  <a:lnTo>
                    <a:pt x="41594" y="3163"/>
                  </a:lnTo>
                  <a:lnTo>
                    <a:pt x="41594" y="730"/>
                  </a:lnTo>
                  <a:lnTo>
                    <a:pt x="415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2036496" y="3256818"/>
              <a:ext cx="6540" cy="1110585"/>
            </a:xfrm>
            <a:custGeom>
              <a:avLst/>
              <a:gdLst/>
              <a:ahLst/>
              <a:cxnLst/>
              <a:rect l="l" t="t" r="r" b="b"/>
              <a:pathLst>
                <a:path w="366" h="62148" extrusionOk="0">
                  <a:moveTo>
                    <a:pt x="122" y="0"/>
                  </a:moveTo>
                  <a:lnTo>
                    <a:pt x="122" y="2190"/>
                  </a:lnTo>
                  <a:lnTo>
                    <a:pt x="244" y="2190"/>
                  </a:lnTo>
                  <a:lnTo>
                    <a:pt x="244" y="0"/>
                  </a:lnTo>
                  <a:close/>
                  <a:moveTo>
                    <a:pt x="122" y="2554"/>
                  </a:moveTo>
                  <a:lnTo>
                    <a:pt x="122" y="4744"/>
                  </a:lnTo>
                  <a:lnTo>
                    <a:pt x="365" y="4744"/>
                  </a:lnTo>
                  <a:lnTo>
                    <a:pt x="365" y="2554"/>
                  </a:lnTo>
                  <a:close/>
                  <a:moveTo>
                    <a:pt x="0" y="4987"/>
                  </a:moveTo>
                  <a:lnTo>
                    <a:pt x="0" y="7298"/>
                  </a:lnTo>
                  <a:lnTo>
                    <a:pt x="365" y="7298"/>
                  </a:lnTo>
                  <a:lnTo>
                    <a:pt x="365" y="4987"/>
                  </a:lnTo>
                  <a:close/>
                  <a:moveTo>
                    <a:pt x="122" y="7541"/>
                  </a:moveTo>
                  <a:lnTo>
                    <a:pt x="122" y="9730"/>
                  </a:lnTo>
                  <a:lnTo>
                    <a:pt x="365" y="9730"/>
                  </a:lnTo>
                  <a:lnTo>
                    <a:pt x="365" y="7541"/>
                  </a:lnTo>
                  <a:close/>
                  <a:moveTo>
                    <a:pt x="0" y="9973"/>
                  </a:moveTo>
                  <a:lnTo>
                    <a:pt x="0" y="12406"/>
                  </a:lnTo>
                  <a:lnTo>
                    <a:pt x="365" y="12406"/>
                  </a:lnTo>
                  <a:lnTo>
                    <a:pt x="365" y="9973"/>
                  </a:lnTo>
                  <a:close/>
                  <a:moveTo>
                    <a:pt x="122" y="12649"/>
                  </a:moveTo>
                  <a:lnTo>
                    <a:pt x="122" y="14960"/>
                  </a:lnTo>
                  <a:lnTo>
                    <a:pt x="365" y="14960"/>
                  </a:lnTo>
                  <a:lnTo>
                    <a:pt x="365" y="12649"/>
                  </a:lnTo>
                  <a:close/>
                  <a:moveTo>
                    <a:pt x="0" y="15203"/>
                  </a:moveTo>
                  <a:lnTo>
                    <a:pt x="0" y="17392"/>
                  </a:lnTo>
                  <a:lnTo>
                    <a:pt x="365" y="17392"/>
                  </a:lnTo>
                  <a:lnTo>
                    <a:pt x="365" y="15203"/>
                  </a:lnTo>
                  <a:close/>
                  <a:moveTo>
                    <a:pt x="122" y="17635"/>
                  </a:moveTo>
                  <a:lnTo>
                    <a:pt x="122" y="19946"/>
                  </a:lnTo>
                  <a:lnTo>
                    <a:pt x="365" y="19946"/>
                  </a:lnTo>
                  <a:lnTo>
                    <a:pt x="365" y="17757"/>
                  </a:lnTo>
                  <a:lnTo>
                    <a:pt x="365" y="17635"/>
                  </a:lnTo>
                  <a:close/>
                  <a:moveTo>
                    <a:pt x="0" y="20189"/>
                  </a:moveTo>
                  <a:lnTo>
                    <a:pt x="0" y="22622"/>
                  </a:lnTo>
                  <a:lnTo>
                    <a:pt x="365" y="22622"/>
                  </a:lnTo>
                  <a:lnTo>
                    <a:pt x="365" y="20189"/>
                  </a:lnTo>
                  <a:close/>
                  <a:moveTo>
                    <a:pt x="122" y="22865"/>
                  </a:moveTo>
                  <a:lnTo>
                    <a:pt x="122" y="25054"/>
                  </a:lnTo>
                  <a:lnTo>
                    <a:pt x="365" y="25054"/>
                  </a:lnTo>
                  <a:lnTo>
                    <a:pt x="365" y="22865"/>
                  </a:lnTo>
                  <a:close/>
                  <a:moveTo>
                    <a:pt x="0" y="25297"/>
                  </a:moveTo>
                  <a:lnTo>
                    <a:pt x="0" y="27608"/>
                  </a:lnTo>
                  <a:lnTo>
                    <a:pt x="365" y="27608"/>
                  </a:lnTo>
                  <a:lnTo>
                    <a:pt x="365" y="25297"/>
                  </a:lnTo>
                  <a:close/>
                  <a:moveTo>
                    <a:pt x="122" y="27851"/>
                  </a:moveTo>
                  <a:lnTo>
                    <a:pt x="122" y="30162"/>
                  </a:lnTo>
                  <a:lnTo>
                    <a:pt x="365" y="30162"/>
                  </a:lnTo>
                  <a:lnTo>
                    <a:pt x="365" y="27851"/>
                  </a:lnTo>
                  <a:close/>
                  <a:moveTo>
                    <a:pt x="0" y="30405"/>
                  </a:moveTo>
                  <a:lnTo>
                    <a:pt x="0" y="32716"/>
                  </a:lnTo>
                  <a:lnTo>
                    <a:pt x="365" y="32716"/>
                  </a:lnTo>
                  <a:lnTo>
                    <a:pt x="365" y="30405"/>
                  </a:lnTo>
                  <a:close/>
                  <a:moveTo>
                    <a:pt x="122" y="32959"/>
                  </a:moveTo>
                  <a:lnTo>
                    <a:pt x="122" y="35270"/>
                  </a:lnTo>
                  <a:lnTo>
                    <a:pt x="365" y="35270"/>
                  </a:lnTo>
                  <a:lnTo>
                    <a:pt x="365" y="32959"/>
                  </a:lnTo>
                  <a:close/>
                  <a:moveTo>
                    <a:pt x="0" y="35513"/>
                  </a:moveTo>
                  <a:lnTo>
                    <a:pt x="0" y="37824"/>
                  </a:lnTo>
                  <a:lnTo>
                    <a:pt x="365" y="37824"/>
                  </a:lnTo>
                  <a:lnTo>
                    <a:pt x="365" y="35513"/>
                  </a:lnTo>
                  <a:close/>
                  <a:moveTo>
                    <a:pt x="122" y="38067"/>
                  </a:moveTo>
                  <a:lnTo>
                    <a:pt x="122" y="40256"/>
                  </a:lnTo>
                  <a:lnTo>
                    <a:pt x="365" y="40256"/>
                  </a:lnTo>
                  <a:lnTo>
                    <a:pt x="365" y="38067"/>
                  </a:lnTo>
                  <a:close/>
                  <a:moveTo>
                    <a:pt x="0" y="40500"/>
                  </a:moveTo>
                  <a:lnTo>
                    <a:pt x="0" y="42810"/>
                  </a:lnTo>
                  <a:lnTo>
                    <a:pt x="365" y="42810"/>
                  </a:lnTo>
                  <a:lnTo>
                    <a:pt x="365" y="40500"/>
                  </a:lnTo>
                  <a:close/>
                  <a:moveTo>
                    <a:pt x="122" y="43054"/>
                  </a:moveTo>
                  <a:lnTo>
                    <a:pt x="122" y="45364"/>
                  </a:lnTo>
                  <a:lnTo>
                    <a:pt x="365" y="45364"/>
                  </a:lnTo>
                  <a:lnTo>
                    <a:pt x="365" y="43054"/>
                  </a:lnTo>
                  <a:close/>
                  <a:moveTo>
                    <a:pt x="0" y="45608"/>
                  </a:moveTo>
                  <a:lnTo>
                    <a:pt x="0" y="47797"/>
                  </a:lnTo>
                  <a:lnTo>
                    <a:pt x="365" y="47797"/>
                  </a:lnTo>
                  <a:lnTo>
                    <a:pt x="365" y="45608"/>
                  </a:lnTo>
                  <a:close/>
                  <a:moveTo>
                    <a:pt x="122" y="48162"/>
                  </a:moveTo>
                  <a:lnTo>
                    <a:pt x="122" y="50351"/>
                  </a:lnTo>
                  <a:lnTo>
                    <a:pt x="365" y="50351"/>
                  </a:lnTo>
                  <a:lnTo>
                    <a:pt x="365" y="48162"/>
                  </a:lnTo>
                  <a:close/>
                  <a:moveTo>
                    <a:pt x="0" y="50594"/>
                  </a:moveTo>
                  <a:lnTo>
                    <a:pt x="0" y="53026"/>
                  </a:lnTo>
                  <a:lnTo>
                    <a:pt x="365" y="53026"/>
                  </a:lnTo>
                  <a:lnTo>
                    <a:pt x="365" y="50594"/>
                  </a:lnTo>
                  <a:close/>
                  <a:moveTo>
                    <a:pt x="0" y="55824"/>
                  </a:moveTo>
                  <a:lnTo>
                    <a:pt x="0" y="58013"/>
                  </a:lnTo>
                  <a:lnTo>
                    <a:pt x="365" y="58013"/>
                  </a:lnTo>
                  <a:lnTo>
                    <a:pt x="365" y="55824"/>
                  </a:lnTo>
                  <a:close/>
                  <a:moveTo>
                    <a:pt x="0" y="60810"/>
                  </a:moveTo>
                  <a:lnTo>
                    <a:pt x="0" y="62148"/>
                  </a:lnTo>
                  <a:lnTo>
                    <a:pt x="365" y="62148"/>
                  </a:lnTo>
                  <a:lnTo>
                    <a:pt x="365" y="60810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2036496" y="4343492"/>
              <a:ext cx="6540" cy="23910"/>
            </a:xfrm>
            <a:custGeom>
              <a:avLst/>
              <a:gdLst/>
              <a:ahLst/>
              <a:cxnLst/>
              <a:rect l="l" t="t" r="r" b="b"/>
              <a:pathLst>
                <a:path w="366" h="1338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1338"/>
                  </a:lnTo>
                  <a:lnTo>
                    <a:pt x="365" y="1338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2036496" y="4254375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190"/>
                  </a:lnTo>
                  <a:lnTo>
                    <a:pt x="365" y="2190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2036496" y="4160932"/>
              <a:ext cx="6540" cy="43478"/>
            </a:xfrm>
            <a:custGeom>
              <a:avLst/>
              <a:gdLst/>
              <a:ahLst/>
              <a:cxnLst/>
              <a:rect l="l" t="t" r="r" b="b"/>
              <a:pathLst>
                <a:path w="366" h="2433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432"/>
                  </a:lnTo>
                  <a:lnTo>
                    <a:pt x="365" y="2432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2038658" y="4117455"/>
              <a:ext cx="4378" cy="39135"/>
            </a:xfrm>
            <a:custGeom>
              <a:avLst/>
              <a:gdLst/>
              <a:ahLst/>
              <a:cxnLst/>
              <a:rect l="l" t="t" r="r" b="b"/>
              <a:pathLst>
                <a:path w="245" h="2190" fill="none" extrusionOk="0">
                  <a:moveTo>
                    <a:pt x="1" y="1"/>
                  </a:moveTo>
                  <a:lnTo>
                    <a:pt x="1" y="2190"/>
                  </a:lnTo>
                  <a:lnTo>
                    <a:pt x="244" y="2190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2036496" y="4071815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190"/>
                  </a:lnTo>
                  <a:lnTo>
                    <a:pt x="365" y="2190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2038658" y="4026175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1" y="1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231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2036496" y="3980535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2038658" y="3937075"/>
              <a:ext cx="4378" cy="39135"/>
            </a:xfrm>
            <a:custGeom>
              <a:avLst/>
              <a:gdLst/>
              <a:ahLst/>
              <a:cxnLst/>
              <a:rect l="l" t="t" r="r" b="b"/>
              <a:pathLst>
                <a:path w="245" h="2190" fill="none" extrusionOk="0">
                  <a:moveTo>
                    <a:pt x="1" y="0"/>
                  </a:moveTo>
                  <a:lnTo>
                    <a:pt x="1" y="2189"/>
                  </a:lnTo>
                  <a:lnTo>
                    <a:pt x="244" y="2189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2036496" y="3891435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2038658" y="3845795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244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244" y="2311"/>
                  </a:lnTo>
                  <a:lnTo>
                    <a:pt x="244" y="231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2036496" y="3800155"/>
              <a:ext cx="6540" cy="41298"/>
            </a:xfrm>
            <a:custGeom>
              <a:avLst/>
              <a:gdLst/>
              <a:ahLst/>
              <a:cxnLst/>
              <a:rect l="l" t="t" r="r" b="b"/>
              <a:pathLst>
                <a:path w="366" h="2311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2038658" y="3754515"/>
              <a:ext cx="4378" cy="41298"/>
            </a:xfrm>
            <a:custGeom>
              <a:avLst/>
              <a:gdLst/>
              <a:ahLst/>
              <a:cxnLst/>
              <a:rect l="l" t="t" r="r" b="b"/>
              <a:pathLst>
                <a:path w="245" h="2311" fill="none" extrusionOk="0">
                  <a:moveTo>
                    <a:pt x="1" y="0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2036496" y="3708875"/>
              <a:ext cx="6540" cy="41298"/>
            </a:xfrm>
            <a:custGeom>
              <a:avLst/>
              <a:gdLst/>
              <a:ahLst/>
              <a:cxnLst/>
              <a:rect l="l" t="t" r="r" b="b"/>
              <a:pathLst>
                <a:path w="366" h="2311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2038658" y="3665397"/>
              <a:ext cx="4378" cy="39135"/>
            </a:xfrm>
            <a:custGeom>
              <a:avLst/>
              <a:gdLst/>
              <a:ahLst/>
              <a:cxnLst/>
              <a:rect l="l" t="t" r="r" b="b"/>
              <a:pathLst>
                <a:path w="245" h="2190" fill="none" extrusionOk="0">
                  <a:moveTo>
                    <a:pt x="244" y="1"/>
                  </a:moveTo>
                  <a:lnTo>
                    <a:pt x="1" y="1"/>
                  </a:lnTo>
                  <a:lnTo>
                    <a:pt x="1" y="2190"/>
                  </a:lnTo>
                  <a:lnTo>
                    <a:pt x="244" y="2190"/>
                  </a:lnTo>
                  <a:lnTo>
                    <a:pt x="244" y="2190"/>
                  </a:lnTo>
                  <a:lnTo>
                    <a:pt x="2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8" name="Google Shape;2868;p40"/>
            <p:cNvSpPr/>
            <p:nvPr/>
          </p:nvSpPr>
          <p:spPr>
            <a:xfrm>
              <a:off x="2036496" y="3617595"/>
              <a:ext cx="6540" cy="43478"/>
            </a:xfrm>
            <a:custGeom>
              <a:avLst/>
              <a:gdLst/>
              <a:ahLst/>
              <a:cxnLst/>
              <a:rect l="l" t="t" r="r" b="b"/>
              <a:pathLst>
                <a:path w="366" h="2433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433"/>
                  </a:lnTo>
                  <a:lnTo>
                    <a:pt x="365" y="2433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9" name="Google Shape;2869;p40"/>
            <p:cNvSpPr/>
            <p:nvPr/>
          </p:nvSpPr>
          <p:spPr>
            <a:xfrm>
              <a:off x="2038658" y="3571955"/>
              <a:ext cx="4378" cy="41298"/>
            </a:xfrm>
            <a:custGeom>
              <a:avLst/>
              <a:gdLst/>
              <a:ahLst/>
              <a:cxnLst/>
              <a:rect l="l" t="t" r="r" b="b"/>
              <a:pathLst>
                <a:path w="245" h="2311" fill="none" extrusionOk="0">
                  <a:moveTo>
                    <a:pt x="1" y="0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4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0" name="Google Shape;2870;p40"/>
            <p:cNvSpPr/>
            <p:nvPr/>
          </p:nvSpPr>
          <p:spPr>
            <a:xfrm>
              <a:off x="2036496" y="3528477"/>
              <a:ext cx="6540" cy="39135"/>
            </a:xfrm>
            <a:custGeom>
              <a:avLst/>
              <a:gdLst/>
              <a:ahLst/>
              <a:cxnLst/>
              <a:rect l="l" t="t" r="r" b="b"/>
              <a:pathLst>
                <a:path w="366" h="2190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190"/>
                  </a:lnTo>
                  <a:lnTo>
                    <a:pt x="365" y="2190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1" name="Google Shape;2871;p40"/>
            <p:cNvSpPr/>
            <p:nvPr/>
          </p:nvSpPr>
          <p:spPr>
            <a:xfrm>
              <a:off x="2038658" y="3482837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244" y="1"/>
                  </a:moveTo>
                  <a:lnTo>
                    <a:pt x="1" y="1"/>
                  </a:lnTo>
                  <a:lnTo>
                    <a:pt x="1" y="2312"/>
                  </a:lnTo>
                  <a:lnTo>
                    <a:pt x="244" y="2312"/>
                  </a:lnTo>
                  <a:lnTo>
                    <a:pt x="244" y="2312"/>
                  </a:lnTo>
                  <a:lnTo>
                    <a:pt x="2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2" name="Google Shape;2872;p40"/>
            <p:cNvSpPr/>
            <p:nvPr/>
          </p:nvSpPr>
          <p:spPr>
            <a:xfrm>
              <a:off x="2036496" y="3435035"/>
              <a:ext cx="6540" cy="43478"/>
            </a:xfrm>
            <a:custGeom>
              <a:avLst/>
              <a:gdLst/>
              <a:ahLst/>
              <a:cxnLst/>
              <a:rect l="l" t="t" r="r" b="b"/>
              <a:pathLst>
                <a:path w="366" h="2433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433"/>
                  </a:lnTo>
                  <a:lnTo>
                    <a:pt x="365" y="2433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3" name="Google Shape;2873;p40"/>
            <p:cNvSpPr/>
            <p:nvPr/>
          </p:nvSpPr>
          <p:spPr>
            <a:xfrm>
              <a:off x="2038658" y="3391557"/>
              <a:ext cx="4378" cy="39135"/>
            </a:xfrm>
            <a:custGeom>
              <a:avLst/>
              <a:gdLst/>
              <a:ahLst/>
              <a:cxnLst/>
              <a:rect l="l" t="t" r="r" b="b"/>
              <a:pathLst>
                <a:path w="245" h="2190" fill="none" extrusionOk="0">
                  <a:moveTo>
                    <a:pt x="1" y="1"/>
                  </a:moveTo>
                  <a:lnTo>
                    <a:pt x="1" y="2190"/>
                  </a:lnTo>
                  <a:lnTo>
                    <a:pt x="244" y="2190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4" name="Google Shape;2874;p40"/>
            <p:cNvSpPr/>
            <p:nvPr/>
          </p:nvSpPr>
          <p:spPr>
            <a:xfrm>
              <a:off x="2036496" y="3345917"/>
              <a:ext cx="6540" cy="41315"/>
            </a:xfrm>
            <a:custGeom>
              <a:avLst/>
              <a:gdLst/>
              <a:ahLst/>
              <a:cxnLst/>
              <a:rect l="l" t="t" r="r" b="b"/>
              <a:pathLst>
                <a:path w="366" h="2312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2312"/>
                  </a:lnTo>
                  <a:lnTo>
                    <a:pt x="365" y="2312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5" name="Google Shape;2875;p40"/>
            <p:cNvSpPr/>
            <p:nvPr/>
          </p:nvSpPr>
          <p:spPr>
            <a:xfrm>
              <a:off x="2038658" y="3302458"/>
              <a:ext cx="4378" cy="39135"/>
            </a:xfrm>
            <a:custGeom>
              <a:avLst/>
              <a:gdLst/>
              <a:ahLst/>
              <a:cxnLst/>
              <a:rect l="l" t="t" r="r" b="b"/>
              <a:pathLst>
                <a:path w="245" h="2190" fill="none" extrusionOk="0">
                  <a:moveTo>
                    <a:pt x="244" y="0"/>
                  </a:moveTo>
                  <a:lnTo>
                    <a:pt x="1" y="0"/>
                  </a:lnTo>
                  <a:lnTo>
                    <a:pt x="1" y="2190"/>
                  </a:lnTo>
                  <a:lnTo>
                    <a:pt x="244" y="2190"/>
                  </a:lnTo>
                  <a:lnTo>
                    <a:pt x="244" y="2190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6" name="Google Shape;2876;p40"/>
            <p:cNvSpPr/>
            <p:nvPr/>
          </p:nvSpPr>
          <p:spPr>
            <a:xfrm>
              <a:off x="2038658" y="3256818"/>
              <a:ext cx="2198" cy="39135"/>
            </a:xfrm>
            <a:custGeom>
              <a:avLst/>
              <a:gdLst/>
              <a:ahLst/>
              <a:cxnLst/>
              <a:rect l="l" t="t" r="r" b="b"/>
              <a:pathLst>
                <a:path w="123" h="2190" fill="none" extrusionOk="0">
                  <a:moveTo>
                    <a:pt x="123" y="0"/>
                  </a:moveTo>
                  <a:lnTo>
                    <a:pt x="1" y="0"/>
                  </a:lnTo>
                  <a:lnTo>
                    <a:pt x="1" y="2190"/>
                  </a:lnTo>
                  <a:lnTo>
                    <a:pt x="123" y="2190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7" name="Google Shape;2877;p40"/>
            <p:cNvSpPr/>
            <p:nvPr/>
          </p:nvSpPr>
          <p:spPr>
            <a:xfrm>
              <a:off x="2132118" y="3117717"/>
              <a:ext cx="154325" cy="39135"/>
            </a:xfrm>
            <a:custGeom>
              <a:avLst/>
              <a:gdLst/>
              <a:ahLst/>
              <a:cxnLst/>
              <a:rect l="l" t="t" r="r" b="b"/>
              <a:pathLst>
                <a:path w="8636" h="2190" extrusionOk="0">
                  <a:moveTo>
                    <a:pt x="1" y="1"/>
                  </a:moveTo>
                  <a:lnTo>
                    <a:pt x="1" y="2190"/>
                  </a:lnTo>
                  <a:lnTo>
                    <a:pt x="365" y="2190"/>
                  </a:lnTo>
                  <a:lnTo>
                    <a:pt x="365" y="244"/>
                  </a:lnTo>
                  <a:lnTo>
                    <a:pt x="8635" y="244"/>
                  </a:lnTo>
                  <a:lnTo>
                    <a:pt x="8635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8" name="Google Shape;2878;p40"/>
            <p:cNvSpPr/>
            <p:nvPr/>
          </p:nvSpPr>
          <p:spPr>
            <a:xfrm>
              <a:off x="2132118" y="3117717"/>
              <a:ext cx="154325" cy="39135"/>
            </a:xfrm>
            <a:custGeom>
              <a:avLst/>
              <a:gdLst/>
              <a:ahLst/>
              <a:cxnLst/>
              <a:rect l="l" t="t" r="r" b="b"/>
              <a:pathLst>
                <a:path w="8636" h="2190" fill="none" extrusionOk="0">
                  <a:moveTo>
                    <a:pt x="8635" y="1"/>
                  </a:moveTo>
                  <a:lnTo>
                    <a:pt x="3649" y="1"/>
                  </a:lnTo>
                  <a:lnTo>
                    <a:pt x="1" y="1"/>
                  </a:lnTo>
                  <a:lnTo>
                    <a:pt x="1" y="2190"/>
                  </a:lnTo>
                  <a:lnTo>
                    <a:pt x="365" y="2190"/>
                  </a:lnTo>
                  <a:lnTo>
                    <a:pt x="365" y="244"/>
                  </a:lnTo>
                  <a:lnTo>
                    <a:pt x="8635" y="244"/>
                  </a:lnTo>
                  <a:lnTo>
                    <a:pt x="8635" y="2190"/>
                  </a:lnTo>
                  <a:lnTo>
                    <a:pt x="8635" y="2190"/>
                  </a:lnTo>
                  <a:lnTo>
                    <a:pt x="86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9" name="Google Shape;2879;p40"/>
            <p:cNvSpPr/>
            <p:nvPr/>
          </p:nvSpPr>
          <p:spPr>
            <a:xfrm>
              <a:off x="2286426" y="3117717"/>
              <a:ext cx="154325" cy="39135"/>
            </a:xfrm>
            <a:custGeom>
              <a:avLst/>
              <a:gdLst/>
              <a:ahLst/>
              <a:cxnLst/>
              <a:rect l="l" t="t" r="r" b="b"/>
              <a:pathLst>
                <a:path w="8636" h="2190" extrusionOk="0">
                  <a:moveTo>
                    <a:pt x="0" y="1"/>
                  </a:moveTo>
                  <a:lnTo>
                    <a:pt x="0" y="2190"/>
                  </a:lnTo>
                  <a:lnTo>
                    <a:pt x="244" y="2190"/>
                  </a:lnTo>
                  <a:lnTo>
                    <a:pt x="244" y="244"/>
                  </a:lnTo>
                  <a:lnTo>
                    <a:pt x="8635" y="244"/>
                  </a:lnTo>
                  <a:lnTo>
                    <a:pt x="8635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0" name="Google Shape;2880;p40"/>
            <p:cNvSpPr/>
            <p:nvPr/>
          </p:nvSpPr>
          <p:spPr>
            <a:xfrm>
              <a:off x="2286426" y="3117717"/>
              <a:ext cx="154325" cy="39135"/>
            </a:xfrm>
            <a:custGeom>
              <a:avLst/>
              <a:gdLst/>
              <a:ahLst/>
              <a:cxnLst/>
              <a:rect l="l" t="t" r="r" b="b"/>
              <a:pathLst>
                <a:path w="8636" h="2190" fill="none" extrusionOk="0">
                  <a:moveTo>
                    <a:pt x="8635" y="1"/>
                  </a:moveTo>
                  <a:lnTo>
                    <a:pt x="3649" y="1"/>
                  </a:lnTo>
                  <a:lnTo>
                    <a:pt x="0" y="1"/>
                  </a:lnTo>
                  <a:lnTo>
                    <a:pt x="0" y="2190"/>
                  </a:lnTo>
                  <a:lnTo>
                    <a:pt x="244" y="2190"/>
                  </a:lnTo>
                  <a:lnTo>
                    <a:pt x="244" y="244"/>
                  </a:lnTo>
                  <a:lnTo>
                    <a:pt x="8635" y="244"/>
                  </a:lnTo>
                  <a:lnTo>
                    <a:pt x="8635" y="2190"/>
                  </a:lnTo>
                  <a:lnTo>
                    <a:pt x="86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1" name="Google Shape;2881;p40"/>
            <p:cNvSpPr/>
            <p:nvPr/>
          </p:nvSpPr>
          <p:spPr>
            <a:xfrm>
              <a:off x="2440733" y="3117717"/>
              <a:ext cx="13063" cy="39135"/>
            </a:xfrm>
            <a:custGeom>
              <a:avLst/>
              <a:gdLst/>
              <a:ahLst/>
              <a:cxnLst/>
              <a:rect l="l" t="t" r="r" b="b"/>
              <a:pathLst>
                <a:path w="731" h="2190" extrusionOk="0">
                  <a:moveTo>
                    <a:pt x="0" y="1"/>
                  </a:moveTo>
                  <a:lnTo>
                    <a:pt x="0" y="2190"/>
                  </a:lnTo>
                  <a:lnTo>
                    <a:pt x="244" y="2190"/>
                  </a:lnTo>
                  <a:lnTo>
                    <a:pt x="244" y="244"/>
                  </a:lnTo>
                  <a:lnTo>
                    <a:pt x="609" y="244"/>
                  </a:lnTo>
                  <a:lnTo>
                    <a:pt x="609" y="2190"/>
                  </a:lnTo>
                  <a:lnTo>
                    <a:pt x="730" y="2190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2" name="Google Shape;2882;p40"/>
            <p:cNvSpPr/>
            <p:nvPr/>
          </p:nvSpPr>
          <p:spPr>
            <a:xfrm>
              <a:off x="2440733" y="3117717"/>
              <a:ext cx="13063" cy="39135"/>
            </a:xfrm>
            <a:custGeom>
              <a:avLst/>
              <a:gdLst/>
              <a:ahLst/>
              <a:cxnLst/>
              <a:rect l="l" t="t" r="r" b="b"/>
              <a:pathLst>
                <a:path w="731" h="2190" fill="none" extrusionOk="0">
                  <a:moveTo>
                    <a:pt x="730" y="1"/>
                  </a:moveTo>
                  <a:lnTo>
                    <a:pt x="0" y="1"/>
                  </a:lnTo>
                  <a:lnTo>
                    <a:pt x="0" y="2190"/>
                  </a:lnTo>
                  <a:lnTo>
                    <a:pt x="244" y="2190"/>
                  </a:lnTo>
                  <a:lnTo>
                    <a:pt x="244" y="244"/>
                  </a:lnTo>
                  <a:lnTo>
                    <a:pt x="609" y="244"/>
                  </a:lnTo>
                  <a:lnTo>
                    <a:pt x="609" y="2190"/>
                  </a:lnTo>
                  <a:lnTo>
                    <a:pt x="730" y="2190"/>
                  </a:lnTo>
                  <a:lnTo>
                    <a:pt x="7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3" name="Google Shape;2883;p40"/>
            <p:cNvSpPr/>
            <p:nvPr/>
          </p:nvSpPr>
          <p:spPr>
            <a:xfrm>
              <a:off x="1982153" y="3211178"/>
              <a:ext cx="56523" cy="41315"/>
            </a:xfrm>
            <a:custGeom>
              <a:avLst/>
              <a:gdLst/>
              <a:ahLst/>
              <a:cxnLst/>
              <a:rect l="l" t="t" r="r" b="b"/>
              <a:pathLst>
                <a:path w="3163" h="2312" extrusionOk="0">
                  <a:moveTo>
                    <a:pt x="1" y="0"/>
                  </a:moveTo>
                  <a:lnTo>
                    <a:pt x="1" y="1338"/>
                  </a:lnTo>
                  <a:lnTo>
                    <a:pt x="2920" y="1338"/>
                  </a:lnTo>
                  <a:lnTo>
                    <a:pt x="2920" y="2311"/>
                  </a:lnTo>
                  <a:lnTo>
                    <a:pt x="3163" y="2311"/>
                  </a:lnTo>
                  <a:lnTo>
                    <a:pt x="3163" y="1095"/>
                  </a:lnTo>
                  <a:lnTo>
                    <a:pt x="122" y="109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4" name="Google Shape;2884;p40"/>
            <p:cNvSpPr/>
            <p:nvPr/>
          </p:nvSpPr>
          <p:spPr>
            <a:xfrm>
              <a:off x="1979991" y="3211178"/>
              <a:ext cx="63045" cy="45658"/>
            </a:xfrm>
            <a:custGeom>
              <a:avLst/>
              <a:gdLst/>
              <a:ahLst/>
              <a:cxnLst/>
              <a:rect l="l" t="t" r="r" b="b"/>
              <a:pathLst>
                <a:path w="3528" h="2555" fill="none" extrusionOk="0">
                  <a:moveTo>
                    <a:pt x="3527" y="0"/>
                  </a:moveTo>
                  <a:lnTo>
                    <a:pt x="3527" y="0"/>
                  </a:lnTo>
                  <a:lnTo>
                    <a:pt x="122" y="0"/>
                  </a:lnTo>
                  <a:lnTo>
                    <a:pt x="122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3041" y="1338"/>
                  </a:lnTo>
                  <a:lnTo>
                    <a:pt x="3041" y="2554"/>
                  </a:lnTo>
                  <a:lnTo>
                    <a:pt x="3041" y="2311"/>
                  </a:lnTo>
                  <a:lnTo>
                    <a:pt x="3527" y="2311"/>
                  </a:lnTo>
                  <a:lnTo>
                    <a:pt x="3527" y="2311"/>
                  </a:lnTo>
                  <a:lnTo>
                    <a:pt x="3284" y="2311"/>
                  </a:lnTo>
                  <a:lnTo>
                    <a:pt x="3284" y="1095"/>
                  </a:lnTo>
                  <a:lnTo>
                    <a:pt x="243" y="1095"/>
                  </a:lnTo>
                  <a:lnTo>
                    <a:pt x="243" y="0"/>
                  </a:lnTo>
                  <a:lnTo>
                    <a:pt x="35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5" name="Google Shape;2885;p40"/>
            <p:cNvSpPr/>
            <p:nvPr/>
          </p:nvSpPr>
          <p:spPr>
            <a:xfrm>
              <a:off x="1938693" y="2574380"/>
              <a:ext cx="43478" cy="41315"/>
            </a:xfrm>
            <a:custGeom>
              <a:avLst/>
              <a:gdLst/>
              <a:ahLst/>
              <a:cxnLst/>
              <a:rect l="l" t="t" r="r" b="b"/>
              <a:pathLst>
                <a:path w="2433" h="2312" extrusionOk="0">
                  <a:moveTo>
                    <a:pt x="0" y="1"/>
                  </a:moveTo>
                  <a:lnTo>
                    <a:pt x="0" y="244"/>
                  </a:lnTo>
                  <a:lnTo>
                    <a:pt x="2190" y="244"/>
                  </a:lnTo>
                  <a:lnTo>
                    <a:pt x="2190" y="2312"/>
                  </a:lnTo>
                  <a:lnTo>
                    <a:pt x="2433" y="2312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6" name="Google Shape;2886;p40"/>
            <p:cNvSpPr/>
            <p:nvPr/>
          </p:nvSpPr>
          <p:spPr>
            <a:xfrm>
              <a:off x="1938693" y="2574380"/>
              <a:ext cx="43478" cy="41315"/>
            </a:xfrm>
            <a:custGeom>
              <a:avLst/>
              <a:gdLst/>
              <a:ahLst/>
              <a:cxnLst/>
              <a:rect l="l" t="t" r="r" b="b"/>
              <a:pathLst>
                <a:path w="2433" h="2312" fill="none" extrusionOk="0">
                  <a:moveTo>
                    <a:pt x="0" y="1"/>
                  </a:moveTo>
                  <a:lnTo>
                    <a:pt x="0" y="244"/>
                  </a:lnTo>
                  <a:lnTo>
                    <a:pt x="2190" y="244"/>
                  </a:lnTo>
                  <a:lnTo>
                    <a:pt x="2190" y="2312"/>
                  </a:lnTo>
                  <a:lnTo>
                    <a:pt x="2433" y="2312"/>
                  </a:lnTo>
                  <a:lnTo>
                    <a:pt x="2433" y="1"/>
                  </a:lnTo>
                  <a:lnTo>
                    <a:pt x="243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7" name="Google Shape;2887;p40"/>
            <p:cNvSpPr/>
            <p:nvPr/>
          </p:nvSpPr>
          <p:spPr>
            <a:xfrm>
              <a:off x="2040838" y="2620020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extrusionOk="0">
                  <a:moveTo>
                    <a:pt x="1" y="1"/>
                  </a:moveTo>
                  <a:lnTo>
                    <a:pt x="1" y="2312"/>
                  </a:lnTo>
                  <a:lnTo>
                    <a:pt x="122" y="2312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8" name="Google Shape;2888;p40"/>
            <p:cNvSpPr/>
            <p:nvPr/>
          </p:nvSpPr>
          <p:spPr>
            <a:xfrm>
              <a:off x="1938693" y="2620020"/>
              <a:ext cx="104343" cy="41315"/>
            </a:xfrm>
            <a:custGeom>
              <a:avLst/>
              <a:gdLst/>
              <a:ahLst/>
              <a:cxnLst/>
              <a:rect l="l" t="t" r="r" b="b"/>
              <a:pathLst>
                <a:path w="5839" h="2312" fill="none" extrusionOk="0">
                  <a:moveTo>
                    <a:pt x="5838" y="1"/>
                  </a:moveTo>
                  <a:lnTo>
                    <a:pt x="5838" y="1"/>
                  </a:lnTo>
                  <a:lnTo>
                    <a:pt x="2311" y="1"/>
                  </a:lnTo>
                  <a:lnTo>
                    <a:pt x="0" y="1"/>
                  </a:lnTo>
                  <a:lnTo>
                    <a:pt x="5717" y="1"/>
                  </a:lnTo>
                  <a:lnTo>
                    <a:pt x="5717" y="2312"/>
                  </a:lnTo>
                  <a:lnTo>
                    <a:pt x="5838" y="2312"/>
                  </a:lnTo>
                  <a:lnTo>
                    <a:pt x="58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9" name="Google Shape;2889;p40"/>
            <p:cNvSpPr/>
            <p:nvPr/>
          </p:nvSpPr>
          <p:spPr>
            <a:xfrm>
              <a:off x="1982153" y="2615678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406" y="244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0" name="Google Shape;2890;p40"/>
            <p:cNvSpPr/>
            <p:nvPr/>
          </p:nvSpPr>
          <p:spPr>
            <a:xfrm>
              <a:off x="1979991" y="2615678"/>
              <a:ext cx="63045" cy="4360"/>
            </a:xfrm>
            <a:custGeom>
              <a:avLst/>
              <a:gdLst/>
              <a:ahLst/>
              <a:cxnLst/>
              <a:rect l="l" t="t" r="r" b="b"/>
              <a:pathLst>
                <a:path w="3528" h="244" fill="none" extrusionOk="0">
                  <a:moveTo>
                    <a:pt x="3527" y="1"/>
                  </a:moveTo>
                  <a:lnTo>
                    <a:pt x="243" y="1"/>
                  </a:lnTo>
                  <a:lnTo>
                    <a:pt x="122" y="1"/>
                  </a:lnTo>
                  <a:lnTo>
                    <a:pt x="122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3527" y="244"/>
                  </a:lnTo>
                  <a:lnTo>
                    <a:pt x="35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1" name="Google Shape;2891;p40"/>
            <p:cNvSpPr/>
            <p:nvPr/>
          </p:nvSpPr>
          <p:spPr>
            <a:xfrm>
              <a:off x="1982153" y="2661318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406" y="244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2" name="Google Shape;2892;p40"/>
            <p:cNvSpPr/>
            <p:nvPr/>
          </p:nvSpPr>
          <p:spPr>
            <a:xfrm>
              <a:off x="1982153" y="2661318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fill="none" extrusionOk="0">
                  <a:moveTo>
                    <a:pt x="3406" y="1"/>
                  </a:moveTo>
                  <a:lnTo>
                    <a:pt x="3285" y="1"/>
                  </a:lnTo>
                  <a:lnTo>
                    <a:pt x="1" y="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3406" y="244"/>
                  </a:lnTo>
                  <a:lnTo>
                    <a:pt x="3406" y="244"/>
                  </a:lnTo>
                  <a:lnTo>
                    <a:pt x="3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3" name="Google Shape;2893;p40"/>
            <p:cNvSpPr/>
            <p:nvPr/>
          </p:nvSpPr>
          <p:spPr>
            <a:xfrm>
              <a:off x="1938693" y="261567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3" y="244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4" name="Google Shape;2894;p40"/>
            <p:cNvSpPr/>
            <p:nvPr/>
          </p:nvSpPr>
          <p:spPr>
            <a:xfrm>
              <a:off x="1938693" y="261567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190" y="1"/>
                  </a:lnTo>
                  <a:lnTo>
                    <a:pt x="0" y="1"/>
                  </a:lnTo>
                  <a:lnTo>
                    <a:pt x="0" y="244"/>
                  </a:lnTo>
                  <a:lnTo>
                    <a:pt x="2311" y="244"/>
                  </a:lnTo>
                  <a:lnTo>
                    <a:pt x="2311" y="244"/>
                  </a:lnTo>
                  <a:lnTo>
                    <a:pt x="2433" y="244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5" name="Google Shape;2895;p40"/>
            <p:cNvSpPr/>
            <p:nvPr/>
          </p:nvSpPr>
          <p:spPr>
            <a:xfrm>
              <a:off x="1977811" y="2665660"/>
              <a:ext cx="4360" cy="41315"/>
            </a:xfrm>
            <a:custGeom>
              <a:avLst/>
              <a:gdLst/>
              <a:ahLst/>
              <a:cxnLst/>
              <a:rect l="l" t="t" r="r" b="b"/>
              <a:pathLst>
                <a:path w="244" h="2312" extrusionOk="0">
                  <a:moveTo>
                    <a:pt x="1" y="1"/>
                  </a:moveTo>
                  <a:lnTo>
                    <a:pt x="1" y="2312"/>
                  </a:lnTo>
                  <a:lnTo>
                    <a:pt x="244" y="2312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6" name="Google Shape;2896;p40"/>
            <p:cNvSpPr/>
            <p:nvPr/>
          </p:nvSpPr>
          <p:spPr>
            <a:xfrm>
              <a:off x="1938693" y="2665660"/>
              <a:ext cx="43478" cy="41315"/>
            </a:xfrm>
            <a:custGeom>
              <a:avLst/>
              <a:gdLst/>
              <a:ahLst/>
              <a:cxnLst/>
              <a:rect l="l" t="t" r="r" b="b"/>
              <a:pathLst>
                <a:path w="2433" h="2312" fill="none" extrusionOk="0">
                  <a:moveTo>
                    <a:pt x="2433" y="1"/>
                  </a:moveTo>
                  <a:lnTo>
                    <a:pt x="2311" y="1"/>
                  </a:lnTo>
                  <a:lnTo>
                    <a:pt x="0" y="1"/>
                  </a:lnTo>
                  <a:lnTo>
                    <a:pt x="2190" y="1"/>
                  </a:lnTo>
                  <a:lnTo>
                    <a:pt x="2190" y="2312"/>
                  </a:lnTo>
                  <a:lnTo>
                    <a:pt x="0" y="2312"/>
                  </a:lnTo>
                  <a:lnTo>
                    <a:pt x="0" y="2312"/>
                  </a:lnTo>
                  <a:lnTo>
                    <a:pt x="2433" y="2312"/>
                  </a:lnTo>
                  <a:lnTo>
                    <a:pt x="2433" y="1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1938693" y="266131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3" y="244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1938693" y="266131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fill="none" extrusionOk="0">
                  <a:moveTo>
                    <a:pt x="2433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2311" y="244"/>
                  </a:lnTo>
                  <a:lnTo>
                    <a:pt x="2433" y="244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1938693" y="2706958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extrusionOk="0">
                  <a:moveTo>
                    <a:pt x="0" y="1"/>
                  </a:moveTo>
                  <a:lnTo>
                    <a:pt x="0" y="244"/>
                  </a:lnTo>
                  <a:lnTo>
                    <a:pt x="5717" y="244"/>
                  </a:lnTo>
                  <a:lnTo>
                    <a:pt x="5717" y="2555"/>
                  </a:lnTo>
                  <a:lnTo>
                    <a:pt x="2433" y="2555"/>
                  </a:lnTo>
                  <a:lnTo>
                    <a:pt x="2433" y="2798"/>
                  </a:lnTo>
                  <a:lnTo>
                    <a:pt x="5838" y="279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1938693" y="2706958"/>
              <a:ext cx="104343" cy="50000"/>
            </a:xfrm>
            <a:custGeom>
              <a:avLst/>
              <a:gdLst/>
              <a:ahLst/>
              <a:cxnLst/>
              <a:rect l="l" t="t" r="r" b="b"/>
              <a:pathLst>
                <a:path w="5839" h="2798" fill="none" extrusionOk="0">
                  <a:moveTo>
                    <a:pt x="5838" y="1"/>
                  </a:moveTo>
                  <a:lnTo>
                    <a:pt x="2433" y="1"/>
                  </a:lnTo>
                  <a:lnTo>
                    <a:pt x="0" y="1"/>
                  </a:lnTo>
                  <a:lnTo>
                    <a:pt x="0" y="244"/>
                  </a:lnTo>
                  <a:lnTo>
                    <a:pt x="5717" y="244"/>
                  </a:lnTo>
                  <a:lnTo>
                    <a:pt x="5717" y="2555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2433" y="2555"/>
                  </a:lnTo>
                  <a:lnTo>
                    <a:pt x="2433" y="2798"/>
                  </a:lnTo>
                  <a:lnTo>
                    <a:pt x="5838" y="2798"/>
                  </a:lnTo>
                  <a:lnTo>
                    <a:pt x="58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1938693" y="2752598"/>
              <a:ext cx="43478" cy="45658"/>
            </a:xfrm>
            <a:custGeom>
              <a:avLst/>
              <a:gdLst/>
              <a:ahLst/>
              <a:cxnLst/>
              <a:rect l="l" t="t" r="r" b="b"/>
              <a:pathLst>
                <a:path w="2433" h="2555" extrusionOk="0">
                  <a:moveTo>
                    <a:pt x="0" y="1"/>
                  </a:moveTo>
                  <a:lnTo>
                    <a:pt x="0" y="244"/>
                  </a:lnTo>
                  <a:lnTo>
                    <a:pt x="2190" y="244"/>
                  </a:lnTo>
                  <a:lnTo>
                    <a:pt x="2190" y="2555"/>
                  </a:lnTo>
                  <a:lnTo>
                    <a:pt x="2433" y="2555"/>
                  </a:lnTo>
                  <a:lnTo>
                    <a:pt x="2433" y="244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1938693" y="2752598"/>
              <a:ext cx="43478" cy="45658"/>
            </a:xfrm>
            <a:custGeom>
              <a:avLst/>
              <a:gdLst/>
              <a:ahLst/>
              <a:cxnLst/>
              <a:rect l="l" t="t" r="r" b="b"/>
              <a:pathLst>
                <a:path w="2433" h="2555" fill="none" extrusionOk="0">
                  <a:moveTo>
                    <a:pt x="2433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2190" y="244"/>
                  </a:lnTo>
                  <a:lnTo>
                    <a:pt x="2190" y="2555"/>
                  </a:lnTo>
                  <a:lnTo>
                    <a:pt x="2433" y="2555"/>
                  </a:lnTo>
                  <a:lnTo>
                    <a:pt x="2433" y="244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040838" y="2802580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extrusionOk="0">
                  <a:moveTo>
                    <a:pt x="1" y="1"/>
                  </a:moveTo>
                  <a:lnTo>
                    <a:pt x="1" y="2312"/>
                  </a:lnTo>
                  <a:lnTo>
                    <a:pt x="122" y="2312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1938693" y="2802580"/>
              <a:ext cx="104343" cy="41315"/>
            </a:xfrm>
            <a:custGeom>
              <a:avLst/>
              <a:gdLst/>
              <a:ahLst/>
              <a:cxnLst/>
              <a:rect l="l" t="t" r="r" b="b"/>
              <a:pathLst>
                <a:path w="5839" h="2312" fill="none" extrusionOk="0">
                  <a:moveTo>
                    <a:pt x="5838" y="1"/>
                  </a:moveTo>
                  <a:lnTo>
                    <a:pt x="5838" y="1"/>
                  </a:lnTo>
                  <a:lnTo>
                    <a:pt x="2311" y="1"/>
                  </a:lnTo>
                  <a:lnTo>
                    <a:pt x="0" y="1"/>
                  </a:lnTo>
                  <a:lnTo>
                    <a:pt x="5717" y="1"/>
                  </a:lnTo>
                  <a:lnTo>
                    <a:pt x="5717" y="2312"/>
                  </a:lnTo>
                  <a:lnTo>
                    <a:pt x="5838" y="2312"/>
                  </a:lnTo>
                  <a:lnTo>
                    <a:pt x="58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1982153" y="2798238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406" y="244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1979991" y="2798238"/>
              <a:ext cx="63045" cy="4360"/>
            </a:xfrm>
            <a:custGeom>
              <a:avLst/>
              <a:gdLst/>
              <a:ahLst/>
              <a:cxnLst/>
              <a:rect l="l" t="t" r="r" b="b"/>
              <a:pathLst>
                <a:path w="3528" h="244" fill="none" extrusionOk="0">
                  <a:moveTo>
                    <a:pt x="3527" y="1"/>
                  </a:moveTo>
                  <a:lnTo>
                    <a:pt x="243" y="1"/>
                  </a:lnTo>
                  <a:lnTo>
                    <a:pt x="122" y="1"/>
                  </a:lnTo>
                  <a:lnTo>
                    <a:pt x="122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3527" y="244"/>
                  </a:lnTo>
                  <a:lnTo>
                    <a:pt x="35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1982153" y="2843878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extrusionOk="0">
                  <a:moveTo>
                    <a:pt x="1" y="1"/>
                  </a:moveTo>
                  <a:lnTo>
                    <a:pt x="1" y="244"/>
                  </a:lnTo>
                  <a:lnTo>
                    <a:pt x="3406" y="244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1982153" y="2843878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fill="none" extrusionOk="0">
                  <a:moveTo>
                    <a:pt x="3406" y="1"/>
                  </a:moveTo>
                  <a:lnTo>
                    <a:pt x="3285" y="1"/>
                  </a:lnTo>
                  <a:lnTo>
                    <a:pt x="1" y="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3406" y="244"/>
                  </a:lnTo>
                  <a:lnTo>
                    <a:pt x="3406" y="244"/>
                  </a:lnTo>
                  <a:lnTo>
                    <a:pt x="3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1938693" y="279823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3" y="244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1938693" y="279823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190" y="1"/>
                  </a:lnTo>
                  <a:lnTo>
                    <a:pt x="0" y="1"/>
                  </a:lnTo>
                  <a:lnTo>
                    <a:pt x="0" y="244"/>
                  </a:lnTo>
                  <a:lnTo>
                    <a:pt x="2311" y="244"/>
                  </a:lnTo>
                  <a:lnTo>
                    <a:pt x="2311" y="244"/>
                  </a:lnTo>
                  <a:lnTo>
                    <a:pt x="2433" y="244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1938693" y="2848238"/>
              <a:ext cx="43478" cy="41298"/>
            </a:xfrm>
            <a:custGeom>
              <a:avLst/>
              <a:gdLst/>
              <a:ahLst/>
              <a:cxnLst/>
              <a:rect l="l" t="t" r="r" b="b"/>
              <a:pathLst>
                <a:path w="2433" h="2311" extrusionOk="0">
                  <a:moveTo>
                    <a:pt x="2190" y="0"/>
                  </a:moveTo>
                  <a:lnTo>
                    <a:pt x="2190" y="2189"/>
                  </a:lnTo>
                  <a:lnTo>
                    <a:pt x="0" y="2189"/>
                  </a:lnTo>
                  <a:lnTo>
                    <a:pt x="0" y="2311"/>
                  </a:lnTo>
                  <a:lnTo>
                    <a:pt x="2433" y="2311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1938693" y="2848238"/>
              <a:ext cx="43478" cy="41298"/>
            </a:xfrm>
            <a:custGeom>
              <a:avLst/>
              <a:gdLst/>
              <a:ahLst/>
              <a:cxnLst/>
              <a:rect l="l" t="t" r="r" b="b"/>
              <a:pathLst>
                <a:path w="2433" h="2311" fill="none" extrusionOk="0">
                  <a:moveTo>
                    <a:pt x="2433" y="0"/>
                  </a:moveTo>
                  <a:lnTo>
                    <a:pt x="2311" y="0"/>
                  </a:lnTo>
                  <a:lnTo>
                    <a:pt x="0" y="0"/>
                  </a:lnTo>
                  <a:lnTo>
                    <a:pt x="2190" y="0"/>
                  </a:lnTo>
                  <a:lnTo>
                    <a:pt x="2190" y="2189"/>
                  </a:lnTo>
                  <a:lnTo>
                    <a:pt x="0" y="2189"/>
                  </a:lnTo>
                  <a:lnTo>
                    <a:pt x="0" y="2311"/>
                  </a:lnTo>
                  <a:lnTo>
                    <a:pt x="2433" y="2311"/>
                  </a:lnTo>
                  <a:lnTo>
                    <a:pt x="2433" y="0"/>
                  </a:lnTo>
                  <a:lnTo>
                    <a:pt x="2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1938693" y="284387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2433" y="244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1938693" y="2843878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fill="none" extrusionOk="0">
                  <a:moveTo>
                    <a:pt x="2433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2311" y="244"/>
                  </a:lnTo>
                  <a:lnTo>
                    <a:pt x="2433" y="244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1938693" y="2889518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extrusionOk="0">
                  <a:moveTo>
                    <a:pt x="0" y="1"/>
                  </a:moveTo>
                  <a:lnTo>
                    <a:pt x="0" y="244"/>
                  </a:lnTo>
                  <a:lnTo>
                    <a:pt x="5717" y="244"/>
                  </a:lnTo>
                  <a:lnTo>
                    <a:pt x="5717" y="2433"/>
                  </a:lnTo>
                  <a:lnTo>
                    <a:pt x="0" y="2433"/>
                  </a:lnTo>
                  <a:lnTo>
                    <a:pt x="0" y="2555"/>
                  </a:lnTo>
                  <a:lnTo>
                    <a:pt x="2433" y="2555"/>
                  </a:lnTo>
                  <a:lnTo>
                    <a:pt x="2433" y="2676"/>
                  </a:lnTo>
                  <a:lnTo>
                    <a:pt x="5838" y="2676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1938693" y="2889518"/>
              <a:ext cx="104343" cy="47838"/>
            </a:xfrm>
            <a:custGeom>
              <a:avLst/>
              <a:gdLst/>
              <a:ahLst/>
              <a:cxnLst/>
              <a:rect l="l" t="t" r="r" b="b"/>
              <a:pathLst>
                <a:path w="5839" h="2677" fill="none" extrusionOk="0">
                  <a:moveTo>
                    <a:pt x="5838" y="1"/>
                  </a:moveTo>
                  <a:lnTo>
                    <a:pt x="2433" y="1"/>
                  </a:lnTo>
                  <a:lnTo>
                    <a:pt x="0" y="1"/>
                  </a:lnTo>
                  <a:lnTo>
                    <a:pt x="0" y="244"/>
                  </a:lnTo>
                  <a:lnTo>
                    <a:pt x="5717" y="244"/>
                  </a:lnTo>
                  <a:lnTo>
                    <a:pt x="5717" y="2433"/>
                  </a:lnTo>
                  <a:lnTo>
                    <a:pt x="0" y="2433"/>
                  </a:lnTo>
                  <a:lnTo>
                    <a:pt x="0" y="2555"/>
                  </a:lnTo>
                  <a:lnTo>
                    <a:pt x="2433" y="2555"/>
                  </a:lnTo>
                  <a:lnTo>
                    <a:pt x="2433" y="2676"/>
                  </a:lnTo>
                  <a:lnTo>
                    <a:pt x="5838" y="2676"/>
                  </a:lnTo>
                  <a:lnTo>
                    <a:pt x="58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1938693" y="2935158"/>
              <a:ext cx="43478" cy="43496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0" y="1"/>
                  </a:moveTo>
                  <a:lnTo>
                    <a:pt x="0" y="244"/>
                  </a:lnTo>
                  <a:lnTo>
                    <a:pt x="2190" y="244"/>
                  </a:lnTo>
                  <a:lnTo>
                    <a:pt x="2190" y="2433"/>
                  </a:lnTo>
                  <a:lnTo>
                    <a:pt x="2433" y="2433"/>
                  </a:lnTo>
                  <a:lnTo>
                    <a:pt x="2433" y="122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1938693" y="2935158"/>
              <a:ext cx="43478" cy="43496"/>
            </a:xfrm>
            <a:custGeom>
              <a:avLst/>
              <a:gdLst/>
              <a:ahLst/>
              <a:cxnLst/>
              <a:rect l="l" t="t" r="r" b="b"/>
              <a:pathLst>
                <a:path w="2433" h="2434" fill="none" extrusionOk="0">
                  <a:moveTo>
                    <a:pt x="2433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2190" y="244"/>
                  </a:lnTo>
                  <a:lnTo>
                    <a:pt x="2190" y="2433"/>
                  </a:lnTo>
                  <a:lnTo>
                    <a:pt x="2433" y="2433"/>
                  </a:lnTo>
                  <a:lnTo>
                    <a:pt x="2433" y="122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040838" y="2985158"/>
              <a:ext cx="2198" cy="39135"/>
            </a:xfrm>
            <a:custGeom>
              <a:avLst/>
              <a:gdLst/>
              <a:ahLst/>
              <a:cxnLst/>
              <a:rect l="l" t="t" r="r" b="b"/>
              <a:pathLst>
                <a:path w="123" h="2190" extrusionOk="0">
                  <a:moveTo>
                    <a:pt x="1" y="0"/>
                  </a:moveTo>
                  <a:lnTo>
                    <a:pt x="1" y="2189"/>
                  </a:lnTo>
                  <a:lnTo>
                    <a:pt x="122" y="218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1938693" y="2985158"/>
              <a:ext cx="104343" cy="39135"/>
            </a:xfrm>
            <a:custGeom>
              <a:avLst/>
              <a:gdLst/>
              <a:ahLst/>
              <a:cxnLst/>
              <a:rect l="l" t="t" r="r" b="b"/>
              <a:pathLst>
                <a:path w="5839" h="2190" fill="none" extrusionOk="0">
                  <a:moveTo>
                    <a:pt x="5838" y="0"/>
                  </a:moveTo>
                  <a:lnTo>
                    <a:pt x="5838" y="0"/>
                  </a:lnTo>
                  <a:lnTo>
                    <a:pt x="2311" y="0"/>
                  </a:lnTo>
                  <a:lnTo>
                    <a:pt x="0" y="0"/>
                  </a:lnTo>
                  <a:lnTo>
                    <a:pt x="5717" y="0"/>
                  </a:lnTo>
                  <a:lnTo>
                    <a:pt x="5717" y="2189"/>
                  </a:lnTo>
                  <a:lnTo>
                    <a:pt x="5838" y="2189"/>
                  </a:lnTo>
                  <a:lnTo>
                    <a:pt x="58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1979991" y="2978635"/>
              <a:ext cx="63045" cy="6540"/>
            </a:xfrm>
            <a:custGeom>
              <a:avLst/>
              <a:gdLst/>
              <a:ahLst/>
              <a:cxnLst/>
              <a:rect l="l" t="t" r="r" b="b"/>
              <a:pathLst>
                <a:path w="3528" h="366" extrusionOk="0">
                  <a:moveTo>
                    <a:pt x="122" y="0"/>
                  </a:moveTo>
                  <a:lnTo>
                    <a:pt x="122" y="243"/>
                  </a:lnTo>
                  <a:lnTo>
                    <a:pt x="0" y="365"/>
                  </a:lnTo>
                  <a:lnTo>
                    <a:pt x="3527" y="365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1979991" y="2978635"/>
              <a:ext cx="63045" cy="6540"/>
            </a:xfrm>
            <a:custGeom>
              <a:avLst/>
              <a:gdLst/>
              <a:ahLst/>
              <a:cxnLst/>
              <a:rect l="l" t="t" r="r" b="b"/>
              <a:pathLst>
                <a:path w="3528" h="366" fill="none" extrusionOk="0">
                  <a:moveTo>
                    <a:pt x="3527" y="0"/>
                  </a:moveTo>
                  <a:lnTo>
                    <a:pt x="243" y="0"/>
                  </a:lnTo>
                  <a:lnTo>
                    <a:pt x="122" y="0"/>
                  </a:lnTo>
                  <a:lnTo>
                    <a:pt x="122" y="243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3527" y="365"/>
                  </a:lnTo>
                  <a:lnTo>
                    <a:pt x="35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1982153" y="3024275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406" y="243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4" name="Google Shape;2924;p40"/>
            <p:cNvSpPr/>
            <p:nvPr/>
          </p:nvSpPr>
          <p:spPr>
            <a:xfrm>
              <a:off x="1982153" y="3024275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fill="none" extrusionOk="0">
                  <a:moveTo>
                    <a:pt x="3406" y="0"/>
                  </a:moveTo>
                  <a:lnTo>
                    <a:pt x="3285" y="0"/>
                  </a:lnTo>
                  <a:lnTo>
                    <a:pt x="1" y="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3406" y="243"/>
                  </a:lnTo>
                  <a:lnTo>
                    <a:pt x="3406" y="243"/>
                  </a:lnTo>
                  <a:lnTo>
                    <a:pt x="34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1938693" y="2978635"/>
              <a:ext cx="43478" cy="6540"/>
            </a:xfrm>
            <a:custGeom>
              <a:avLst/>
              <a:gdLst/>
              <a:ahLst/>
              <a:cxnLst/>
              <a:rect l="l" t="t" r="r" b="b"/>
              <a:pathLst>
                <a:path w="2433" h="366" extrusionOk="0">
                  <a:moveTo>
                    <a:pt x="0" y="0"/>
                  </a:moveTo>
                  <a:lnTo>
                    <a:pt x="0" y="365"/>
                  </a:lnTo>
                  <a:lnTo>
                    <a:pt x="2311" y="365"/>
                  </a:lnTo>
                  <a:lnTo>
                    <a:pt x="2433" y="243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1938693" y="2978635"/>
              <a:ext cx="43478" cy="6540"/>
            </a:xfrm>
            <a:custGeom>
              <a:avLst/>
              <a:gdLst/>
              <a:ahLst/>
              <a:cxnLst/>
              <a:rect l="l" t="t" r="r" b="b"/>
              <a:pathLst>
                <a:path w="2433" h="366" fill="none" extrusionOk="0">
                  <a:moveTo>
                    <a:pt x="2433" y="0"/>
                  </a:moveTo>
                  <a:lnTo>
                    <a:pt x="2433" y="0"/>
                  </a:lnTo>
                  <a:lnTo>
                    <a:pt x="2190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2311" y="365"/>
                  </a:lnTo>
                  <a:lnTo>
                    <a:pt x="2311" y="365"/>
                  </a:lnTo>
                  <a:lnTo>
                    <a:pt x="2433" y="243"/>
                  </a:lnTo>
                  <a:lnTo>
                    <a:pt x="2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1977811" y="3028618"/>
              <a:ext cx="4360" cy="41315"/>
            </a:xfrm>
            <a:custGeom>
              <a:avLst/>
              <a:gdLst/>
              <a:ahLst/>
              <a:cxnLst/>
              <a:rect l="l" t="t" r="r" b="b"/>
              <a:pathLst>
                <a:path w="244" h="2312" extrusionOk="0">
                  <a:moveTo>
                    <a:pt x="1" y="0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1882188" y="3028618"/>
              <a:ext cx="99983" cy="41315"/>
            </a:xfrm>
            <a:custGeom>
              <a:avLst/>
              <a:gdLst/>
              <a:ahLst/>
              <a:cxnLst/>
              <a:rect l="l" t="t" r="r" b="b"/>
              <a:pathLst>
                <a:path w="5595" h="2312" fill="none" extrusionOk="0">
                  <a:moveTo>
                    <a:pt x="5595" y="0"/>
                  </a:moveTo>
                  <a:lnTo>
                    <a:pt x="5473" y="0"/>
                  </a:lnTo>
                  <a:lnTo>
                    <a:pt x="3162" y="0"/>
                  </a:lnTo>
                  <a:lnTo>
                    <a:pt x="5352" y="0"/>
                  </a:lnTo>
                  <a:lnTo>
                    <a:pt x="5352" y="2311"/>
                  </a:lnTo>
                  <a:lnTo>
                    <a:pt x="0" y="2311"/>
                  </a:lnTo>
                  <a:lnTo>
                    <a:pt x="0" y="2311"/>
                  </a:lnTo>
                  <a:lnTo>
                    <a:pt x="365" y="2311"/>
                  </a:lnTo>
                  <a:lnTo>
                    <a:pt x="5595" y="2311"/>
                  </a:lnTo>
                  <a:lnTo>
                    <a:pt x="5595" y="0"/>
                  </a:lnTo>
                  <a:lnTo>
                    <a:pt x="55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1938693" y="3024275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extrusionOk="0">
                  <a:moveTo>
                    <a:pt x="0" y="0"/>
                  </a:moveTo>
                  <a:lnTo>
                    <a:pt x="0" y="243"/>
                  </a:lnTo>
                  <a:lnTo>
                    <a:pt x="2433" y="243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1938693" y="3024275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fill="none" extrusionOk="0">
                  <a:moveTo>
                    <a:pt x="2433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311" y="243"/>
                  </a:lnTo>
                  <a:lnTo>
                    <a:pt x="2433" y="243"/>
                  </a:lnTo>
                  <a:lnTo>
                    <a:pt x="2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1882188" y="3069915"/>
              <a:ext cx="6540" cy="47820"/>
            </a:xfrm>
            <a:custGeom>
              <a:avLst/>
              <a:gdLst/>
              <a:ahLst/>
              <a:cxnLst/>
              <a:rect l="l" t="t" r="r" b="b"/>
              <a:pathLst>
                <a:path w="366" h="2676" extrusionOk="0">
                  <a:moveTo>
                    <a:pt x="0" y="0"/>
                  </a:moveTo>
                  <a:lnTo>
                    <a:pt x="0" y="243"/>
                  </a:lnTo>
                  <a:lnTo>
                    <a:pt x="365" y="243"/>
                  </a:lnTo>
                  <a:lnTo>
                    <a:pt x="365" y="0"/>
                  </a:lnTo>
                  <a:close/>
                  <a:moveTo>
                    <a:pt x="0" y="2554"/>
                  </a:moveTo>
                  <a:lnTo>
                    <a:pt x="0" y="2676"/>
                  </a:lnTo>
                  <a:lnTo>
                    <a:pt x="365" y="2676"/>
                  </a:lnTo>
                  <a:lnTo>
                    <a:pt x="365" y="2554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1882188" y="3069915"/>
              <a:ext cx="6540" cy="47820"/>
            </a:xfrm>
            <a:custGeom>
              <a:avLst/>
              <a:gdLst/>
              <a:ahLst/>
              <a:cxnLst/>
              <a:rect l="l" t="t" r="r" b="b"/>
              <a:pathLst>
                <a:path w="366" h="2676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365" y="243"/>
                  </a:lnTo>
                  <a:lnTo>
                    <a:pt x="365" y="2554"/>
                  </a:lnTo>
                  <a:lnTo>
                    <a:pt x="0" y="2554"/>
                  </a:lnTo>
                  <a:lnTo>
                    <a:pt x="0" y="2676"/>
                  </a:lnTo>
                  <a:lnTo>
                    <a:pt x="365" y="2676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1888711" y="306991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extrusionOk="0">
                  <a:moveTo>
                    <a:pt x="8514" y="243"/>
                  </a:moveTo>
                  <a:lnTo>
                    <a:pt x="8514" y="2554"/>
                  </a:lnTo>
                  <a:lnTo>
                    <a:pt x="244" y="2554"/>
                  </a:lnTo>
                  <a:lnTo>
                    <a:pt x="244" y="243"/>
                  </a:lnTo>
                  <a:close/>
                  <a:moveTo>
                    <a:pt x="0" y="0"/>
                  </a:moveTo>
                  <a:lnTo>
                    <a:pt x="0" y="2676"/>
                  </a:lnTo>
                  <a:lnTo>
                    <a:pt x="5230" y="2676"/>
                  </a:lnTo>
                  <a:lnTo>
                    <a:pt x="5230" y="2797"/>
                  </a:lnTo>
                  <a:lnTo>
                    <a:pt x="8757" y="2797"/>
                  </a:lnTo>
                  <a:lnTo>
                    <a:pt x="8757" y="2676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1893053" y="3074258"/>
              <a:ext cx="147803" cy="41315"/>
            </a:xfrm>
            <a:custGeom>
              <a:avLst/>
              <a:gdLst/>
              <a:ahLst/>
              <a:cxnLst/>
              <a:rect l="l" t="t" r="r" b="b"/>
              <a:pathLst>
                <a:path w="8271" h="2312" fill="none" extrusionOk="0">
                  <a:moveTo>
                    <a:pt x="1" y="2311"/>
                  </a:moveTo>
                  <a:lnTo>
                    <a:pt x="1" y="0"/>
                  </a:lnTo>
                  <a:lnTo>
                    <a:pt x="8271" y="0"/>
                  </a:lnTo>
                  <a:lnTo>
                    <a:pt x="8271" y="2311"/>
                  </a:lnTo>
                  <a:lnTo>
                    <a:pt x="1" y="2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1888711" y="3069915"/>
              <a:ext cx="156488" cy="50000"/>
            </a:xfrm>
            <a:custGeom>
              <a:avLst/>
              <a:gdLst/>
              <a:ahLst/>
              <a:cxnLst/>
              <a:rect l="l" t="t" r="r" b="b"/>
              <a:pathLst>
                <a:path w="8757" h="2798" fill="none" extrusionOk="0">
                  <a:moveTo>
                    <a:pt x="8757" y="0"/>
                  </a:moveTo>
                  <a:lnTo>
                    <a:pt x="5230" y="0"/>
                  </a:lnTo>
                  <a:lnTo>
                    <a:pt x="0" y="0"/>
                  </a:lnTo>
                  <a:lnTo>
                    <a:pt x="0" y="2676"/>
                  </a:lnTo>
                  <a:lnTo>
                    <a:pt x="5230" y="2676"/>
                  </a:lnTo>
                  <a:lnTo>
                    <a:pt x="5230" y="2797"/>
                  </a:lnTo>
                  <a:lnTo>
                    <a:pt x="8757" y="2797"/>
                  </a:lnTo>
                  <a:lnTo>
                    <a:pt x="8757" y="2676"/>
                  </a:lnTo>
                  <a:lnTo>
                    <a:pt x="87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6" name="Google Shape;2936;p40"/>
            <p:cNvSpPr/>
            <p:nvPr/>
          </p:nvSpPr>
          <p:spPr>
            <a:xfrm>
              <a:off x="1882188" y="3117717"/>
              <a:ext cx="99983" cy="43496"/>
            </a:xfrm>
            <a:custGeom>
              <a:avLst/>
              <a:gdLst/>
              <a:ahLst/>
              <a:cxnLst/>
              <a:rect l="l" t="t" r="r" b="b"/>
              <a:pathLst>
                <a:path w="5595" h="2434" extrusionOk="0">
                  <a:moveTo>
                    <a:pt x="0" y="1"/>
                  </a:moveTo>
                  <a:lnTo>
                    <a:pt x="0" y="244"/>
                  </a:lnTo>
                  <a:lnTo>
                    <a:pt x="5352" y="244"/>
                  </a:lnTo>
                  <a:lnTo>
                    <a:pt x="5352" y="2433"/>
                  </a:lnTo>
                  <a:lnTo>
                    <a:pt x="5595" y="2433"/>
                  </a:lnTo>
                  <a:lnTo>
                    <a:pt x="5595" y="122"/>
                  </a:lnTo>
                  <a:lnTo>
                    <a:pt x="5595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7" name="Google Shape;2937;p40"/>
            <p:cNvSpPr/>
            <p:nvPr/>
          </p:nvSpPr>
          <p:spPr>
            <a:xfrm>
              <a:off x="1882188" y="3117717"/>
              <a:ext cx="99983" cy="43496"/>
            </a:xfrm>
            <a:custGeom>
              <a:avLst/>
              <a:gdLst/>
              <a:ahLst/>
              <a:cxnLst/>
              <a:rect l="l" t="t" r="r" b="b"/>
              <a:pathLst>
                <a:path w="5595" h="2434" fill="none" extrusionOk="0">
                  <a:moveTo>
                    <a:pt x="5595" y="1"/>
                  </a:moveTo>
                  <a:lnTo>
                    <a:pt x="365" y="1"/>
                  </a:lnTo>
                  <a:lnTo>
                    <a:pt x="0" y="1"/>
                  </a:lnTo>
                  <a:lnTo>
                    <a:pt x="0" y="244"/>
                  </a:lnTo>
                  <a:lnTo>
                    <a:pt x="5352" y="244"/>
                  </a:lnTo>
                  <a:lnTo>
                    <a:pt x="5352" y="2433"/>
                  </a:lnTo>
                  <a:lnTo>
                    <a:pt x="5595" y="2433"/>
                  </a:lnTo>
                  <a:lnTo>
                    <a:pt x="5595" y="122"/>
                  </a:lnTo>
                  <a:lnTo>
                    <a:pt x="5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8" name="Google Shape;2938;p40"/>
            <p:cNvSpPr/>
            <p:nvPr/>
          </p:nvSpPr>
          <p:spPr>
            <a:xfrm>
              <a:off x="2040838" y="3165538"/>
              <a:ext cx="2198" cy="41315"/>
            </a:xfrm>
            <a:custGeom>
              <a:avLst/>
              <a:gdLst/>
              <a:ahLst/>
              <a:cxnLst/>
              <a:rect l="l" t="t" r="r" b="b"/>
              <a:pathLst>
                <a:path w="123" h="2312" extrusionOk="0">
                  <a:moveTo>
                    <a:pt x="1" y="0"/>
                  </a:moveTo>
                  <a:lnTo>
                    <a:pt x="1" y="2311"/>
                  </a:lnTo>
                  <a:lnTo>
                    <a:pt x="122" y="231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9" name="Google Shape;2939;p40"/>
            <p:cNvSpPr/>
            <p:nvPr/>
          </p:nvSpPr>
          <p:spPr>
            <a:xfrm>
              <a:off x="1938693" y="3165538"/>
              <a:ext cx="104343" cy="41315"/>
            </a:xfrm>
            <a:custGeom>
              <a:avLst/>
              <a:gdLst/>
              <a:ahLst/>
              <a:cxnLst/>
              <a:rect l="l" t="t" r="r" b="b"/>
              <a:pathLst>
                <a:path w="5839" h="2312" fill="none" extrusionOk="0">
                  <a:moveTo>
                    <a:pt x="5838" y="0"/>
                  </a:moveTo>
                  <a:lnTo>
                    <a:pt x="5838" y="0"/>
                  </a:lnTo>
                  <a:lnTo>
                    <a:pt x="2311" y="0"/>
                  </a:lnTo>
                  <a:lnTo>
                    <a:pt x="0" y="0"/>
                  </a:lnTo>
                  <a:lnTo>
                    <a:pt x="5717" y="0"/>
                  </a:lnTo>
                  <a:lnTo>
                    <a:pt x="5717" y="2311"/>
                  </a:lnTo>
                  <a:lnTo>
                    <a:pt x="5838" y="2311"/>
                  </a:lnTo>
                  <a:lnTo>
                    <a:pt x="58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0" name="Google Shape;2940;p40"/>
            <p:cNvSpPr/>
            <p:nvPr/>
          </p:nvSpPr>
          <p:spPr>
            <a:xfrm>
              <a:off x="1982153" y="3161195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406" y="243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1" name="Google Shape;2941;p40"/>
            <p:cNvSpPr/>
            <p:nvPr/>
          </p:nvSpPr>
          <p:spPr>
            <a:xfrm>
              <a:off x="1979991" y="3161195"/>
              <a:ext cx="63045" cy="4360"/>
            </a:xfrm>
            <a:custGeom>
              <a:avLst/>
              <a:gdLst/>
              <a:ahLst/>
              <a:cxnLst/>
              <a:rect l="l" t="t" r="r" b="b"/>
              <a:pathLst>
                <a:path w="3528" h="244" fill="none" extrusionOk="0">
                  <a:moveTo>
                    <a:pt x="3527" y="0"/>
                  </a:moveTo>
                  <a:lnTo>
                    <a:pt x="243" y="0"/>
                  </a:lnTo>
                  <a:lnTo>
                    <a:pt x="122" y="0"/>
                  </a:lnTo>
                  <a:lnTo>
                    <a:pt x="122" y="24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3527" y="243"/>
                  </a:lnTo>
                  <a:lnTo>
                    <a:pt x="35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2" name="Google Shape;2942;p40"/>
            <p:cNvSpPr/>
            <p:nvPr/>
          </p:nvSpPr>
          <p:spPr>
            <a:xfrm>
              <a:off x="1982153" y="3206835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extrusionOk="0">
                  <a:moveTo>
                    <a:pt x="1" y="0"/>
                  </a:moveTo>
                  <a:lnTo>
                    <a:pt x="1" y="243"/>
                  </a:lnTo>
                  <a:lnTo>
                    <a:pt x="3406" y="243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3" name="Google Shape;2943;p40"/>
            <p:cNvSpPr/>
            <p:nvPr/>
          </p:nvSpPr>
          <p:spPr>
            <a:xfrm>
              <a:off x="1982153" y="3206835"/>
              <a:ext cx="60883" cy="4360"/>
            </a:xfrm>
            <a:custGeom>
              <a:avLst/>
              <a:gdLst/>
              <a:ahLst/>
              <a:cxnLst/>
              <a:rect l="l" t="t" r="r" b="b"/>
              <a:pathLst>
                <a:path w="3407" h="244" fill="none" extrusionOk="0">
                  <a:moveTo>
                    <a:pt x="3406" y="0"/>
                  </a:moveTo>
                  <a:lnTo>
                    <a:pt x="3285" y="0"/>
                  </a:lnTo>
                  <a:lnTo>
                    <a:pt x="1" y="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3406" y="243"/>
                  </a:lnTo>
                  <a:lnTo>
                    <a:pt x="3406" y="243"/>
                  </a:lnTo>
                  <a:lnTo>
                    <a:pt x="34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4" name="Google Shape;2944;p40"/>
            <p:cNvSpPr/>
            <p:nvPr/>
          </p:nvSpPr>
          <p:spPr>
            <a:xfrm>
              <a:off x="1938693" y="3161195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extrusionOk="0">
                  <a:moveTo>
                    <a:pt x="0" y="0"/>
                  </a:moveTo>
                  <a:lnTo>
                    <a:pt x="0" y="243"/>
                  </a:lnTo>
                  <a:lnTo>
                    <a:pt x="2433" y="243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5" name="Google Shape;2945;p40"/>
            <p:cNvSpPr/>
            <p:nvPr/>
          </p:nvSpPr>
          <p:spPr>
            <a:xfrm>
              <a:off x="1938693" y="3161195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fill="none" extrusionOk="0">
                  <a:moveTo>
                    <a:pt x="2433" y="0"/>
                  </a:moveTo>
                  <a:lnTo>
                    <a:pt x="2433" y="0"/>
                  </a:lnTo>
                  <a:lnTo>
                    <a:pt x="2190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2311" y="243"/>
                  </a:lnTo>
                  <a:lnTo>
                    <a:pt x="2311" y="243"/>
                  </a:lnTo>
                  <a:lnTo>
                    <a:pt x="2433" y="243"/>
                  </a:lnTo>
                  <a:lnTo>
                    <a:pt x="2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6" name="Google Shape;2946;p40"/>
            <p:cNvSpPr/>
            <p:nvPr/>
          </p:nvSpPr>
          <p:spPr>
            <a:xfrm>
              <a:off x="1938693" y="3211178"/>
              <a:ext cx="43478" cy="23928"/>
            </a:xfrm>
            <a:custGeom>
              <a:avLst/>
              <a:gdLst/>
              <a:ahLst/>
              <a:cxnLst/>
              <a:rect l="l" t="t" r="r" b="b"/>
              <a:pathLst>
                <a:path w="2433" h="1339" extrusionOk="0">
                  <a:moveTo>
                    <a:pt x="2190" y="0"/>
                  </a:moveTo>
                  <a:lnTo>
                    <a:pt x="2190" y="1095"/>
                  </a:lnTo>
                  <a:lnTo>
                    <a:pt x="0" y="1095"/>
                  </a:lnTo>
                  <a:lnTo>
                    <a:pt x="0" y="1338"/>
                  </a:lnTo>
                  <a:lnTo>
                    <a:pt x="2433" y="1338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7" name="Google Shape;2947;p40"/>
            <p:cNvSpPr/>
            <p:nvPr/>
          </p:nvSpPr>
          <p:spPr>
            <a:xfrm>
              <a:off x="1938693" y="3211178"/>
              <a:ext cx="43478" cy="23928"/>
            </a:xfrm>
            <a:custGeom>
              <a:avLst/>
              <a:gdLst/>
              <a:ahLst/>
              <a:cxnLst/>
              <a:rect l="l" t="t" r="r" b="b"/>
              <a:pathLst>
                <a:path w="2433" h="1339" fill="none" extrusionOk="0">
                  <a:moveTo>
                    <a:pt x="2433" y="0"/>
                  </a:moveTo>
                  <a:lnTo>
                    <a:pt x="2311" y="0"/>
                  </a:lnTo>
                  <a:lnTo>
                    <a:pt x="0" y="0"/>
                  </a:lnTo>
                  <a:lnTo>
                    <a:pt x="2190" y="0"/>
                  </a:lnTo>
                  <a:lnTo>
                    <a:pt x="2190" y="1095"/>
                  </a:lnTo>
                  <a:lnTo>
                    <a:pt x="0" y="1095"/>
                  </a:lnTo>
                  <a:lnTo>
                    <a:pt x="0" y="1338"/>
                  </a:lnTo>
                  <a:lnTo>
                    <a:pt x="2311" y="1338"/>
                  </a:lnTo>
                  <a:lnTo>
                    <a:pt x="2433" y="1338"/>
                  </a:lnTo>
                  <a:lnTo>
                    <a:pt x="2433" y="0"/>
                  </a:lnTo>
                  <a:lnTo>
                    <a:pt x="2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8" name="Google Shape;2948;p40"/>
            <p:cNvSpPr/>
            <p:nvPr/>
          </p:nvSpPr>
          <p:spPr>
            <a:xfrm>
              <a:off x="1938693" y="3206835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extrusionOk="0">
                  <a:moveTo>
                    <a:pt x="0" y="0"/>
                  </a:moveTo>
                  <a:lnTo>
                    <a:pt x="0" y="243"/>
                  </a:lnTo>
                  <a:lnTo>
                    <a:pt x="2433" y="243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9" name="Google Shape;2949;p40"/>
            <p:cNvSpPr/>
            <p:nvPr/>
          </p:nvSpPr>
          <p:spPr>
            <a:xfrm>
              <a:off x="1938693" y="3206835"/>
              <a:ext cx="43478" cy="4360"/>
            </a:xfrm>
            <a:custGeom>
              <a:avLst/>
              <a:gdLst/>
              <a:ahLst/>
              <a:cxnLst/>
              <a:rect l="l" t="t" r="r" b="b"/>
              <a:pathLst>
                <a:path w="2433" h="244" fill="none" extrusionOk="0">
                  <a:moveTo>
                    <a:pt x="2433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311" y="243"/>
                  </a:lnTo>
                  <a:lnTo>
                    <a:pt x="2433" y="243"/>
                  </a:lnTo>
                  <a:lnTo>
                    <a:pt x="2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0" name="Google Shape;2950;p40"/>
            <p:cNvSpPr/>
            <p:nvPr/>
          </p:nvSpPr>
          <p:spPr>
            <a:xfrm>
              <a:off x="2034316" y="3252475"/>
              <a:ext cx="8721" cy="43478"/>
            </a:xfrm>
            <a:custGeom>
              <a:avLst/>
              <a:gdLst/>
              <a:ahLst/>
              <a:cxnLst/>
              <a:rect l="l" t="t" r="r" b="b"/>
              <a:pathLst>
                <a:path w="488" h="2433" extrusionOk="0">
                  <a:moveTo>
                    <a:pt x="1" y="0"/>
                  </a:moveTo>
                  <a:lnTo>
                    <a:pt x="1" y="243"/>
                  </a:lnTo>
                  <a:lnTo>
                    <a:pt x="1" y="2068"/>
                  </a:lnTo>
                  <a:lnTo>
                    <a:pt x="1" y="2433"/>
                  </a:lnTo>
                  <a:lnTo>
                    <a:pt x="244" y="2433"/>
                  </a:lnTo>
                  <a:lnTo>
                    <a:pt x="244" y="243"/>
                  </a:lnTo>
                  <a:lnTo>
                    <a:pt x="366" y="243"/>
                  </a:lnTo>
                  <a:lnTo>
                    <a:pt x="366" y="2433"/>
                  </a:lnTo>
                  <a:lnTo>
                    <a:pt x="487" y="243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1" name="Google Shape;2951;p40"/>
            <p:cNvSpPr/>
            <p:nvPr/>
          </p:nvSpPr>
          <p:spPr>
            <a:xfrm>
              <a:off x="2034316" y="3252475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487" y="0"/>
                  </a:moveTo>
                  <a:lnTo>
                    <a:pt x="1" y="0"/>
                  </a:lnTo>
                  <a:lnTo>
                    <a:pt x="1" y="243"/>
                  </a:lnTo>
                  <a:lnTo>
                    <a:pt x="1" y="2068"/>
                  </a:lnTo>
                  <a:lnTo>
                    <a:pt x="1" y="2797"/>
                  </a:lnTo>
                  <a:lnTo>
                    <a:pt x="1" y="2433"/>
                  </a:lnTo>
                  <a:lnTo>
                    <a:pt x="122" y="2433"/>
                  </a:lnTo>
                  <a:lnTo>
                    <a:pt x="244" y="2433"/>
                  </a:lnTo>
                  <a:lnTo>
                    <a:pt x="244" y="243"/>
                  </a:lnTo>
                  <a:lnTo>
                    <a:pt x="366" y="243"/>
                  </a:lnTo>
                  <a:lnTo>
                    <a:pt x="366" y="2433"/>
                  </a:lnTo>
                  <a:lnTo>
                    <a:pt x="487" y="2433"/>
                  </a:lnTo>
                  <a:lnTo>
                    <a:pt x="4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2" name="Google Shape;2952;p40"/>
            <p:cNvSpPr/>
            <p:nvPr/>
          </p:nvSpPr>
          <p:spPr>
            <a:xfrm>
              <a:off x="2034316" y="3302458"/>
              <a:ext cx="8721" cy="43478"/>
            </a:xfrm>
            <a:custGeom>
              <a:avLst/>
              <a:gdLst/>
              <a:ahLst/>
              <a:cxnLst/>
              <a:rect l="l" t="t" r="r" b="b"/>
              <a:pathLst>
                <a:path w="488" h="2433" extrusionOk="0">
                  <a:moveTo>
                    <a:pt x="1" y="0"/>
                  </a:moveTo>
                  <a:lnTo>
                    <a:pt x="1" y="2433"/>
                  </a:lnTo>
                  <a:lnTo>
                    <a:pt x="487" y="2433"/>
                  </a:lnTo>
                  <a:lnTo>
                    <a:pt x="487" y="2190"/>
                  </a:lnTo>
                  <a:lnTo>
                    <a:pt x="244" y="219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3" name="Google Shape;2953;p40"/>
            <p:cNvSpPr/>
            <p:nvPr/>
          </p:nvSpPr>
          <p:spPr>
            <a:xfrm>
              <a:off x="2034316" y="3295935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65"/>
                  </a:ln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365"/>
                  </a:lnTo>
                  <a:lnTo>
                    <a:pt x="487" y="365"/>
                  </a:lnTo>
                  <a:lnTo>
                    <a:pt x="487" y="365"/>
                  </a:lnTo>
                  <a:lnTo>
                    <a:pt x="1" y="36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4" name="Google Shape;2954;p40"/>
            <p:cNvSpPr/>
            <p:nvPr/>
          </p:nvSpPr>
          <p:spPr>
            <a:xfrm>
              <a:off x="2034316" y="3295935"/>
              <a:ext cx="8721" cy="6540"/>
            </a:xfrm>
            <a:custGeom>
              <a:avLst/>
              <a:gdLst/>
              <a:ahLst/>
              <a:cxnLst/>
              <a:rect l="l" t="t" r="r" b="b"/>
              <a:pathLst>
                <a:path w="488" h="366" extrusionOk="0">
                  <a:moveTo>
                    <a:pt x="1" y="1"/>
                  </a:moveTo>
                  <a:lnTo>
                    <a:pt x="1" y="365"/>
                  </a:lnTo>
                  <a:lnTo>
                    <a:pt x="487" y="365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5" name="Google Shape;2955;p40"/>
            <p:cNvSpPr/>
            <p:nvPr/>
          </p:nvSpPr>
          <p:spPr>
            <a:xfrm>
              <a:off x="2034316" y="3295935"/>
              <a:ext cx="8721" cy="6540"/>
            </a:xfrm>
            <a:custGeom>
              <a:avLst/>
              <a:gdLst/>
              <a:ahLst/>
              <a:cxnLst/>
              <a:rect l="l" t="t" r="r" b="b"/>
              <a:pathLst>
                <a:path w="488" h="366" fill="none" extrusionOk="0">
                  <a:moveTo>
                    <a:pt x="487" y="1"/>
                  </a:moveTo>
                  <a:lnTo>
                    <a:pt x="366" y="1"/>
                  </a:lnTo>
                  <a:lnTo>
                    <a:pt x="244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365"/>
                  </a:lnTo>
                  <a:lnTo>
                    <a:pt x="487" y="365"/>
                  </a:lnTo>
                  <a:lnTo>
                    <a:pt x="487" y="365"/>
                  </a:lnTo>
                  <a:lnTo>
                    <a:pt x="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6" name="Google Shape;2956;p40"/>
            <p:cNvSpPr/>
            <p:nvPr/>
          </p:nvSpPr>
          <p:spPr>
            <a:xfrm>
              <a:off x="2043018" y="3341575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7" name="Google Shape;2957;p40"/>
            <p:cNvSpPr/>
            <p:nvPr/>
          </p:nvSpPr>
          <p:spPr>
            <a:xfrm>
              <a:off x="2043018" y="3341575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8" name="Google Shape;2958;p40"/>
            <p:cNvSpPr/>
            <p:nvPr/>
          </p:nvSpPr>
          <p:spPr>
            <a:xfrm>
              <a:off x="2043018" y="3341575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9" name="Google Shape;2959;p40"/>
            <p:cNvSpPr/>
            <p:nvPr/>
          </p:nvSpPr>
          <p:spPr>
            <a:xfrm>
              <a:off x="2043018" y="3341575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0" name="Google Shape;2960;p40"/>
            <p:cNvSpPr/>
            <p:nvPr/>
          </p:nvSpPr>
          <p:spPr>
            <a:xfrm>
              <a:off x="2034316" y="3387215"/>
              <a:ext cx="8721" cy="47838"/>
            </a:xfrm>
            <a:custGeom>
              <a:avLst/>
              <a:gdLst/>
              <a:ahLst/>
              <a:cxnLst/>
              <a:rect l="l" t="t" r="r" b="b"/>
              <a:pathLst>
                <a:path w="488" h="2677" extrusionOk="0">
                  <a:moveTo>
                    <a:pt x="1" y="1"/>
                  </a:moveTo>
                  <a:lnTo>
                    <a:pt x="1" y="2676"/>
                  </a:lnTo>
                  <a:lnTo>
                    <a:pt x="487" y="2676"/>
                  </a:lnTo>
                  <a:lnTo>
                    <a:pt x="487" y="2555"/>
                  </a:lnTo>
                  <a:lnTo>
                    <a:pt x="487" y="2433"/>
                  </a:lnTo>
                  <a:lnTo>
                    <a:pt x="244" y="2433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1" name="Google Shape;2961;p40"/>
            <p:cNvSpPr/>
            <p:nvPr/>
          </p:nvSpPr>
          <p:spPr>
            <a:xfrm>
              <a:off x="2034316" y="3387215"/>
              <a:ext cx="8721" cy="47838"/>
            </a:xfrm>
            <a:custGeom>
              <a:avLst/>
              <a:gdLst/>
              <a:ahLst/>
              <a:cxnLst/>
              <a:rect l="l" t="t" r="r" b="b"/>
              <a:pathLst>
                <a:path w="488" h="2677" fill="none" extrusionOk="0">
                  <a:moveTo>
                    <a:pt x="1" y="1"/>
                  </a:moveTo>
                  <a:lnTo>
                    <a:pt x="1" y="2676"/>
                  </a:lnTo>
                  <a:lnTo>
                    <a:pt x="1" y="2676"/>
                  </a:lnTo>
                  <a:lnTo>
                    <a:pt x="122" y="2676"/>
                  </a:lnTo>
                  <a:lnTo>
                    <a:pt x="487" y="2676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487" y="2433"/>
                  </a:lnTo>
                  <a:lnTo>
                    <a:pt x="244" y="2433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2" name="Google Shape;2962;p40"/>
            <p:cNvSpPr/>
            <p:nvPr/>
          </p:nvSpPr>
          <p:spPr>
            <a:xfrm>
              <a:off x="2043018" y="3387215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3" name="Google Shape;2963;p40"/>
            <p:cNvSpPr/>
            <p:nvPr/>
          </p:nvSpPr>
          <p:spPr>
            <a:xfrm>
              <a:off x="2043018" y="3387215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4" name="Google Shape;2964;p40"/>
            <p:cNvSpPr/>
            <p:nvPr/>
          </p:nvSpPr>
          <p:spPr>
            <a:xfrm>
              <a:off x="2043018" y="3432855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1"/>
                  </a:moveTo>
                  <a:lnTo>
                    <a:pt x="0" y="1"/>
                  </a:lnTo>
                  <a:lnTo>
                    <a:pt x="0" y="122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5" name="Google Shape;2965;p40"/>
            <p:cNvSpPr/>
            <p:nvPr/>
          </p:nvSpPr>
          <p:spPr>
            <a:xfrm>
              <a:off x="2043018" y="3432855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22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6" name="Google Shape;2966;p40"/>
            <p:cNvSpPr/>
            <p:nvPr/>
          </p:nvSpPr>
          <p:spPr>
            <a:xfrm>
              <a:off x="2034316" y="3478495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7" name="Google Shape;2967;p40"/>
            <p:cNvSpPr/>
            <p:nvPr/>
          </p:nvSpPr>
          <p:spPr>
            <a:xfrm>
              <a:off x="2034316" y="3478495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487" y="1"/>
                  </a:move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8" name="Google Shape;2968;p40"/>
            <p:cNvSpPr/>
            <p:nvPr/>
          </p:nvSpPr>
          <p:spPr>
            <a:xfrm>
              <a:off x="2043018" y="3524135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9" name="Google Shape;2969;p40"/>
            <p:cNvSpPr/>
            <p:nvPr/>
          </p:nvSpPr>
          <p:spPr>
            <a:xfrm>
              <a:off x="2043018" y="3524135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0" name="Google Shape;2970;p40"/>
            <p:cNvSpPr/>
            <p:nvPr/>
          </p:nvSpPr>
          <p:spPr>
            <a:xfrm>
              <a:off x="2043018" y="3524135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1" name="Google Shape;2971;p40"/>
            <p:cNvSpPr/>
            <p:nvPr/>
          </p:nvSpPr>
          <p:spPr>
            <a:xfrm>
              <a:off x="2043018" y="3524135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2" name="Google Shape;2972;p40"/>
            <p:cNvSpPr/>
            <p:nvPr/>
          </p:nvSpPr>
          <p:spPr>
            <a:xfrm>
              <a:off x="2034316" y="3567595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3" name="Google Shape;2973;p40"/>
            <p:cNvSpPr/>
            <p:nvPr/>
          </p:nvSpPr>
          <p:spPr>
            <a:xfrm>
              <a:off x="2034316" y="3567595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fill="none" extrusionOk="0">
                  <a:moveTo>
                    <a:pt x="1" y="1"/>
                  </a:moveTo>
                  <a:lnTo>
                    <a:pt x="1" y="2798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4" name="Google Shape;2974;p40"/>
            <p:cNvSpPr/>
            <p:nvPr/>
          </p:nvSpPr>
          <p:spPr>
            <a:xfrm>
              <a:off x="2043018" y="3567595"/>
              <a:ext cx="18" cy="6540"/>
            </a:xfrm>
            <a:custGeom>
              <a:avLst/>
              <a:gdLst/>
              <a:ahLst/>
              <a:cxnLst/>
              <a:rect l="l" t="t" r="r" b="b"/>
              <a:pathLst>
                <a:path w="1" h="366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5" name="Google Shape;2975;p40"/>
            <p:cNvSpPr/>
            <p:nvPr/>
          </p:nvSpPr>
          <p:spPr>
            <a:xfrm>
              <a:off x="2043018" y="3567595"/>
              <a:ext cx="18" cy="6540"/>
            </a:xfrm>
            <a:custGeom>
              <a:avLst/>
              <a:gdLst/>
              <a:ahLst/>
              <a:cxnLst/>
              <a:rect l="l" t="t" r="r" b="b"/>
              <a:pathLst>
                <a:path w="1" h="3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6" name="Google Shape;2976;p40"/>
            <p:cNvSpPr/>
            <p:nvPr/>
          </p:nvSpPr>
          <p:spPr>
            <a:xfrm>
              <a:off x="2043018" y="3613235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677"/>
                  </a:lnTo>
                  <a:lnTo>
                    <a:pt x="0" y="2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7" name="Google Shape;2977;p40"/>
            <p:cNvSpPr/>
            <p:nvPr/>
          </p:nvSpPr>
          <p:spPr>
            <a:xfrm>
              <a:off x="2043018" y="3613235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677"/>
                  </a:lnTo>
                  <a:lnTo>
                    <a:pt x="0" y="267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8" name="Google Shape;2978;p40"/>
            <p:cNvSpPr/>
            <p:nvPr/>
          </p:nvSpPr>
          <p:spPr>
            <a:xfrm>
              <a:off x="2034316" y="3661055"/>
              <a:ext cx="8721" cy="47838"/>
            </a:xfrm>
            <a:custGeom>
              <a:avLst/>
              <a:gdLst/>
              <a:ahLst/>
              <a:cxnLst/>
              <a:rect l="l" t="t" r="r" b="b"/>
              <a:pathLst>
                <a:path w="488" h="2677" extrusionOk="0">
                  <a:moveTo>
                    <a:pt x="1" y="1"/>
                  </a:moveTo>
                  <a:lnTo>
                    <a:pt x="1" y="2676"/>
                  </a:lnTo>
                  <a:lnTo>
                    <a:pt x="487" y="2676"/>
                  </a:lnTo>
                  <a:lnTo>
                    <a:pt x="487" y="2433"/>
                  </a:lnTo>
                  <a:lnTo>
                    <a:pt x="244" y="2433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9" name="Google Shape;2979;p40"/>
            <p:cNvSpPr/>
            <p:nvPr/>
          </p:nvSpPr>
          <p:spPr>
            <a:xfrm>
              <a:off x="2034316" y="3661055"/>
              <a:ext cx="8721" cy="47838"/>
            </a:xfrm>
            <a:custGeom>
              <a:avLst/>
              <a:gdLst/>
              <a:ahLst/>
              <a:cxnLst/>
              <a:rect l="l" t="t" r="r" b="b"/>
              <a:pathLst>
                <a:path w="488" h="2677" fill="none" extrusionOk="0">
                  <a:moveTo>
                    <a:pt x="487" y="1"/>
                  </a:move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676"/>
                  </a:lnTo>
                  <a:lnTo>
                    <a:pt x="1" y="2676"/>
                  </a:lnTo>
                  <a:lnTo>
                    <a:pt x="122" y="2676"/>
                  </a:lnTo>
                  <a:lnTo>
                    <a:pt x="487" y="2676"/>
                  </a:lnTo>
                  <a:lnTo>
                    <a:pt x="487" y="2433"/>
                  </a:lnTo>
                  <a:lnTo>
                    <a:pt x="244" y="2433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0" name="Google Shape;2980;p40"/>
            <p:cNvSpPr/>
            <p:nvPr/>
          </p:nvSpPr>
          <p:spPr>
            <a:xfrm>
              <a:off x="2043018" y="3704515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1" name="Google Shape;2981;p40"/>
            <p:cNvSpPr/>
            <p:nvPr/>
          </p:nvSpPr>
          <p:spPr>
            <a:xfrm>
              <a:off x="2043018" y="3704515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555"/>
                  </a:lnTo>
                  <a:lnTo>
                    <a:pt x="0" y="255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2" name="Google Shape;2982;p40"/>
            <p:cNvSpPr/>
            <p:nvPr/>
          </p:nvSpPr>
          <p:spPr>
            <a:xfrm>
              <a:off x="2043018" y="3704515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3" name="Google Shape;2983;p40"/>
            <p:cNvSpPr/>
            <p:nvPr/>
          </p:nvSpPr>
          <p:spPr>
            <a:xfrm>
              <a:off x="2043018" y="3704515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4" name="Google Shape;2984;p40"/>
            <p:cNvSpPr/>
            <p:nvPr/>
          </p:nvSpPr>
          <p:spPr>
            <a:xfrm>
              <a:off x="2034316" y="3750173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2797"/>
                  </a:lnTo>
                  <a:lnTo>
                    <a:pt x="487" y="2797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5" name="Google Shape;2985;p40"/>
            <p:cNvSpPr/>
            <p:nvPr/>
          </p:nvSpPr>
          <p:spPr>
            <a:xfrm>
              <a:off x="2034316" y="3750173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0"/>
                  </a:moveTo>
                  <a:lnTo>
                    <a:pt x="1" y="2797"/>
                  </a:lnTo>
                  <a:lnTo>
                    <a:pt x="1" y="2797"/>
                  </a:lnTo>
                  <a:lnTo>
                    <a:pt x="122" y="2797"/>
                  </a:lnTo>
                  <a:lnTo>
                    <a:pt x="487" y="2797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6" name="Google Shape;2986;p40"/>
            <p:cNvSpPr/>
            <p:nvPr/>
          </p:nvSpPr>
          <p:spPr>
            <a:xfrm>
              <a:off x="2043018" y="3750173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7" name="Google Shape;2987;p40"/>
            <p:cNvSpPr/>
            <p:nvPr/>
          </p:nvSpPr>
          <p:spPr>
            <a:xfrm>
              <a:off x="2043018" y="3750173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8" name="Google Shape;2988;p40"/>
            <p:cNvSpPr/>
            <p:nvPr/>
          </p:nvSpPr>
          <p:spPr>
            <a:xfrm>
              <a:off x="2043018" y="3795813"/>
              <a:ext cx="18" cy="45640"/>
            </a:xfrm>
            <a:custGeom>
              <a:avLst/>
              <a:gdLst/>
              <a:ahLst/>
              <a:cxnLst/>
              <a:rect l="l" t="t" r="r" b="b"/>
              <a:pathLst>
                <a:path w="1" h="2554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554"/>
                  </a:lnTo>
                  <a:lnTo>
                    <a:pt x="0" y="2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9" name="Google Shape;2989;p40"/>
            <p:cNvSpPr/>
            <p:nvPr/>
          </p:nvSpPr>
          <p:spPr>
            <a:xfrm>
              <a:off x="2043018" y="3795813"/>
              <a:ext cx="18" cy="45640"/>
            </a:xfrm>
            <a:custGeom>
              <a:avLst/>
              <a:gdLst/>
              <a:ahLst/>
              <a:cxnLst/>
              <a:rect l="l" t="t" r="r" b="b"/>
              <a:pathLst>
                <a:path w="1" h="255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554"/>
                  </a:lnTo>
                  <a:lnTo>
                    <a:pt x="0" y="25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0" name="Google Shape;2990;p40"/>
            <p:cNvSpPr/>
            <p:nvPr/>
          </p:nvSpPr>
          <p:spPr>
            <a:xfrm>
              <a:off x="2034316" y="3841452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2797"/>
                  </a:lnTo>
                  <a:lnTo>
                    <a:pt x="487" y="2797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1" name="Google Shape;2991;p40"/>
            <p:cNvSpPr/>
            <p:nvPr/>
          </p:nvSpPr>
          <p:spPr>
            <a:xfrm>
              <a:off x="2034316" y="3841452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487" y="0"/>
                  </a:move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797"/>
                  </a:lnTo>
                  <a:lnTo>
                    <a:pt x="1" y="2797"/>
                  </a:lnTo>
                  <a:lnTo>
                    <a:pt x="122" y="2797"/>
                  </a:lnTo>
                  <a:lnTo>
                    <a:pt x="487" y="2797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2" name="Google Shape;2992;p40"/>
            <p:cNvSpPr/>
            <p:nvPr/>
          </p:nvSpPr>
          <p:spPr>
            <a:xfrm>
              <a:off x="2043018" y="3887092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554"/>
                  </a:lnTo>
                  <a:lnTo>
                    <a:pt x="0" y="2554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3" name="Google Shape;2993;p40"/>
            <p:cNvSpPr/>
            <p:nvPr/>
          </p:nvSpPr>
          <p:spPr>
            <a:xfrm>
              <a:off x="2043018" y="3887092"/>
              <a:ext cx="18" cy="45658"/>
            </a:xfrm>
            <a:custGeom>
              <a:avLst/>
              <a:gdLst/>
              <a:ahLst/>
              <a:cxnLst/>
              <a:rect l="l" t="t" r="r" b="b"/>
              <a:pathLst>
                <a:path w="1" h="255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554"/>
                  </a:lnTo>
                  <a:lnTo>
                    <a:pt x="0" y="2554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4" name="Google Shape;2994;p40"/>
            <p:cNvSpPr/>
            <p:nvPr/>
          </p:nvSpPr>
          <p:spPr>
            <a:xfrm>
              <a:off x="2043018" y="388709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5" name="Google Shape;2995;p40"/>
            <p:cNvSpPr/>
            <p:nvPr/>
          </p:nvSpPr>
          <p:spPr>
            <a:xfrm>
              <a:off x="2043018" y="388709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6" name="Google Shape;2996;p40"/>
            <p:cNvSpPr/>
            <p:nvPr/>
          </p:nvSpPr>
          <p:spPr>
            <a:xfrm>
              <a:off x="2034316" y="3932732"/>
              <a:ext cx="8721" cy="47820"/>
            </a:xfrm>
            <a:custGeom>
              <a:avLst/>
              <a:gdLst/>
              <a:ahLst/>
              <a:cxnLst/>
              <a:rect l="l" t="t" r="r" b="b"/>
              <a:pathLst>
                <a:path w="488" h="2676" extrusionOk="0">
                  <a:moveTo>
                    <a:pt x="1" y="0"/>
                  </a:moveTo>
                  <a:lnTo>
                    <a:pt x="1" y="2676"/>
                  </a:lnTo>
                  <a:lnTo>
                    <a:pt x="487" y="2676"/>
                  </a:lnTo>
                  <a:lnTo>
                    <a:pt x="487" y="2554"/>
                  </a:lnTo>
                  <a:lnTo>
                    <a:pt x="487" y="2432"/>
                  </a:lnTo>
                  <a:lnTo>
                    <a:pt x="244" y="2432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7" name="Google Shape;2997;p40"/>
            <p:cNvSpPr/>
            <p:nvPr/>
          </p:nvSpPr>
          <p:spPr>
            <a:xfrm>
              <a:off x="2034316" y="3932732"/>
              <a:ext cx="8721" cy="47820"/>
            </a:xfrm>
            <a:custGeom>
              <a:avLst/>
              <a:gdLst/>
              <a:ahLst/>
              <a:cxnLst/>
              <a:rect l="l" t="t" r="r" b="b"/>
              <a:pathLst>
                <a:path w="488" h="2676" fill="none" extrusionOk="0">
                  <a:moveTo>
                    <a:pt x="1" y="0"/>
                  </a:moveTo>
                  <a:lnTo>
                    <a:pt x="1" y="2676"/>
                  </a:lnTo>
                  <a:lnTo>
                    <a:pt x="1" y="2676"/>
                  </a:lnTo>
                  <a:lnTo>
                    <a:pt x="122" y="2676"/>
                  </a:lnTo>
                  <a:lnTo>
                    <a:pt x="487" y="2676"/>
                  </a:lnTo>
                  <a:lnTo>
                    <a:pt x="487" y="2554"/>
                  </a:lnTo>
                  <a:lnTo>
                    <a:pt x="487" y="2554"/>
                  </a:lnTo>
                  <a:lnTo>
                    <a:pt x="487" y="2432"/>
                  </a:lnTo>
                  <a:lnTo>
                    <a:pt x="244" y="2432"/>
                  </a:lnTo>
                  <a:lnTo>
                    <a:pt x="244" y="243"/>
                  </a:lnTo>
                  <a:lnTo>
                    <a:pt x="487" y="243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8" name="Google Shape;2998;p40"/>
            <p:cNvSpPr/>
            <p:nvPr/>
          </p:nvSpPr>
          <p:spPr>
            <a:xfrm>
              <a:off x="2043018" y="393273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9" name="Google Shape;2999;p40"/>
            <p:cNvSpPr/>
            <p:nvPr/>
          </p:nvSpPr>
          <p:spPr>
            <a:xfrm>
              <a:off x="2043018" y="393273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0" name="Google Shape;3000;p40"/>
            <p:cNvSpPr/>
            <p:nvPr/>
          </p:nvSpPr>
          <p:spPr>
            <a:xfrm>
              <a:off x="2043018" y="3978372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extrusionOk="0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1" name="Google Shape;3001;p40"/>
            <p:cNvSpPr/>
            <p:nvPr/>
          </p:nvSpPr>
          <p:spPr>
            <a:xfrm>
              <a:off x="2043018" y="3978372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2" name="Google Shape;3002;p40"/>
            <p:cNvSpPr/>
            <p:nvPr/>
          </p:nvSpPr>
          <p:spPr>
            <a:xfrm>
              <a:off x="2034316" y="4021832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2676"/>
                  </a:lnTo>
                  <a:lnTo>
                    <a:pt x="1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3" name="Google Shape;3003;p40"/>
            <p:cNvSpPr/>
            <p:nvPr/>
          </p:nvSpPr>
          <p:spPr>
            <a:xfrm>
              <a:off x="2034316" y="4021832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1" y="0"/>
                  </a:moveTo>
                  <a:lnTo>
                    <a:pt x="1" y="2676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4" name="Google Shape;3004;p40"/>
            <p:cNvSpPr/>
            <p:nvPr/>
          </p:nvSpPr>
          <p:spPr>
            <a:xfrm>
              <a:off x="2043018" y="402183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5" name="Google Shape;3005;p40"/>
            <p:cNvSpPr/>
            <p:nvPr/>
          </p:nvSpPr>
          <p:spPr>
            <a:xfrm>
              <a:off x="2043018" y="402183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6" name="Google Shape;3006;p40"/>
            <p:cNvSpPr/>
            <p:nvPr/>
          </p:nvSpPr>
          <p:spPr>
            <a:xfrm>
              <a:off x="2043018" y="4067472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7" name="Google Shape;3007;p40"/>
            <p:cNvSpPr/>
            <p:nvPr/>
          </p:nvSpPr>
          <p:spPr>
            <a:xfrm>
              <a:off x="2043018" y="4067472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8" name="Google Shape;3008;p40"/>
            <p:cNvSpPr/>
            <p:nvPr/>
          </p:nvSpPr>
          <p:spPr>
            <a:xfrm>
              <a:off x="2043018" y="406747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9" name="Google Shape;3009;p40"/>
            <p:cNvSpPr/>
            <p:nvPr/>
          </p:nvSpPr>
          <p:spPr>
            <a:xfrm>
              <a:off x="2043018" y="406747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0" name="Google Shape;3010;p40"/>
            <p:cNvSpPr/>
            <p:nvPr/>
          </p:nvSpPr>
          <p:spPr>
            <a:xfrm>
              <a:off x="2034316" y="4110932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366"/>
                  </a:lnTo>
                  <a:lnTo>
                    <a:pt x="487" y="366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1" name="Google Shape;3011;p40"/>
            <p:cNvSpPr/>
            <p:nvPr/>
          </p:nvSpPr>
          <p:spPr>
            <a:xfrm>
              <a:off x="2034316" y="4110932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fill="none" extrusionOk="0">
                  <a:moveTo>
                    <a:pt x="1" y="1"/>
                  </a:move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366"/>
                  </a:lnTo>
                  <a:lnTo>
                    <a:pt x="487" y="366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2" name="Google Shape;3012;p40"/>
            <p:cNvSpPr/>
            <p:nvPr/>
          </p:nvSpPr>
          <p:spPr>
            <a:xfrm>
              <a:off x="2043018" y="4110932"/>
              <a:ext cx="18" cy="6540"/>
            </a:xfrm>
            <a:custGeom>
              <a:avLst/>
              <a:gdLst/>
              <a:ahLst/>
              <a:cxnLst/>
              <a:rect l="l" t="t" r="r" b="b"/>
              <a:pathLst>
                <a:path w="1" h="366" extrusionOk="0">
                  <a:moveTo>
                    <a:pt x="0" y="1"/>
                  </a:moveTo>
                  <a:lnTo>
                    <a:pt x="0" y="1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3" name="Google Shape;3013;p40"/>
            <p:cNvSpPr/>
            <p:nvPr/>
          </p:nvSpPr>
          <p:spPr>
            <a:xfrm>
              <a:off x="2043018" y="4110932"/>
              <a:ext cx="18" cy="6540"/>
            </a:xfrm>
            <a:custGeom>
              <a:avLst/>
              <a:gdLst/>
              <a:ahLst/>
              <a:cxnLst/>
              <a:rect l="l" t="t" r="r" b="b"/>
              <a:pathLst>
                <a:path w="1" h="3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4" name="Google Shape;3014;p40"/>
            <p:cNvSpPr/>
            <p:nvPr/>
          </p:nvSpPr>
          <p:spPr>
            <a:xfrm>
              <a:off x="2043018" y="4156572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676"/>
                  </a:lnTo>
                  <a:lnTo>
                    <a:pt x="0" y="2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5" name="Google Shape;3015;p40"/>
            <p:cNvSpPr/>
            <p:nvPr/>
          </p:nvSpPr>
          <p:spPr>
            <a:xfrm>
              <a:off x="2043018" y="4156572"/>
              <a:ext cx="18" cy="47838"/>
            </a:xfrm>
            <a:custGeom>
              <a:avLst/>
              <a:gdLst/>
              <a:ahLst/>
              <a:cxnLst/>
              <a:rect l="l" t="t" r="r" b="b"/>
              <a:pathLst>
                <a:path w="1" h="2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676"/>
                  </a:lnTo>
                  <a:lnTo>
                    <a:pt x="0" y="26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6" name="Google Shape;3016;p40"/>
            <p:cNvSpPr/>
            <p:nvPr/>
          </p:nvSpPr>
          <p:spPr>
            <a:xfrm>
              <a:off x="2038658" y="4208735"/>
              <a:ext cx="4378" cy="130415"/>
            </a:xfrm>
            <a:custGeom>
              <a:avLst/>
              <a:gdLst/>
              <a:ahLst/>
              <a:cxnLst/>
              <a:rect l="l" t="t" r="r" b="b"/>
              <a:pathLst>
                <a:path w="245" h="7298" extrusionOk="0">
                  <a:moveTo>
                    <a:pt x="1" y="1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1"/>
                  </a:lnTo>
                  <a:close/>
                  <a:moveTo>
                    <a:pt x="1" y="4987"/>
                  </a:moveTo>
                  <a:lnTo>
                    <a:pt x="1" y="7298"/>
                  </a:lnTo>
                  <a:lnTo>
                    <a:pt x="244" y="7298"/>
                  </a:lnTo>
                  <a:lnTo>
                    <a:pt x="244" y="4987"/>
                  </a:lnTo>
                  <a:close/>
                </a:path>
              </a:pathLst>
            </a:custGeom>
            <a:solidFill>
              <a:srgbClr val="9D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7" name="Google Shape;3017;p40"/>
            <p:cNvSpPr/>
            <p:nvPr/>
          </p:nvSpPr>
          <p:spPr>
            <a:xfrm>
              <a:off x="2038658" y="4297852"/>
              <a:ext cx="4378" cy="41298"/>
            </a:xfrm>
            <a:custGeom>
              <a:avLst/>
              <a:gdLst/>
              <a:ahLst/>
              <a:cxnLst/>
              <a:rect l="l" t="t" r="r" b="b"/>
              <a:pathLst>
                <a:path w="245" h="2311" fill="none" extrusionOk="0">
                  <a:moveTo>
                    <a:pt x="1" y="0"/>
                  </a:moveTo>
                  <a:lnTo>
                    <a:pt x="1" y="2311"/>
                  </a:lnTo>
                  <a:lnTo>
                    <a:pt x="244" y="2311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8" name="Google Shape;3018;p40"/>
            <p:cNvSpPr/>
            <p:nvPr/>
          </p:nvSpPr>
          <p:spPr>
            <a:xfrm>
              <a:off x="2038658" y="4208735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244" y="1"/>
                  </a:moveTo>
                  <a:lnTo>
                    <a:pt x="1" y="1"/>
                  </a:lnTo>
                  <a:lnTo>
                    <a:pt x="1" y="2311"/>
                  </a:lnTo>
                  <a:lnTo>
                    <a:pt x="244" y="2311"/>
                  </a:lnTo>
                  <a:lnTo>
                    <a:pt x="244" y="2311"/>
                  </a:lnTo>
                  <a:lnTo>
                    <a:pt x="2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9" name="Google Shape;3019;p40"/>
            <p:cNvSpPr/>
            <p:nvPr/>
          </p:nvSpPr>
          <p:spPr>
            <a:xfrm>
              <a:off x="2034316" y="4204392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extrusionOk="0">
                  <a:moveTo>
                    <a:pt x="1" y="0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0" name="Google Shape;3020;p40"/>
            <p:cNvSpPr/>
            <p:nvPr/>
          </p:nvSpPr>
          <p:spPr>
            <a:xfrm>
              <a:off x="2034316" y="4204392"/>
              <a:ext cx="8721" cy="50000"/>
            </a:xfrm>
            <a:custGeom>
              <a:avLst/>
              <a:gdLst/>
              <a:ahLst/>
              <a:cxnLst/>
              <a:rect l="l" t="t" r="r" b="b"/>
              <a:pathLst>
                <a:path w="488" h="2798" fill="none" extrusionOk="0">
                  <a:moveTo>
                    <a:pt x="487" y="0"/>
                  </a:moveTo>
                  <a:lnTo>
                    <a:pt x="487" y="0"/>
                  </a:lnTo>
                  <a:lnTo>
                    <a:pt x="122" y="0"/>
                  </a:lnTo>
                  <a:lnTo>
                    <a:pt x="1" y="0"/>
                  </a:ln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4"/>
                  </a:lnTo>
                  <a:lnTo>
                    <a:pt x="244" y="2554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1" name="Google Shape;3021;p40"/>
            <p:cNvSpPr/>
            <p:nvPr/>
          </p:nvSpPr>
          <p:spPr>
            <a:xfrm>
              <a:off x="2043018" y="4250032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2" name="Google Shape;3022;p40"/>
            <p:cNvSpPr/>
            <p:nvPr/>
          </p:nvSpPr>
          <p:spPr>
            <a:xfrm>
              <a:off x="2043018" y="4250032"/>
              <a:ext cx="18" cy="43478"/>
            </a:xfrm>
            <a:custGeom>
              <a:avLst/>
              <a:gdLst/>
              <a:ahLst/>
              <a:cxnLst/>
              <a:rect l="l" t="t" r="r" b="b"/>
              <a:pathLst>
                <a:path w="1" h="24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33"/>
                  </a:lnTo>
                  <a:lnTo>
                    <a:pt x="0" y="243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3" name="Google Shape;3023;p40"/>
            <p:cNvSpPr/>
            <p:nvPr/>
          </p:nvSpPr>
          <p:spPr>
            <a:xfrm>
              <a:off x="2043018" y="425003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4" name="Google Shape;3024;p40"/>
            <p:cNvSpPr/>
            <p:nvPr/>
          </p:nvSpPr>
          <p:spPr>
            <a:xfrm>
              <a:off x="2043018" y="4250032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5" name="Google Shape;3025;p40"/>
            <p:cNvSpPr/>
            <p:nvPr/>
          </p:nvSpPr>
          <p:spPr>
            <a:xfrm>
              <a:off x="2034316" y="4293492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extrusionOk="0">
                  <a:moveTo>
                    <a:pt x="1" y="1"/>
                  </a:moveTo>
                  <a:lnTo>
                    <a:pt x="1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6" name="Google Shape;3026;p40"/>
            <p:cNvSpPr/>
            <p:nvPr/>
          </p:nvSpPr>
          <p:spPr>
            <a:xfrm>
              <a:off x="2034316" y="4293492"/>
              <a:ext cx="8721" cy="50018"/>
            </a:xfrm>
            <a:custGeom>
              <a:avLst/>
              <a:gdLst/>
              <a:ahLst/>
              <a:cxnLst/>
              <a:rect l="l" t="t" r="r" b="b"/>
              <a:pathLst>
                <a:path w="488" h="2799" fill="none" extrusionOk="0">
                  <a:moveTo>
                    <a:pt x="1" y="1"/>
                  </a:moveTo>
                  <a:lnTo>
                    <a:pt x="1" y="2798"/>
                  </a:lnTo>
                  <a:lnTo>
                    <a:pt x="122" y="2798"/>
                  </a:lnTo>
                  <a:lnTo>
                    <a:pt x="487" y="2798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487" y="2555"/>
                  </a:lnTo>
                  <a:lnTo>
                    <a:pt x="244" y="2555"/>
                  </a:lnTo>
                  <a:lnTo>
                    <a:pt x="244" y="244"/>
                  </a:lnTo>
                  <a:lnTo>
                    <a:pt x="487" y="244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122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7" name="Google Shape;3027;p40"/>
            <p:cNvSpPr/>
            <p:nvPr/>
          </p:nvSpPr>
          <p:spPr>
            <a:xfrm>
              <a:off x="2043018" y="4293492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8" name="Google Shape;3028;p40"/>
            <p:cNvSpPr/>
            <p:nvPr/>
          </p:nvSpPr>
          <p:spPr>
            <a:xfrm>
              <a:off x="2043018" y="4293492"/>
              <a:ext cx="18" cy="4378"/>
            </a:xfrm>
            <a:custGeom>
              <a:avLst/>
              <a:gdLst/>
              <a:ahLst/>
              <a:cxnLst/>
              <a:rect l="l" t="t" r="r" b="b"/>
              <a:pathLst>
                <a:path w="1" h="2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9" name="Google Shape;3029;p40"/>
            <p:cNvSpPr/>
            <p:nvPr/>
          </p:nvSpPr>
          <p:spPr>
            <a:xfrm>
              <a:off x="2043018" y="4339132"/>
              <a:ext cx="18" cy="28270"/>
            </a:xfrm>
            <a:custGeom>
              <a:avLst/>
              <a:gdLst/>
              <a:ahLst/>
              <a:cxnLst/>
              <a:rect l="l" t="t" r="r" b="b"/>
              <a:pathLst>
                <a:path w="1" h="1582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1582"/>
                  </a:lnTo>
                  <a:lnTo>
                    <a:pt x="0" y="1582"/>
                  </a:lnTo>
                  <a:lnTo>
                    <a:pt x="0" y="15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0" name="Google Shape;3030;p40"/>
            <p:cNvSpPr/>
            <p:nvPr/>
          </p:nvSpPr>
          <p:spPr>
            <a:xfrm>
              <a:off x="2043018" y="4339132"/>
              <a:ext cx="18" cy="28270"/>
            </a:xfrm>
            <a:custGeom>
              <a:avLst/>
              <a:gdLst/>
              <a:ahLst/>
              <a:cxnLst/>
              <a:rect l="l" t="t" r="r" b="b"/>
              <a:pathLst>
                <a:path w="1" h="15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4"/>
                  </a:lnTo>
                  <a:lnTo>
                    <a:pt x="0" y="1582"/>
                  </a:lnTo>
                  <a:lnTo>
                    <a:pt x="0" y="1582"/>
                  </a:lnTo>
                  <a:lnTo>
                    <a:pt x="0" y="158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1" name="Google Shape;3031;p40"/>
            <p:cNvSpPr/>
            <p:nvPr/>
          </p:nvSpPr>
          <p:spPr>
            <a:xfrm>
              <a:off x="2036496" y="1468156"/>
              <a:ext cx="6540" cy="80433"/>
            </a:xfrm>
            <a:custGeom>
              <a:avLst/>
              <a:gdLst/>
              <a:ahLst/>
              <a:cxnLst/>
              <a:rect l="l" t="t" r="r" b="b"/>
              <a:pathLst>
                <a:path w="366" h="4501" extrusionOk="0">
                  <a:moveTo>
                    <a:pt x="0" y="1"/>
                  </a:moveTo>
                  <a:lnTo>
                    <a:pt x="0" y="852"/>
                  </a:lnTo>
                  <a:lnTo>
                    <a:pt x="365" y="852"/>
                  </a:lnTo>
                  <a:lnTo>
                    <a:pt x="365" y="1"/>
                  </a:lnTo>
                  <a:close/>
                  <a:moveTo>
                    <a:pt x="122" y="1095"/>
                  </a:moveTo>
                  <a:lnTo>
                    <a:pt x="122" y="3406"/>
                  </a:lnTo>
                  <a:lnTo>
                    <a:pt x="365" y="3406"/>
                  </a:lnTo>
                  <a:lnTo>
                    <a:pt x="365" y="1095"/>
                  </a:lnTo>
                  <a:close/>
                  <a:moveTo>
                    <a:pt x="0" y="3649"/>
                  </a:moveTo>
                  <a:lnTo>
                    <a:pt x="0" y="4501"/>
                  </a:lnTo>
                  <a:lnTo>
                    <a:pt x="365" y="4501"/>
                  </a:lnTo>
                  <a:lnTo>
                    <a:pt x="365" y="3649"/>
                  </a:lnTo>
                  <a:close/>
                </a:path>
              </a:pathLst>
            </a:custGeom>
            <a:solidFill>
              <a:srgbClr val="703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2" name="Google Shape;3032;p40"/>
            <p:cNvSpPr/>
            <p:nvPr/>
          </p:nvSpPr>
          <p:spPr>
            <a:xfrm>
              <a:off x="2036496" y="1533363"/>
              <a:ext cx="6540" cy="15225"/>
            </a:xfrm>
            <a:custGeom>
              <a:avLst/>
              <a:gdLst/>
              <a:ahLst/>
              <a:cxnLst/>
              <a:rect l="l" t="t" r="r" b="b"/>
              <a:pathLst>
                <a:path w="366" h="852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852"/>
                  </a:lnTo>
                  <a:lnTo>
                    <a:pt x="365" y="852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3" name="Google Shape;3033;p40"/>
            <p:cNvSpPr/>
            <p:nvPr/>
          </p:nvSpPr>
          <p:spPr>
            <a:xfrm>
              <a:off x="2038658" y="1487723"/>
              <a:ext cx="4378" cy="41315"/>
            </a:xfrm>
            <a:custGeom>
              <a:avLst/>
              <a:gdLst/>
              <a:ahLst/>
              <a:cxnLst/>
              <a:rect l="l" t="t" r="r" b="b"/>
              <a:pathLst>
                <a:path w="245" h="2312" fill="none" extrusionOk="0">
                  <a:moveTo>
                    <a:pt x="244" y="0"/>
                  </a:moveTo>
                  <a:lnTo>
                    <a:pt x="1" y="0"/>
                  </a:lnTo>
                  <a:lnTo>
                    <a:pt x="1" y="2311"/>
                  </a:lnTo>
                  <a:lnTo>
                    <a:pt x="244" y="2311"/>
                  </a:lnTo>
                  <a:lnTo>
                    <a:pt x="244" y="231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4" name="Google Shape;3034;p40"/>
            <p:cNvSpPr/>
            <p:nvPr/>
          </p:nvSpPr>
          <p:spPr>
            <a:xfrm>
              <a:off x="2036496" y="1468156"/>
              <a:ext cx="6540" cy="15243"/>
            </a:xfrm>
            <a:custGeom>
              <a:avLst/>
              <a:gdLst/>
              <a:ahLst/>
              <a:cxnLst/>
              <a:rect l="l" t="t" r="r" b="b"/>
              <a:pathLst>
                <a:path w="366" h="853" fill="none" extrusionOk="0">
                  <a:moveTo>
                    <a:pt x="365" y="1"/>
                  </a:moveTo>
                  <a:lnTo>
                    <a:pt x="0" y="1"/>
                  </a:lnTo>
                  <a:lnTo>
                    <a:pt x="0" y="852"/>
                  </a:lnTo>
                  <a:lnTo>
                    <a:pt x="365" y="852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5" name="Google Shape;3035;p40"/>
            <p:cNvSpPr/>
            <p:nvPr/>
          </p:nvSpPr>
          <p:spPr>
            <a:xfrm>
              <a:off x="2036496" y="1483381"/>
              <a:ext cx="6540" cy="50000"/>
            </a:xfrm>
            <a:custGeom>
              <a:avLst/>
              <a:gdLst/>
              <a:ahLst/>
              <a:cxnLst/>
              <a:rect l="l" t="t" r="r" b="b"/>
              <a:pathLst>
                <a:path w="366" h="2798" extrusionOk="0">
                  <a:moveTo>
                    <a:pt x="0" y="0"/>
                  </a:moveTo>
                  <a:lnTo>
                    <a:pt x="0" y="2797"/>
                  </a:lnTo>
                  <a:lnTo>
                    <a:pt x="365" y="2797"/>
                  </a:lnTo>
                  <a:lnTo>
                    <a:pt x="365" y="2554"/>
                  </a:lnTo>
                  <a:lnTo>
                    <a:pt x="122" y="2554"/>
                  </a:lnTo>
                  <a:lnTo>
                    <a:pt x="122" y="24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847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6" name="Google Shape;3036;p40"/>
            <p:cNvSpPr/>
            <p:nvPr/>
          </p:nvSpPr>
          <p:spPr>
            <a:xfrm>
              <a:off x="2036496" y="1483381"/>
              <a:ext cx="6540" cy="50000"/>
            </a:xfrm>
            <a:custGeom>
              <a:avLst/>
              <a:gdLst/>
              <a:ahLst/>
              <a:cxnLst/>
              <a:rect l="l" t="t" r="r" b="b"/>
              <a:pathLst>
                <a:path w="366" h="2798" fill="none" extrusionOk="0">
                  <a:moveTo>
                    <a:pt x="365" y="0"/>
                  </a:moveTo>
                  <a:lnTo>
                    <a:pt x="0" y="0"/>
                  </a:lnTo>
                  <a:lnTo>
                    <a:pt x="0" y="2797"/>
                  </a:lnTo>
                  <a:lnTo>
                    <a:pt x="365" y="2797"/>
                  </a:lnTo>
                  <a:lnTo>
                    <a:pt x="365" y="2554"/>
                  </a:lnTo>
                  <a:lnTo>
                    <a:pt x="122" y="2554"/>
                  </a:lnTo>
                  <a:lnTo>
                    <a:pt x="122" y="243"/>
                  </a:lnTo>
                  <a:lnTo>
                    <a:pt x="365" y="243"/>
                  </a:lnTo>
                  <a:lnTo>
                    <a:pt x="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7" name="Google Shape;3037;p40"/>
            <p:cNvSpPr/>
            <p:nvPr/>
          </p:nvSpPr>
          <p:spPr>
            <a:xfrm>
              <a:off x="2043018" y="1529021"/>
              <a:ext cx="18" cy="19568"/>
            </a:xfrm>
            <a:custGeom>
              <a:avLst/>
              <a:gdLst/>
              <a:ahLst/>
              <a:cxnLst/>
              <a:rect l="l" t="t" r="r" b="b"/>
              <a:pathLst>
                <a:path w="1" h="1095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1095"/>
                  </a:lnTo>
                  <a:lnTo>
                    <a:pt x="0" y="1095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7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8" name="Google Shape;3038;p40"/>
            <p:cNvSpPr/>
            <p:nvPr/>
          </p:nvSpPr>
          <p:spPr>
            <a:xfrm>
              <a:off x="2043018" y="1529021"/>
              <a:ext cx="18" cy="19568"/>
            </a:xfrm>
            <a:custGeom>
              <a:avLst/>
              <a:gdLst/>
              <a:ahLst/>
              <a:cxnLst/>
              <a:rect l="l" t="t" r="r" b="b"/>
              <a:pathLst>
                <a:path w="1" h="109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1095"/>
                  </a:lnTo>
                  <a:lnTo>
                    <a:pt x="0" y="1095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9" name="Google Shape;3039;p40"/>
            <p:cNvSpPr/>
            <p:nvPr/>
          </p:nvSpPr>
          <p:spPr>
            <a:xfrm>
              <a:off x="2043018" y="152902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7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0" name="Google Shape;3040;p40"/>
            <p:cNvSpPr/>
            <p:nvPr/>
          </p:nvSpPr>
          <p:spPr>
            <a:xfrm>
              <a:off x="2043018" y="1529021"/>
              <a:ext cx="18" cy="436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1" name="Google Shape;3041;p40"/>
            <p:cNvSpPr/>
            <p:nvPr/>
          </p:nvSpPr>
          <p:spPr>
            <a:xfrm>
              <a:off x="1851756" y="2593948"/>
              <a:ext cx="1634372" cy="489013"/>
            </a:xfrm>
            <a:custGeom>
              <a:avLst/>
              <a:gdLst/>
              <a:ahLst/>
              <a:cxnLst/>
              <a:rect l="l" t="t" r="r" b="b"/>
              <a:pathLst>
                <a:path w="91459" h="27365" extrusionOk="0">
                  <a:moveTo>
                    <a:pt x="1" y="1"/>
                  </a:moveTo>
                  <a:lnTo>
                    <a:pt x="1" y="27365"/>
                  </a:lnTo>
                  <a:lnTo>
                    <a:pt x="91458" y="27365"/>
                  </a:lnTo>
                  <a:lnTo>
                    <a:pt x="9145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2" name="Google Shape;3042;p40"/>
            <p:cNvSpPr/>
            <p:nvPr/>
          </p:nvSpPr>
          <p:spPr>
            <a:xfrm>
              <a:off x="1832206" y="2559173"/>
              <a:ext cx="1688679" cy="82613"/>
            </a:xfrm>
            <a:custGeom>
              <a:avLst/>
              <a:gdLst/>
              <a:ahLst/>
              <a:cxnLst/>
              <a:rect l="l" t="t" r="r" b="b"/>
              <a:pathLst>
                <a:path w="94498" h="4623" extrusionOk="0">
                  <a:moveTo>
                    <a:pt x="0" y="1"/>
                  </a:moveTo>
                  <a:lnTo>
                    <a:pt x="0" y="4622"/>
                  </a:lnTo>
                  <a:lnTo>
                    <a:pt x="94498" y="4622"/>
                  </a:lnTo>
                  <a:lnTo>
                    <a:pt x="9449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3" name="Google Shape;3043;p40"/>
            <p:cNvSpPr/>
            <p:nvPr/>
          </p:nvSpPr>
          <p:spPr>
            <a:xfrm>
              <a:off x="1984333" y="1389921"/>
              <a:ext cx="510742" cy="91298"/>
            </a:xfrm>
            <a:custGeom>
              <a:avLst/>
              <a:gdLst/>
              <a:ahLst/>
              <a:cxnLst/>
              <a:rect l="l" t="t" r="r" b="b"/>
              <a:pathLst>
                <a:path w="28581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28581" y="5108"/>
                  </a:lnTo>
                  <a:lnTo>
                    <a:pt x="2858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4" name="Google Shape;3044;p40"/>
            <p:cNvSpPr/>
            <p:nvPr/>
          </p:nvSpPr>
          <p:spPr>
            <a:xfrm>
              <a:off x="1021551" y="4069652"/>
              <a:ext cx="69568" cy="371642"/>
            </a:xfrm>
            <a:custGeom>
              <a:avLst/>
              <a:gdLst/>
              <a:ahLst/>
              <a:cxnLst/>
              <a:rect l="l" t="t" r="r" b="b"/>
              <a:pathLst>
                <a:path w="3893" h="20797" extrusionOk="0">
                  <a:moveTo>
                    <a:pt x="1946" y="0"/>
                  </a:moveTo>
                  <a:lnTo>
                    <a:pt x="1460" y="1581"/>
                  </a:lnTo>
                  <a:lnTo>
                    <a:pt x="973" y="3162"/>
                  </a:lnTo>
                  <a:lnTo>
                    <a:pt x="730" y="4865"/>
                  </a:lnTo>
                  <a:lnTo>
                    <a:pt x="487" y="6567"/>
                  </a:lnTo>
                  <a:lnTo>
                    <a:pt x="122" y="9973"/>
                  </a:lnTo>
                  <a:lnTo>
                    <a:pt x="0" y="13135"/>
                  </a:lnTo>
                  <a:lnTo>
                    <a:pt x="122" y="15932"/>
                  </a:lnTo>
                  <a:lnTo>
                    <a:pt x="122" y="18121"/>
                  </a:lnTo>
                  <a:lnTo>
                    <a:pt x="365" y="20189"/>
                  </a:lnTo>
                  <a:lnTo>
                    <a:pt x="3162" y="20797"/>
                  </a:lnTo>
                  <a:lnTo>
                    <a:pt x="3527" y="18608"/>
                  </a:lnTo>
                  <a:lnTo>
                    <a:pt x="3771" y="16540"/>
                  </a:lnTo>
                  <a:lnTo>
                    <a:pt x="3892" y="14473"/>
                  </a:lnTo>
                  <a:lnTo>
                    <a:pt x="3892" y="12527"/>
                  </a:lnTo>
                  <a:lnTo>
                    <a:pt x="3892" y="10703"/>
                  </a:lnTo>
                  <a:lnTo>
                    <a:pt x="3771" y="9000"/>
                  </a:lnTo>
                  <a:lnTo>
                    <a:pt x="3406" y="5959"/>
                  </a:lnTo>
                  <a:lnTo>
                    <a:pt x="2919" y="3405"/>
                  </a:lnTo>
                  <a:lnTo>
                    <a:pt x="2433" y="1581"/>
                  </a:lnTo>
                  <a:lnTo>
                    <a:pt x="1946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5" name="Google Shape;3045;p40"/>
            <p:cNvSpPr/>
            <p:nvPr/>
          </p:nvSpPr>
          <p:spPr>
            <a:xfrm>
              <a:off x="1082399" y="4102247"/>
              <a:ext cx="89136" cy="336885"/>
            </a:xfrm>
            <a:custGeom>
              <a:avLst/>
              <a:gdLst/>
              <a:ahLst/>
              <a:cxnLst/>
              <a:rect l="l" t="t" r="r" b="b"/>
              <a:pathLst>
                <a:path w="4988" h="18852" extrusionOk="0">
                  <a:moveTo>
                    <a:pt x="4987" y="0"/>
                  </a:moveTo>
                  <a:lnTo>
                    <a:pt x="4014" y="973"/>
                  </a:lnTo>
                  <a:lnTo>
                    <a:pt x="3163" y="2068"/>
                  </a:lnTo>
                  <a:lnTo>
                    <a:pt x="2433" y="3284"/>
                  </a:lnTo>
                  <a:lnTo>
                    <a:pt x="1825" y="4743"/>
                  </a:lnTo>
                  <a:lnTo>
                    <a:pt x="1339" y="6203"/>
                  </a:lnTo>
                  <a:lnTo>
                    <a:pt x="974" y="7662"/>
                  </a:lnTo>
                  <a:lnTo>
                    <a:pt x="609" y="9122"/>
                  </a:lnTo>
                  <a:lnTo>
                    <a:pt x="366" y="10703"/>
                  </a:lnTo>
                  <a:lnTo>
                    <a:pt x="122" y="13378"/>
                  </a:lnTo>
                  <a:lnTo>
                    <a:pt x="1" y="15689"/>
                  </a:lnTo>
                  <a:lnTo>
                    <a:pt x="1" y="17878"/>
                  </a:lnTo>
                  <a:lnTo>
                    <a:pt x="3163" y="18851"/>
                  </a:lnTo>
                  <a:lnTo>
                    <a:pt x="3771" y="13743"/>
                  </a:lnTo>
                  <a:lnTo>
                    <a:pt x="4379" y="7419"/>
                  </a:lnTo>
                  <a:lnTo>
                    <a:pt x="4987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6" name="Google Shape;3046;p40"/>
            <p:cNvSpPr/>
            <p:nvPr/>
          </p:nvSpPr>
          <p:spPr>
            <a:xfrm>
              <a:off x="971569" y="4121797"/>
              <a:ext cx="84775" cy="339065"/>
            </a:xfrm>
            <a:custGeom>
              <a:avLst/>
              <a:gdLst/>
              <a:ahLst/>
              <a:cxnLst/>
              <a:rect l="l" t="t" r="r" b="b"/>
              <a:pathLst>
                <a:path w="4744" h="18974" extrusionOk="0">
                  <a:moveTo>
                    <a:pt x="0" y="1"/>
                  </a:moveTo>
                  <a:lnTo>
                    <a:pt x="608" y="7541"/>
                  </a:lnTo>
                  <a:lnTo>
                    <a:pt x="1216" y="13744"/>
                  </a:lnTo>
                  <a:lnTo>
                    <a:pt x="1824" y="18974"/>
                  </a:lnTo>
                  <a:lnTo>
                    <a:pt x="4743" y="17879"/>
                  </a:lnTo>
                  <a:lnTo>
                    <a:pt x="4743" y="15811"/>
                  </a:lnTo>
                  <a:lnTo>
                    <a:pt x="4743" y="13501"/>
                  </a:lnTo>
                  <a:lnTo>
                    <a:pt x="4378" y="10703"/>
                  </a:lnTo>
                  <a:lnTo>
                    <a:pt x="4257" y="9244"/>
                  </a:lnTo>
                  <a:lnTo>
                    <a:pt x="3892" y="7663"/>
                  </a:lnTo>
                  <a:lnTo>
                    <a:pt x="3527" y="6203"/>
                  </a:lnTo>
                  <a:lnTo>
                    <a:pt x="3041" y="4744"/>
                  </a:lnTo>
                  <a:lnTo>
                    <a:pt x="2433" y="3406"/>
                  </a:lnTo>
                  <a:lnTo>
                    <a:pt x="1824" y="2068"/>
                  </a:lnTo>
                  <a:lnTo>
                    <a:pt x="973" y="9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7" name="Google Shape;3047;p40"/>
            <p:cNvSpPr/>
            <p:nvPr/>
          </p:nvSpPr>
          <p:spPr>
            <a:xfrm>
              <a:off x="1097624" y="4171797"/>
              <a:ext cx="126055" cy="304272"/>
            </a:xfrm>
            <a:custGeom>
              <a:avLst/>
              <a:gdLst/>
              <a:ahLst/>
              <a:cxnLst/>
              <a:rect l="l" t="t" r="r" b="b"/>
              <a:pathLst>
                <a:path w="7054" h="17027" extrusionOk="0">
                  <a:moveTo>
                    <a:pt x="7054" y="0"/>
                  </a:moveTo>
                  <a:lnTo>
                    <a:pt x="5595" y="851"/>
                  </a:lnTo>
                  <a:lnTo>
                    <a:pt x="4500" y="1946"/>
                  </a:lnTo>
                  <a:lnTo>
                    <a:pt x="3405" y="3041"/>
                  </a:lnTo>
                  <a:lnTo>
                    <a:pt x="2676" y="4257"/>
                  </a:lnTo>
                  <a:lnTo>
                    <a:pt x="1946" y="5595"/>
                  </a:lnTo>
                  <a:lnTo>
                    <a:pt x="1338" y="6932"/>
                  </a:lnTo>
                  <a:lnTo>
                    <a:pt x="973" y="8270"/>
                  </a:lnTo>
                  <a:lnTo>
                    <a:pt x="608" y="9486"/>
                  </a:lnTo>
                  <a:lnTo>
                    <a:pt x="243" y="11919"/>
                  </a:lnTo>
                  <a:lnTo>
                    <a:pt x="0" y="13986"/>
                  </a:lnTo>
                  <a:lnTo>
                    <a:pt x="0" y="15324"/>
                  </a:lnTo>
                  <a:lnTo>
                    <a:pt x="0" y="15811"/>
                  </a:lnTo>
                  <a:lnTo>
                    <a:pt x="608" y="16297"/>
                  </a:lnTo>
                  <a:lnTo>
                    <a:pt x="1216" y="16662"/>
                  </a:lnTo>
                  <a:lnTo>
                    <a:pt x="1824" y="16905"/>
                  </a:lnTo>
                  <a:lnTo>
                    <a:pt x="2432" y="17027"/>
                  </a:lnTo>
                  <a:lnTo>
                    <a:pt x="2797" y="16905"/>
                  </a:lnTo>
                  <a:lnTo>
                    <a:pt x="2919" y="16784"/>
                  </a:lnTo>
                  <a:lnTo>
                    <a:pt x="3162" y="16419"/>
                  </a:lnTo>
                  <a:lnTo>
                    <a:pt x="3284" y="16054"/>
                  </a:lnTo>
                  <a:lnTo>
                    <a:pt x="3284" y="15446"/>
                  </a:lnTo>
                  <a:lnTo>
                    <a:pt x="3284" y="14716"/>
                  </a:lnTo>
                  <a:lnTo>
                    <a:pt x="3284" y="13865"/>
                  </a:lnTo>
                  <a:lnTo>
                    <a:pt x="3284" y="12770"/>
                  </a:lnTo>
                  <a:lnTo>
                    <a:pt x="3649" y="10581"/>
                  </a:lnTo>
                  <a:lnTo>
                    <a:pt x="4257" y="8149"/>
                  </a:lnTo>
                  <a:lnTo>
                    <a:pt x="4986" y="5716"/>
                  </a:lnTo>
                  <a:lnTo>
                    <a:pt x="6324" y="1581"/>
                  </a:lnTo>
                  <a:lnTo>
                    <a:pt x="7054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8" name="Google Shape;3048;p40"/>
            <p:cNvSpPr/>
            <p:nvPr/>
          </p:nvSpPr>
          <p:spPr>
            <a:xfrm>
              <a:off x="921569" y="4223960"/>
              <a:ext cx="119550" cy="258633"/>
            </a:xfrm>
            <a:custGeom>
              <a:avLst/>
              <a:gdLst/>
              <a:ahLst/>
              <a:cxnLst/>
              <a:rect l="l" t="t" r="r" b="b"/>
              <a:pathLst>
                <a:path w="6690" h="14473" extrusionOk="0">
                  <a:moveTo>
                    <a:pt x="1" y="0"/>
                  </a:moveTo>
                  <a:lnTo>
                    <a:pt x="609" y="1459"/>
                  </a:lnTo>
                  <a:lnTo>
                    <a:pt x="1947" y="4865"/>
                  </a:lnTo>
                  <a:lnTo>
                    <a:pt x="2555" y="6932"/>
                  </a:lnTo>
                  <a:lnTo>
                    <a:pt x="3163" y="9000"/>
                  </a:lnTo>
                  <a:lnTo>
                    <a:pt x="3528" y="10946"/>
                  </a:lnTo>
                  <a:lnTo>
                    <a:pt x="3528" y="11797"/>
                  </a:lnTo>
                  <a:lnTo>
                    <a:pt x="3528" y="12527"/>
                  </a:lnTo>
                  <a:lnTo>
                    <a:pt x="3528" y="13135"/>
                  </a:lnTo>
                  <a:lnTo>
                    <a:pt x="3528" y="13621"/>
                  </a:lnTo>
                  <a:lnTo>
                    <a:pt x="3649" y="13986"/>
                  </a:lnTo>
                  <a:lnTo>
                    <a:pt x="3893" y="14229"/>
                  </a:lnTo>
                  <a:lnTo>
                    <a:pt x="4136" y="14473"/>
                  </a:lnTo>
                  <a:lnTo>
                    <a:pt x="4987" y="14473"/>
                  </a:lnTo>
                  <a:lnTo>
                    <a:pt x="5595" y="14229"/>
                  </a:lnTo>
                  <a:lnTo>
                    <a:pt x="6203" y="13865"/>
                  </a:lnTo>
                  <a:lnTo>
                    <a:pt x="6690" y="13500"/>
                  </a:lnTo>
                  <a:lnTo>
                    <a:pt x="6690" y="11919"/>
                  </a:lnTo>
                  <a:lnTo>
                    <a:pt x="6568" y="10216"/>
                  </a:lnTo>
                  <a:lnTo>
                    <a:pt x="6203" y="8148"/>
                  </a:lnTo>
                  <a:lnTo>
                    <a:pt x="5839" y="7054"/>
                  </a:lnTo>
                  <a:lnTo>
                    <a:pt x="5474" y="5959"/>
                  </a:lnTo>
                  <a:lnTo>
                    <a:pt x="4866" y="4743"/>
                  </a:lnTo>
                  <a:lnTo>
                    <a:pt x="4258" y="3649"/>
                  </a:lnTo>
                  <a:lnTo>
                    <a:pt x="3406" y="2676"/>
                  </a:lnTo>
                  <a:lnTo>
                    <a:pt x="2433" y="1703"/>
                  </a:lnTo>
                  <a:lnTo>
                    <a:pt x="1339" y="7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9" name="Google Shape;3049;p40"/>
            <p:cNvSpPr/>
            <p:nvPr/>
          </p:nvSpPr>
          <p:spPr>
            <a:xfrm>
              <a:off x="1421446" y="4069652"/>
              <a:ext cx="69568" cy="371642"/>
            </a:xfrm>
            <a:custGeom>
              <a:avLst/>
              <a:gdLst/>
              <a:ahLst/>
              <a:cxnLst/>
              <a:rect l="l" t="t" r="r" b="b"/>
              <a:pathLst>
                <a:path w="3893" h="20797" extrusionOk="0">
                  <a:moveTo>
                    <a:pt x="1946" y="0"/>
                  </a:moveTo>
                  <a:lnTo>
                    <a:pt x="1460" y="1581"/>
                  </a:lnTo>
                  <a:lnTo>
                    <a:pt x="973" y="3162"/>
                  </a:lnTo>
                  <a:lnTo>
                    <a:pt x="730" y="4865"/>
                  </a:lnTo>
                  <a:lnTo>
                    <a:pt x="487" y="6567"/>
                  </a:lnTo>
                  <a:lnTo>
                    <a:pt x="122" y="9973"/>
                  </a:lnTo>
                  <a:lnTo>
                    <a:pt x="0" y="13135"/>
                  </a:lnTo>
                  <a:lnTo>
                    <a:pt x="122" y="15932"/>
                  </a:lnTo>
                  <a:lnTo>
                    <a:pt x="122" y="18121"/>
                  </a:lnTo>
                  <a:lnTo>
                    <a:pt x="365" y="20189"/>
                  </a:lnTo>
                  <a:lnTo>
                    <a:pt x="3162" y="20797"/>
                  </a:lnTo>
                  <a:lnTo>
                    <a:pt x="3527" y="18608"/>
                  </a:lnTo>
                  <a:lnTo>
                    <a:pt x="3770" y="16540"/>
                  </a:lnTo>
                  <a:lnTo>
                    <a:pt x="3892" y="14473"/>
                  </a:lnTo>
                  <a:lnTo>
                    <a:pt x="3892" y="12527"/>
                  </a:lnTo>
                  <a:lnTo>
                    <a:pt x="3892" y="10703"/>
                  </a:lnTo>
                  <a:lnTo>
                    <a:pt x="3770" y="9000"/>
                  </a:lnTo>
                  <a:lnTo>
                    <a:pt x="3406" y="5959"/>
                  </a:lnTo>
                  <a:lnTo>
                    <a:pt x="2919" y="3405"/>
                  </a:lnTo>
                  <a:lnTo>
                    <a:pt x="2433" y="1581"/>
                  </a:lnTo>
                  <a:lnTo>
                    <a:pt x="1946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0" name="Google Shape;3050;p40"/>
            <p:cNvSpPr/>
            <p:nvPr/>
          </p:nvSpPr>
          <p:spPr>
            <a:xfrm>
              <a:off x="1482293" y="4102247"/>
              <a:ext cx="89118" cy="336885"/>
            </a:xfrm>
            <a:custGeom>
              <a:avLst/>
              <a:gdLst/>
              <a:ahLst/>
              <a:cxnLst/>
              <a:rect l="l" t="t" r="r" b="b"/>
              <a:pathLst>
                <a:path w="4987" h="18852" extrusionOk="0">
                  <a:moveTo>
                    <a:pt x="4987" y="0"/>
                  </a:moveTo>
                  <a:lnTo>
                    <a:pt x="4014" y="973"/>
                  </a:lnTo>
                  <a:lnTo>
                    <a:pt x="3163" y="2068"/>
                  </a:lnTo>
                  <a:lnTo>
                    <a:pt x="2433" y="3284"/>
                  </a:lnTo>
                  <a:lnTo>
                    <a:pt x="1825" y="4743"/>
                  </a:lnTo>
                  <a:lnTo>
                    <a:pt x="1338" y="6203"/>
                  </a:lnTo>
                  <a:lnTo>
                    <a:pt x="974" y="7662"/>
                  </a:lnTo>
                  <a:lnTo>
                    <a:pt x="609" y="9122"/>
                  </a:lnTo>
                  <a:lnTo>
                    <a:pt x="365" y="10703"/>
                  </a:lnTo>
                  <a:lnTo>
                    <a:pt x="122" y="13378"/>
                  </a:lnTo>
                  <a:lnTo>
                    <a:pt x="1" y="15689"/>
                  </a:lnTo>
                  <a:lnTo>
                    <a:pt x="1" y="17878"/>
                  </a:lnTo>
                  <a:lnTo>
                    <a:pt x="3163" y="18851"/>
                  </a:lnTo>
                  <a:lnTo>
                    <a:pt x="3771" y="13743"/>
                  </a:lnTo>
                  <a:lnTo>
                    <a:pt x="4379" y="7419"/>
                  </a:lnTo>
                  <a:lnTo>
                    <a:pt x="4987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1" name="Google Shape;3051;p40"/>
            <p:cNvSpPr/>
            <p:nvPr/>
          </p:nvSpPr>
          <p:spPr>
            <a:xfrm>
              <a:off x="1371464" y="4121797"/>
              <a:ext cx="84775" cy="339065"/>
            </a:xfrm>
            <a:custGeom>
              <a:avLst/>
              <a:gdLst/>
              <a:ahLst/>
              <a:cxnLst/>
              <a:rect l="l" t="t" r="r" b="b"/>
              <a:pathLst>
                <a:path w="4744" h="18974" extrusionOk="0">
                  <a:moveTo>
                    <a:pt x="0" y="1"/>
                  </a:moveTo>
                  <a:lnTo>
                    <a:pt x="608" y="7541"/>
                  </a:lnTo>
                  <a:lnTo>
                    <a:pt x="1216" y="13744"/>
                  </a:lnTo>
                  <a:lnTo>
                    <a:pt x="1824" y="18974"/>
                  </a:lnTo>
                  <a:lnTo>
                    <a:pt x="4743" y="17879"/>
                  </a:lnTo>
                  <a:lnTo>
                    <a:pt x="4743" y="15811"/>
                  </a:lnTo>
                  <a:lnTo>
                    <a:pt x="4743" y="13501"/>
                  </a:lnTo>
                  <a:lnTo>
                    <a:pt x="4378" y="10703"/>
                  </a:lnTo>
                  <a:lnTo>
                    <a:pt x="4257" y="9244"/>
                  </a:lnTo>
                  <a:lnTo>
                    <a:pt x="3892" y="7663"/>
                  </a:lnTo>
                  <a:lnTo>
                    <a:pt x="3527" y="6203"/>
                  </a:lnTo>
                  <a:lnTo>
                    <a:pt x="3040" y="4744"/>
                  </a:lnTo>
                  <a:lnTo>
                    <a:pt x="2432" y="3406"/>
                  </a:lnTo>
                  <a:lnTo>
                    <a:pt x="1824" y="2068"/>
                  </a:lnTo>
                  <a:lnTo>
                    <a:pt x="973" y="9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2" name="Google Shape;3052;p40"/>
            <p:cNvSpPr/>
            <p:nvPr/>
          </p:nvSpPr>
          <p:spPr>
            <a:xfrm>
              <a:off x="1497501" y="4171797"/>
              <a:ext cx="126073" cy="304272"/>
            </a:xfrm>
            <a:custGeom>
              <a:avLst/>
              <a:gdLst/>
              <a:ahLst/>
              <a:cxnLst/>
              <a:rect l="l" t="t" r="r" b="b"/>
              <a:pathLst>
                <a:path w="7055" h="17027" extrusionOk="0">
                  <a:moveTo>
                    <a:pt x="7055" y="0"/>
                  </a:moveTo>
                  <a:lnTo>
                    <a:pt x="5595" y="851"/>
                  </a:lnTo>
                  <a:lnTo>
                    <a:pt x="4501" y="1946"/>
                  </a:lnTo>
                  <a:lnTo>
                    <a:pt x="3528" y="3041"/>
                  </a:lnTo>
                  <a:lnTo>
                    <a:pt x="2677" y="4257"/>
                  </a:lnTo>
                  <a:lnTo>
                    <a:pt x="1947" y="5595"/>
                  </a:lnTo>
                  <a:lnTo>
                    <a:pt x="1339" y="6932"/>
                  </a:lnTo>
                  <a:lnTo>
                    <a:pt x="974" y="8270"/>
                  </a:lnTo>
                  <a:lnTo>
                    <a:pt x="609" y="9486"/>
                  </a:lnTo>
                  <a:lnTo>
                    <a:pt x="244" y="11919"/>
                  </a:lnTo>
                  <a:lnTo>
                    <a:pt x="1" y="13986"/>
                  </a:lnTo>
                  <a:lnTo>
                    <a:pt x="1" y="15324"/>
                  </a:lnTo>
                  <a:lnTo>
                    <a:pt x="1" y="15811"/>
                  </a:lnTo>
                  <a:lnTo>
                    <a:pt x="609" y="16297"/>
                  </a:lnTo>
                  <a:lnTo>
                    <a:pt x="1217" y="16662"/>
                  </a:lnTo>
                  <a:lnTo>
                    <a:pt x="1825" y="16905"/>
                  </a:lnTo>
                  <a:lnTo>
                    <a:pt x="2433" y="17027"/>
                  </a:lnTo>
                  <a:lnTo>
                    <a:pt x="2798" y="16905"/>
                  </a:lnTo>
                  <a:lnTo>
                    <a:pt x="3041" y="16784"/>
                  </a:lnTo>
                  <a:lnTo>
                    <a:pt x="3163" y="16419"/>
                  </a:lnTo>
                  <a:lnTo>
                    <a:pt x="3285" y="16054"/>
                  </a:lnTo>
                  <a:lnTo>
                    <a:pt x="3406" y="15446"/>
                  </a:lnTo>
                  <a:lnTo>
                    <a:pt x="3285" y="14716"/>
                  </a:lnTo>
                  <a:lnTo>
                    <a:pt x="3285" y="13865"/>
                  </a:lnTo>
                  <a:lnTo>
                    <a:pt x="3406" y="12770"/>
                  </a:lnTo>
                  <a:lnTo>
                    <a:pt x="3771" y="10581"/>
                  </a:lnTo>
                  <a:lnTo>
                    <a:pt x="4258" y="8149"/>
                  </a:lnTo>
                  <a:lnTo>
                    <a:pt x="4987" y="5716"/>
                  </a:lnTo>
                  <a:lnTo>
                    <a:pt x="6325" y="1581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3" name="Google Shape;3053;p40"/>
            <p:cNvSpPr/>
            <p:nvPr/>
          </p:nvSpPr>
          <p:spPr>
            <a:xfrm>
              <a:off x="1321463" y="4223960"/>
              <a:ext cx="119550" cy="258633"/>
            </a:xfrm>
            <a:custGeom>
              <a:avLst/>
              <a:gdLst/>
              <a:ahLst/>
              <a:cxnLst/>
              <a:rect l="l" t="t" r="r" b="b"/>
              <a:pathLst>
                <a:path w="6690" h="14473" extrusionOk="0">
                  <a:moveTo>
                    <a:pt x="1" y="0"/>
                  </a:moveTo>
                  <a:lnTo>
                    <a:pt x="609" y="1459"/>
                  </a:lnTo>
                  <a:lnTo>
                    <a:pt x="1947" y="4865"/>
                  </a:lnTo>
                  <a:lnTo>
                    <a:pt x="2555" y="6932"/>
                  </a:lnTo>
                  <a:lnTo>
                    <a:pt x="3163" y="9000"/>
                  </a:lnTo>
                  <a:lnTo>
                    <a:pt x="3528" y="10946"/>
                  </a:lnTo>
                  <a:lnTo>
                    <a:pt x="3528" y="11797"/>
                  </a:lnTo>
                  <a:lnTo>
                    <a:pt x="3528" y="12527"/>
                  </a:lnTo>
                  <a:lnTo>
                    <a:pt x="3528" y="13135"/>
                  </a:lnTo>
                  <a:lnTo>
                    <a:pt x="3528" y="13621"/>
                  </a:lnTo>
                  <a:lnTo>
                    <a:pt x="3649" y="13986"/>
                  </a:lnTo>
                  <a:lnTo>
                    <a:pt x="3893" y="14229"/>
                  </a:lnTo>
                  <a:lnTo>
                    <a:pt x="4136" y="14473"/>
                  </a:lnTo>
                  <a:lnTo>
                    <a:pt x="4987" y="14473"/>
                  </a:lnTo>
                  <a:lnTo>
                    <a:pt x="5595" y="14229"/>
                  </a:lnTo>
                  <a:lnTo>
                    <a:pt x="6203" y="13865"/>
                  </a:lnTo>
                  <a:lnTo>
                    <a:pt x="6690" y="13500"/>
                  </a:lnTo>
                  <a:lnTo>
                    <a:pt x="6690" y="11919"/>
                  </a:lnTo>
                  <a:lnTo>
                    <a:pt x="6568" y="10216"/>
                  </a:lnTo>
                  <a:lnTo>
                    <a:pt x="6203" y="8148"/>
                  </a:lnTo>
                  <a:lnTo>
                    <a:pt x="5838" y="7054"/>
                  </a:lnTo>
                  <a:lnTo>
                    <a:pt x="5474" y="5959"/>
                  </a:lnTo>
                  <a:lnTo>
                    <a:pt x="4866" y="4743"/>
                  </a:lnTo>
                  <a:lnTo>
                    <a:pt x="4257" y="3649"/>
                  </a:lnTo>
                  <a:lnTo>
                    <a:pt x="3406" y="2676"/>
                  </a:lnTo>
                  <a:lnTo>
                    <a:pt x="2433" y="1703"/>
                  </a:lnTo>
                  <a:lnTo>
                    <a:pt x="1339" y="7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4" name="Google Shape;3054;p40"/>
            <p:cNvSpPr/>
            <p:nvPr/>
          </p:nvSpPr>
          <p:spPr>
            <a:xfrm>
              <a:off x="1823503" y="4069652"/>
              <a:ext cx="67388" cy="371642"/>
            </a:xfrm>
            <a:custGeom>
              <a:avLst/>
              <a:gdLst/>
              <a:ahLst/>
              <a:cxnLst/>
              <a:rect l="l" t="t" r="r" b="b"/>
              <a:pathLst>
                <a:path w="3771" h="20797" extrusionOk="0">
                  <a:moveTo>
                    <a:pt x="1825" y="0"/>
                  </a:moveTo>
                  <a:lnTo>
                    <a:pt x="1339" y="1581"/>
                  </a:lnTo>
                  <a:lnTo>
                    <a:pt x="852" y="3162"/>
                  </a:lnTo>
                  <a:lnTo>
                    <a:pt x="609" y="4865"/>
                  </a:lnTo>
                  <a:lnTo>
                    <a:pt x="366" y="6567"/>
                  </a:lnTo>
                  <a:lnTo>
                    <a:pt x="1" y="9973"/>
                  </a:lnTo>
                  <a:lnTo>
                    <a:pt x="1" y="13135"/>
                  </a:lnTo>
                  <a:lnTo>
                    <a:pt x="1" y="15932"/>
                  </a:lnTo>
                  <a:lnTo>
                    <a:pt x="122" y="18121"/>
                  </a:lnTo>
                  <a:lnTo>
                    <a:pt x="244" y="20189"/>
                  </a:lnTo>
                  <a:lnTo>
                    <a:pt x="3041" y="20797"/>
                  </a:lnTo>
                  <a:lnTo>
                    <a:pt x="3406" y="18608"/>
                  </a:lnTo>
                  <a:lnTo>
                    <a:pt x="3649" y="16540"/>
                  </a:lnTo>
                  <a:lnTo>
                    <a:pt x="3771" y="14473"/>
                  </a:lnTo>
                  <a:lnTo>
                    <a:pt x="3771" y="12527"/>
                  </a:lnTo>
                  <a:lnTo>
                    <a:pt x="3771" y="10703"/>
                  </a:lnTo>
                  <a:lnTo>
                    <a:pt x="3649" y="9000"/>
                  </a:lnTo>
                  <a:lnTo>
                    <a:pt x="3284" y="5959"/>
                  </a:lnTo>
                  <a:lnTo>
                    <a:pt x="2798" y="3405"/>
                  </a:lnTo>
                  <a:lnTo>
                    <a:pt x="2311" y="1581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5" name="Google Shape;3055;p40"/>
            <p:cNvSpPr/>
            <p:nvPr/>
          </p:nvSpPr>
          <p:spPr>
            <a:xfrm>
              <a:off x="1882188" y="4102247"/>
              <a:ext cx="89118" cy="336885"/>
            </a:xfrm>
            <a:custGeom>
              <a:avLst/>
              <a:gdLst/>
              <a:ahLst/>
              <a:cxnLst/>
              <a:rect l="l" t="t" r="r" b="b"/>
              <a:pathLst>
                <a:path w="4987" h="18852" extrusionOk="0">
                  <a:moveTo>
                    <a:pt x="4987" y="0"/>
                  </a:moveTo>
                  <a:lnTo>
                    <a:pt x="4014" y="973"/>
                  </a:lnTo>
                  <a:lnTo>
                    <a:pt x="3162" y="2068"/>
                  </a:lnTo>
                  <a:lnTo>
                    <a:pt x="2433" y="3284"/>
                  </a:lnTo>
                  <a:lnTo>
                    <a:pt x="1825" y="4743"/>
                  </a:lnTo>
                  <a:lnTo>
                    <a:pt x="1338" y="6203"/>
                  </a:lnTo>
                  <a:lnTo>
                    <a:pt x="973" y="7662"/>
                  </a:lnTo>
                  <a:lnTo>
                    <a:pt x="609" y="9122"/>
                  </a:lnTo>
                  <a:lnTo>
                    <a:pt x="365" y="10703"/>
                  </a:lnTo>
                  <a:lnTo>
                    <a:pt x="122" y="13378"/>
                  </a:lnTo>
                  <a:lnTo>
                    <a:pt x="0" y="15689"/>
                  </a:lnTo>
                  <a:lnTo>
                    <a:pt x="122" y="17878"/>
                  </a:lnTo>
                  <a:lnTo>
                    <a:pt x="3162" y="18851"/>
                  </a:lnTo>
                  <a:lnTo>
                    <a:pt x="3771" y="13743"/>
                  </a:lnTo>
                  <a:lnTo>
                    <a:pt x="4379" y="7419"/>
                  </a:lnTo>
                  <a:lnTo>
                    <a:pt x="4987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6" name="Google Shape;3056;p40"/>
            <p:cNvSpPr/>
            <p:nvPr/>
          </p:nvSpPr>
          <p:spPr>
            <a:xfrm>
              <a:off x="1771341" y="4121797"/>
              <a:ext cx="86955" cy="339065"/>
            </a:xfrm>
            <a:custGeom>
              <a:avLst/>
              <a:gdLst/>
              <a:ahLst/>
              <a:cxnLst/>
              <a:rect l="l" t="t" r="r" b="b"/>
              <a:pathLst>
                <a:path w="4866" h="18974" extrusionOk="0">
                  <a:moveTo>
                    <a:pt x="1" y="1"/>
                  </a:moveTo>
                  <a:lnTo>
                    <a:pt x="609" y="7541"/>
                  </a:lnTo>
                  <a:lnTo>
                    <a:pt x="1217" y="13744"/>
                  </a:lnTo>
                  <a:lnTo>
                    <a:pt x="1825" y="18974"/>
                  </a:lnTo>
                  <a:lnTo>
                    <a:pt x="4744" y="17879"/>
                  </a:lnTo>
                  <a:lnTo>
                    <a:pt x="4866" y="15811"/>
                  </a:lnTo>
                  <a:lnTo>
                    <a:pt x="4744" y="13501"/>
                  </a:lnTo>
                  <a:lnTo>
                    <a:pt x="4501" y="10703"/>
                  </a:lnTo>
                  <a:lnTo>
                    <a:pt x="4258" y="9244"/>
                  </a:lnTo>
                  <a:lnTo>
                    <a:pt x="3893" y="7663"/>
                  </a:lnTo>
                  <a:lnTo>
                    <a:pt x="3528" y="6203"/>
                  </a:lnTo>
                  <a:lnTo>
                    <a:pt x="3041" y="4744"/>
                  </a:lnTo>
                  <a:lnTo>
                    <a:pt x="2433" y="3406"/>
                  </a:lnTo>
                  <a:lnTo>
                    <a:pt x="1825" y="2068"/>
                  </a:lnTo>
                  <a:lnTo>
                    <a:pt x="974" y="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7" name="Google Shape;3057;p40"/>
            <p:cNvSpPr/>
            <p:nvPr/>
          </p:nvSpPr>
          <p:spPr>
            <a:xfrm>
              <a:off x="1897396" y="4171797"/>
              <a:ext cx="126073" cy="304272"/>
            </a:xfrm>
            <a:custGeom>
              <a:avLst/>
              <a:gdLst/>
              <a:ahLst/>
              <a:cxnLst/>
              <a:rect l="l" t="t" r="r" b="b"/>
              <a:pathLst>
                <a:path w="7055" h="17027" extrusionOk="0">
                  <a:moveTo>
                    <a:pt x="7055" y="0"/>
                  </a:moveTo>
                  <a:lnTo>
                    <a:pt x="5595" y="851"/>
                  </a:lnTo>
                  <a:lnTo>
                    <a:pt x="4501" y="1946"/>
                  </a:lnTo>
                  <a:lnTo>
                    <a:pt x="3528" y="3041"/>
                  </a:lnTo>
                  <a:lnTo>
                    <a:pt x="2676" y="4257"/>
                  </a:lnTo>
                  <a:lnTo>
                    <a:pt x="1947" y="5595"/>
                  </a:lnTo>
                  <a:lnTo>
                    <a:pt x="1339" y="6932"/>
                  </a:lnTo>
                  <a:lnTo>
                    <a:pt x="974" y="8270"/>
                  </a:lnTo>
                  <a:lnTo>
                    <a:pt x="609" y="9486"/>
                  </a:lnTo>
                  <a:lnTo>
                    <a:pt x="244" y="11919"/>
                  </a:lnTo>
                  <a:lnTo>
                    <a:pt x="1" y="13986"/>
                  </a:lnTo>
                  <a:lnTo>
                    <a:pt x="1" y="15324"/>
                  </a:lnTo>
                  <a:lnTo>
                    <a:pt x="122" y="15811"/>
                  </a:lnTo>
                  <a:lnTo>
                    <a:pt x="609" y="16297"/>
                  </a:lnTo>
                  <a:lnTo>
                    <a:pt x="1217" y="16662"/>
                  </a:lnTo>
                  <a:lnTo>
                    <a:pt x="1825" y="16905"/>
                  </a:lnTo>
                  <a:lnTo>
                    <a:pt x="2433" y="17027"/>
                  </a:lnTo>
                  <a:lnTo>
                    <a:pt x="2798" y="16905"/>
                  </a:lnTo>
                  <a:lnTo>
                    <a:pt x="3041" y="16784"/>
                  </a:lnTo>
                  <a:lnTo>
                    <a:pt x="3163" y="16419"/>
                  </a:lnTo>
                  <a:lnTo>
                    <a:pt x="3284" y="16054"/>
                  </a:lnTo>
                  <a:lnTo>
                    <a:pt x="3406" y="15446"/>
                  </a:lnTo>
                  <a:lnTo>
                    <a:pt x="3284" y="14716"/>
                  </a:lnTo>
                  <a:lnTo>
                    <a:pt x="3284" y="13865"/>
                  </a:lnTo>
                  <a:lnTo>
                    <a:pt x="3406" y="12770"/>
                  </a:lnTo>
                  <a:lnTo>
                    <a:pt x="3771" y="10581"/>
                  </a:lnTo>
                  <a:lnTo>
                    <a:pt x="4257" y="8149"/>
                  </a:lnTo>
                  <a:lnTo>
                    <a:pt x="4987" y="5716"/>
                  </a:lnTo>
                  <a:lnTo>
                    <a:pt x="6325" y="1581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8" name="Google Shape;3058;p40"/>
            <p:cNvSpPr/>
            <p:nvPr/>
          </p:nvSpPr>
          <p:spPr>
            <a:xfrm>
              <a:off x="1721358" y="4223960"/>
              <a:ext cx="119550" cy="258633"/>
            </a:xfrm>
            <a:custGeom>
              <a:avLst/>
              <a:gdLst/>
              <a:ahLst/>
              <a:cxnLst/>
              <a:rect l="l" t="t" r="r" b="b"/>
              <a:pathLst>
                <a:path w="6690" h="14473" extrusionOk="0">
                  <a:moveTo>
                    <a:pt x="1" y="0"/>
                  </a:moveTo>
                  <a:lnTo>
                    <a:pt x="609" y="1459"/>
                  </a:lnTo>
                  <a:lnTo>
                    <a:pt x="1947" y="4865"/>
                  </a:lnTo>
                  <a:lnTo>
                    <a:pt x="2555" y="6932"/>
                  </a:lnTo>
                  <a:lnTo>
                    <a:pt x="3163" y="9000"/>
                  </a:lnTo>
                  <a:lnTo>
                    <a:pt x="3528" y="10946"/>
                  </a:lnTo>
                  <a:lnTo>
                    <a:pt x="3649" y="11797"/>
                  </a:lnTo>
                  <a:lnTo>
                    <a:pt x="3528" y="12527"/>
                  </a:lnTo>
                  <a:lnTo>
                    <a:pt x="3528" y="13135"/>
                  </a:lnTo>
                  <a:lnTo>
                    <a:pt x="3528" y="13621"/>
                  </a:lnTo>
                  <a:lnTo>
                    <a:pt x="3649" y="13986"/>
                  </a:lnTo>
                  <a:lnTo>
                    <a:pt x="3892" y="14229"/>
                  </a:lnTo>
                  <a:lnTo>
                    <a:pt x="4136" y="14473"/>
                  </a:lnTo>
                  <a:lnTo>
                    <a:pt x="4987" y="14473"/>
                  </a:lnTo>
                  <a:lnTo>
                    <a:pt x="5595" y="14229"/>
                  </a:lnTo>
                  <a:lnTo>
                    <a:pt x="6203" y="13865"/>
                  </a:lnTo>
                  <a:lnTo>
                    <a:pt x="6690" y="13500"/>
                  </a:lnTo>
                  <a:lnTo>
                    <a:pt x="6690" y="11919"/>
                  </a:lnTo>
                  <a:lnTo>
                    <a:pt x="6568" y="10216"/>
                  </a:lnTo>
                  <a:lnTo>
                    <a:pt x="6203" y="8148"/>
                  </a:lnTo>
                  <a:lnTo>
                    <a:pt x="5838" y="7054"/>
                  </a:lnTo>
                  <a:lnTo>
                    <a:pt x="5473" y="5959"/>
                  </a:lnTo>
                  <a:lnTo>
                    <a:pt x="4865" y="4743"/>
                  </a:lnTo>
                  <a:lnTo>
                    <a:pt x="4257" y="3649"/>
                  </a:lnTo>
                  <a:lnTo>
                    <a:pt x="3406" y="2676"/>
                  </a:lnTo>
                  <a:lnTo>
                    <a:pt x="2433" y="1703"/>
                  </a:lnTo>
                  <a:lnTo>
                    <a:pt x="1338" y="7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9" name="Google Shape;3059;p40"/>
            <p:cNvSpPr/>
            <p:nvPr/>
          </p:nvSpPr>
          <p:spPr>
            <a:xfrm>
              <a:off x="2223398" y="4069652"/>
              <a:ext cx="69568" cy="371642"/>
            </a:xfrm>
            <a:custGeom>
              <a:avLst/>
              <a:gdLst/>
              <a:ahLst/>
              <a:cxnLst/>
              <a:rect l="l" t="t" r="r" b="b"/>
              <a:pathLst>
                <a:path w="3893" h="20797" extrusionOk="0">
                  <a:moveTo>
                    <a:pt x="1825" y="0"/>
                  </a:moveTo>
                  <a:lnTo>
                    <a:pt x="1338" y="1581"/>
                  </a:lnTo>
                  <a:lnTo>
                    <a:pt x="973" y="3162"/>
                  </a:lnTo>
                  <a:lnTo>
                    <a:pt x="609" y="4865"/>
                  </a:lnTo>
                  <a:lnTo>
                    <a:pt x="365" y="6567"/>
                  </a:lnTo>
                  <a:lnTo>
                    <a:pt x="1" y="9973"/>
                  </a:lnTo>
                  <a:lnTo>
                    <a:pt x="1" y="13135"/>
                  </a:lnTo>
                  <a:lnTo>
                    <a:pt x="1" y="15932"/>
                  </a:lnTo>
                  <a:lnTo>
                    <a:pt x="122" y="18121"/>
                  </a:lnTo>
                  <a:lnTo>
                    <a:pt x="244" y="20189"/>
                  </a:lnTo>
                  <a:lnTo>
                    <a:pt x="3041" y="20797"/>
                  </a:lnTo>
                  <a:lnTo>
                    <a:pt x="3406" y="18608"/>
                  </a:lnTo>
                  <a:lnTo>
                    <a:pt x="3649" y="16540"/>
                  </a:lnTo>
                  <a:lnTo>
                    <a:pt x="3771" y="14473"/>
                  </a:lnTo>
                  <a:lnTo>
                    <a:pt x="3892" y="12527"/>
                  </a:lnTo>
                  <a:lnTo>
                    <a:pt x="3771" y="10703"/>
                  </a:lnTo>
                  <a:lnTo>
                    <a:pt x="3649" y="9000"/>
                  </a:lnTo>
                  <a:lnTo>
                    <a:pt x="3284" y="5959"/>
                  </a:lnTo>
                  <a:lnTo>
                    <a:pt x="2798" y="3405"/>
                  </a:lnTo>
                  <a:lnTo>
                    <a:pt x="2311" y="1581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0" name="Google Shape;3060;p40"/>
            <p:cNvSpPr/>
            <p:nvPr/>
          </p:nvSpPr>
          <p:spPr>
            <a:xfrm>
              <a:off x="2282083" y="4102247"/>
              <a:ext cx="89118" cy="336885"/>
            </a:xfrm>
            <a:custGeom>
              <a:avLst/>
              <a:gdLst/>
              <a:ahLst/>
              <a:cxnLst/>
              <a:rect l="l" t="t" r="r" b="b"/>
              <a:pathLst>
                <a:path w="4987" h="18852" extrusionOk="0">
                  <a:moveTo>
                    <a:pt x="4987" y="0"/>
                  </a:moveTo>
                  <a:lnTo>
                    <a:pt x="4014" y="973"/>
                  </a:lnTo>
                  <a:lnTo>
                    <a:pt x="3162" y="2068"/>
                  </a:lnTo>
                  <a:lnTo>
                    <a:pt x="2433" y="3284"/>
                  </a:lnTo>
                  <a:lnTo>
                    <a:pt x="1825" y="4743"/>
                  </a:lnTo>
                  <a:lnTo>
                    <a:pt x="1338" y="6203"/>
                  </a:lnTo>
                  <a:lnTo>
                    <a:pt x="973" y="7662"/>
                  </a:lnTo>
                  <a:lnTo>
                    <a:pt x="608" y="9122"/>
                  </a:lnTo>
                  <a:lnTo>
                    <a:pt x="487" y="10703"/>
                  </a:lnTo>
                  <a:lnTo>
                    <a:pt x="122" y="13378"/>
                  </a:lnTo>
                  <a:lnTo>
                    <a:pt x="0" y="15689"/>
                  </a:lnTo>
                  <a:lnTo>
                    <a:pt x="122" y="17878"/>
                  </a:lnTo>
                  <a:lnTo>
                    <a:pt x="3162" y="18851"/>
                  </a:lnTo>
                  <a:lnTo>
                    <a:pt x="3770" y="13743"/>
                  </a:lnTo>
                  <a:lnTo>
                    <a:pt x="4379" y="7419"/>
                  </a:lnTo>
                  <a:lnTo>
                    <a:pt x="4987" y="0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1" name="Google Shape;3061;p40"/>
            <p:cNvSpPr/>
            <p:nvPr/>
          </p:nvSpPr>
          <p:spPr>
            <a:xfrm>
              <a:off x="2171235" y="4121797"/>
              <a:ext cx="86955" cy="339065"/>
            </a:xfrm>
            <a:custGeom>
              <a:avLst/>
              <a:gdLst/>
              <a:ahLst/>
              <a:cxnLst/>
              <a:rect l="l" t="t" r="r" b="b"/>
              <a:pathLst>
                <a:path w="4866" h="18974" extrusionOk="0">
                  <a:moveTo>
                    <a:pt x="1" y="1"/>
                  </a:moveTo>
                  <a:lnTo>
                    <a:pt x="609" y="7541"/>
                  </a:lnTo>
                  <a:lnTo>
                    <a:pt x="1217" y="13744"/>
                  </a:lnTo>
                  <a:lnTo>
                    <a:pt x="1825" y="18974"/>
                  </a:lnTo>
                  <a:lnTo>
                    <a:pt x="4744" y="17879"/>
                  </a:lnTo>
                  <a:lnTo>
                    <a:pt x="4865" y="15811"/>
                  </a:lnTo>
                  <a:lnTo>
                    <a:pt x="4744" y="13501"/>
                  </a:lnTo>
                  <a:lnTo>
                    <a:pt x="4501" y="10703"/>
                  </a:lnTo>
                  <a:lnTo>
                    <a:pt x="4257" y="9244"/>
                  </a:lnTo>
                  <a:lnTo>
                    <a:pt x="3892" y="7663"/>
                  </a:lnTo>
                  <a:lnTo>
                    <a:pt x="3528" y="6203"/>
                  </a:lnTo>
                  <a:lnTo>
                    <a:pt x="3041" y="4744"/>
                  </a:lnTo>
                  <a:lnTo>
                    <a:pt x="2555" y="3406"/>
                  </a:lnTo>
                  <a:lnTo>
                    <a:pt x="1825" y="2068"/>
                  </a:lnTo>
                  <a:lnTo>
                    <a:pt x="974" y="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B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2" name="Google Shape;3062;p40"/>
            <p:cNvSpPr/>
            <p:nvPr/>
          </p:nvSpPr>
          <p:spPr>
            <a:xfrm>
              <a:off x="2297290" y="4171797"/>
              <a:ext cx="126073" cy="304272"/>
            </a:xfrm>
            <a:custGeom>
              <a:avLst/>
              <a:gdLst/>
              <a:ahLst/>
              <a:cxnLst/>
              <a:rect l="l" t="t" r="r" b="b"/>
              <a:pathLst>
                <a:path w="7055" h="17027" extrusionOk="0">
                  <a:moveTo>
                    <a:pt x="7054" y="0"/>
                  </a:moveTo>
                  <a:lnTo>
                    <a:pt x="5717" y="851"/>
                  </a:lnTo>
                  <a:lnTo>
                    <a:pt x="4500" y="1946"/>
                  </a:lnTo>
                  <a:lnTo>
                    <a:pt x="3528" y="3041"/>
                  </a:lnTo>
                  <a:lnTo>
                    <a:pt x="2676" y="4257"/>
                  </a:lnTo>
                  <a:lnTo>
                    <a:pt x="1946" y="5595"/>
                  </a:lnTo>
                  <a:lnTo>
                    <a:pt x="1338" y="6932"/>
                  </a:lnTo>
                  <a:lnTo>
                    <a:pt x="974" y="8270"/>
                  </a:lnTo>
                  <a:lnTo>
                    <a:pt x="609" y="9486"/>
                  </a:lnTo>
                  <a:lnTo>
                    <a:pt x="244" y="11919"/>
                  </a:lnTo>
                  <a:lnTo>
                    <a:pt x="122" y="13986"/>
                  </a:lnTo>
                  <a:lnTo>
                    <a:pt x="1" y="15324"/>
                  </a:lnTo>
                  <a:lnTo>
                    <a:pt x="122" y="15811"/>
                  </a:lnTo>
                  <a:lnTo>
                    <a:pt x="609" y="16297"/>
                  </a:lnTo>
                  <a:lnTo>
                    <a:pt x="1217" y="16662"/>
                  </a:lnTo>
                  <a:lnTo>
                    <a:pt x="1825" y="16905"/>
                  </a:lnTo>
                  <a:lnTo>
                    <a:pt x="2433" y="17027"/>
                  </a:lnTo>
                  <a:lnTo>
                    <a:pt x="2798" y="16905"/>
                  </a:lnTo>
                  <a:lnTo>
                    <a:pt x="3041" y="16784"/>
                  </a:lnTo>
                  <a:lnTo>
                    <a:pt x="3163" y="16419"/>
                  </a:lnTo>
                  <a:lnTo>
                    <a:pt x="3284" y="16054"/>
                  </a:lnTo>
                  <a:lnTo>
                    <a:pt x="3406" y="15446"/>
                  </a:lnTo>
                  <a:lnTo>
                    <a:pt x="3284" y="14716"/>
                  </a:lnTo>
                  <a:lnTo>
                    <a:pt x="3284" y="13865"/>
                  </a:lnTo>
                  <a:lnTo>
                    <a:pt x="3406" y="12770"/>
                  </a:lnTo>
                  <a:lnTo>
                    <a:pt x="3771" y="10581"/>
                  </a:lnTo>
                  <a:lnTo>
                    <a:pt x="4379" y="8149"/>
                  </a:lnTo>
                  <a:lnTo>
                    <a:pt x="4987" y="5716"/>
                  </a:lnTo>
                  <a:lnTo>
                    <a:pt x="6446" y="1581"/>
                  </a:lnTo>
                  <a:lnTo>
                    <a:pt x="7054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3" name="Google Shape;3063;p40"/>
            <p:cNvSpPr/>
            <p:nvPr/>
          </p:nvSpPr>
          <p:spPr>
            <a:xfrm>
              <a:off x="2121253" y="4223960"/>
              <a:ext cx="121730" cy="258633"/>
            </a:xfrm>
            <a:custGeom>
              <a:avLst/>
              <a:gdLst/>
              <a:ahLst/>
              <a:cxnLst/>
              <a:rect l="l" t="t" r="r" b="b"/>
              <a:pathLst>
                <a:path w="6812" h="14473" extrusionOk="0">
                  <a:moveTo>
                    <a:pt x="0" y="0"/>
                  </a:moveTo>
                  <a:lnTo>
                    <a:pt x="609" y="1459"/>
                  </a:lnTo>
                  <a:lnTo>
                    <a:pt x="1946" y="4865"/>
                  </a:lnTo>
                  <a:lnTo>
                    <a:pt x="2676" y="6932"/>
                  </a:lnTo>
                  <a:lnTo>
                    <a:pt x="3163" y="9000"/>
                  </a:lnTo>
                  <a:lnTo>
                    <a:pt x="3527" y="10946"/>
                  </a:lnTo>
                  <a:lnTo>
                    <a:pt x="3649" y="11797"/>
                  </a:lnTo>
                  <a:lnTo>
                    <a:pt x="3527" y="12527"/>
                  </a:lnTo>
                  <a:lnTo>
                    <a:pt x="3527" y="13135"/>
                  </a:lnTo>
                  <a:lnTo>
                    <a:pt x="3649" y="13621"/>
                  </a:lnTo>
                  <a:lnTo>
                    <a:pt x="3771" y="13986"/>
                  </a:lnTo>
                  <a:lnTo>
                    <a:pt x="3892" y="14229"/>
                  </a:lnTo>
                  <a:lnTo>
                    <a:pt x="4136" y="14473"/>
                  </a:lnTo>
                  <a:lnTo>
                    <a:pt x="4987" y="14473"/>
                  </a:lnTo>
                  <a:lnTo>
                    <a:pt x="5595" y="14229"/>
                  </a:lnTo>
                  <a:lnTo>
                    <a:pt x="6203" y="13865"/>
                  </a:lnTo>
                  <a:lnTo>
                    <a:pt x="6689" y="13500"/>
                  </a:lnTo>
                  <a:lnTo>
                    <a:pt x="6811" y="11919"/>
                  </a:lnTo>
                  <a:lnTo>
                    <a:pt x="6568" y="10216"/>
                  </a:lnTo>
                  <a:lnTo>
                    <a:pt x="6203" y="8148"/>
                  </a:lnTo>
                  <a:lnTo>
                    <a:pt x="5838" y="7054"/>
                  </a:lnTo>
                  <a:lnTo>
                    <a:pt x="5473" y="5959"/>
                  </a:lnTo>
                  <a:lnTo>
                    <a:pt x="4865" y="4743"/>
                  </a:lnTo>
                  <a:lnTo>
                    <a:pt x="4257" y="3649"/>
                  </a:lnTo>
                  <a:lnTo>
                    <a:pt x="3406" y="2676"/>
                  </a:lnTo>
                  <a:lnTo>
                    <a:pt x="2433" y="1703"/>
                  </a:lnTo>
                  <a:lnTo>
                    <a:pt x="1338" y="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4" name="Google Shape;3064;p40"/>
            <p:cNvSpPr/>
            <p:nvPr/>
          </p:nvSpPr>
          <p:spPr>
            <a:xfrm>
              <a:off x="858541" y="4345655"/>
              <a:ext cx="1601760" cy="236920"/>
            </a:xfrm>
            <a:custGeom>
              <a:avLst/>
              <a:gdLst/>
              <a:ahLst/>
              <a:cxnLst/>
              <a:rect l="l" t="t" r="r" b="b"/>
              <a:pathLst>
                <a:path w="89634" h="13258" extrusionOk="0">
                  <a:moveTo>
                    <a:pt x="1" y="1"/>
                  </a:moveTo>
                  <a:lnTo>
                    <a:pt x="1" y="13257"/>
                  </a:lnTo>
                  <a:lnTo>
                    <a:pt x="89634" y="13257"/>
                  </a:lnTo>
                  <a:lnTo>
                    <a:pt x="8963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65" name="Google Shape;3065;p40"/>
          <p:cNvSpPr txBox="1"/>
          <p:nvPr/>
        </p:nvSpPr>
        <p:spPr>
          <a:xfrm>
            <a:off x="5447511" y="1312463"/>
            <a:ext cx="20496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Legislative Approval</a:t>
            </a:r>
            <a:endParaRPr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66" name="Google Shape;3066;p40"/>
          <p:cNvSpPr txBox="1"/>
          <p:nvPr/>
        </p:nvSpPr>
        <p:spPr>
          <a:xfrm>
            <a:off x="4506376" y="1698863"/>
            <a:ext cx="393187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Annexations are legislative actions, and every annexation method requires city council approval as a pre-requisite to moving forward with annexation. 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7" name="Google Shape;3067;p40"/>
          <p:cNvSpPr txBox="1"/>
          <p:nvPr/>
        </p:nvSpPr>
        <p:spPr>
          <a:xfrm>
            <a:off x="5447511" y="2465707"/>
            <a:ext cx="20496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City Council’s Role</a:t>
            </a:r>
            <a:endParaRPr b="1" dirty="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68" name="Google Shape;3068;p40"/>
          <p:cNvSpPr txBox="1"/>
          <p:nvPr/>
        </p:nvSpPr>
        <p:spPr>
          <a:xfrm>
            <a:off x="4261899" y="3618951"/>
            <a:ext cx="4420825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Once an annexation proposal is recievied, the City Council will decide within 60 days after filing…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Whether the city will accept, reject, or geographically modify the proposed annexation.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dirty="0"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Whether it will require the simultaneous adoption of a proposed zoning regulation.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n" sz="1200" dirty="0"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Whether is will require the assumption of all or any portion of exi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sting city indebtedness by the area to be annexed.</a:t>
            </a:r>
            <a:endParaRPr lang="en"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/>
          <p:nvPr/>
        </p:nvSpPr>
        <p:spPr>
          <a:xfrm flipH="1">
            <a:off x="7219228" y="2212825"/>
            <a:ext cx="1402677" cy="2262512"/>
          </a:xfrm>
          <a:custGeom>
            <a:avLst/>
            <a:gdLst/>
            <a:ahLst/>
            <a:cxnLst/>
            <a:rect l="l" t="t" r="r" b="b"/>
            <a:pathLst>
              <a:path w="81968" h="132214" extrusionOk="0">
                <a:moveTo>
                  <a:pt x="41215" y="1"/>
                </a:moveTo>
                <a:lnTo>
                  <a:pt x="232" y="16672"/>
                </a:lnTo>
                <a:lnTo>
                  <a:pt x="232" y="22692"/>
                </a:lnTo>
                <a:lnTo>
                  <a:pt x="0" y="84978"/>
                </a:lnTo>
                <a:lnTo>
                  <a:pt x="35890" y="105586"/>
                </a:lnTo>
                <a:lnTo>
                  <a:pt x="70390" y="125499"/>
                </a:lnTo>
                <a:lnTo>
                  <a:pt x="81968" y="132214"/>
                </a:lnTo>
                <a:lnTo>
                  <a:pt x="81968" y="76411"/>
                </a:lnTo>
                <a:lnTo>
                  <a:pt x="81968" y="63908"/>
                </a:lnTo>
                <a:lnTo>
                  <a:pt x="4121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6" name="Google Shape;466;p35"/>
          <p:cNvSpPr/>
          <p:nvPr/>
        </p:nvSpPr>
        <p:spPr>
          <a:xfrm>
            <a:off x="834203" y="1452425"/>
            <a:ext cx="5844300" cy="53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35"/>
          <p:cNvSpPr/>
          <p:nvPr/>
        </p:nvSpPr>
        <p:spPr>
          <a:xfrm>
            <a:off x="816605" y="1452404"/>
            <a:ext cx="1155300" cy="53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35"/>
          <p:cNvSpPr txBox="1"/>
          <p:nvPr/>
        </p:nvSpPr>
        <p:spPr>
          <a:xfrm>
            <a:off x="2293850" y="1450288"/>
            <a:ext cx="299835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Loss of eligibility for state grants.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5"/>
          <p:cNvSpPr txBox="1"/>
          <p:nvPr/>
        </p:nvSpPr>
        <p:spPr>
          <a:xfrm>
            <a:off x="1029500" y="1450288"/>
            <a:ext cx="888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2" name="Google Shape;472;p35"/>
          <p:cNvSpPr/>
          <p:nvPr/>
        </p:nvSpPr>
        <p:spPr>
          <a:xfrm>
            <a:off x="777075" y="2263690"/>
            <a:ext cx="5891400" cy="11853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5"/>
          <p:cNvSpPr/>
          <p:nvPr/>
        </p:nvSpPr>
        <p:spPr>
          <a:xfrm>
            <a:off x="777075" y="2264200"/>
            <a:ext cx="1164600" cy="1176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5" name="Google Shape;475;p35"/>
          <p:cNvSpPr txBox="1"/>
          <p:nvPr/>
        </p:nvSpPr>
        <p:spPr>
          <a:xfrm>
            <a:off x="2097184" y="2458492"/>
            <a:ext cx="325118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Lose eligibility for PSRC-managed federal transportation funds and for adding projects to the Regional Transportation Improvement Program (TIP)</a:t>
            </a:r>
          </a:p>
        </p:txBody>
      </p:sp>
      <p:sp>
        <p:nvSpPr>
          <p:cNvPr id="476" name="Google Shape;476;p35"/>
          <p:cNvSpPr txBox="1"/>
          <p:nvPr/>
        </p:nvSpPr>
        <p:spPr>
          <a:xfrm>
            <a:off x="1029500" y="2246138"/>
            <a:ext cx="8883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90" name="Google Shape;490;p3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What happens if you don’t reach your targets?</a:t>
            </a:r>
            <a:endParaRPr dirty="0"/>
          </a:p>
        </p:txBody>
      </p:sp>
      <p:sp>
        <p:nvSpPr>
          <p:cNvPr id="491" name="Google Shape;491;p35"/>
          <p:cNvSpPr/>
          <p:nvPr/>
        </p:nvSpPr>
        <p:spPr>
          <a:xfrm flipH="1">
            <a:off x="5265802" y="3369835"/>
            <a:ext cx="3589877" cy="1359092"/>
          </a:xfrm>
          <a:custGeom>
            <a:avLst/>
            <a:gdLst/>
            <a:ahLst/>
            <a:cxnLst/>
            <a:rect l="l" t="t" r="r" b="b"/>
            <a:pathLst>
              <a:path w="209781" h="79421" extrusionOk="0">
                <a:moveTo>
                  <a:pt x="179680" y="0"/>
                </a:moveTo>
                <a:lnTo>
                  <a:pt x="179680" y="15746"/>
                </a:lnTo>
                <a:lnTo>
                  <a:pt x="95629" y="64602"/>
                </a:lnTo>
                <a:lnTo>
                  <a:pt x="84051" y="57887"/>
                </a:lnTo>
                <a:lnTo>
                  <a:pt x="49551" y="37974"/>
                </a:lnTo>
                <a:lnTo>
                  <a:pt x="13661" y="17366"/>
                </a:lnTo>
                <a:lnTo>
                  <a:pt x="13893" y="12041"/>
                </a:lnTo>
                <a:lnTo>
                  <a:pt x="0" y="20145"/>
                </a:lnTo>
                <a:lnTo>
                  <a:pt x="102807" y="79421"/>
                </a:lnTo>
                <a:lnTo>
                  <a:pt x="209781" y="17366"/>
                </a:lnTo>
                <a:lnTo>
                  <a:pt x="17968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p35"/>
          <p:cNvSpPr/>
          <p:nvPr/>
        </p:nvSpPr>
        <p:spPr>
          <a:xfrm flipH="1">
            <a:off x="7199412" y="2910194"/>
            <a:ext cx="269453" cy="396257"/>
          </a:xfrm>
          <a:custGeom>
            <a:avLst/>
            <a:gdLst/>
            <a:ahLst/>
            <a:cxnLst/>
            <a:rect l="l" t="t" r="r" b="b"/>
            <a:pathLst>
              <a:path w="15746" h="23156" fill="none" extrusionOk="0">
                <a:moveTo>
                  <a:pt x="0" y="1"/>
                </a:moveTo>
                <a:lnTo>
                  <a:pt x="0" y="1"/>
                </a:lnTo>
                <a:lnTo>
                  <a:pt x="14588" y="23156"/>
                </a:lnTo>
                <a:lnTo>
                  <a:pt x="15745" y="22693"/>
                </a:lnTo>
                <a:lnTo>
                  <a:pt x="15745" y="22693"/>
                </a:lnTo>
                <a:lnTo>
                  <a:pt x="14588" y="23156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35"/>
          <p:cNvSpPr/>
          <p:nvPr/>
        </p:nvSpPr>
        <p:spPr>
          <a:xfrm flipH="1">
            <a:off x="6474304" y="1372807"/>
            <a:ext cx="2143649" cy="1125335"/>
          </a:xfrm>
          <a:custGeom>
            <a:avLst/>
            <a:gdLst/>
            <a:ahLst/>
            <a:cxnLst/>
            <a:rect l="l" t="t" r="r" b="b"/>
            <a:pathLst>
              <a:path w="125268" h="65761" extrusionOk="0">
                <a:moveTo>
                  <a:pt x="125267" y="1"/>
                </a:moveTo>
                <a:lnTo>
                  <a:pt x="84284" y="16904"/>
                </a:lnTo>
                <a:lnTo>
                  <a:pt x="1" y="65760"/>
                </a:lnTo>
                <a:lnTo>
                  <a:pt x="40984" y="49089"/>
                </a:lnTo>
                <a:lnTo>
                  <a:pt x="125267" y="1"/>
                </a:lnTo>
                <a:close/>
              </a:path>
            </a:pathLst>
          </a:custGeom>
          <a:solidFill>
            <a:srgbClr val="825A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35"/>
          <p:cNvSpPr/>
          <p:nvPr/>
        </p:nvSpPr>
        <p:spPr>
          <a:xfrm flipH="1">
            <a:off x="6474304" y="1372807"/>
            <a:ext cx="2143649" cy="1125335"/>
          </a:xfrm>
          <a:custGeom>
            <a:avLst/>
            <a:gdLst/>
            <a:ahLst/>
            <a:cxnLst/>
            <a:rect l="l" t="t" r="r" b="b"/>
            <a:pathLst>
              <a:path w="125268" h="65761" fill="none" extrusionOk="0">
                <a:moveTo>
                  <a:pt x="125267" y="1"/>
                </a:moveTo>
                <a:lnTo>
                  <a:pt x="84284" y="16904"/>
                </a:lnTo>
                <a:lnTo>
                  <a:pt x="1" y="65760"/>
                </a:lnTo>
                <a:lnTo>
                  <a:pt x="40984" y="49089"/>
                </a:lnTo>
                <a:lnTo>
                  <a:pt x="125267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p35"/>
          <p:cNvSpPr/>
          <p:nvPr/>
        </p:nvSpPr>
        <p:spPr>
          <a:xfrm flipH="1">
            <a:off x="5776935" y="2470385"/>
            <a:ext cx="1442310" cy="2004952"/>
          </a:xfrm>
          <a:custGeom>
            <a:avLst/>
            <a:gdLst/>
            <a:ahLst/>
            <a:cxnLst/>
            <a:rect l="l" t="t" r="r" b="b"/>
            <a:pathLst>
              <a:path w="84284" h="117163" extrusionOk="0">
                <a:moveTo>
                  <a:pt x="84284" y="0"/>
                </a:moveTo>
                <a:lnTo>
                  <a:pt x="1" y="48857"/>
                </a:lnTo>
                <a:lnTo>
                  <a:pt x="1" y="61360"/>
                </a:lnTo>
                <a:lnTo>
                  <a:pt x="1" y="117163"/>
                </a:lnTo>
                <a:lnTo>
                  <a:pt x="84052" y="68307"/>
                </a:lnTo>
                <a:lnTo>
                  <a:pt x="84284" y="12504"/>
                </a:lnTo>
                <a:lnTo>
                  <a:pt x="8428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35"/>
          <p:cNvSpPr/>
          <p:nvPr/>
        </p:nvSpPr>
        <p:spPr>
          <a:xfrm flipH="1">
            <a:off x="5776935" y="2470385"/>
            <a:ext cx="1442310" cy="2004952"/>
          </a:xfrm>
          <a:custGeom>
            <a:avLst/>
            <a:gdLst/>
            <a:ahLst/>
            <a:cxnLst/>
            <a:rect l="l" t="t" r="r" b="b"/>
            <a:pathLst>
              <a:path w="84284" h="117163" fill="none" extrusionOk="0">
                <a:moveTo>
                  <a:pt x="84284" y="0"/>
                </a:moveTo>
                <a:lnTo>
                  <a:pt x="84284" y="12504"/>
                </a:lnTo>
                <a:lnTo>
                  <a:pt x="84052" y="68307"/>
                </a:lnTo>
                <a:lnTo>
                  <a:pt x="1" y="117163"/>
                </a:lnTo>
                <a:lnTo>
                  <a:pt x="1" y="61360"/>
                </a:lnTo>
                <a:lnTo>
                  <a:pt x="1" y="48857"/>
                </a:lnTo>
                <a:lnTo>
                  <a:pt x="84284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35"/>
          <p:cNvSpPr/>
          <p:nvPr/>
        </p:nvSpPr>
        <p:spPr>
          <a:xfrm flipH="1">
            <a:off x="5776935" y="1372807"/>
            <a:ext cx="2139679" cy="1933644"/>
          </a:xfrm>
          <a:custGeom>
            <a:avLst/>
            <a:gdLst/>
            <a:ahLst/>
            <a:cxnLst/>
            <a:rect l="l" t="t" r="r" b="b"/>
            <a:pathLst>
              <a:path w="125036" h="112996" extrusionOk="0">
                <a:moveTo>
                  <a:pt x="84283" y="1"/>
                </a:moveTo>
                <a:lnTo>
                  <a:pt x="0" y="49089"/>
                </a:lnTo>
                <a:lnTo>
                  <a:pt x="40753" y="112996"/>
                </a:lnTo>
                <a:lnTo>
                  <a:pt x="125036" y="64139"/>
                </a:lnTo>
                <a:lnTo>
                  <a:pt x="84283" y="1"/>
                </a:lnTo>
                <a:close/>
              </a:path>
            </a:pathLst>
          </a:custGeom>
          <a:solidFill>
            <a:srgbClr val="FAAD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p35"/>
          <p:cNvSpPr/>
          <p:nvPr/>
        </p:nvSpPr>
        <p:spPr>
          <a:xfrm flipH="1">
            <a:off x="5776935" y="1372807"/>
            <a:ext cx="2139679" cy="1933644"/>
          </a:xfrm>
          <a:custGeom>
            <a:avLst/>
            <a:gdLst/>
            <a:ahLst/>
            <a:cxnLst/>
            <a:rect l="l" t="t" r="r" b="b"/>
            <a:pathLst>
              <a:path w="125036" h="112996" fill="none" extrusionOk="0">
                <a:moveTo>
                  <a:pt x="40753" y="112996"/>
                </a:moveTo>
                <a:lnTo>
                  <a:pt x="125036" y="64139"/>
                </a:lnTo>
                <a:lnTo>
                  <a:pt x="84283" y="1"/>
                </a:lnTo>
                <a:lnTo>
                  <a:pt x="0" y="49089"/>
                </a:lnTo>
                <a:lnTo>
                  <a:pt x="40753" y="11299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35"/>
          <p:cNvSpPr/>
          <p:nvPr/>
        </p:nvSpPr>
        <p:spPr>
          <a:xfrm flipH="1">
            <a:off x="7219228" y="2212825"/>
            <a:ext cx="1402677" cy="2262512"/>
          </a:xfrm>
          <a:custGeom>
            <a:avLst/>
            <a:gdLst/>
            <a:ahLst/>
            <a:cxnLst/>
            <a:rect l="l" t="t" r="r" b="b"/>
            <a:pathLst>
              <a:path w="81968" h="132214" fill="none" extrusionOk="0">
                <a:moveTo>
                  <a:pt x="81968" y="63908"/>
                </a:moveTo>
                <a:lnTo>
                  <a:pt x="81968" y="76411"/>
                </a:lnTo>
                <a:lnTo>
                  <a:pt x="81968" y="132214"/>
                </a:lnTo>
                <a:lnTo>
                  <a:pt x="70390" y="125499"/>
                </a:lnTo>
                <a:lnTo>
                  <a:pt x="35890" y="105586"/>
                </a:lnTo>
                <a:lnTo>
                  <a:pt x="0" y="84978"/>
                </a:lnTo>
                <a:lnTo>
                  <a:pt x="232" y="22692"/>
                </a:lnTo>
                <a:lnTo>
                  <a:pt x="232" y="16672"/>
                </a:lnTo>
                <a:lnTo>
                  <a:pt x="41215" y="1"/>
                </a:lnTo>
                <a:lnTo>
                  <a:pt x="81968" y="6390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p35"/>
          <p:cNvSpPr/>
          <p:nvPr/>
        </p:nvSpPr>
        <p:spPr>
          <a:xfrm flipH="1">
            <a:off x="5776935" y="2581325"/>
            <a:ext cx="1442310" cy="939100"/>
          </a:xfrm>
          <a:custGeom>
            <a:avLst/>
            <a:gdLst/>
            <a:ahLst/>
            <a:cxnLst/>
            <a:rect l="l" t="t" r="r" b="b"/>
            <a:pathLst>
              <a:path w="84284" h="54878" extrusionOk="0">
                <a:moveTo>
                  <a:pt x="84284" y="1"/>
                </a:moveTo>
                <a:lnTo>
                  <a:pt x="4168" y="46541"/>
                </a:lnTo>
                <a:lnTo>
                  <a:pt x="1158" y="41911"/>
                </a:lnTo>
                <a:lnTo>
                  <a:pt x="1" y="42374"/>
                </a:lnTo>
                <a:lnTo>
                  <a:pt x="1" y="54877"/>
                </a:lnTo>
                <a:lnTo>
                  <a:pt x="84284" y="6021"/>
                </a:lnTo>
                <a:lnTo>
                  <a:pt x="8428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1" name="Google Shape;501;p35"/>
          <p:cNvSpPr/>
          <p:nvPr/>
        </p:nvSpPr>
        <p:spPr>
          <a:xfrm flipH="1">
            <a:off x="6399026" y="1143003"/>
            <a:ext cx="2424961" cy="1267968"/>
          </a:xfrm>
          <a:custGeom>
            <a:avLst/>
            <a:gdLst/>
            <a:ahLst/>
            <a:cxnLst/>
            <a:rect l="l" t="t" r="r" b="b"/>
            <a:pathLst>
              <a:path w="141707" h="74096" extrusionOk="0">
                <a:moveTo>
                  <a:pt x="141707" y="0"/>
                </a:moveTo>
                <a:lnTo>
                  <a:pt x="92619" y="20376"/>
                </a:lnTo>
                <a:lnTo>
                  <a:pt x="0" y="74095"/>
                </a:lnTo>
                <a:lnTo>
                  <a:pt x="49088" y="53719"/>
                </a:lnTo>
                <a:lnTo>
                  <a:pt x="141707" y="0"/>
                </a:lnTo>
                <a:close/>
              </a:path>
            </a:pathLst>
          </a:custGeom>
          <a:solidFill>
            <a:srgbClr val="528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p35"/>
          <p:cNvSpPr/>
          <p:nvPr/>
        </p:nvSpPr>
        <p:spPr>
          <a:xfrm flipH="1">
            <a:off x="5562960" y="2458492"/>
            <a:ext cx="1668161" cy="990608"/>
          </a:xfrm>
          <a:custGeom>
            <a:avLst/>
            <a:gdLst/>
            <a:ahLst/>
            <a:cxnLst/>
            <a:rect l="l" t="t" r="r" b="b"/>
            <a:pathLst>
              <a:path w="97482" h="57888" extrusionOk="0">
                <a:moveTo>
                  <a:pt x="97481" y="1"/>
                </a:moveTo>
                <a:lnTo>
                  <a:pt x="4862" y="53719"/>
                </a:lnTo>
                <a:lnTo>
                  <a:pt x="0" y="57887"/>
                </a:lnTo>
                <a:lnTo>
                  <a:pt x="92619" y="3937"/>
                </a:lnTo>
                <a:lnTo>
                  <a:pt x="9748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p35"/>
          <p:cNvSpPr/>
          <p:nvPr/>
        </p:nvSpPr>
        <p:spPr>
          <a:xfrm flipH="1">
            <a:off x="5562960" y="1143003"/>
            <a:ext cx="2421008" cy="2234773"/>
          </a:xfrm>
          <a:custGeom>
            <a:avLst/>
            <a:gdLst/>
            <a:ahLst/>
            <a:cxnLst/>
            <a:rect l="l" t="t" r="r" b="b"/>
            <a:pathLst>
              <a:path w="141476" h="130593" extrusionOk="0">
                <a:moveTo>
                  <a:pt x="92619" y="0"/>
                </a:moveTo>
                <a:lnTo>
                  <a:pt x="0" y="53719"/>
                </a:lnTo>
                <a:lnTo>
                  <a:pt x="48856" y="130592"/>
                </a:lnTo>
                <a:lnTo>
                  <a:pt x="141475" y="76874"/>
                </a:lnTo>
                <a:lnTo>
                  <a:pt x="9261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4" name="Google Shape;504;p35"/>
          <p:cNvSpPr/>
          <p:nvPr/>
        </p:nvSpPr>
        <p:spPr>
          <a:xfrm flipH="1">
            <a:off x="5562960" y="1143003"/>
            <a:ext cx="2421008" cy="2234773"/>
          </a:xfrm>
          <a:custGeom>
            <a:avLst/>
            <a:gdLst/>
            <a:ahLst/>
            <a:cxnLst/>
            <a:rect l="l" t="t" r="r" b="b"/>
            <a:pathLst>
              <a:path w="141476" h="130593" fill="none" extrusionOk="0">
                <a:moveTo>
                  <a:pt x="48856" y="130592"/>
                </a:moveTo>
                <a:lnTo>
                  <a:pt x="141475" y="76874"/>
                </a:lnTo>
                <a:lnTo>
                  <a:pt x="92619" y="0"/>
                </a:lnTo>
                <a:lnTo>
                  <a:pt x="0" y="53719"/>
                </a:lnTo>
                <a:lnTo>
                  <a:pt x="48856" y="1305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35"/>
          <p:cNvSpPr/>
          <p:nvPr/>
        </p:nvSpPr>
        <p:spPr>
          <a:xfrm flipH="1">
            <a:off x="7147903" y="2062252"/>
            <a:ext cx="1676084" cy="1386848"/>
          </a:xfrm>
          <a:custGeom>
            <a:avLst/>
            <a:gdLst/>
            <a:ahLst/>
            <a:cxnLst/>
            <a:rect l="l" t="t" r="r" b="b"/>
            <a:pathLst>
              <a:path w="97945" h="81043" extrusionOk="0">
                <a:moveTo>
                  <a:pt x="49088" y="1"/>
                </a:moveTo>
                <a:lnTo>
                  <a:pt x="0" y="20377"/>
                </a:lnTo>
                <a:lnTo>
                  <a:pt x="4863" y="30102"/>
                </a:lnTo>
                <a:lnTo>
                  <a:pt x="49088" y="11578"/>
                </a:lnTo>
                <a:lnTo>
                  <a:pt x="93082" y="81042"/>
                </a:lnTo>
                <a:lnTo>
                  <a:pt x="97944" y="76874"/>
                </a:lnTo>
                <a:lnTo>
                  <a:pt x="49088" y="1"/>
                </a:lnTo>
                <a:close/>
              </a:path>
            </a:pathLst>
          </a:custGeom>
          <a:solidFill>
            <a:srgbClr val="446B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p35"/>
          <p:cNvSpPr/>
          <p:nvPr/>
        </p:nvSpPr>
        <p:spPr>
          <a:xfrm flipH="1">
            <a:off x="7417339" y="3377758"/>
            <a:ext cx="459659" cy="982685"/>
          </a:xfrm>
          <a:custGeom>
            <a:avLst/>
            <a:gdLst/>
            <a:ahLst/>
            <a:cxnLst/>
            <a:rect l="l" t="t" r="r" b="b"/>
            <a:pathLst>
              <a:path w="26861" h="57425" extrusionOk="0">
                <a:moveTo>
                  <a:pt x="6021" y="0"/>
                </a:moveTo>
                <a:lnTo>
                  <a:pt x="5095" y="464"/>
                </a:lnTo>
                <a:lnTo>
                  <a:pt x="4169" y="927"/>
                </a:lnTo>
                <a:lnTo>
                  <a:pt x="3243" y="1390"/>
                </a:lnTo>
                <a:lnTo>
                  <a:pt x="2548" y="2084"/>
                </a:lnTo>
                <a:lnTo>
                  <a:pt x="1853" y="3011"/>
                </a:lnTo>
                <a:lnTo>
                  <a:pt x="1159" y="3937"/>
                </a:lnTo>
                <a:lnTo>
                  <a:pt x="696" y="5095"/>
                </a:lnTo>
                <a:lnTo>
                  <a:pt x="464" y="6484"/>
                </a:lnTo>
                <a:lnTo>
                  <a:pt x="233" y="7873"/>
                </a:lnTo>
                <a:lnTo>
                  <a:pt x="233" y="9494"/>
                </a:lnTo>
                <a:lnTo>
                  <a:pt x="1" y="41910"/>
                </a:lnTo>
                <a:lnTo>
                  <a:pt x="2548" y="43300"/>
                </a:lnTo>
                <a:lnTo>
                  <a:pt x="24545" y="56035"/>
                </a:lnTo>
                <a:lnTo>
                  <a:pt x="26860" y="57424"/>
                </a:lnTo>
                <a:lnTo>
                  <a:pt x="26860" y="24776"/>
                </a:lnTo>
                <a:lnTo>
                  <a:pt x="26629" y="21534"/>
                </a:lnTo>
                <a:lnTo>
                  <a:pt x="25934" y="18293"/>
                </a:lnTo>
                <a:lnTo>
                  <a:pt x="24545" y="15051"/>
                </a:lnTo>
                <a:lnTo>
                  <a:pt x="22924" y="11809"/>
                </a:lnTo>
                <a:lnTo>
                  <a:pt x="21072" y="8799"/>
                </a:lnTo>
                <a:lnTo>
                  <a:pt x="18756" y="6021"/>
                </a:lnTo>
                <a:lnTo>
                  <a:pt x="16209" y="3705"/>
                </a:lnTo>
                <a:lnTo>
                  <a:pt x="13662" y="1853"/>
                </a:lnTo>
                <a:lnTo>
                  <a:pt x="12273" y="1158"/>
                </a:lnTo>
                <a:lnTo>
                  <a:pt x="10884" y="464"/>
                </a:lnTo>
                <a:lnTo>
                  <a:pt x="9494" y="232"/>
                </a:lnTo>
                <a:lnTo>
                  <a:pt x="83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35"/>
          <p:cNvSpPr/>
          <p:nvPr/>
        </p:nvSpPr>
        <p:spPr>
          <a:xfrm flipH="1">
            <a:off x="7456972" y="3417374"/>
            <a:ext cx="376441" cy="919283"/>
          </a:xfrm>
          <a:custGeom>
            <a:avLst/>
            <a:gdLst/>
            <a:ahLst/>
            <a:cxnLst/>
            <a:rect l="l" t="t" r="r" b="b"/>
            <a:pathLst>
              <a:path w="21998" h="53720" extrusionOk="0">
                <a:moveTo>
                  <a:pt x="5095" y="1"/>
                </a:moveTo>
                <a:lnTo>
                  <a:pt x="3937" y="233"/>
                </a:lnTo>
                <a:lnTo>
                  <a:pt x="3011" y="464"/>
                </a:lnTo>
                <a:lnTo>
                  <a:pt x="2085" y="1159"/>
                </a:lnTo>
                <a:lnTo>
                  <a:pt x="1390" y="1853"/>
                </a:lnTo>
                <a:lnTo>
                  <a:pt x="696" y="3011"/>
                </a:lnTo>
                <a:lnTo>
                  <a:pt x="233" y="4169"/>
                </a:lnTo>
                <a:lnTo>
                  <a:pt x="1" y="5558"/>
                </a:lnTo>
                <a:lnTo>
                  <a:pt x="1" y="7179"/>
                </a:lnTo>
                <a:lnTo>
                  <a:pt x="1" y="40985"/>
                </a:lnTo>
                <a:lnTo>
                  <a:pt x="21998" y="53720"/>
                </a:lnTo>
                <a:lnTo>
                  <a:pt x="21998" y="22461"/>
                </a:lnTo>
                <a:lnTo>
                  <a:pt x="21766" y="19682"/>
                </a:lnTo>
                <a:lnTo>
                  <a:pt x="21072" y="16672"/>
                </a:lnTo>
                <a:lnTo>
                  <a:pt x="19914" y="13662"/>
                </a:lnTo>
                <a:lnTo>
                  <a:pt x="18293" y="10652"/>
                </a:lnTo>
                <a:lnTo>
                  <a:pt x="16672" y="7874"/>
                </a:lnTo>
                <a:lnTo>
                  <a:pt x="14588" y="5327"/>
                </a:lnTo>
                <a:lnTo>
                  <a:pt x="12273" y="3243"/>
                </a:lnTo>
                <a:lnTo>
                  <a:pt x="9726" y="1622"/>
                </a:lnTo>
                <a:lnTo>
                  <a:pt x="8568" y="927"/>
                </a:lnTo>
                <a:lnTo>
                  <a:pt x="7410" y="464"/>
                </a:lnTo>
                <a:lnTo>
                  <a:pt x="602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8" name="Google Shape;508;p35"/>
          <p:cNvSpPr/>
          <p:nvPr/>
        </p:nvSpPr>
        <p:spPr>
          <a:xfrm flipH="1">
            <a:off x="7991874" y="3100399"/>
            <a:ext cx="530984" cy="697386"/>
          </a:xfrm>
          <a:custGeom>
            <a:avLst/>
            <a:gdLst/>
            <a:ahLst/>
            <a:cxnLst/>
            <a:rect l="l" t="t" r="r" b="b"/>
            <a:pathLst>
              <a:path w="31029" h="40753" extrusionOk="0">
                <a:moveTo>
                  <a:pt x="1" y="0"/>
                </a:moveTo>
                <a:lnTo>
                  <a:pt x="1" y="11346"/>
                </a:lnTo>
                <a:lnTo>
                  <a:pt x="1" y="12504"/>
                </a:lnTo>
                <a:lnTo>
                  <a:pt x="1" y="22923"/>
                </a:lnTo>
                <a:lnTo>
                  <a:pt x="14125" y="31027"/>
                </a:lnTo>
                <a:lnTo>
                  <a:pt x="15051" y="31491"/>
                </a:lnTo>
                <a:lnTo>
                  <a:pt x="31028" y="40752"/>
                </a:lnTo>
                <a:lnTo>
                  <a:pt x="31028" y="38437"/>
                </a:lnTo>
                <a:lnTo>
                  <a:pt x="31028" y="30333"/>
                </a:lnTo>
                <a:lnTo>
                  <a:pt x="31028" y="29407"/>
                </a:lnTo>
                <a:lnTo>
                  <a:pt x="31028" y="17829"/>
                </a:lnTo>
                <a:lnTo>
                  <a:pt x="15051" y="8567"/>
                </a:lnTo>
                <a:lnTo>
                  <a:pt x="14125" y="8104"/>
                </a:lnTo>
                <a:lnTo>
                  <a:pt x="1853" y="926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9" name="Google Shape;509;p35"/>
          <p:cNvSpPr/>
          <p:nvPr/>
        </p:nvSpPr>
        <p:spPr>
          <a:xfrm flipH="1">
            <a:off x="7991874" y="3116245"/>
            <a:ext cx="499274" cy="641907"/>
          </a:xfrm>
          <a:custGeom>
            <a:avLst/>
            <a:gdLst/>
            <a:ahLst/>
            <a:cxnLst/>
            <a:rect l="l" t="t" r="r" b="b"/>
            <a:pathLst>
              <a:path w="29176" h="37511" extrusionOk="0">
                <a:moveTo>
                  <a:pt x="0" y="0"/>
                </a:moveTo>
                <a:lnTo>
                  <a:pt x="0" y="9262"/>
                </a:lnTo>
                <a:lnTo>
                  <a:pt x="0" y="10188"/>
                </a:lnTo>
                <a:lnTo>
                  <a:pt x="0" y="20608"/>
                </a:lnTo>
                <a:lnTo>
                  <a:pt x="14125" y="28712"/>
                </a:lnTo>
                <a:lnTo>
                  <a:pt x="14819" y="29175"/>
                </a:lnTo>
                <a:lnTo>
                  <a:pt x="29175" y="37511"/>
                </a:lnTo>
                <a:lnTo>
                  <a:pt x="29175" y="29407"/>
                </a:lnTo>
                <a:lnTo>
                  <a:pt x="29175" y="28481"/>
                </a:lnTo>
                <a:lnTo>
                  <a:pt x="29175" y="16903"/>
                </a:lnTo>
                <a:lnTo>
                  <a:pt x="13198" y="7641"/>
                </a:lnTo>
                <a:lnTo>
                  <a:pt x="12272" y="7178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0" name="Google Shape;510;p35"/>
          <p:cNvSpPr/>
          <p:nvPr/>
        </p:nvSpPr>
        <p:spPr>
          <a:xfrm flipH="1">
            <a:off x="7991874" y="3239079"/>
            <a:ext cx="530984" cy="400210"/>
          </a:xfrm>
          <a:custGeom>
            <a:avLst/>
            <a:gdLst/>
            <a:ahLst/>
            <a:cxnLst/>
            <a:rect l="l" t="t" r="r" b="b"/>
            <a:pathLst>
              <a:path w="31029" h="23387" extrusionOk="0">
                <a:moveTo>
                  <a:pt x="14125" y="0"/>
                </a:moveTo>
                <a:lnTo>
                  <a:pt x="14125" y="11578"/>
                </a:lnTo>
                <a:lnTo>
                  <a:pt x="1" y="3242"/>
                </a:lnTo>
                <a:lnTo>
                  <a:pt x="1" y="4400"/>
                </a:lnTo>
                <a:lnTo>
                  <a:pt x="14125" y="12504"/>
                </a:lnTo>
                <a:lnTo>
                  <a:pt x="14125" y="22923"/>
                </a:lnTo>
                <a:lnTo>
                  <a:pt x="15051" y="23387"/>
                </a:lnTo>
                <a:lnTo>
                  <a:pt x="15051" y="12967"/>
                </a:lnTo>
                <a:lnTo>
                  <a:pt x="31028" y="22229"/>
                </a:lnTo>
                <a:lnTo>
                  <a:pt x="31028" y="21303"/>
                </a:lnTo>
                <a:lnTo>
                  <a:pt x="15051" y="12041"/>
                </a:lnTo>
                <a:lnTo>
                  <a:pt x="15051" y="463"/>
                </a:lnTo>
                <a:lnTo>
                  <a:pt x="14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35"/>
          <p:cNvSpPr/>
          <p:nvPr/>
        </p:nvSpPr>
        <p:spPr>
          <a:xfrm flipH="1">
            <a:off x="6589214" y="3429267"/>
            <a:ext cx="368518" cy="483428"/>
          </a:xfrm>
          <a:custGeom>
            <a:avLst/>
            <a:gdLst/>
            <a:ahLst/>
            <a:cxnLst/>
            <a:rect l="l" t="t" r="r" b="b"/>
            <a:pathLst>
              <a:path w="21535" h="28250" extrusionOk="0">
                <a:moveTo>
                  <a:pt x="21535" y="1"/>
                </a:moveTo>
                <a:lnTo>
                  <a:pt x="20145" y="695"/>
                </a:lnTo>
                <a:lnTo>
                  <a:pt x="11578" y="5789"/>
                </a:lnTo>
                <a:lnTo>
                  <a:pt x="11115" y="6021"/>
                </a:lnTo>
                <a:lnTo>
                  <a:pt x="1" y="12504"/>
                </a:lnTo>
                <a:lnTo>
                  <a:pt x="1" y="20377"/>
                </a:lnTo>
                <a:lnTo>
                  <a:pt x="1" y="21071"/>
                </a:lnTo>
                <a:lnTo>
                  <a:pt x="1" y="26629"/>
                </a:lnTo>
                <a:lnTo>
                  <a:pt x="1" y="28249"/>
                </a:lnTo>
                <a:lnTo>
                  <a:pt x="11115" y="21998"/>
                </a:lnTo>
                <a:lnTo>
                  <a:pt x="11810" y="21534"/>
                </a:lnTo>
                <a:lnTo>
                  <a:pt x="21535" y="15977"/>
                </a:lnTo>
                <a:lnTo>
                  <a:pt x="21535" y="8799"/>
                </a:lnTo>
                <a:lnTo>
                  <a:pt x="21535" y="8105"/>
                </a:lnTo>
                <a:lnTo>
                  <a:pt x="2153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35"/>
          <p:cNvSpPr/>
          <p:nvPr/>
        </p:nvSpPr>
        <p:spPr>
          <a:xfrm flipH="1">
            <a:off x="6609030" y="3441160"/>
            <a:ext cx="348701" cy="443796"/>
          </a:xfrm>
          <a:custGeom>
            <a:avLst/>
            <a:gdLst/>
            <a:ahLst/>
            <a:cxnLst/>
            <a:rect l="l" t="t" r="r" b="b"/>
            <a:pathLst>
              <a:path w="20377" h="25934" extrusionOk="0">
                <a:moveTo>
                  <a:pt x="20145" y="0"/>
                </a:moveTo>
                <a:lnTo>
                  <a:pt x="11578" y="5094"/>
                </a:lnTo>
                <a:lnTo>
                  <a:pt x="11115" y="5326"/>
                </a:lnTo>
                <a:lnTo>
                  <a:pt x="1" y="11809"/>
                </a:lnTo>
                <a:lnTo>
                  <a:pt x="1" y="19682"/>
                </a:lnTo>
                <a:lnTo>
                  <a:pt x="1" y="20376"/>
                </a:lnTo>
                <a:lnTo>
                  <a:pt x="1" y="25934"/>
                </a:lnTo>
                <a:lnTo>
                  <a:pt x="9957" y="20376"/>
                </a:lnTo>
                <a:lnTo>
                  <a:pt x="10420" y="19913"/>
                </a:lnTo>
                <a:lnTo>
                  <a:pt x="20377" y="14356"/>
                </a:lnTo>
                <a:lnTo>
                  <a:pt x="20377" y="7178"/>
                </a:lnTo>
                <a:lnTo>
                  <a:pt x="20377" y="6484"/>
                </a:lnTo>
                <a:lnTo>
                  <a:pt x="20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35"/>
          <p:cNvSpPr/>
          <p:nvPr/>
        </p:nvSpPr>
        <p:spPr>
          <a:xfrm flipH="1">
            <a:off x="6589214" y="3528331"/>
            <a:ext cx="368518" cy="277377"/>
          </a:xfrm>
          <a:custGeom>
            <a:avLst/>
            <a:gdLst/>
            <a:ahLst/>
            <a:cxnLst/>
            <a:rect l="l" t="t" r="r" b="b"/>
            <a:pathLst>
              <a:path w="21535" h="16209" extrusionOk="0">
                <a:moveTo>
                  <a:pt x="11578" y="0"/>
                </a:moveTo>
                <a:lnTo>
                  <a:pt x="11115" y="232"/>
                </a:lnTo>
                <a:lnTo>
                  <a:pt x="11115" y="8336"/>
                </a:lnTo>
                <a:lnTo>
                  <a:pt x="1" y="14588"/>
                </a:lnTo>
                <a:lnTo>
                  <a:pt x="1" y="15282"/>
                </a:lnTo>
                <a:lnTo>
                  <a:pt x="11115" y="8799"/>
                </a:lnTo>
                <a:lnTo>
                  <a:pt x="11115" y="16209"/>
                </a:lnTo>
                <a:lnTo>
                  <a:pt x="11810" y="15745"/>
                </a:lnTo>
                <a:lnTo>
                  <a:pt x="11810" y="8568"/>
                </a:lnTo>
                <a:lnTo>
                  <a:pt x="21535" y="3010"/>
                </a:lnTo>
                <a:lnTo>
                  <a:pt x="21535" y="2316"/>
                </a:lnTo>
                <a:lnTo>
                  <a:pt x="11810" y="7873"/>
                </a:lnTo>
                <a:lnTo>
                  <a:pt x="11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4" name="Google Shape;514;p35"/>
          <p:cNvSpPr/>
          <p:nvPr/>
        </p:nvSpPr>
        <p:spPr>
          <a:xfrm flipH="1">
            <a:off x="5994863" y="3116245"/>
            <a:ext cx="368518" cy="483428"/>
          </a:xfrm>
          <a:custGeom>
            <a:avLst/>
            <a:gdLst/>
            <a:ahLst/>
            <a:cxnLst/>
            <a:rect l="l" t="t" r="r" b="b"/>
            <a:pathLst>
              <a:path w="21535" h="28250" extrusionOk="0">
                <a:moveTo>
                  <a:pt x="21303" y="0"/>
                </a:moveTo>
                <a:lnTo>
                  <a:pt x="20145" y="695"/>
                </a:lnTo>
                <a:lnTo>
                  <a:pt x="11578" y="5558"/>
                </a:lnTo>
                <a:lnTo>
                  <a:pt x="11115" y="6021"/>
                </a:lnTo>
                <a:lnTo>
                  <a:pt x="1" y="12272"/>
                </a:lnTo>
                <a:lnTo>
                  <a:pt x="1" y="20377"/>
                </a:lnTo>
                <a:lnTo>
                  <a:pt x="1" y="21071"/>
                </a:lnTo>
                <a:lnTo>
                  <a:pt x="1" y="26628"/>
                </a:lnTo>
                <a:lnTo>
                  <a:pt x="1" y="28249"/>
                </a:lnTo>
                <a:lnTo>
                  <a:pt x="11115" y="21766"/>
                </a:lnTo>
                <a:lnTo>
                  <a:pt x="11578" y="21534"/>
                </a:lnTo>
                <a:lnTo>
                  <a:pt x="21534" y="15746"/>
                </a:lnTo>
                <a:lnTo>
                  <a:pt x="21534" y="8568"/>
                </a:lnTo>
                <a:lnTo>
                  <a:pt x="21534" y="7873"/>
                </a:lnTo>
                <a:lnTo>
                  <a:pt x="21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35"/>
          <p:cNvSpPr/>
          <p:nvPr/>
        </p:nvSpPr>
        <p:spPr>
          <a:xfrm flipH="1">
            <a:off x="6018632" y="3128138"/>
            <a:ext cx="344748" cy="443796"/>
          </a:xfrm>
          <a:custGeom>
            <a:avLst/>
            <a:gdLst/>
            <a:ahLst/>
            <a:cxnLst/>
            <a:rect l="l" t="t" r="r" b="b"/>
            <a:pathLst>
              <a:path w="20146" h="25934" extrusionOk="0">
                <a:moveTo>
                  <a:pt x="20145" y="0"/>
                </a:moveTo>
                <a:lnTo>
                  <a:pt x="11578" y="4863"/>
                </a:lnTo>
                <a:lnTo>
                  <a:pt x="11115" y="5326"/>
                </a:lnTo>
                <a:lnTo>
                  <a:pt x="1" y="11577"/>
                </a:lnTo>
                <a:lnTo>
                  <a:pt x="1" y="19682"/>
                </a:lnTo>
                <a:lnTo>
                  <a:pt x="1" y="20376"/>
                </a:lnTo>
                <a:lnTo>
                  <a:pt x="1" y="25933"/>
                </a:lnTo>
                <a:lnTo>
                  <a:pt x="9957" y="20145"/>
                </a:lnTo>
                <a:lnTo>
                  <a:pt x="10420" y="19913"/>
                </a:lnTo>
                <a:lnTo>
                  <a:pt x="20145" y="14124"/>
                </a:lnTo>
                <a:lnTo>
                  <a:pt x="20145" y="6946"/>
                </a:lnTo>
                <a:lnTo>
                  <a:pt x="20145" y="6252"/>
                </a:lnTo>
                <a:lnTo>
                  <a:pt x="20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Google Shape;516;p35"/>
          <p:cNvSpPr/>
          <p:nvPr/>
        </p:nvSpPr>
        <p:spPr>
          <a:xfrm flipH="1">
            <a:off x="5994863" y="3211339"/>
            <a:ext cx="368518" cy="277377"/>
          </a:xfrm>
          <a:custGeom>
            <a:avLst/>
            <a:gdLst/>
            <a:ahLst/>
            <a:cxnLst/>
            <a:rect l="l" t="t" r="r" b="b"/>
            <a:pathLst>
              <a:path w="21535" h="16209" extrusionOk="0">
                <a:moveTo>
                  <a:pt x="11578" y="1"/>
                </a:moveTo>
                <a:lnTo>
                  <a:pt x="11115" y="464"/>
                </a:lnTo>
                <a:lnTo>
                  <a:pt x="11115" y="8336"/>
                </a:lnTo>
                <a:lnTo>
                  <a:pt x="1" y="14820"/>
                </a:lnTo>
                <a:lnTo>
                  <a:pt x="1" y="15514"/>
                </a:lnTo>
                <a:lnTo>
                  <a:pt x="11115" y="9031"/>
                </a:lnTo>
                <a:lnTo>
                  <a:pt x="11115" y="16209"/>
                </a:lnTo>
                <a:lnTo>
                  <a:pt x="11578" y="15977"/>
                </a:lnTo>
                <a:lnTo>
                  <a:pt x="11578" y="8799"/>
                </a:lnTo>
                <a:lnTo>
                  <a:pt x="21534" y="3011"/>
                </a:lnTo>
                <a:lnTo>
                  <a:pt x="21534" y="2316"/>
                </a:lnTo>
                <a:lnTo>
                  <a:pt x="11578" y="8105"/>
                </a:lnTo>
                <a:lnTo>
                  <a:pt x="1157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7" name="Google Shape;517;p35"/>
          <p:cNvSpPr/>
          <p:nvPr/>
        </p:nvSpPr>
        <p:spPr>
          <a:xfrm flipH="1">
            <a:off x="7813579" y="2609065"/>
            <a:ext cx="340778" cy="435872"/>
          </a:xfrm>
          <a:custGeom>
            <a:avLst/>
            <a:gdLst/>
            <a:ahLst/>
            <a:cxnLst/>
            <a:rect l="l" t="t" r="r" b="b"/>
            <a:pathLst>
              <a:path w="19914" h="25471" extrusionOk="0">
                <a:moveTo>
                  <a:pt x="5558" y="0"/>
                </a:moveTo>
                <a:lnTo>
                  <a:pt x="4169" y="232"/>
                </a:lnTo>
                <a:lnTo>
                  <a:pt x="2779" y="695"/>
                </a:lnTo>
                <a:lnTo>
                  <a:pt x="1622" y="1621"/>
                </a:lnTo>
                <a:lnTo>
                  <a:pt x="927" y="3010"/>
                </a:lnTo>
                <a:lnTo>
                  <a:pt x="232" y="4631"/>
                </a:lnTo>
                <a:lnTo>
                  <a:pt x="1" y="6715"/>
                </a:lnTo>
                <a:lnTo>
                  <a:pt x="1" y="6947"/>
                </a:lnTo>
                <a:lnTo>
                  <a:pt x="1" y="7641"/>
                </a:lnTo>
                <a:lnTo>
                  <a:pt x="232" y="9957"/>
                </a:lnTo>
                <a:lnTo>
                  <a:pt x="927" y="12272"/>
                </a:lnTo>
                <a:lnTo>
                  <a:pt x="1853" y="14356"/>
                </a:lnTo>
                <a:lnTo>
                  <a:pt x="2779" y="16672"/>
                </a:lnTo>
                <a:lnTo>
                  <a:pt x="4169" y="18756"/>
                </a:lnTo>
                <a:lnTo>
                  <a:pt x="5789" y="20608"/>
                </a:lnTo>
                <a:lnTo>
                  <a:pt x="7410" y="22229"/>
                </a:lnTo>
                <a:lnTo>
                  <a:pt x="9031" y="23618"/>
                </a:lnTo>
                <a:lnTo>
                  <a:pt x="9957" y="24081"/>
                </a:lnTo>
                <a:lnTo>
                  <a:pt x="11810" y="25007"/>
                </a:lnTo>
                <a:lnTo>
                  <a:pt x="13662" y="25471"/>
                </a:lnTo>
                <a:lnTo>
                  <a:pt x="15283" y="25471"/>
                </a:lnTo>
                <a:lnTo>
                  <a:pt x="16672" y="25007"/>
                </a:lnTo>
                <a:lnTo>
                  <a:pt x="18061" y="24081"/>
                </a:lnTo>
                <a:lnTo>
                  <a:pt x="18988" y="22924"/>
                </a:lnTo>
                <a:lnTo>
                  <a:pt x="19682" y="21071"/>
                </a:lnTo>
                <a:lnTo>
                  <a:pt x="19914" y="19219"/>
                </a:lnTo>
                <a:lnTo>
                  <a:pt x="19914" y="18524"/>
                </a:lnTo>
                <a:lnTo>
                  <a:pt x="19914" y="18293"/>
                </a:lnTo>
                <a:lnTo>
                  <a:pt x="19682" y="15746"/>
                </a:lnTo>
                <a:lnTo>
                  <a:pt x="19219" y="13430"/>
                </a:lnTo>
                <a:lnTo>
                  <a:pt x="18293" y="10883"/>
                </a:lnTo>
                <a:lnTo>
                  <a:pt x="16904" y="8568"/>
                </a:lnTo>
                <a:lnTo>
                  <a:pt x="15514" y="6484"/>
                </a:lnTo>
                <a:lnTo>
                  <a:pt x="13893" y="4400"/>
                </a:lnTo>
                <a:lnTo>
                  <a:pt x="12041" y="2779"/>
                </a:lnTo>
                <a:lnTo>
                  <a:pt x="9957" y="1390"/>
                </a:lnTo>
                <a:lnTo>
                  <a:pt x="9957" y="1158"/>
                </a:lnTo>
                <a:lnTo>
                  <a:pt x="9263" y="927"/>
                </a:lnTo>
                <a:lnTo>
                  <a:pt x="7410" y="232"/>
                </a:lnTo>
                <a:lnTo>
                  <a:pt x="55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8" name="Google Shape;518;p35"/>
          <p:cNvSpPr/>
          <p:nvPr/>
        </p:nvSpPr>
        <p:spPr>
          <a:xfrm flipH="1">
            <a:off x="7849242" y="2656603"/>
            <a:ext cx="269453" cy="340778"/>
          </a:xfrm>
          <a:custGeom>
            <a:avLst/>
            <a:gdLst/>
            <a:ahLst/>
            <a:cxnLst/>
            <a:rect l="l" t="t" r="r" b="b"/>
            <a:pathLst>
              <a:path w="15746" h="19914" extrusionOk="0">
                <a:moveTo>
                  <a:pt x="3474" y="1"/>
                </a:moveTo>
                <a:lnTo>
                  <a:pt x="2316" y="464"/>
                </a:lnTo>
                <a:lnTo>
                  <a:pt x="1390" y="1159"/>
                </a:lnTo>
                <a:lnTo>
                  <a:pt x="695" y="2316"/>
                </a:lnTo>
                <a:lnTo>
                  <a:pt x="232" y="3706"/>
                </a:lnTo>
                <a:lnTo>
                  <a:pt x="1" y="5327"/>
                </a:lnTo>
                <a:lnTo>
                  <a:pt x="232" y="7410"/>
                </a:lnTo>
                <a:lnTo>
                  <a:pt x="695" y="9263"/>
                </a:lnTo>
                <a:lnTo>
                  <a:pt x="1390" y="11115"/>
                </a:lnTo>
                <a:lnTo>
                  <a:pt x="2316" y="13199"/>
                </a:lnTo>
                <a:lnTo>
                  <a:pt x="3474" y="14820"/>
                </a:lnTo>
                <a:lnTo>
                  <a:pt x="4863" y="16441"/>
                </a:lnTo>
                <a:lnTo>
                  <a:pt x="6252" y="17830"/>
                </a:lnTo>
                <a:lnTo>
                  <a:pt x="7873" y="18988"/>
                </a:lnTo>
                <a:lnTo>
                  <a:pt x="9494" y="19682"/>
                </a:lnTo>
                <a:lnTo>
                  <a:pt x="10883" y="19914"/>
                </a:lnTo>
                <a:lnTo>
                  <a:pt x="12273" y="19914"/>
                </a:lnTo>
                <a:lnTo>
                  <a:pt x="13430" y="19451"/>
                </a:lnTo>
                <a:lnTo>
                  <a:pt x="14357" y="18756"/>
                </a:lnTo>
                <a:lnTo>
                  <a:pt x="15051" y="17599"/>
                </a:lnTo>
                <a:lnTo>
                  <a:pt x="15514" y="16209"/>
                </a:lnTo>
                <a:lnTo>
                  <a:pt x="15746" y="14357"/>
                </a:lnTo>
                <a:lnTo>
                  <a:pt x="15514" y="12504"/>
                </a:lnTo>
                <a:lnTo>
                  <a:pt x="15051" y="10652"/>
                </a:lnTo>
                <a:lnTo>
                  <a:pt x="14357" y="8568"/>
                </a:lnTo>
                <a:lnTo>
                  <a:pt x="13430" y="6716"/>
                </a:lnTo>
                <a:lnTo>
                  <a:pt x="12273" y="5095"/>
                </a:lnTo>
                <a:lnTo>
                  <a:pt x="10883" y="3474"/>
                </a:lnTo>
                <a:lnTo>
                  <a:pt x="9494" y="2085"/>
                </a:lnTo>
                <a:lnTo>
                  <a:pt x="7873" y="927"/>
                </a:lnTo>
                <a:lnTo>
                  <a:pt x="6252" y="232"/>
                </a:lnTo>
                <a:lnTo>
                  <a:pt x="4863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9" name="Google Shape;519;p35"/>
          <p:cNvSpPr/>
          <p:nvPr/>
        </p:nvSpPr>
        <p:spPr>
          <a:xfrm flipH="1">
            <a:off x="7813579" y="2624911"/>
            <a:ext cx="340778" cy="396257"/>
          </a:xfrm>
          <a:custGeom>
            <a:avLst/>
            <a:gdLst/>
            <a:ahLst/>
            <a:cxnLst/>
            <a:rect l="l" t="t" r="r" b="b"/>
            <a:pathLst>
              <a:path w="19914" h="23156" extrusionOk="0">
                <a:moveTo>
                  <a:pt x="9263" y="1"/>
                </a:moveTo>
                <a:lnTo>
                  <a:pt x="9263" y="2316"/>
                </a:lnTo>
                <a:lnTo>
                  <a:pt x="9031" y="11115"/>
                </a:lnTo>
                <a:lnTo>
                  <a:pt x="2316" y="7179"/>
                </a:lnTo>
                <a:lnTo>
                  <a:pt x="1" y="5789"/>
                </a:lnTo>
                <a:lnTo>
                  <a:pt x="1" y="6021"/>
                </a:lnTo>
                <a:lnTo>
                  <a:pt x="1" y="6715"/>
                </a:lnTo>
                <a:lnTo>
                  <a:pt x="2316" y="8105"/>
                </a:lnTo>
                <a:lnTo>
                  <a:pt x="9031" y="12041"/>
                </a:lnTo>
                <a:lnTo>
                  <a:pt x="9031" y="20145"/>
                </a:lnTo>
                <a:lnTo>
                  <a:pt x="9031" y="22692"/>
                </a:lnTo>
                <a:lnTo>
                  <a:pt x="9957" y="23155"/>
                </a:lnTo>
                <a:lnTo>
                  <a:pt x="9957" y="20840"/>
                </a:lnTo>
                <a:lnTo>
                  <a:pt x="9957" y="12504"/>
                </a:lnTo>
                <a:lnTo>
                  <a:pt x="17830" y="17135"/>
                </a:lnTo>
                <a:lnTo>
                  <a:pt x="19914" y="18293"/>
                </a:lnTo>
                <a:lnTo>
                  <a:pt x="19914" y="17598"/>
                </a:lnTo>
                <a:lnTo>
                  <a:pt x="19914" y="17367"/>
                </a:lnTo>
                <a:lnTo>
                  <a:pt x="17830" y="15977"/>
                </a:lnTo>
                <a:lnTo>
                  <a:pt x="9957" y="11578"/>
                </a:lnTo>
                <a:lnTo>
                  <a:pt x="9957" y="2779"/>
                </a:lnTo>
                <a:lnTo>
                  <a:pt x="9957" y="232"/>
                </a:lnTo>
                <a:lnTo>
                  <a:pt x="926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0" name="Google Shape;520;p35"/>
          <p:cNvSpPr/>
          <p:nvPr/>
        </p:nvSpPr>
        <p:spPr>
          <a:xfrm flipH="1">
            <a:off x="6363363" y="1923572"/>
            <a:ext cx="281347" cy="657770"/>
          </a:xfrm>
          <a:custGeom>
            <a:avLst/>
            <a:gdLst/>
            <a:ahLst/>
            <a:cxnLst/>
            <a:rect l="l" t="t" r="r" b="b"/>
            <a:pathLst>
              <a:path w="16441" h="38438" extrusionOk="0">
                <a:moveTo>
                  <a:pt x="16441" y="1"/>
                </a:moveTo>
                <a:lnTo>
                  <a:pt x="1" y="9494"/>
                </a:lnTo>
                <a:lnTo>
                  <a:pt x="1" y="15746"/>
                </a:lnTo>
                <a:lnTo>
                  <a:pt x="1" y="38438"/>
                </a:lnTo>
                <a:lnTo>
                  <a:pt x="16441" y="28944"/>
                </a:lnTo>
                <a:lnTo>
                  <a:pt x="16441" y="6253"/>
                </a:lnTo>
                <a:lnTo>
                  <a:pt x="16441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1" name="Google Shape;521;p35"/>
          <p:cNvSpPr/>
          <p:nvPr/>
        </p:nvSpPr>
        <p:spPr>
          <a:xfrm flipH="1">
            <a:off x="6363363" y="1923572"/>
            <a:ext cx="281347" cy="657770"/>
          </a:xfrm>
          <a:custGeom>
            <a:avLst/>
            <a:gdLst/>
            <a:ahLst/>
            <a:cxnLst/>
            <a:rect l="l" t="t" r="r" b="b"/>
            <a:pathLst>
              <a:path w="16441" h="38438" fill="none" extrusionOk="0">
                <a:moveTo>
                  <a:pt x="16441" y="1"/>
                </a:moveTo>
                <a:lnTo>
                  <a:pt x="16441" y="6253"/>
                </a:lnTo>
                <a:lnTo>
                  <a:pt x="16441" y="28944"/>
                </a:lnTo>
                <a:lnTo>
                  <a:pt x="1" y="38438"/>
                </a:lnTo>
                <a:lnTo>
                  <a:pt x="1" y="15746"/>
                </a:lnTo>
                <a:lnTo>
                  <a:pt x="1" y="9494"/>
                </a:lnTo>
                <a:lnTo>
                  <a:pt x="1644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" name="Google Shape;522;p35"/>
          <p:cNvSpPr/>
          <p:nvPr/>
        </p:nvSpPr>
        <p:spPr>
          <a:xfrm flipH="1">
            <a:off x="6644693" y="1923572"/>
            <a:ext cx="285300" cy="657770"/>
          </a:xfrm>
          <a:custGeom>
            <a:avLst/>
            <a:gdLst/>
            <a:ahLst/>
            <a:cxnLst/>
            <a:rect l="l" t="t" r="r" b="b"/>
            <a:pathLst>
              <a:path w="16672" h="38438" extrusionOk="0">
                <a:moveTo>
                  <a:pt x="232" y="1"/>
                </a:moveTo>
                <a:lnTo>
                  <a:pt x="232" y="6484"/>
                </a:lnTo>
                <a:lnTo>
                  <a:pt x="1" y="28944"/>
                </a:lnTo>
                <a:lnTo>
                  <a:pt x="16672" y="38438"/>
                </a:lnTo>
                <a:lnTo>
                  <a:pt x="16672" y="15746"/>
                </a:lnTo>
                <a:lnTo>
                  <a:pt x="16672" y="9494"/>
                </a:lnTo>
                <a:lnTo>
                  <a:pt x="2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Google Shape;523;p35"/>
          <p:cNvSpPr/>
          <p:nvPr/>
        </p:nvSpPr>
        <p:spPr>
          <a:xfrm flipH="1">
            <a:off x="6644693" y="1923572"/>
            <a:ext cx="285300" cy="657770"/>
          </a:xfrm>
          <a:custGeom>
            <a:avLst/>
            <a:gdLst/>
            <a:ahLst/>
            <a:cxnLst/>
            <a:rect l="l" t="t" r="r" b="b"/>
            <a:pathLst>
              <a:path w="16672" h="38438" fill="none" extrusionOk="0">
                <a:moveTo>
                  <a:pt x="16672" y="9494"/>
                </a:moveTo>
                <a:lnTo>
                  <a:pt x="16672" y="15746"/>
                </a:lnTo>
                <a:lnTo>
                  <a:pt x="16672" y="38438"/>
                </a:lnTo>
                <a:lnTo>
                  <a:pt x="1" y="28944"/>
                </a:lnTo>
                <a:lnTo>
                  <a:pt x="232" y="6484"/>
                </a:lnTo>
                <a:lnTo>
                  <a:pt x="232" y="1"/>
                </a:lnTo>
                <a:lnTo>
                  <a:pt x="16672" y="9494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35"/>
          <p:cNvSpPr/>
          <p:nvPr/>
        </p:nvSpPr>
        <p:spPr>
          <a:xfrm flipH="1">
            <a:off x="6363363" y="1761123"/>
            <a:ext cx="562659" cy="324932"/>
          </a:xfrm>
          <a:custGeom>
            <a:avLst/>
            <a:gdLst/>
            <a:ahLst/>
            <a:cxnLst/>
            <a:rect l="l" t="t" r="r" b="b"/>
            <a:pathLst>
              <a:path w="32880" h="18988" extrusionOk="0">
                <a:moveTo>
                  <a:pt x="16440" y="0"/>
                </a:moveTo>
                <a:lnTo>
                  <a:pt x="0" y="9494"/>
                </a:lnTo>
                <a:lnTo>
                  <a:pt x="16440" y="18987"/>
                </a:lnTo>
                <a:lnTo>
                  <a:pt x="32880" y="9494"/>
                </a:lnTo>
                <a:lnTo>
                  <a:pt x="16440" y="0"/>
                </a:lnTo>
                <a:close/>
              </a:path>
            </a:pathLst>
          </a:custGeom>
          <a:solidFill>
            <a:srgbClr val="006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5" name="Google Shape;525;p35"/>
          <p:cNvSpPr/>
          <p:nvPr/>
        </p:nvSpPr>
        <p:spPr>
          <a:xfrm flipH="1">
            <a:off x="6363363" y="1761123"/>
            <a:ext cx="562659" cy="324932"/>
          </a:xfrm>
          <a:custGeom>
            <a:avLst/>
            <a:gdLst/>
            <a:ahLst/>
            <a:cxnLst/>
            <a:rect l="l" t="t" r="r" b="b"/>
            <a:pathLst>
              <a:path w="32880" h="18988" fill="none" extrusionOk="0">
                <a:moveTo>
                  <a:pt x="32880" y="9494"/>
                </a:moveTo>
                <a:lnTo>
                  <a:pt x="16440" y="0"/>
                </a:lnTo>
                <a:lnTo>
                  <a:pt x="0" y="9494"/>
                </a:lnTo>
                <a:lnTo>
                  <a:pt x="16440" y="18987"/>
                </a:lnTo>
                <a:lnTo>
                  <a:pt x="32880" y="9494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p35"/>
          <p:cNvSpPr/>
          <p:nvPr/>
        </p:nvSpPr>
        <p:spPr>
          <a:xfrm flipH="1">
            <a:off x="6926005" y="1923572"/>
            <a:ext cx="17" cy="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E09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7" name="Google Shape;527;p35"/>
          <p:cNvSpPr/>
          <p:nvPr/>
        </p:nvSpPr>
        <p:spPr>
          <a:xfrm flipH="1">
            <a:off x="6926005" y="1923572"/>
            <a:ext cx="17" cy="1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8" name="Google Shape;528;p35"/>
          <p:cNvSpPr/>
          <p:nvPr/>
        </p:nvSpPr>
        <p:spPr>
          <a:xfrm flipH="1">
            <a:off x="6363363" y="1923572"/>
            <a:ext cx="281347" cy="269453"/>
          </a:xfrm>
          <a:custGeom>
            <a:avLst/>
            <a:gdLst/>
            <a:ahLst/>
            <a:cxnLst/>
            <a:rect l="l" t="t" r="r" b="b"/>
            <a:pathLst>
              <a:path w="16441" h="15746" extrusionOk="0">
                <a:moveTo>
                  <a:pt x="16441" y="1"/>
                </a:moveTo>
                <a:lnTo>
                  <a:pt x="1" y="9494"/>
                </a:lnTo>
                <a:lnTo>
                  <a:pt x="1" y="15746"/>
                </a:lnTo>
                <a:lnTo>
                  <a:pt x="16441" y="6253"/>
                </a:lnTo>
                <a:lnTo>
                  <a:pt x="1644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9" name="Google Shape;529;p35"/>
          <p:cNvSpPr/>
          <p:nvPr/>
        </p:nvSpPr>
        <p:spPr>
          <a:xfrm flipH="1">
            <a:off x="6644693" y="1923572"/>
            <a:ext cx="281329" cy="273424"/>
          </a:xfrm>
          <a:custGeom>
            <a:avLst/>
            <a:gdLst/>
            <a:ahLst/>
            <a:cxnLst/>
            <a:rect l="l" t="t" r="r" b="b"/>
            <a:pathLst>
              <a:path w="16440" h="15978" extrusionOk="0">
                <a:moveTo>
                  <a:pt x="0" y="1"/>
                </a:moveTo>
                <a:lnTo>
                  <a:pt x="0" y="6484"/>
                </a:lnTo>
                <a:lnTo>
                  <a:pt x="16440" y="15977"/>
                </a:lnTo>
                <a:lnTo>
                  <a:pt x="16440" y="15746"/>
                </a:lnTo>
                <a:lnTo>
                  <a:pt x="16440" y="9494"/>
                </a:lnTo>
                <a:lnTo>
                  <a:pt x="0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0" name="Google Shape;530;p35"/>
          <p:cNvSpPr/>
          <p:nvPr/>
        </p:nvSpPr>
        <p:spPr>
          <a:xfrm flipH="1">
            <a:off x="6644693" y="1923572"/>
            <a:ext cx="281329" cy="162483"/>
          </a:xfrm>
          <a:custGeom>
            <a:avLst/>
            <a:gdLst/>
            <a:ahLst/>
            <a:cxnLst/>
            <a:rect l="l" t="t" r="r" b="b"/>
            <a:pathLst>
              <a:path w="16440" h="9495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6440" y="9494"/>
                </a:lnTo>
                <a:lnTo>
                  <a:pt x="0" y="1"/>
                </a:lnTo>
                <a:close/>
              </a:path>
            </a:pathLst>
          </a:custGeom>
          <a:solidFill>
            <a:srgbClr val="0055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p35"/>
          <p:cNvSpPr/>
          <p:nvPr/>
        </p:nvSpPr>
        <p:spPr>
          <a:xfrm flipH="1">
            <a:off x="6644693" y="1923572"/>
            <a:ext cx="281329" cy="162483"/>
          </a:xfrm>
          <a:custGeom>
            <a:avLst/>
            <a:gdLst/>
            <a:ahLst/>
            <a:cxnLst/>
            <a:rect l="l" t="t" r="r" b="b"/>
            <a:pathLst>
              <a:path w="16440" h="9495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6440" y="9494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2" name="Google Shape;532;p35"/>
          <p:cNvSpPr/>
          <p:nvPr/>
        </p:nvSpPr>
        <p:spPr>
          <a:xfrm flipH="1">
            <a:off x="6319778" y="1800739"/>
            <a:ext cx="324932" cy="340778"/>
          </a:xfrm>
          <a:custGeom>
            <a:avLst/>
            <a:gdLst/>
            <a:ahLst/>
            <a:cxnLst/>
            <a:rect l="l" t="t" r="r" b="b"/>
            <a:pathLst>
              <a:path w="18988" h="19914" extrusionOk="0">
                <a:moveTo>
                  <a:pt x="18988" y="1"/>
                </a:moveTo>
                <a:lnTo>
                  <a:pt x="1" y="11115"/>
                </a:lnTo>
                <a:lnTo>
                  <a:pt x="1" y="19914"/>
                </a:lnTo>
                <a:lnTo>
                  <a:pt x="18988" y="8800"/>
                </a:lnTo>
                <a:lnTo>
                  <a:pt x="18988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35"/>
          <p:cNvSpPr/>
          <p:nvPr/>
        </p:nvSpPr>
        <p:spPr>
          <a:xfrm flipH="1">
            <a:off x="6644693" y="1800739"/>
            <a:ext cx="328885" cy="340778"/>
          </a:xfrm>
          <a:custGeom>
            <a:avLst/>
            <a:gdLst/>
            <a:ahLst/>
            <a:cxnLst/>
            <a:rect l="l" t="t" r="r" b="b"/>
            <a:pathLst>
              <a:path w="19219" h="19914" extrusionOk="0">
                <a:moveTo>
                  <a:pt x="232" y="1"/>
                </a:moveTo>
                <a:lnTo>
                  <a:pt x="1" y="8800"/>
                </a:lnTo>
                <a:lnTo>
                  <a:pt x="19219" y="19914"/>
                </a:lnTo>
                <a:lnTo>
                  <a:pt x="19219" y="11115"/>
                </a:lnTo>
                <a:lnTo>
                  <a:pt x="2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p35"/>
          <p:cNvSpPr/>
          <p:nvPr/>
        </p:nvSpPr>
        <p:spPr>
          <a:xfrm flipH="1">
            <a:off x="6319778" y="1610550"/>
            <a:ext cx="649830" cy="380411"/>
          </a:xfrm>
          <a:custGeom>
            <a:avLst/>
            <a:gdLst/>
            <a:ahLst/>
            <a:cxnLst/>
            <a:rect l="l" t="t" r="r" b="b"/>
            <a:pathLst>
              <a:path w="37974" h="22230" extrusionOk="0">
                <a:moveTo>
                  <a:pt x="18987" y="1"/>
                </a:moveTo>
                <a:lnTo>
                  <a:pt x="0" y="11115"/>
                </a:lnTo>
                <a:lnTo>
                  <a:pt x="18987" y="22229"/>
                </a:lnTo>
                <a:lnTo>
                  <a:pt x="37974" y="11115"/>
                </a:lnTo>
                <a:lnTo>
                  <a:pt x="18987" y="1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35"/>
          <p:cNvSpPr/>
          <p:nvPr/>
        </p:nvSpPr>
        <p:spPr>
          <a:xfrm flipH="1">
            <a:off x="6402979" y="1658106"/>
            <a:ext cx="487381" cy="285300"/>
          </a:xfrm>
          <a:custGeom>
            <a:avLst/>
            <a:gdLst/>
            <a:ahLst/>
            <a:cxnLst/>
            <a:rect l="l" t="t" r="r" b="b"/>
            <a:pathLst>
              <a:path w="28481" h="16672" extrusionOk="0">
                <a:moveTo>
                  <a:pt x="14356" y="0"/>
                </a:moveTo>
                <a:lnTo>
                  <a:pt x="0" y="8336"/>
                </a:lnTo>
                <a:lnTo>
                  <a:pt x="2547" y="9725"/>
                </a:lnTo>
                <a:lnTo>
                  <a:pt x="14356" y="16671"/>
                </a:lnTo>
                <a:lnTo>
                  <a:pt x="26165" y="9725"/>
                </a:lnTo>
                <a:lnTo>
                  <a:pt x="28480" y="8336"/>
                </a:lnTo>
                <a:lnTo>
                  <a:pt x="1435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p35"/>
          <p:cNvSpPr/>
          <p:nvPr/>
        </p:nvSpPr>
        <p:spPr>
          <a:xfrm flipH="1">
            <a:off x="6442611" y="1705645"/>
            <a:ext cx="404163" cy="237761"/>
          </a:xfrm>
          <a:custGeom>
            <a:avLst/>
            <a:gdLst/>
            <a:ahLst/>
            <a:cxnLst/>
            <a:rect l="l" t="t" r="r" b="b"/>
            <a:pathLst>
              <a:path w="23618" h="13894" extrusionOk="0">
                <a:moveTo>
                  <a:pt x="11809" y="1"/>
                </a:moveTo>
                <a:lnTo>
                  <a:pt x="0" y="6947"/>
                </a:lnTo>
                <a:lnTo>
                  <a:pt x="11809" y="13893"/>
                </a:lnTo>
                <a:lnTo>
                  <a:pt x="23618" y="6947"/>
                </a:lnTo>
                <a:lnTo>
                  <a:pt x="1180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/>
          <p:nvPr/>
        </p:nvSpPr>
        <p:spPr>
          <a:xfrm rot="10800000">
            <a:off x="3186525" y="1213600"/>
            <a:ext cx="5499600" cy="550800"/>
          </a:xfrm>
          <a:prstGeom prst="homePlate">
            <a:avLst>
              <a:gd name="adj" fmla="val 5833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p3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What We Would of Lost in the Last 5 Years</a:t>
            </a:r>
            <a:endParaRPr dirty="0"/>
          </a:p>
        </p:txBody>
      </p:sp>
      <p:sp>
        <p:nvSpPr>
          <p:cNvPr id="366" name="Google Shape;366;p33"/>
          <p:cNvSpPr/>
          <p:nvPr/>
        </p:nvSpPr>
        <p:spPr>
          <a:xfrm flipH="1">
            <a:off x="3160297" y="2311936"/>
            <a:ext cx="3009610" cy="550113"/>
          </a:xfrm>
          <a:custGeom>
            <a:avLst/>
            <a:gdLst/>
            <a:ahLst/>
            <a:cxnLst/>
            <a:rect l="l" t="t" r="r" b="b"/>
            <a:pathLst>
              <a:path w="164280" h="30028" extrusionOk="0">
                <a:moveTo>
                  <a:pt x="164279" y="0"/>
                </a:moveTo>
                <a:lnTo>
                  <a:pt x="15060" y="0"/>
                </a:lnTo>
                <a:lnTo>
                  <a:pt x="1" y="14968"/>
                </a:lnTo>
                <a:lnTo>
                  <a:pt x="15060" y="30028"/>
                </a:lnTo>
                <a:lnTo>
                  <a:pt x="164279" y="30028"/>
                </a:lnTo>
                <a:lnTo>
                  <a:pt x="164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3"/>
          <p:cNvSpPr/>
          <p:nvPr/>
        </p:nvSpPr>
        <p:spPr>
          <a:xfrm flipH="1">
            <a:off x="2669296" y="2862791"/>
            <a:ext cx="3009591" cy="548446"/>
          </a:xfrm>
          <a:custGeom>
            <a:avLst/>
            <a:gdLst/>
            <a:ahLst/>
            <a:cxnLst/>
            <a:rect l="l" t="t" r="r" b="b"/>
            <a:pathLst>
              <a:path w="164279" h="29937" extrusionOk="0">
                <a:moveTo>
                  <a:pt x="164279" y="29937"/>
                </a:moveTo>
                <a:lnTo>
                  <a:pt x="15060" y="29937"/>
                </a:lnTo>
                <a:lnTo>
                  <a:pt x="0" y="14969"/>
                </a:lnTo>
                <a:lnTo>
                  <a:pt x="15060" y="1"/>
                </a:lnTo>
                <a:lnTo>
                  <a:pt x="164279" y="1"/>
                </a:lnTo>
                <a:lnTo>
                  <a:pt x="164279" y="299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33"/>
          <p:cNvSpPr/>
          <p:nvPr/>
        </p:nvSpPr>
        <p:spPr>
          <a:xfrm flipH="1">
            <a:off x="3167480" y="3411186"/>
            <a:ext cx="3009591" cy="550131"/>
          </a:xfrm>
          <a:custGeom>
            <a:avLst/>
            <a:gdLst/>
            <a:ahLst/>
            <a:cxnLst/>
            <a:rect l="l" t="t" r="r" b="b"/>
            <a:pathLst>
              <a:path w="164279" h="30029" extrusionOk="0">
                <a:moveTo>
                  <a:pt x="164279" y="1"/>
                </a:moveTo>
                <a:lnTo>
                  <a:pt x="15060" y="1"/>
                </a:lnTo>
                <a:lnTo>
                  <a:pt x="0" y="15060"/>
                </a:lnTo>
                <a:lnTo>
                  <a:pt x="15060" y="30028"/>
                </a:lnTo>
                <a:lnTo>
                  <a:pt x="15060" y="30028"/>
                </a:lnTo>
                <a:lnTo>
                  <a:pt x="164279" y="30028"/>
                </a:lnTo>
                <a:lnTo>
                  <a:pt x="1642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33"/>
          <p:cNvSpPr/>
          <p:nvPr/>
        </p:nvSpPr>
        <p:spPr>
          <a:xfrm flipH="1">
            <a:off x="3773883" y="3961267"/>
            <a:ext cx="3007924" cy="550113"/>
          </a:xfrm>
          <a:custGeom>
            <a:avLst/>
            <a:gdLst/>
            <a:ahLst/>
            <a:cxnLst/>
            <a:rect l="l" t="t" r="r" b="b"/>
            <a:pathLst>
              <a:path w="164188" h="30028" extrusionOk="0">
                <a:moveTo>
                  <a:pt x="164187" y="30028"/>
                </a:moveTo>
                <a:lnTo>
                  <a:pt x="14968" y="30028"/>
                </a:lnTo>
                <a:lnTo>
                  <a:pt x="14968" y="30028"/>
                </a:lnTo>
                <a:lnTo>
                  <a:pt x="1" y="14968"/>
                </a:lnTo>
                <a:lnTo>
                  <a:pt x="14968" y="0"/>
                </a:lnTo>
                <a:lnTo>
                  <a:pt x="14968" y="0"/>
                </a:lnTo>
                <a:lnTo>
                  <a:pt x="164187" y="0"/>
                </a:lnTo>
                <a:lnTo>
                  <a:pt x="164187" y="30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3"/>
          <p:cNvSpPr/>
          <p:nvPr/>
        </p:nvSpPr>
        <p:spPr>
          <a:xfrm flipH="1">
            <a:off x="1056326" y="3961275"/>
            <a:ext cx="4903321" cy="550113"/>
          </a:xfrm>
          <a:custGeom>
            <a:avLst/>
            <a:gdLst/>
            <a:ahLst/>
            <a:cxnLst/>
            <a:rect l="l" t="t" r="r" b="b"/>
            <a:pathLst>
              <a:path w="121580" h="30028" extrusionOk="0">
                <a:moveTo>
                  <a:pt x="0" y="30028"/>
                </a:moveTo>
                <a:lnTo>
                  <a:pt x="0" y="0"/>
                </a:lnTo>
                <a:lnTo>
                  <a:pt x="121580" y="0"/>
                </a:lnTo>
                <a:lnTo>
                  <a:pt x="121580" y="30028"/>
                </a:lnTo>
                <a:lnTo>
                  <a:pt x="0" y="30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3"/>
          <p:cNvSpPr/>
          <p:nvPr/>
        </p:nvSpPr>
        <p:spPr>
          <a:xfrm flipH="1">
            <a:off x="1024566" y="3411067"/>
            <a:ext cx="4622776" cy="550131"/>
          </a:xfrm>
          <a:custGeom>
            <a:avLst/>
            <a:gdLst/>
            <a:ahLst/>
            <a:cxnLst/>
            <a:rect l="l" t="t" r="r" b="b"/>
            <a:pathLst>
              <a:path w="121580" h="30029" extrusionOk="0">
                <a:moveTo>
                  <a:pt x="0" y="30028"/>
                </a:moveTo>
                <a:lnTo>
                  <a:pt x="0" y="1"/>
                </a:lnTo>
                <a:lnTo>
                  <a:pt x="121580" y="1"/>
                </a:lnTo>
                <a:lnTo>
                  <a:pt x="121580" y="30028"/>
                </a:lnTo>
                <a:lnTo>
                  <a:pt x="0" y="30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33"/>
          <p:cNvSpPr/>
          <p:nvPr/>
        </p:nvSpPr>
        <p:spPr>
          <a:xfrm flipH="1">
            <a:off x="1056252" y="2862791"/>
            <a:ext cx="2227346" cy="548446"/>
          </a:xfrm>
          <a:custGeom>
            <a:avLst/>
            <a:gdLst/>
            <a:ahLst/>
            <a:cxnLst/>
            <a:rect l="l" t="t" r="r" b="b"/>
            <a:pathLst>
              <a:path w="121580" h="29937" extrusionOk="0">
                <a:moveTo>
                  <a:pt x="0" y="29937"/>
                </a:moveTo>
                <a:lnTo>
                  <a:pt x="0" y="1"/>
                </a:lnTo>
                <a:lnTo>
                  <a:pt x="121580" y="1"/>
                </a:lnTo>
                <a:lnTo>
                  <a:pt x="121580" y="29937"/>
                </a:lnTo>
                <a:lnTo>
                  <a:pt x="0" y="299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33"/>
          <p:cNvSpPr/>
          <p:nvPr/>
        </p:nvSpPr>
        <p:spPr>
          <a:xfrm flipH="1">
            <a:off x="1056290" y="2312725"/>
            <a:ext cx="2886309" cy="550113"/>
          </a:xfrm>
          <a:custGeom>
            <a:avLst/>
            <a:gdLst/>
            <a:ahLst/>
            <a:cxnLst/>
            <a:rect l="l" t="t" r="r" b="b"/>
            <a:pathLst>
              <a:path w="121580" h="30028" extrusionOk="0">
                <a:moveTo>
                  <a:pt x="121580" y="0"/>
                </a:moveTo>
                <a:lnTo>
                  <a:pt x="0" y="0"/>
                </a:lnTo>
                <a:lnTo>
                  <a:pt x="0" y="30028"/>
                </a:lnTo>
                <a:lnTo>
                  <a:pt x="121580" y="30028"/>
                </a:lnTo>
                <a:lnTo>
                  <a:pt x="1215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4" name="Google Shape;374;p33"/>
          <p:cNvSpPr/>
          <p:nvPr/>
        </p:nvSpPr>
        <p:spPr>
          <a:xfrm flipH="1">
            <a:off x="457336" y="892975"/>
            <a:ext cx="3371283" cy="1419855"/>
          </a:xfrm>
          <a:custGeom>
            <a:avLst/>
            <a:gdLst/>
            <a:ahLst/>
            <a:cxnLst/>
            <a:rect l="l" t="t" r="r" b="b"/>
            <a:pathLst>
              <a:path w="184022" h="77503" extrusionOk="0">
                <a:moveTo>
                  <a:pt x="0" y="77502"/>
                </a:moveTo>
                <a:lnTo>
                  <a:pt x="19743" y="77502"/>
                </a:lnTo>
                <a:lnTo>
                  <a:pt x="92103" y="17815"/>
                </a:lnTo>
                <a:lnTo>
                  <a:pt x="164371" y="77502"/>
                </a:lnTo>
                <a:lnTo>
                  <a:pt x="184022" y="77502"/>
                </a:lnTo>
                <a:lnTo>
                  <a:pt x="92103" y="0"/>
                </a:lnTo>
                <a:lnTo>
                  <a:pt x="56382" y="30028"/>
                </a:lnTo>
                <a:lnTo>
                  <a:pt x="56382" y="7897"/>
                </a:lnTo>
                <a:lnTo>
                  <a:pt x="34803" y="7897"/>
                </a:lnTo>
                <a:lnTo>
                  <a:pt x="34803" y="48209"/>
                </a:lnTo>
                <a:lnTo>
                  <a:pt x="0" y="7750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33"/>
          <p:cNvSpPr/>
          <p:nvPr/>
        </p:nvSpPr>
        <p:spPr>
          <a:xfrm flipH="1">
            <a:off x="817366" y="1219308"/>
            <a:ext cx="2649585" cy="3512622"/>
          </a:xfrm>
          <a:custGeom>
            <a:avLst/>
            <a:gdLst/>
            <a:ahLst/>
            <a:cxnLst/>
            <a:rect l="l" t="t" r="r" b="b"/>
            <a:pathLst>
              <a:path w="144628" h="191737" extrusionOk="0">
                <a:moveTo>
                  <a:pt x="144628" y="59688"/>
                </a:moveTo>
                <a:lnTo>
                  <a:pt x="144628" y="191736"/>
                </a:lnTo>
                <a:lnTo>
                  <a:pt x="0" y="191736"/>
                </a:lnTo>
                <a:lnTo>
                  <a:pt x="0" y="59688"/>
                </a:lnTo>
                <a:lnTo>
                  <a:pt x="72360" y="1"/>
                </a:lnTo>
                <a:lnTo>
                  <a:pt x="144628" y="59688"/>
                </a:lnTo>
                <a:lnTo>
                  <a:pt x="144628" y="59688"/>
                </a:lnTo>
                <a:close/>
                <a:moveTo>
                  <a:pt x="131589" y="65841"/>
                </a:moveTo>
                <a:lnTo>
                  <a:pt x="72360" y="17999"/>
                </a:lnTo>
                <a:lnTo>
                  <a:pt x="12948" y="65841"/>
                </a:lnTo>
                <a:lnTo>
                  <a:pt x="12948" y="179707"/>
                </a:lnTo>
                <a:lnTo>
                  <a:pt x="131589" y="179707"/>
                </a:lnTo>
                <a:lnTo>
                  <a:pt x="131589" y="6584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6" name="Google Shape;376;p33"/>
          <p:cNvSpPr txBox="1"/>
          <p:nvPr/>
        </p:nvSpPr>
        <p:spPr>
          <a:xfrm>
            <a:off x="6944925" y="3461100"/>
            <a:ext cx="1741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TAP &amp; TCC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3"/>
          <p:cNvSpPr txBox="1"/>
          <p:nvPr/>
        </p:nvSpPr>
        <p:spPr>
          <a:xfrm>
            <a:off x="1548625" y="4011188"/>
            <a:ext cx="12426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TIB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6945698" y="4011172"/>
            <a:ext cx="1741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Tolt Avenue, E Bird, McKinley, Crack Seal &amp; More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6945698" y="2911853"/>
            <a:ext cx="1741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Rural Town Centers &amp; Corridors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6982725" y="2346600"/>
            <a:ext cx="1741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Federal Funds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1548625" y="3461100"/>
            <a:ext cx="12426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PSRC</a:t>
            </a:r>
            <a:endParaRPr sz="32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1548625" y="2879909"/>
            <a:ext cx="1242600" cy="46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PSRC </a:t>
            </a:r>
            <a:endParaRPr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1548625" y="2362650"/>
            <a:ext cx="12426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WSDOT</a:t>
            </a:r>
            <a:endParaRPr sz="28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033B6-404D-328D-78ED-B1C305B0768A}"/>
              </a:ext>
            </a:extLst>
          </p:cNvPr>
          <p:cNvSpPr txBox="1"/>
          <p:nvPr/>
        </p:nvSpPr>
        <p:spPr>
          <a:xfrm>
            <a:off x="3845923" y="2421583"/>
            <a:ext cx="1088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$1,604,175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41295-E2FB-30AB-C166-AF560C9C36BD}"/>
              </a:ext>
            </a:extLst>
          </p:cNvPr>
          <p:cNvSpPr txBox="1"/>
          <p:nvPr/>
        </p:nvSpPr>
        <p:spPr>
          <a:xfrm>
            <a:off x="3833522" y="3036439"/>
            <a:ext cx="11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 423,262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22A1C-7A4F-76C1-D898-BA2802628903}"/>
              </a:ext>
            </a:extLst>
          </p:cNvPr>
          <p:cNvSpPr txBox="1"/>
          <p:nvPr/>
        </p:nvSpPr>
        <p:spPr>
          <a:xfrm>
            <a:off x="3845924" y="4082433"/>
            <a:ext cx="137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$3,323,269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DFED2-CB63-3F69-1E5D-235019A3F2D5}"/>
              </a:ext>
            </a:extLst>
          </p:cNvPr>
          <p:cNvSpPr txBox="1"/>
          <p:nvPr/>
        </p:nvSpPr>
        <p:spPr>
          <a:xfrm>
            <a:off x="3868844" y="3478207"/>
            <a:ext cx="1352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$1,185,000</a:t>
            </a:r>
          </a:p>
        </p:txBody>
      </p:sp>
    </p:spTree>
    <p:extLst>
      <p:ext uri="{BB962C8B-B14F-4D97-AF65-F5344CB8AC3E}">
        <p14:creationId xmlns:p14="http://schemas.microsoft.com/office/powerpoint/2010/main" val="28845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Community Outreach</a:t>
            </a:r>
            <a:endParaRPr dirty="0"/>
          </a:p>
        </p:txBody>
      </p:sp>
      <p:sp>
        <p:nvSpPr>
          <p:cNvPr id="969" name="Google Shape;969;p38"/>
          <p:cNvSpPr/>
          <p:nvPr/>
        </p:nvSpPr>
        <p:spPr>
          <a:xfrm rot="-5400000">
            <a:off x="5182222" y="2311808"/>
            <a:ext cx="828600" cy="1200300"/>
          </a:xfrm>
          <a:prstGeom prst="trapezoid">
            <a:avLst>
              <a:gd name="adj" fmla="val 3252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0" name="Google Shape;970;p38"/>
          <p:cNvSpPr/>
          <p:nvPr/>
        </p:nvSpPr>
        <p:spPr>
          <a:xfrm rot="5400000" flipH="1">
            <a:off x="3195460" y="2311808"/>
            <a:ext cx="828600" cy="1200300"/>
          </a:xfrm>
          <a:prstGeom prst="trapezoid">
            <a:avLst>
              <a:gd name="adj" fmla="val 3252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1" name="Google Shape;971;p38"/>
          <p:cNvSpPr/>
          <p:nvPr/>
        </p:nvSpPr>
        <p:spPr>
          <a:xfrm rot="2700000" flipH="1">
            <a:off x="3107082" y="3160455"/>
            <a:ext cx="828588" cy="1200243"/>
          </a:xfrm>
          <a:prstGeom prst="trapezoid">
            <a:avLst>
              <a:gd name="adj" fmla="val 3252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2" name="Google Shape;972;p38"/>
          <p:cNvSpPr/>
          <p:nvPr/>
        </p:nvSpPr>
        <p:spPr>
          <a:xfrm rot="-2700000">
            <a:off x="5182232" y="3160455"/>
            <a:ext cx="828588" cy="1200243"/>
          </a:xfrm>
          <a:prstGeom prst="trapezoid">
            <a:avLst>
              <a:gd name="adj" fmla="val 3252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3" name="Google Shape;973;p38"/>
          <p:cNvSpPr/>
          <p:nvPr/>
        </p:nvSpPr>
        <p:spPr>
          <a:xfrm rot="-8100000" flipH="1">
            <a:off x="5182232" y="1478230"/>
            <a:ext cx="828588" cy="1200243"/>
          </a:xfrm>
          <a:prstGeom prst="trapezoid">
            <a:avLst>
              <a:gd name="adj" fmla="val 3252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4" name="Google Shape;974;p38"/>
          <p:cNvSpPr/>
          <p:nvPr/>
        </p:nvSpPr>
        <p:spPr>
          <a:xfrm rot="8100000">
            <a:off x="3107082" y="1478230"/>
            <a:ext cx="828588" cy="1200243"/>
          </a:xfrm>
          <a:prstGeom prst="trapezoid">
            <a:avLst>
              <a:gd name="adj" fmla="val 3252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5" name="Google Shape;975;p38"/>
          <p:cNvSpPr/>
          <p:nvPr/>
        </p:nvSpPr>
        <p:spPr>
          <a:xfrm>
            <a:off x="5685250" y="1142175"/>
            <a:ext cx="2858400" cy="809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6" name="Google Shape;976;p38"/>
          <p:cNvSpPr txBox="1"/>
          <p:nvPr/>
        </p:nvSpPr>
        <p:spPr>
          <a:xfrm>
            <a:off x="5776687" y="1481141"/>
            <a:ext cx="1845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City Council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8" name="Google Shape;978;p38"/>
          <p:cNvSpPr/>
          <p:nvPr/>
        </p:nvSpPr>
        <p:spPr>
          <a:xfrm>
            <a:off x="7734300" y="1070725"/>
            <a:ext cx="952500" cy="9525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2863" dist="19050" dir="108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9" name="Google Shape;979;p38"/>
          <p:cNvSpPr/>
          <p:nvPr/>
        </p:nvSpPr>
        <p:spPr>
          <a:xfrm>
            <a:off x="7834775" y="1171100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0" name="Google Shape;980;p38"/>
          <p:cNvSpPr/>
          <p:nvPr/>
        </p:nvSpPr>
        <p:spPr>
          <a:xfrm>
            <a:off x="5685250" y="2507263"/>
            <a:ext cx="2858400" cy="809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1" name="Google Shape;981;p38"/>
          <p:cNvSpPr txBox="1"/>
          <p:nvPr/>
        </p:nvSpPr>
        <p:spPr>
          <a:xfrm>
            <a:off x="5825513" y="2808582"/>
            <a:ext cx="1845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Community Events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2" name="Google Shape;982;p38"/>
          <p:cNvSpPr txBox="1"/>
          <p:nvPr/>
        </p:nvSpPr>
        <p:spPr>
          <a:xfrm>
            <a:off x="6042488" y="2782738"/>
            <a:ext cx="16710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38"/>
          <p:cNvSpPr/>
          <p:nvPr/>
        </p:nvSpPr>
        <p:spPr>
          <a:xfrm>
            <a:off x="7734300" y="2435813"/>
            <a:ext cx="952500" cy="9525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2863" dist="19050" dir="108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4" name="Google Shape;984;p38"/>
          <p:cNvSpPr/>
          <p:nvPr/>
        </p:nvSpPr>
        <p:spPr>
          <a:xfrm>
            <a:off x="7834775" y="2536188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5" name="Google Shape;985;p38"/>
          <p:cNvSpPr/>
          <p:nvPr/>
        </p:nvSpPr>
        <p:spPr>
          <a:xfrm>
            <a:off x="5685250" y="3872350"/>
            <a:ext cx="2858400" cy="809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6" name="Google Shape;986;p38"/>
          <p:cNvSpPr txBox="1"/>
          <p:nvPr/>
        </p:nvSpPr>
        <p:spPr>
          <a:xfrm>
            <a:off x="5839188" y="4181925"/>
            <a:ext cx="1845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Donuts with the City Manager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8" name="Google Shape;988;p38"/>
          <p:cNvSpPr/>
          <p:nvPr/>
        </p:nvSpPr>
        <p:spPr>
          <a:xfrm>
            <a:off x="7734300" y="3800900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2863" dist="19050" dir="108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9" name="Google Shape;989;p38"/>
          <p:cNvSpPr/>
          <p:nvPr/>
        </p:nvSpPr>
        <p:spPr>
          <a:xfrm>
            <a:off x="7834775" y="3901275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0" name="Google Shape;990;p38"/>
          <p:cNvSpPr/>
          <p:nvPr/>
        </p:nvSpPr>
        <p:spPr>
          <a:xfrm flipH="1">
            <a:off x="600350" y="1142175"/>
            <a:ext cx="2858400" cy="809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p38"/>
          <p:cNvSpPr txBox="1"/>
          <p:nvPr/>
        </p:nvSpPr>
        <p:spPr>
          <a:xfrm flipH="1">
            <a:off x="1432194" y="1215550"/>
            <a:ext cx="1845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Open Houses</a:t>
            </a: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2" name="Google Shape;992;p38"/>
          <p:cNvSpPr txBox="1"/>
          <p:nvPr/>
        </p:nvSpPr>
        <p:spPr>
          <a:xfrm flipH="1">
            <a:off x="1432263" y="1417650"/>
            <a:ext cx="16710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December 12, 2023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March 13, 2024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38"/>
          <p:cNvSpPr/>
          <p:nvPr/>
        </p:nvSpPr>
        <p:spPr>
          <a:xfrm flipH="1">
            <a:off x="457200" y="1070725"/>
            <a:ext cx="952500" cy="952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4" name="Google Shape;994;p38"/>
          <p:cNvSpPr/>
          <p:nvPr/>
        </p:nvSpPr>
        <p:spPr>
          <a:xfrm flipH="1">
            <a:off x="557725" y="1171100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5" name="Google Shape;995;p38"/>
          <p:cNvSpPr/>
          <p:nvPr/>
        </p:nvSpPr>
        <p:spPr>
          <a:xfrm flipH="1">
            <a:off x="600350" y="2507263"/>
            <a:ext cx="2858400" cy="809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6" name="Google Shape;996;p38"/>
          <p:cNvSpPr txBox="1"/>
          <p:nvPr/>
        </p:nvSpPr>
        <p:spPr>
          <a:xfrm flipH="1">
            <a:off x="1425833" y="2824364"/>
            <a:ext cx="2052764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Planning &amp; Parks Board</a:t>
            </a: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8" name="Google Shape;998;p38"/>
          <p:cNvSpPr/>
          <p:nvPr/>
        </p:nvSpPr>
        <p:spPr>
          <a:xfrm flipH="1">
            <a:off x="457200" y="2435813"/>
            <a:ext cx="952500" cy="952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9" name="Google Shape;999;p38"/>
          <p:cNvSpPr/>
          <p:nvPr/>
        </p:nvSpPr>
        <p:spPr>
          <a:xfrm flipH="1">
            <a:off x="557725" y="2536188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38"/>
          <p:cNvSpPr/>
          <p:nvPr/>
        </p:nvSpPr>
        <p:spPr>
          <a:xfrm flipH="1">
            <a:off x="600350" y="3872350"/>
            <a:ext cx="2858400" cy="809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38"/>
          <p:cNvSpPr txBox="1"/>
          <p:nvPr/>
        </p:nvSpPr>
        <p:spPr>
          <a:xfrm flipH="1">
            <a:off x="1432263" y="3945725"/>
            <a:ext cx="1664400" cy="5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Coffee with Council</a:t>
            </a: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3" name="Google Shape;1003;p38"/>
          <p:cNvSpPr/>
          <p:nvPr/>
        </p:nvSpPr>
        <p:spPr>
          <a:xfrm flipH="1">
            <a:off x="457200" y="3800900"/>
            <a:ext cx="952500" cy="9525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4" name="Google Shape;1004;p38"/>
          <p:cNvSpPr/>
          <p:nvPr/>
        </p:nvSpPr>
        <p:spPr>
          <a:xfrm flipH="1">
            <a:off x="557725" y="3901275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5" name="Google Shape;1005;p38"/>
          <p:cNvSpPr/>
          <p:nvPr/>
        </p:nvSpPr>
        <p:spPr>
          <a:xfrm>
            <a:off x="3609975" y="1949925"/>
            <a:ext cx="1923900" cy="19239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6" name="Google Shape;1006;p38"/>
          <p:cNvSpPr/>
          <p:nvPr/>
        </p:nvSpPr>
        <p:spPr>
          <a:xfrm>
            <a:off x="3736438" y="2076188"/>
            <a:ext cx="1671000" cy="167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7" name="Google Shape;1007;p38"/>
          <p:cNvSpPr txBox="1"/>
          <p:nvPr/>
        </p:nvSpPr>
        <p:spPr>
          <a:xfrm>
            <a:off x="3997709" y="2766028"/>
            <a:ext cx="10872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Land Use &amp; Housing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08" name="Google Shape;1008;p38"/>
          <p:cNvGrpSpPr/>
          <p:nvPr/>
        </p:nvGrpSpPr>
        <p:grpSpPr>
          <a:xfrm>
            <a:off x="781341" y="2742440"/>
            <a:ext cx="298169" cy="339253"/>
            <a:chOff x="1529350" y="258825"/>
            <a:chExt cx="423475" cy="481825"/>
          </a:xfrm>
        </p:grpSpPr>
        <p:sp>
          <p:nvSpPr>
            <p:cNvPr id="1009" name="Google Shape;1009;p3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011" name="Google Shape;1011;p38"/>
          <p:cNvSpPr/>
          <p:nvPr/>
        </p:nvSpPr>
        <p:spPr>
          <a:xfrm>
            <a:off x="8040902" y="279801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012" name="Google Shape;1012;p38"/>
          <p:cNvGrpSpPr/>
          <p:nvPr/>
        </p:nvGrpSpPr>
        <p:grpSpPr>
          <a:xfrm>
            <a:off x="785714" y="4117149"/>
            <a:ext cx="295528" cy="338795"/>
            <a:chOff x="3895050" y="3806775"/>
            <a:chExt cx="419725" cy="481175"/>
          </a:xfrm>
        </p:grpSpPr>
        <p:sp>
          <p:nvSpPr>
            <p:cNvPr id="1013" name="Google Shape;1013;p3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15" name="Google Shape;1015;p38"/>
          <p:cNvGrpSpPr/>
          <p:nvPr/>
        </p:nvGrpSpPr>
        <p:grpSpPr>
          <a:xfrm>
            <a:off x="753530" y="1371103"/>
            <a:ext cx="353802" cy="351497"/>
            <a:chOff x="580725" y="3617925"/>
            <a:chExt cx="299325" cy="297375"/>
          </a:xfrm>
        </p:grpSpPr>
        <p:sp>
          <p:nvSpPr>
            <p:cNvPr id="1016" name="Google Shape;1016;p38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21" name="Google Shape;1021;p38"/>
          <p:cNvGrpSpPr/>
          <p:nvPr/>
        </p:nvGrpSpPr>
        <p:grpSpPr>
          <a:xfrm>
            <a:off x="4387101" y="2402123"/>
            <a:ext cx="343759" cy="339271"/>
            <a:chOff x="6232000" y="1435050"/>
            <a:chExt cx="488225" cy="481850"/>
          </a:xfrm>
        </p:grpSpPr>
        <p:sp>
          <p:nvSpPr>
            <p:cNvPr id="1022" name="Google Shape;1022;p3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27" name="Google Shape;1027;p38"/>
          <p:cNvGrpSpPr/>
          <p:nvPr/>
        </p:nvGrpSpPr>
        <p:grpSpPr>
          <a:xfrm>
            <a:off x="8040907" y="1417662"/>
            <a:ext cx="339253" cy="258369"/>
            <a:chOff x="3271200" y="3863875"/>
            <a:chExt cx="481825" cy="366950"/>
          </a:xfrm>
        </p:grpSpPr>
        <p:sp>
          <p:nvSpPr>
            <p:cNvPr id="1028" name="Google Shape;1028;p3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30" name="Google Shape;1030;p38"/>
          <p:cNvGrpSpPr/>
          <p:nvPr/>
        </p:nvGrpSpPr>
        <p:grpSpPr>
          <a:xfrm>
            <a:off x="8071393" y="4107403"/>
            <a:ext cx="278296" cy="339253"/>
            <a:chOff x="3907325" y="2620775"/>
            <a:chExt cx="395250" cy="481825"/>
          </a:xfrm>
        </p:grpSpPr>
        <p:sp>
          <p:nvSpPr>
            <p:cNvPr id="1031" name="Google Shape;1031;p3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54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1544239" y="387621"/>
            <a:ext cx="5991726" cy="73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  <p:sp>
        <p:nvSpPr>
          <p:cNvPr id="103" name="Google Shape;103;p27"/>
          <p:cNvSpPr/>
          <p:nvPr/>
        </p:nvSpPr>
        <p:spPr>
          <a:xfrm>
            <a:off x="191825" y="1377375"/>
            <a:ext cx="8723875" cy="4458566"/>
          </a:xfrm>
          <a:custGeom>
            <a:avLst/>
            <a:gdLst/>
            <a:ahLst/>
            <a:cxnLst/>
            <a:rect l="l" t="t" r="r" b="b"/>
            <a:pathLst>
              <a:path w="33224" h="16980" extrusionOk="0">
                <a:moveTo>
                  <a:pt x="16612" y="0"/>
                </a:moveTo>
                <a:lnTo>
                  <a:pt x="0" y="14878"/>
                </a:lnTo>
                <a:lnTo>
                  <a:pt x="1868" y="16979"/>
                </a:lnTo>
                <a:lnTo>
                  <a:pt x="16612" y="3770"/>
                </a:lnTo>
                <a:lnTo>
                  <a:pt x="31322" y="16979"/>
                </a:lnTo>
                <a:lnTo>
                  <a:pt x="33224" y="14878"/>
                </a:lnTo>
                <a:lnTo>
                  <a:pt x="166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7"/>
          <p:cNvSpPr/>
          <p:nvPr/>
        </p:nvSpPr>
        <p:spPr>
          <a:xfrm>
            <a:off x="2097375" y="2213050"/>
            <a:ext cx="869400" cy="155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27"/>
          <p:cNvSpPr/>
          <p:nvPr/>
        </p:nvSpPr>
        <p:spPr>
          <a:xfrm>
            <a:off x="2316652" y="3124800"/>
            <a:ext cx="4446900" cy="2018700"/>
          </a:xfrm>
          <a:prstGeom prst="triangle">
            <a:avLst>
              <a:gd name="adj" fmla="val 504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928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/>
          <p:nvPr/>
        </p:nvSpPr>
        <p:spPr>
          <a:xfrm>
            <a:off x="3687725" y="1531520"/>
            <a:ext cx="4998900" cy="218779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32"/>
          <p:cNvSpPr/>
          <p:nvPr/>
        </p:nvSpPr>
        <p:spPr>
          <a:xfrm flipH="1">
            <a:off x="780296" y="2233276"/>
            <a:ext cx="1770123" cy="2251611"/>
          </a:xfrm>
          <a:custGeom>
            <a:avLst/>
            <a:gdLst/>
            <a:ahLst/>
            <a:cxnLst/>
            <a:rect l="l" t="t" r="r" b="b"/>
            <a:pathLst>
              <a:path w="94735" h="140968" extrusionOk="0">
                <a:moveTo>
                  <a:pt x="0" y="51937"/>
                </a:moveTo>
                <a:lnTo>
                  <a:pt x="12876" y="51937"/>
                </a:lnTo>
                <a:lnTo>
                  <a:pt x="12876" y="140968"/>
                </a:lnTo>
                <a:lnTo>
                  <a:pt x="42430" y="140968"/>
                </a:lnTo>
                <a:lnTo>
                  <a:pt x="42430" y="106810"/>
                </a:lnTo>
                <a:cubicBezTo>
                  <a:pt x="44832" y="102240"/>
                  <a:pt x="50002" y="102240"/>
                  <a:pt x="52404" y="106810"/>
                </a:cubicBezTo>
                <a:lnTo>
                  <a:pt x="52404" y="140968"/>
                </a:lnTo>
                <a:lnTo>
                  <a:pt x="81925" y="140968"/>
                </a:lnTo>
                <a:lnTo>
                  <a:pt x="81925" y="57141"/>
                </a:lnTo>
                <a:lnTo>
                  <a:pt x="81925" y="51937"/>
                </a:lnTo>
                <a:lnTo>
                  <a:pt x="94734" y="51937"/>
                </a:lnTo>
                <a:lnTo>
                  <a:pt x="81925" y="37794"/>
                </a:lnTo>
                <a:lnTo>
                  <a:pt x="81925" y="14811"/>
                </a:lnTo>
                <a:lnTo>
                  <a:pt x="72352" y="14811"/>
                </a:lnTo>
                <a:lnTo>
                  <a:pt x="72352" y="27286"/>
                </a:lnTo>
                <a:lnTo>
                  <a:pt x="47434" y="0"/>
                </a:lnTo>
                <a:close/>
                <a:moveTo>
                  <a:pt x="61177" y="77756"/>
                </a:moveTo>
                <a:cubicBezTo>
                  <a:pt x="63579" y="73219"/>
                  <a:pt x="68783" y="73219"/>
                  <a:pt x="71184" y="77756"/>
                </a:cubicBezTo>
                <a:lnTo>
                  <a:pt x="71184" y="95835"/>
                </a:lnTo>
                <a:lnTo>
                  <a:pt x="61177" y="95835"/>
                </a:lnTo>
                <a:close/>
                <a:moveTo>
                  <a:pt x="42430" y="77756"/>
                </a:moveTo>
                <a:cubicBezTo>
                  <a:pt x="44832" y="73219"/>
                  <a:pt x="50002" y="73219"/>
                  <a:pt x="52404" y="77756"/>
                </a:cubicBezTo>
                <a:lnTo>
                  <a:pt x="52404" y="95835"/>
                </a:lnTo>
                <a:lnTo>
                  <a:pt x="42430" y="95835"/>
                </a:lnTo>
                <a:close/>
                <a:moveTo>
                  <a:pt x="23684" y="77756"/>
                </a:moveTo>
                <a:cubicBezTo>
                  <a:pt x="26052" y="73219"/>
                  <a:pt x="31656" y="73219"/>
                  <a:pt x="34058" y="77756"/>
                </a:cubicBezTo>
                <a:lnTo>
                  <a:pt x="34058" y="95835"/>
                </a:lnTo>
                <a:lnTo>
                  <a:pt x="23684" y="958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32"/>
          <p:cNvSpPr/>
          <p:nvPr/>
        </p:nvSpPr>
        <p:spPr>
          <a:xfrm flipH="1">
            <a:off x="2227324" y="1066551"/>
            <a:ext cx="1770123" cy="3418450"/>
          </a:xfrm>
          <a:custGeom>
            <a:avLst/>
            <a:gdLst/>
            <a:ahLst/>
            <a:cxnLst/>
            <a:rect l="l" t="t" r="r" b="b"/>
            <a:pathLst>
              <a:path w="94735" h="214021" extrusionOk="0">
                <a:moveTo>
                  <a:pt x="0" y="51938"/>
                </a:moveTo>
                <a:lnTo>
                  <a:pt x="12910" y="51938"/>
                </a:lnTo>
                <a:lnTo>
                  <a:pt x="12910" y="214021"/>
                </a:lnTo>
                <a:lnTo>
                  <a:pt x="81959" y="214021"/>
                </a:lnTo>
                <a:lnTo>
                  <a:pt x="81959" y="51938"/>
                </a:lnTo>
                <a:lnTo>
                  <a:pt x="94735" y="51938"/>
                </a:lnTo>
                <a:lnTo>
                  <a:pt x="47434" y="1"/>
                </a:lnTo>
                <a:lnTo>
                  <a:pt x="22483" y="27421"/>
                </a:lnTo>
                <a:lnTo>
                  <a:pt x="22483" y="10041"/>
                </a:lnTo>
                <a:lnTo>
                  <a:pt x="12910" y="10041"/>
                </a:lnTo>
                <a:lnTo>
                  <a:pt x="12910" y="37928"/>
                </a:lnTo>
                <a:close/>
                <a:moveTo>
                  <a:pt x="61211" y="165486"/>
                </a:moveTo>
                <a:cubicBezTo>
                  <a:pt x="63579" y="160916"/>
                  <a:pt x="68783" y="160916"/>
                  <a:pt x="71185" y="165486"/>
                </a:cubicBezTo>
                <a:lnTo>
                  <a:pt x="71185" y="183666"/>
                </a:lnTo>
                <a:lnTo>
                  <a:pt x="61211" y="183666"/>
                </a:lnTo>
                <a:close/>
                <a:moveTo>
                  <a:pt x="61211" y="133563"/>
                </a:moveTo>
                <a:cubicBezTo>
                  <a:pt x="63579" y="128993"/>
                  <a:pt x="68783" y="128993"/>
                  <a:pt x="71185" y="133563"/>
                </a:cubicBezTo>
                <a:lnTo>
                  <a:pt x="71185" y="151743"/>
                </a:lnTo>
                <a:lnTo>
                  <a:pt x="61211" y="151743"/>
                </a:lnTo>
                <a:close/>
                <a:moveTo>
                  <a:pt x="61211" y="101607"/>
                </a:moveTo>
                <a:cubicBezTo>
                  <a:pt x="63579" y="97070"/>
                  <a:pt x="68783" y="97070"/>
                  <a:pt x="71185" y="101607"/>
                </a:cubicBezTo>
                <a:lnTo>
                  <a:pt x="71185" y="119820"/>
                </a:lnTo>
                <a:lnTo>
                  <a:pt x="61211" y="119820"/>
                </a:lnTo>
                <a:close/>
                <a:moveTo>
                  <a:pt x="61211" y="69684"/>
                </a:moveTo>
                <a:cubicBezTo>
                  <a:pt x="63579" y="65114"/>
                  <a:pt x="68783" y="65114"/>
                  <a:pt x="71185" y="69684"/>
                </a:cubicBezTo>
                <a:lnTo>
                  <a:pt x="71185" y="87864"/>
                </a:lnTo>
                <a:lnTo>
                  <a:pt x="61211" y="87864"/>
                </a:lnTo>
                <a:close/>
                <a:moveTo>
                  <a:pt x="42431" y="165486"/>
                </a:moveTo>
                <a:cubicBezTo>
                  <a:pt x="44832" y="160916"/>
                  <a:pt x="50036" y="160916"/>
                  <a:pt x="52404" y="165486"/>
                </a:cubicBezTo>
                <a:lnTo>
                  <a:pt x="52404" y="183666"/>
                </a:lnTo>
                <a:lnTo>
                  <a:pt x="42431" y="183666"/>
                </a:lnTo>
                <a:close/>
                <a:moveTo>
                  <a:pt x="42431" y="133563"/>
                </a:moveTo>
                <a:cubicBezTo>
                  <a:pt x="44832" y="128993"/>
                  <a:pt x="50036" y="128993"/>
                  <a:pt x="52404" y="133563"/>
                </a:cubicBezTo>
                <a:lnTo>
                  <a:pt x="52404" y="151743"/>
                </a:lnTo>
                <a:lnTo>
                  <a:pt x="42431" y="151743"/>
                </a:lnTo>
                <a:close/>
                <a:moveTo>
                  <a:pt x="42431" y="101607"/>
                </a:moveTo>
                <a:cubicBezTo>
                  <a:pt x="44832" y="97070"/>
                  <a:pt x="50036" y="97070"/>
                  <a:pt x="52404" y="101607"/>
                </a:cubicBezTo>
                <a:lnTo>
                  <a:pt x="52404" y="119820"/>
                </a:lnTo>
                <a:lnTo>
                  <a:pt x="42431" y="119820"/>
                </a:lnTo>
                <a:close/>
                <a:moveTo>
                  <a:pt x="42431" y="69684"/>
                </a:moveTo>
                <a:cubicBezTo>
                  <a:pt x="44832" y="65114"/>
                  <a:pt x="50036" y="65114"/>
                  <a:pt x="52404" y="69684"/>
                </a:cubicBezTo>
                <a:lnTo>
                  <a:pt x="52404" y="87864"/>
                </a:lnTo>
                <a:lnTo>
                  <a:pt x="42431" y="87864"/>
                </a:lnTo>
                <a:close/>
                <a:moveTo>
                  <a:pt x="23684" y="165486"/>
                </a:moveTo>
                <a:cubicBezTo>
                  <a:pt x="26086" y="160916"/>
                  <a:pt x="31656" y="160916"/>
                  <a:pt x="34058" y="165486"/>
                </a:cubicBezTo>
                <a:lnTo>
                  <a:pt x="34058" y="183666"/>
                </a:lnTo>
                <a:lnTo>
                  <a:pt x="23684" y="183666"/>
                </a:lnTo>
                <a:close/>
                <a:moveTo>
                  <a:pt x="23684" y="133563"/>
                </a:moveTo>
                <a:cubicBezTo>
                  <a:pt x="26086" y="128993"/>
                  <a:pt x="31656" y="128993"/>
                  <a:pt x="34058" y="133563"/>
                </a:cubicBezTo>
                <a:lnTo>
                  <a:pt x="34058" y="151743"/>
                </a:lnTo>
                <a:lnTo>
                  <a:pt x="23684" y="151743"/>
                </a:lnTo>
                <a:close/>
                <a:moveTo>
                  <a:pt x="23684" y="101607"/>
                </a:moveTo>
                <a:cubicBezTo>
                  <a:pt x="26086" y="97070"/>
                  <a:pt x="31656" y="97070"/>
                  <a:pt x="34058" y="101607"/>
                </a:cubicBezTo>
                <a:lnTo>
                  <a:pt x="34058" y="119820"/>
                </a:lnTo>
                <a:lnTo>
                  <a:pt x="23684" y="119820"/>
                </a:lnTo>
                <a:close/>
                <a:moveTo>
                  <a:pt x="23684" y="69684"/>
                </a:moveTo>
                <a:cubicBezTo>
                  <a:pt x="26086" y="65114"/>
                  <a:pt x="31656" y="65114"/>
                  <a:pt x="34058" y="69684"/>
                </a:cubicBezTo>
                <a:lnTo>
                  <a:pt x="34058" y="87864"/>
                </a:lnTo>
                <a:lnTo>
                  <a:pt x="23684" y="8786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3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Growth Management</a:t>
            </a:r>
            <a:endParaRPr dirty="0"/>
          </a:p>
        </p:txBody>
      </p:sp>
      <p:sp>
        <p:nvSpPr>
          <p:cNvPr id="350" name="Google Shape;350;p32"/>
          <p:cNvSpPr/>
          <p:nvPr/>
        </p:nvSpPr>
        <p:spPr>
          <a:xfrm>
            <a:off x="457200" y="4430625"/>
            <a:ext cx="8229563" cy="301454"/>
          </a:xfrm>
          <a:custGeom>
            <a:avLst/>
            <a:gdLst/>
            <a:ahLst/>
            <a:cxnLst/>
            <a:rect l="l" t="t" r="r" b="b"/>
            <a:pathLst>
              <a:path w="32508" h="6596" extrusionOk="0">
                <a:moveTo>
                  <a:pt x="0" y="1"/>
                </a:moveTo>
                <a:lnTo>
                  <a:pt x="0" y="6595"/>
                </a:lnTo>
                <a:lnTo>
                  <a:pt x="32507" y="6595"/>
                </a:lnTo>
                <a:lnTo>
                  <a:pt x="3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32"/>
          <p:cNvSpPr txBox="1"/>
          <p:nvPr/>
        </p:nvSpPr>
        <p:spPr>
          <a:xfrm>
            <a:off x="6592500" y="1121563"/>
            <a:ext cx="20943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Growth Management Act (GMA)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4230094" y="1602770"/>
            <a:ext cx="4456531" cy="194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GMA was adopted to address ways to accom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odate growth. It requires cities and counties to complete 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comprehensive plans and development regulations</a:t>
            </a: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guide future growth.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GMA calls for communities to review and, if necessary, revise their plans and regulations every </a:t>
            </a:r>
            <a:r>
              <a:rPr lang="en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ten years </a:t>
            </a: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ensure they remain up-to-date.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2"/>
          <p:cNvSpPr txBox="1"/>
          <p:nvPr/>
        </p:nvSpPr>
        <p:spPr>
          <a:xfrm>
            <a:off x="5257800" y="1452513"/>
            <a:ext cx="750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dirty="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2D7A38BA-33A7-BFCB-CC8A-796B354A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242"/>
            <a:ext cx="2162102" cy="775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48"/>
          <p:cNvSpPr/>
          <p:nvPr/>
        </p:nvSpPr>
        <p:spPr>
          <a:xfrm>
            <a:off x="2789162" y="1166263"/>
            <a:ext cx="3565800" cy="356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  <p:sp>
        <p:nvSpPr>
          <p:cNvPr id="3994" name="Google Shape;3994;p48"/>
          <p:cNvSpPr/>
          <p:nvPr/>
        </p:nvSpPr>
        <p:spPr>
          <a:xfrm>
            <a:off x="2239038" y="1493679"/>
            <a:ext cx="1186500" cy="444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7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95" name="Google Shape;3995;p48"/>
          <p:cNvSpPr/>
          <p:nvPr/>
        </p:nvSpPr>
        <p:spPr>
          <a:xfrm>
            <a:off x="2239038" y="3474300"/>
            <a:ext cx="1186500" cy="4446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17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96" name="Google Shape;3996;p48"/>
          <p:cNvSpPr/>
          <p:nvPr/>
        </p:nvSpPr>
        <p:spPr>
          <a:xfrm>
            <a:off x="5718463" y="1493679"/>
            <a:ext cx="1186500" cy="4446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7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97" name="Google Shape;3997;p48"/>
          <p:cNvSpPr/>
          <p:nvPr/>
        </p:nvSpPr>
        <p:spPr>
          <a:xfrm>
            <a:off x="5718463" y="3474300"/>
            <a:ext cx="1186500" cy="4446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17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98" name="Google Shape;3998;p48"/>
          <p:cNvSpPr txBox="1"/>
          <p:nvPr/>
        </p:nvSpPr>
        <p:spPr>
          <a:xfrm>
            <a:off x="7266493" y="1120103"/>
            <a:ext cx="14358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Consistency</a:t>
            </a:r>
            <a:endParaRPr sz="1600" b="1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99" name="Google Shape;3999;p48"/>
          <p:cNvSpPr txBox="1"/>
          <p:nvPr/>
        </p:nvSpPr>
        <p:spPr>
          <a:xfrm>
            <a:off x="7266493" y="3270706"/>
            <a:ext cx="14358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Location</a:t>
            </a:r>
            <a:endParaRPr sz="16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00" name="Google Shape;4000;p48"/>
          <p:cNvSpPr txBox="1"/>
          <p:nvPr/>
        </p:nvSpPr>
        <p:spPr>
          <a:xfrm>
            <a:off x="361396" y="3481800"/>
            <a:ext cx="1516111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HB 1220</a:t>
            </a:r>
            <a:endParaRPr sz="16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01" name="Google Shape;4001;p48"/>
          <p:cNvSpPr txBox="1"/>
          <p:nvPr/>
        </p:nvSpPr>
        <p:spPr>
          <a:xfrm>
            <a:off x="314747" y="1120103"/>
            <a:ext cx="1529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Scope</a:t>
            </a:r>
            <a:endParaRPr sz="16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06" name="Google Shape;4006;p48"/>
          <p:cNvSpPr/>
          <p:nvPr/>
        </p:nvSpPr>
        <p:spPr>
          <a:xfrm>
            <a:off x="184478" y="4230125"/>
            <a:ext cx="265176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dirty="0">
                <a:latin typeface="Roboto"/>
                <a:ea typeface="Roboto"/>
                <a:cs typeface="Roboto"/>
                <a:sym typeface="Roboto"/>
              </a:rPr>
              <a:t>Housing elements now require housing projections based on population and income bracket, a review of racially disparate impacts and displacement, and adequate land capacity.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7" name="Google Shape;4007;p48"/>
          <p:cNvSpPr/>
          <p:nvPr/>
        </p:nvSpPr>
        <p:spPr>
          <a:xfrm>
            <a:off x="7135222" y="1652750"/>
            <a:ext cx="1731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Element should be consistent with Regional Growth Strategy.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8" name="Google Shape;4008;p48"/>
          <p:cNvSpPr/>
          <p:nvPr/>
        </p:nvSpPr>
        <p:spPr>
          <a:xfrm>
            <a:off x="7228522" y="3903900"/>
            <a:ext cx="1731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Focused growth within cities and Potential Annexation Areas (PAA).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9" name="Google Shape;4009;p4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Updating GMA Housing &amp; Land Use Elements</a:t>
            </a:r>
            <a:endParaRPr dirty="0"/>
          </a:p>
        </p:txBody>
      </p:sp>
      <p:sp>
        <p:nvSpPr>
          <p:cNvPr id="4010" name="Google Shape;4010;p48"/>
          <p:cNvSpPr/>
          <p:nvPr/>
        </p:nvSpPr>
        <p:spPr>
          <a:xfrm>
            <a:off x="4279444" y="1700915"/>
            <a:ext cx="678355" cy="2242102"/>
          </a:xfrm>
          <a:custGeom>
            <a:avLst/>
            <a:gdLst/>
            <a:ahLst/>
            <a:cxnLst/>
            <a:rect l="l" t="t" r="r" b="b"/>
            <a:pathLst>
              <a:path w="19292" h="63764" extrusionOk="0">
                <a:moveTo>
                  <a:pt x="9720" y="0"/>
                </a:moveTo>
                <a:lnTo>
                  <a:pt x="9425" y="9131"/>
                </a:lnTo>
                <a:lnTo>
                  <a:pt x="8541" y="9425"/>
                </a:lnTo>
                <a:lnTo>
                  <a:pt x="7805" y="9867"/>
                </a:lnTo>
                <a:lnTo>
                  <a:pt x="7363" y="10750"/>
                </a:lnTo>
                <a:lnTo>
                  <a:pt x="7216" y="11634"/>
                </a:lnTo>
                <a:lnTo>
                  <a:pt x="7216" y="14432"/>
                </a:lnTo>
                <a:lnTo>
                  <a:pt x="6038" y="14579"/>
                </a:lnTo>
                <a:lnTo>
                  <a:pt x="5154" y="14874"/>
                </a:lnTo>
                <a:lnTo>
                  <a:pt x="4418" y="15168"/>
                </a:lnTo>
                <a:lnTo>
                  <a:pt x="4418" y="18408"/>
                </a:lnTo>
                <a:lnTo>
                  <a:pt x="3093" y="18702"/>
                </a:lnTo>
                <a:lnTo>
                  <a:pt x="3093" y="24740"/>
                </a:lnTo>
                <a:lnTo>
                  <a:pt x="884" y="25182"/>
                </a:lnTo>
                <a:lnTo>
                  <a:pt x="0" y="25329"/>
                </a:lnTo>
                <a:lnTo>
                  <a:pt x="0" y="63764"/>
                </a:lnTo>
                <a:lnTo>
                  <a:pt x="1915" y="63764"/>
                </a:lnTo>
                <a:lnTo>
                  <a:pt x="1915" y="27243"/>
                </a:lnTo>
                <a:lnTo>
                  <a:pt x="3387" y="27243"/>
                </a:lnTo>
                <a:lnTo>
                  <a:pt x="3387" y="63764"/>
                </a:lnTo>
                <a:lnTo>
                  <a:pt x="6774" y="63764"/>
                </a:lnTo>
                <a:lnTo>
                  <a:pt x="6774" y="16346"/>
                </a:lnTo>
                <a:lnTo>
                  <a:pt x="7511" y="16346"/>
                </a:lnTo>
                <a:lnTo>
                  <a:pt x="7511" y="63764"/>
                </a:lnTo>
                <a:lnTo>
                  <a:pt x="9278" y="63764"/>
                </a:lnTo>
                <a:lnTo>
                  <a:pt x="9278" y="16346"/>
                </a:lnTo>
                <a:lnTo>
                  <a:pt x="10014" y="16346"/>
                </a:lnTo>
                <a:lnTo>
                  <a:pt x="10014" y="63764"/>
                </a:lnTo>
                <a:lnTo>
                  <a:pt x="11928" y="63764"/>
                </a:lnTo>
                <a:lnTo>
                  <a:pt x="11928" y="16346"/>
                </a:lnTo>
                <a:lnTo>
                  <a:pt x="12665" y="16346"/>
                </a:lnTo>
                <a:lnTo>
                  <a:pt x="12665" y="63764"/>
                </a:lnTo>
                <a:lnTo>
                  <a:pt x="16052" y="63764"/>
                </a:lnTo>
                <a:lnTo>
                  <a:pt x="16052" y="27243"/>
                </a:lnTo>
                <a:lnTo>
                  <a:pt x="17377" y="27243"/>
                </a:lnTo>
                <a:lnTo>
                  <a:pt x="17377" y="63764"/>
                </a:lnTo>
                <a:lnTo>
                  <a:pt x="19291" y="63764"/>
                </a:lnTo>
                <a:lnTo>
                  <a:pt x="19291" y="25329"/>
                </a:lnTo>
                <a:lnTo>
                  <a:pt x="18555" y="25182"/>
                </a:lnTo>
                <a:lnTo>
                  <a:pt x="16346" y="24887"/>
                </a:lnTo>
                <a:lnTo>
                  <a:pt x="16346" y="18702"/>
                </a:lnTo>
                <a:lnTo>
                  <a:pt x="15021" y="18408"/>
                </a:lnTo>
                <a:lnTo>
                  <a:pt x="15021" y="15168"/>
                </a:lnTo>
                <a:lnTo>
                  <a:pt x="14285" y="14874"/>
                </a:lnTo>
                <a:lnTo>
                  <a:pt x="13401" y="14579"/>
                </a:lnTo>
                <a:lnTo>
                  <a:pt x="12223" y="14432"/>
                </a:lnTo>
                <a:lnTo>
                  <a:pt x="12223" y="11634"/>
                </a:lnTo>
                <a:lnTo>
                  <a:pt x="12076" y="10750"/>
                </a:lnTo>
                <a:lnTo>
                  <a:pt x="11634" y="9867"/>
                </a:lnTo>
                <a:lnTo>
                  <a:pt x="10898" y="9425"/>
                </a:lnTo>
                <a:lnTo>
                  <a:pt x="10014" y="9131"/>
                </a:lnTo>
                <a:lnTo>
                  <a:pt x="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1" name="Google Shape;4011;p48"/>
          <p:cNvSpPr/>
          <p:nvPr/>
        </p:nvSpPr>
        <p:spPr>
          <a:xfrm>
            <a:off x="3549338" y="2208337"/>
            <a:ext cx="616223" cy="1734672"/>
          </a:xfrm>
          <a:custGeom>
            <a:avLst/>
            <a:gdLst/>
            <a:ahLst/>
            <a:cxnLst/>
            <a:rect l="l" t="t" r="r" b="b"/>
            <a:pathLst>
              <a:path w="17525" h="49333" extrusionOk="0">
                <a:moveTo>
                  <a:pt x="7658" y="8247"/>
                </a:moveTo>
                <a:lnTo>
                  <a:pt x="7658" y="9425"/>
                </a:lnTo>
                <a:lnTo>
                  <a:pt x="1032" y="9425"/>
                </a:lnTo>
                <a:lnTo>
                  <a:pt x="1032" y="8247"/>
                </a:lnTo>
                <a:close/>
                <a:moveTo>
                  <a:pt x="7658" y="11193"/>
                </a:moveTo>
                <a:lnTo>
                  <a:pt x="7658" y="12371"/>
                </a:lnTo>
                <a:lnTo>
                  <a:pt x="1032" y="12371"/>
                </a:lnTo>
                <a:lnTo>
                  <a:pt x="1032" y="11193"/>
                </a:lnTo>
                <a:close/>
                <a:moveTo>
                  <a:pt x="7658" y="14138"/>
                </a:moveTo>
                <a:lnTo>
                  <a:pt x="7658" y="15316"/>
                </a:lnTo>
                <a:lnTo>
                  <a:pt x="1032" y="15316"/>
                </a:lnTo>
                <a:lnTo>
                  <a:pt x="1032" y="14138"/>
                </a:lnTo>
                <a:close/>
                <a:moveTo>
                  <a:pt x="7658" y="17083"/>
                </a:moveTo>
                <a:lnTo>
                  <a:pt x="7658" y="18261"/>
                </a:lnTo>
                <a:lnTo>
                  <a:pt x="1032" y="18261"/>
                </a:lnTo>
                <a:lnTo>
                  <a:pt x="1032" y="17083"/>
                </a:lnTo>
                <a:close/>
                <a:moveTo>
                  <a:pt x="7658" y="20028"/>
                </a:moveTo>
                <a:lnTo>
                  <a:pt x="7658" y="21206"/>
                </a:lnTo>
                <a:lnTo>
                  <a:pt x="1032" y="21206"/>
                </a:lnTo>
                <a:lnTo>
                  <a:pt x="1032" y="20028"/>
                </a:lnTo>
                <a:close/>
                <a:moveTo>
                  <a:pt x="7658" y="22973"/>
                </a:moveTo>
                <a:lnTo>
                  <a:pt x="7658" y="24151"/>
                </a:lnTo>
                <a:lnTo>
                  <a:pt x="1032" y="24151"/>
                </a:lnTo>
                <a:lnTo>
                  <a:pt x="1032" y="22973"/>
                </a:lnTo>
                <a:close/>
                <a:moveTo>
                  <a:pt x="7658" y="25918"/>
                </a:moveTo>
                <a:lnTo>
                  <a:pt x="7658" y="27097"/>
                </a:lnTo>
                <a:lnTo>
                  <a:pt x="1032" y="27097"/>
                </a:lnTo>
                <a:lnTo>
                  <a:pt x="1032" y="25918"/>
                </a:lnTo>
                <a:close/>
                <a:moveTo>
                  <a:pt x="7658" y="28864"/>
                </a:moveTo>
                <a:lnTo>
                  <a:pt x="7658" y="30042"/>
                </a:lnTo>
                <a:lnTo>
                  <a:pt x="1032" y="30042"/>
                </a:lnTo>
                <a:lnTo>
                  <a:pt x="1032" y="28864"/>
                </a:lnTo>
                <a:close/>
                <a:moveTo>
                  <a:pt x="7658" y="31809"/>
                </a:moveTo>
                <a:lnTo>
                  <a:pt x="7658" y="32987"/>
                </a:lnTo>
                <a:lnTo>
                  <a:pt x="1032" y="32987"/>
                </a:lnTo>
                <a:lnTo>
                  <a:pt x="1032" y="31809"/>
                </a:lnTo>
                <a:close/>
                <a:moveTo>
                  <a:pt x="7658" y="34754"/>
                </a:moveTo>
                <a:lnTo>
                  <a:pt x="7658" y="35932"/>
                </a:lnTo>
                <a:lnTo>
                  <a:pt x="1032" y="35932"/>
                </a:lnTo>
                <a:lnTo>
                  <a:pt x="1032" y="34754"/>
                </a:lnTo>
                <a:close/>
                <a:moveTo>
                  <a:pt x="7658" y="37699"/>
                </a:moveTo>
                <a:lnTo>
                  <a:pt x="7658" y="38877"/>
                </a:lnTo>
                <a:lnTo>
                  <a:pt x="1032" y="38877"/>
                </a:lnTo>
                <a:lnTo>
                  <a:pt x="1032" y="37699"/>
                </a:lnTo>
                <a:close/>
                <a:moveTo>
                  <a:pt x="7658" y="40644"/>
                </a:moveTo>
                <a:lnTo>
                  <a:pt x="7658" y="41823"/>
                </a:lnTo>
                <a:lnTo>
                  <a:pt x="1032" y="41823"/>
                </a:lnTo>
                <a:lnTo>
                  <a:pt x="1032" y="40644"/>
                </a:lnTo>
                <a:close/>
                <a:moveTo>
                  <a:pt x="7658" y="43590"/>
                </a:moveTo>
                <a:lnTo>
                  <a:pt x="7658" y="44768"/>
                </a:lnTo>
                <a:lnTo>
                  <a:pt x="1032" y="44768"/>
                </a:lnTo>
                <a:lnTo>
                  <a:pt x="1032" y="43590"/>
                </a:lnTo>
                <a:close/>
                <a:moveTo>
                  <a:pt x="7658" y="46535"/>
                </a:moveTo>
                <a:lnTo>
                  <a:pt x="7658" y="47713"/>
                </a:lnTo>
                <a:lnTo>
                  <a:pt x="1032" y="47713"/>
                </a:lnTo>
                <a:lnTo>
                  <a:pt x="1032" y="46535"/>
                </a:lnTo>
                <a:close/>
                <a:moveTo>
                  <a:pt x="1" y="1"/>
                </a:moveTo>
                <a:lnTo>
                  <a:pt x="1" y="49333"/>
                </a:lnTo>
                <a:lnTo>
                  <a:pt x="17525" y="49333"/>
                </a:lnTo>
                <a:lnTo>
                  <a:pt x="17525" y="1207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2" name="Google Shape;4012;p48"/>
          <p:cNvSpPr/>
          <p:nvPr/>
        </p:nvSpPr>
        <p:spPr>
          <a:xfrm>
            <a:off x="5071682" y="2156579"/>
            <a:ext cx="523007" cy="1776093"/>
          </a:xfrm>
          <a:custGeom>
            <a:avLst/>
            <a:gdLst/>
            <a:ahLst/>
            <a:cxnLst/>
            <a:rect l="l" t="t" r="r" b="b"/>
            <a:pathLst>
              <a:path w="14874" h="50511" extrusionOk="0">
                <a:moveTo>
                  <a:pt x="8688" y="10603"/>
                </a:moveTo>
                <a:lnTo>
                  <a:pt x="9866" y="10750"/>
                </a:lnTo>
                <a:lnTo>
                  <a:pt x="10897" y="11045"/>
                </a:lnTo>
                <a:lnTo>
                  <a:pt x="11781" y="11339"/>
                </a:lnTo>
                <a:lnTo>
                  <a:pt x="11781" y="12076"/>
                </a:lnTo>
                <a:lnTo>
                  <a:pt x="11044" y="11781"/>
                </a:lnTo>
                <a:lnTo>
                  <a:pt x="10014" y="11486"/>
                </a:lnTo>
                <a:lnTo>
                  <a:pt x="8836" y="11339"/>
                </a:lnTo>
                <a:lnTo>
                  <a:pt x="6038" y="11339"/>
                </a:lnTo>
                <a:lnTo>
                  <a:pt x="4860" y="11634"/>
                </a:lnTo>
                <a:lnTo>
                  <a:pt x="3829" y="11928"/>
                </a:lnTo>
                <a:lnTo>
                  <a:pt x="3240" y="12223"/>
                </a:lnTo>
                <a:lnTo>
                  <a:pt x="3240" y="11339"/>
                </a:lnTo>
                <a:lnTo>
                  <a:pt x="4123" y="11045"/>
                </a:lnTo>
                <a:lnTo>
                  <a:pt x="5154" y="10750"/>
                </a:lnTo>
                <a:lnTo>
                  <a:pt x="6332" y="10603"/>
                </a:lnTo>
                <a:close/>
                <a:moveTo>
                  <a:pt x="7510" y="13401"/>
                </a:moveTo>
                <a:lnTo>
                  <a:pt x="8688" y="13548"/>
                </a:lnTo>
                <a:lnTo>
                  <a:pt x="9866" y="13695"/>
                </a:lnTo>
                <a:lnTo>
                  <a:pt x="10897" y="13843"/>
                </a:lnTo>
                <a:lnTo>
                  <a:pt x="11781" y="14137"/>
                </a:lnTo>
                <a:lnTo>
                  <a:pt x="11781" y="15021"/>
                </a:lnTo>
                <a:lnTo>
                  <a:pt x="11044" y="14726"/>
                </a:lnTo>
                <a:lnTo>
                  <a:pt x="10014" y="14432"/>
                </a:lnTo>
                <a:lnTo>
                  <a:pt x="8836" y="14284"/>
                </a:lnTo>
                <a:lnTo>
                  <a:pt x="7510" y="14137"/>
                </a:lnTo>
                <a:lnTo>
                  <a:pt x="6038" y="14284"/>
                </a:lnTo>
                <a:lnTo>
                  <a:pt x="4860" y="14432"/>
                </a:lnTo>
                <a:lnTo>
                  <a:pt x="3829" y="14726"/>
                </a:lnTo>
                <a:lnTo>
                  <a:pt x="3240" y="15021"/>
                </a:lnTo>
                <a:lnTo>
                  <a:pt x="3240" y="14284"/>
                </a:lnTo>
                <a:lnTo>
                  <a:pt x="4123" y="13843"/>
                </a:lnTo>
                <a:lnTo>
                  <a:pt x="5154" y="13695"/>
                </a:lnTo>
                <a:lnTo>
                  <a:pt x="6332" y="13548"/>
                </a:lnTo>
                <a:lnTo>
                  <a:pt x="7510" y="13401"/>
                </a:lnTo>
                <a:close/>
                <a:moveTo>
                  <a:pt x="8247" y="17966"/>
                </a:moveTo>
                <a:lnTo>
                  <a:pt x="9866" y="18113"/>
                </a:lnTo>
                <a:lnTo>
                  <a:pt x="11339" y="18408"/>
                </a:lnTo>
                <a:lnTo>
                  <a:pt x="12812" y="18702"/>
                </a:lnTo>
                <a:lnTo>
                  <a:pt x="13842" y="19291"/>
                </a:lnTo>
                <a:lnTo>
                  <a:pt x="13842" y="20028"/>
                </a:lnTo>
                <a:lnTo>
                  <a:pt x="12959" y="19586"/>
                </a:lnTo>
                <a:lnTo>
                  <a:pt x="11781" y="19144"/>
                </a:lnTo>
                <a:lnTo>
                  <a:pt x="10161" y="18849"/>
                </a:lnTo>
                <a:lnTo>
                  <a:pt x="8247" y="18702"/>
                </a:lnTo>
                <a:lnTo>
                  <a:pt x="8247" y="17966"/>
                </a:lnTo>
                <a:close/>
                <a:moveTo>
                  <a:pt x="8247" y="20764"/>
                </a:moveTo>
                <a:lnTo>
                  <a:pt x="9866" y="20911"/>
                </a:lnTo>
                <a:lnTo>
                  <a:pt x="11339" y="21058"/>
                </a:lnTo>
                <a:lnTo>
                  <a:pt x="12812" y="21500"/>
                </a:lnTo>
                <a:lnTo>
                  <a:pt x="13842" y="21942"/>
                </a:lnTo>
                <a:lnTo>
                  <a:pt x="13842" y="22825"/>
                </a:lnTo>
                <a:lnTo>
                  <a:pt x="12959" y="22384"/>
                </a:lnTo>
                <a:lnTo>
                  <a:pt x="11634" y="21942"/>
                </a:lnTo>
                <a:lnTo>
                  <a:pt x="10014" y="21647"/>
                </a:lnTo>
                <a:lnTo>
                  <a:pt x="8247" y="21500"/>
                </a:lnTo>
                <a:lnTo>
                  <a:pt x="8247" y="20764"/>
                </a:lnTo>
                <a:close/>
                <a:moveTo>
                  <a:pt x="8247" y="23562"/>
                </a:moveTo>
                <a:lnTo>
                  <a:pt x="9719" y="23709"/>
                </a:lnTo>
                <a:lnTo>
                  <a:pt x="11339" y="23856"/>
                </a:lnTo>
                <a:lnTo>
                  <a:pt x="12812" y="24151"/>
                </a:lnTo>
                <a:lnTo>
                  <a:pt x="13842" y="24593"/>
                </a:lnTo>
                <a:lnTo>
                  <a:pt x="13842" y="25476"/>
                </a:lnTo>
                <a:lnTo>
                  <a:pt x="12959" y="25034"/>
                </a:lnTo>
                <a:lnTo>
                  <a:pt x="11634" y="24740"/>
                </a:lnTo>
                <a:lnTo>
                  <a:pt x="10014" y="24445"/>
                </a:lnTo>
                <a:lnTo>
                  <a:pt x="8247" y="24298"/>
                </a:lnTo>
                <a:lnTo>
                  <a:pt x="8247" y="23562"/>
                </a:lnTo>
                <a:close/>
                <a:moveTo>
                  <a:pt x="8247" y="26360"/>
                </a:moveTo>
                <a:lnTo>
                  <a:pt x="11339" y="26654"/>
                </a:lnTo>
                <a:lnTo>
                  <a:pt x="12812" y="26949"/>
                </a:lnTo>
                <a:lnTo>
                  <a:pt x="13842" y="27243"/>
                </a:lnTo>
                <a:lnTo>
                  <a:pt x="13842" y="28127"/>
                </a:lnTo>
                <a:lnTo>
                  <a:pt x="12959" y="27832"/>
                </a:lnTo>
                <a:lnTo>
                  <a:pt x="11486" y="27538"/>
                </a:lnTo>
                <a:lnTo>
                  <a:pt x="9866" y="27243"/>
                </a:lnTo>
                <a:lnTo>
                  <a:pt x="8247" y="27096"/>
                </a:lnTo>
                <a:lnTo>
                  <a:pt x="8247" y="26360"/>
                </a:lnTo>
                <a:close/>
                <a:moveTo>
                  <a:pt x="8247" y="29158"/>
                </a:moveTo>
                <a:lnTo>
                  <a:pt x="11339" y="29452"/>
                </a:lnTo>
                <a:lnTo>
                  <a:pt x="12812" y="29747"/>
                </a:lnTo>
                <a:lnTo>
                  <a:pt x="13842" y="30041"/>
                </a:lnTo>
                <a:lnTo>
                  <a:pt x="13842" y="30925"/>
                </a:lnTo>
                <a:lnTo>
                  <a:pt x="12959" y="30483"/>
                </a:lnTo>
                <a:lnTo>
                  <a:pt x="11486" y="30336"/>
                </a:lnTo>
                <a:lnTo>
                  <a:pt x="8247" y="29894"/>
                </a:lnTo>
                <a:lnTo>
                  <a:pt x="8247" y="29158"/>
                </a:lnTo>
                <a:close/>
                <a:moveTo>
                  <a:pt x="8247" y="31956"/>
                </a:moveTo>
                <a:lnTo>
                  <a:pt x="11192" y="32250"/>
                </a:lnTo>
                <a:lnTo>
                  <a:pt x="12812" y="32397"/>
                </a:lnTo>
                <a:lnTo>
                  <a:pt x="13842" y="32692"/>
                </a:lnTo>
                <a:lnTo>
                  <a:pt x="13842" y="33575"/>
                </a:lnTo>
                <a:lnTo>
                  <a:pt x="12959" y="33281"/>
                </a:lnTo>
                <a:lnTo>
                  <a:pt x="11486" y="32986"/>
                </a:lnTo>
                <a:lnTo>
                  <a:pt x="8247" y="32839"/>
                </a:lnTo>
                <a:lnTo>
                  <a:pt x="8247" y="31956"/>
                </a:lnTo>
                <a:close/>
                <a:moveTo>
                  <a:pt x="8247" y="34753"/>
                </a:moveTo>
                <a:lnTo>
                  <a:pt x="11192" y="35048"/>
                </a:lnTo>
                <a:lnTo>
                  <a:pt x="12959" y="35195"/>
                </a:lnTo>
                <a:lnTo>
                  <a:pt x="13842" y="35342"/>
                </a:lnTo>
                <a:lnTo>
                  <a:pt x="13842" y="36226"/>
                </a:lnTo>
                <a:lnTo>
                  <a:pt x="12959" y="36079"/>
                </a:lnTo>
                <a:lnTo>
                  <a:pt x="11339" y="35784"/>
                </a:lnTo>
                <a:lnTo>
                  <a:pt x="8247" y="35637"/>
                </a:lnTo>
                <a:lnTo>
                  <a:pt x="8247" y="34753"/>
                </a:lnTo>
                <a:close/>
                <a:moveTo>
                  <a:pt x="11192" y="37699"/>
                </a:moveTo>
                <a:lnTo>
                  <a:pt x="12959" y="37846"/>
                </a:lnTo>
                <a:lnTo>
                  <a:pt x="13842" y="38140"/>
                </a:lnTo>
                <a:lnTo>
                  <a:pt x="13842" y="38877"/>
                </a:lnTo>
                <a:lnTo>
                  <a:pt x="12959" y="38729"/>
                </a:lnTo>
                <a:lnTo>
                  <a:pt x="11339" y="38582"/>
                </a:lnTo>
                <a:lnTo>
                  <a:pt x="8247" y="38435"/>
                </a:lnTo>
                <a:lnTo>
                  <a:pt x="8247" y="37699"/>
                </a:lnTo>
                <a:close/>
                <a:moveTo>
                  <a:pt x="11192" y="40497"/>
                </a:moveTo>
                <a:lnTo>
                  <a:pt x="12959" y="40644"/>
                </a:lnTo>
                <a:lnTo>
                  <a:pt x="13842" y="40791"/>
                </a:lnTo>
                <a:lnTo>
                  <a:pt x="13842" y="41675"/>
                </a:lnTo>
                <a:lnTo>
                  <a:pt x="12959" y="41527"/>
                </a:lnTo>
                <a:lnTo>
                  <a:pt x="11192" y="41380"/>
                </a:lnTo>
                <a:lnTo>
                  <a:pt x="8247" y="41233"/>
                </a:lnTo>
                <a:lnTo>
                  <a:pt x="8247" y="40497"/>
                </a:lnTo>
                <a:close/>
                <a:moveTo>
                  <a:pt x="11192" y="43295"/>
                </a:moveTo>
                <a:lnTo>
                  <a:pt x="12959" y="43442"/>
                </a:lnTo>
                <a:lnTo>
                  <a:pt x="13842" y="43442"/>
                </a:lnTo>
                <a:lnTo>
                  <a:pt x="13842" y="44325"/>
                </a:lnTo>
                <a:lnTo>
                  <a:pt x="11192" y="44178"/>
                </a:lnTo>
                <a:lnTo>
                  <a:pt x="8247" y="44031"/>
                </a:lnTo>
                <a:lnTo>
                  <a:pt x="8247" y="43295"/>
                </a:lnTo>
                <a:close/>
                <a:moveTo>
                  <a:pt x="11044" y="46092"/>
                </a:moveTo>
                <a:lnTo>
                  <a:pt x="13842" y="46240"/>
                </a:lnTo>
                <a:lnTo>
                  <a:pt x="13842" y="46976"/>
                </a:lnTo>
                <a:lnTo>
                  <a:pt x="11192" y="46976"/>
                </a:lnTo>
                <a:lnTo>
                  <a:pt x="8247" y="46829"/>
                </a:lnTo>
                <a:lnTo>
                  <a:pt x="8247" y="46092"/>
                </a:lnTo>
                <a:close/>
                <a:moveTo>
                  <a:pt x="13842" y="48890"/>
                </a:moveTo>
                <a:lnTo>
                  <a:pt x="13842" y="49774"/>
                </a:lnTo>
                <a:lnTo>
                  <a:pt x="8247" y="49774"/>
                </a:lnTo>
                <a:lnTo>
                  <a:pt x="8247" y="48890"/>
                </a:lnTo>
                <a:close/>
                <a:moveTo>
                  <a:pt x="10603" y="0"/>
                </a:moveTo>
                <a:lnTo>
                  <a:pt x="10455" y="6332"/>
                </a:lnTo>
                <a:lnTo>
                  <a:pt x="9866" y="6332"/>
                </a:lnTo>
                <a:lnTo>
                  <a:pt x="9866" y="9572"/>
                </a:lnTo>
                <a:lnTo>
                  <a:pt x="8688" y="9278"/>
                </a:lnTo>
                <a:lnTo>
                  <a:pt x="7363" y="9278"/>
                </a:lnTo>
                <a:lnTo>
                  <a:pt x="5449" y="9425"/>
                </a:lnTo>
                <a:lnTo>
                  <a:pt x="3682" y="9867"/>
                </a:lnTo>
                <a:lnTo>
                  <a:pt x="3092" y="10161"/>
                </a:lnTo>
                <a:lnTo>
                  <a:pt x="2651" y="10456"/>
                </a:lnTo>
                <a:lnTo>
                  <a:pt x="2356" y="10750"/>
                </a:lnTo>
                <a:lnTo>
                  <a:pt x="2209" y="11192"/>
                </a:lnTo>
                <a:lnTo>
                  <a:pt x="2209" y="16641"/>
                </a:lnTo>
                <a:lnTo>
                  <a:pt x="1325" y="17082"/>
                </a:lnTo>
                <a:lnTo>
                  <a:pt x="589" y="17524"/>
                </a:lnTo>
                <a:lnTo>
                  <a:pt x="147" y="17966"/>
                </a:lnTo>
                <a:lnTo>
                  <a:pt x="0" y="18555"/>
                </a:lnTo>
                <a:lnTo>
                  <a:pt x="0" y="50510"/>
                </a:lnTo>
                <a:lnTo>
                  <a:pt x="14873" y="50510"/>
                </a:lnTo>
                <a:lnTo>
                  <a:pt x="14873" y="18555"/>
                </a:lnTo>
                <a:lnTo>
                  <a:pt x="14726" y="17966"/>
                </a:lnTo>
                <a:lnTo>
                  <a:pt x="14284" y="17524"/>
                </a:lnTo>
                <a:lnTo>
                  <a:pt x="13548" y="17082"/>
                </a:lnTo>
                <a:lnTo>
                  <a:pt x="12517" y="16641"/>
                </a:lnTo>
                <a:lnTo>
                  <a:pt x="12517" y="11192"/>
                </a:lnTo>
                <a:lnTo>
                  <a:pt x="12517" y="10750"/>
                </a:lnTo>
                <a:lnTo>
                  <a:pt x="12223" y="10456"/>
                </a:lnTo>
                <a:lnTo>
                  <a:pt x="11781" y="10161"/>
                </a:lnTo>
                <a:lnTo>
                  <a:pt x="11192" y="9867"/>
                </a:lnTo>
                <a:lnTo>
                  <a:pt x="11192" y="6332"/>
                </a:lnTo>
                <a:lnTo>
                  <a:pt x="10750" y="6332"/>
                </a:lnTo>
                <a:lnTo>
                  <a:pt x="1060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4006;p48">
            <a:extLst>
              <a:ext uri="{FF2B5EF4-FFF2-40B4-BE49-F238E27FC236}">
                <a16:creationId xmlns:a16="http://schemas.microsoft.com/office/drawing/2014/main" id="{422AA174-214D-6611-1877-8CED66B4B169}"/>
              </a:ext>
            </a:extLst>
          </p:cNvPr>
          <p:cNvSpPr/>
          <p:nvPr/>
        </p:nvSpPr>
        <p:spPr>
          <a:xfrm>
            <a:off x="146631" y="2048877"/>
            <a:ext cx="1731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dirty="0">
                <a:latin typeface="Roboto"/>
                <a:ea typeface="Roboto"/>
                <a:cs typeface="Roboto"/>
                <a:sym typeface="Roboto"/>
              </a:rPr>
              <a:t>Washington will need 1.1 million new homes in the next 20 years. Half of the new housing must be made for households making less than 50% of area median income. 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6"/>
          <p:cNvSpPr/>
          <p:nvPr/>
        </p:nvSpPr>
        <p:spPr>
          <a:xfrm>
            <a:off x="6484601" y="892974"/>
            <a:ext cx="2202300" cy="220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3" name="Google Shape;563;p3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Puget Sound Regional Council (PSRC)</a:t>
            </a:r>
            <a:endParaRPr dirty="0"/>
          </a:p>
        </p:txBody>
      </p:sp>
      <p:sp>
        <p:nvSpPr>
          <p:cNvPr id="565" name="Google Shape;565;p36"/>
          <p:cNvSpPr txBox="1"/>
          <p:nvPr/>
        </p:nvSpPr>
        <p:spPr>
          <a:xfrm>
            <a:off x="1445597" y="2856652"/>
            <a:ext cx="2517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PSRC works with local governments and agencies to coordinate long-range planning efforts. State law requires PSRC to </a:t>
            </a:r>
            <a:r>
              <a:rPr lang="en" sz="1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and certify </a:t>
            </a: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countywide planning policies, local comprehensive plans, and Sound Transit’s long-range plans.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516263" y="2635294"/>
            <a:ext cx="594300" cy="594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76" name="Google Shape;576;p36"/>
          <p:cNvGrpSpPr/>
          <p:nvPr/>
        </p:nvGrpSpPr>
        <p:grpSpPr>
          <a:xfrm>
            <a:off x="4265545" y="1652041"/>
            <a:ext cx="4420920" cy="3050545"/>
            <a:chOff x="4572000" y="1863552"/>
            <a:chExt cx="4114780" cy="2838772"/>
          </a:xfrm>
        </p:grpSpPr>
        <p:sp>
          <p:nvSpPr>
            <p:cNvPr id="577" name="Google Shape;577;p36"/>
            <p:cNvSpPr/>
            <p:nvPr/>
          </p:nvSpPr>
          <p:spPr>
            <a:xfrm>
              <a:off x="7546383" y="3055068"/>
              <a:ext cx="611333" cy="484621"/>
            </a:xfrm>
            <a:custGeom>
              <a:avLst/>
              <a:gdLst/>
              <a:ahLst/>
              <a:cxnLst/>
              <a:rect l="l" t="t" r="r" b="b"/>
              <a:pathLst>
                <a:path w="29073" h="23047" extrusionOk="0">
                  <a:moveTo>
                    <a:pt x="14484" y="1"/>
                  </a:moveTo>
                  <a:lnTo>
                    <a:pt x="13004" y="106"/>
                  </a:lnTo>
                  <a:lnTo>
                    <a:pt x="11524" y="318"/>
                  </a:lnTo>
                  <a:lnTo>
                    <a:pt x="10149" y="635"/>
                  </a:lnTo>
                  <a:lnTo>
                    <a:pt x="8881" y="1058"/>
                  </a:lnTo>
                  <a:lnTo>
                    <a:pt x="7612" y="1586"/>
                  </a:lnTo>
                  <a:lnTo>
                    <a:pt x="6344" y="2221"/>
                  </a:lnTo>
                  <a:lnTo>
                    <a:pt x="5287" y="2961"/>
                  </a:lnTo>
                  <a:lnTo>
                    <a:pt x="4229" y="3806"/>
                  </a:lnTo>
                  <a:lnTo>
                    <a:pt x="3278" y="4652"/>
                  </a:lnTo>
                  <a:lnTo>
                    <a:pt x="2432" y="5709"/>
                  </a:lnTo>
                  <a:lnTo>
                    <a:pt x="1692" y="6766"/>
                  </a:lnTo>
                  <a:lnTo>
                    <a:pt x="1164" y="7824"/>
                  </a:lnTo>
                  <a:lnTo>
                    <a:pt x="635" y="8986"/>
                  </a:lnTo>
                  <a:lnTo>
                    <a:pt x="318" y="10255"/>
                  </a:lnTo>
                  <a:lnTo>
                    <a:pt x="1" y="11524"/>
                  </a:lnTo>
                  <a:lnTo>
                    <a:pt x="1" y="12792"/>
                  </a:lnTo>
                  <a:lnTo>
                    <a:pt x="1" y="14061"/>
                  </a:lnTo>
                  <a:lnTo>
                    <a:pt x="318" y="15329"/>
                  </a:lnTo>
                  <a:lnTo>
                    <a:pt x="635" y="16387"/>
                  </a:lnTo>
                  <a:lnTo>
                    <a:pt x="1164" y="17444"/>
                  </a:lnTo>
                  <a:lnTo>
                    <a:pt x="1692" y="18289"/>
                  </a:lnTo>
                  <a:lnTo>
                    <a:pt x="2432" y="19135"/>
                  </a:lnTo>
                  <a:lnTo>
                    <a:pt x="3278" y="19875"/>
                  </a:lnTo>
                  <a:lnTo>
                    <a:pt x="4229" y="20615"/>
                  </a:lnTo>
                  <a:lnTo>
                    <a:pt x="5287" y="21144"/>
                  </a:lnTo>
                  <a:lnTo>
                    <a:pt x="6344" y="21672"/>
                  </a:lnTo>
                  <a:lnTo>
                    <a:pt x="7612" y="22095"/>
                  </a:lnTo>
                  <a:lnTo>
                    <a:pt x="8881" y="22412"/>
                  </a:lnTo>
                  <a:lnTo>
                    <a:pt x="10149" y="22730"/>
                  </a:lnTo>
                  <a:lnTo>
                    <a:pt x="11524" y="22941"/>
                  </a:lnTo>
                  <a:lnTo>
                    <a:pt x="13004" y="23047"/>
                  </a:lnTo>
                  <a:lnTo>
                    <a:pt x="15964" y="23047"/>
                  </a:lnTo>
                  <a:lnTo>
                    <a:pt x="17444" y="22941"/>
                  </a:lnTo>
                  <a:lnTo>
                    <a:pt x="18818" y="22730"/>
                  </a:lnTo>
                  <a:lnTo>
                    <a:pt x="20192" y="22412"/>
                  </a:lnTo>
                  <a:lnTo>
                    <a:pt x="21461" y="22095"/>
                  </a:lnTo>
                  <a:lnTo>
                    <a:pt x="22624" y="21672"/>
                  </a:lnTo>
                  <a:lnTo>
                    <a:pt x="23787" y="21144"/>
                  </a:lnTo>
                  <a:lnTo>
                    <a:pt x="24738" y="20615"/>
                  </a:lnTo>
                  <a:lnTo>
                    <a:pt x="25690" y="19875"/>
                  </a:lnTo>
                  <a:lnTo>
                    <a:pt x="26535" y="19135"/>
                  </a:lnTo>
                  <a:lnTo>
                    <a:pt x="27275" y="18289"/>
                  </a:lnTo>
                  <a:lnTo>
                    <a:pt x="27910" y="17444"/>
                  </a:lnTo>
                  <a:lnTo>
                    <a:pt x="28333" y="16387"/>
                  </a:lnTo>
                  <a:lnTo>
                    <a:pt x="28755" y="15329"/>
                  </a:lnTo>
                  <a:lnTo>
                    <a:pt x="28967" y="14061"/>
                  </a:lnTo>
                  <a:lnTo>
                    <a:pt x="29073" y="12792"/>
                  </a:lnTo>
                  <a:lnTo>
                    <a:pt x="28967" y="11524"/>
                  </a:lnTo>
                  <a:lnTo>
                    <a:pt x="28755" y="10255"/>
                  </a:lnTo>
                  <a:lnTo>
                    <a:pt x="28333" y="8986"/>
                  </a:lnTo>
                  <a:lnTo>
                    <a:pt x="27910" y="7824"/>
                  </a:lnTo>
                  <a:lnTo>
                    <a:pt x="27275" y="6766"/>
                  </a:lnTo>
                  <a:lnTo>
                    <a:pt x="26535" y="5709"/>
                  </a:lnTo>
                  <a:lnTo>
                    <a:pt x="25690" y="4652"/>
                  </a:lnTo>
                  <a:lnTo>
                    <a:pt x="24738" y="3806"/>
                  </a:lnTo>
                  <a:lnTo>
                    <a:pt x="23787" y="2961"/>
                  </a:lnTo>
                  <a:lnTo>
                    <a:pt x="22624" y="2221"/>
                  </a:lnTo>
                  <a:lnTo>
                    <a:pt x="21461" y="1586"/>
                  </a:lnTo>
                  <a:lnTo>
                    <a:pt x="20192" y="1058"/>
                  </a:lnTo>
                  <a:lnTo>
                    <a:pt x="18818" y="635"/>
                  </a:lnTo>
                  <a:lnTo>
                    <a:pt x="17444" y="318"/>
                  </a:lnTo>
                  <a:lnTo>
                    <a:pt x="15964" y="106"/>
                  </a:lnTo>
                  <a:lnTo>
                    <a:pt x="14484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7546383" y="3055068"/>
              <a:ext cx="611333" cy="484621"/>
            </a:xfrm>
            <a:custGeom>
              <a:avLst/>
              <a:gdLst/>
              <a:ahLst/>
              <a:cxnLst/>
              <a:rect l="l" t="t" r="r" b="b"/>
              <a:pathLst>
                <a:path w="29073" h="23047" fill="none" extrusionOk="0">
                  <a:moveTo>
                    <a:pt x="29073" y="12792"/>
                  </a:moveTo>
                  <a:lnTo>
                    <a:pt x="29073" y="12792"/>
                  </a:lnTo>
                  <a:lnTo>
                    <a:pt x="28967" y="14061"/>
                  </a:lnTo>
                  <a:lnTo>
                    <a:pt x="28755" y="15329"/>
                  </a:lnTo>
                  <a:lnTo>
                    <a:pt x="28333" y="16387"/>
                  </a:lnTo>
                  <a:lnTo>
                    <a:pt x="27910" y="17444"/>
                  </a:lnTo>
                  <a:lnTo>
                    <a:pt x="27275" y="18289"/>
                  </a:lnTo>
                  <a:lnTo>
                    <a:pt x="26535" y="19135"/>
                  </a:lnTo>
                  <a:lnTo>
                    <a:pt x="25690" y="19875"/>
                  </a:lnTo>
                  <a:lnTo>
                    <a:pt x="24738" y="20615"/>
                  </a:lnTo>
                  <a:lnTo>
                    <a:pt x="23787" y="21144"/>
                  </a:lnTo>
                  <a:lnTo>
                    <a:pt x="22624" y="21672"/>
                  </a:lnTo>
                  <a:lnTo>
                    <a:pt x="21461" y="22095"/>
                  </a:lnTo>
                  <a:lnTo>
                    <a:pt x="20192" y="22412"/>
                  </a:lnTo>
                  <a:lnTo>
                    <a:pt x="18818" y="22730"/>
                  </a:lnTo>
                  <a:lnTo>
                    <a:pt x="17444" y="22941"/>
                  </a:lnTo>
                  <a:lnTo>
                    <a:pt x="15964" y="23047"/>
                  </a:lnTo>
                  <a:lnTo>
                    <a:pt x="14484" y="23047"/>
                  </a:lnTo>
                  <a:lnTo>
                    <a:pt x="14484" y="23047"/>
                  </a:lnTo>
                  <a:lnTo>
                    <a:pt x="13004" y="23047"/>
                  </a:lnTo>
                  <a:lnTo>
                    <a:pt x="11524" y="22941"/>
                  </a:lnTo>
                  <a:lnTo>
                    <a:pt x="10149" y="22730"/>
                  </a:lnTo>
                  <a:lnTo>
                    <a:pt x="8881" y="22412"/>
                  </a:lnTo>
                  <a:lnTo>
                    <a:pt x="7612" y="22095"/>
                  </a:lnTo>
                  <a:lnTo>
                    <a:pt x="6344" y="21672"/>
                  </a:lnTo>
                  <a:lnTo>
                    <a:pt x="5287" y="21144"/>
                  </a:lnTo>
                  <a:lnTo>
                    <a:pt x="4229" y="20615"/>
                  </a:lnTo>
                  <a:lnTo>
                    <a:pt x="3278" y="19875"/>
                  </a:lnTo>
                  <a:lnTo>
                    <a:pt x="2432" y="19135"/>
                  </a:lnTo>
                  <a:lnTo>
                    <a:pt x="1692" y="18289"/>
                  </a:lnTo>
                  <a:lnTo>
                    <a:pt x="1164" y="17444"/>
                  </a:lnTo>
                  <a:lnTo>
                    <a:pt x="635" y="16387"/>
                  </a:lnTo>
                  <a:lnTo>
                    <a:pt x="318" y="15329"/>
                  </a:lnTo>
                  <a:lnTo>
                    <a:pt x="1" y="14061"/>
                  </a:lnTo>
                  <a:lnTo>
                    <a:pt x="1" y="12792"/>
                  </a:lnTo>
                  <a:lnTo>
                    <a:pt x="1" y="12792"/>
                  </a:lnTo>
                  <a:lnTo>
                    <a:pt x="1" y="11524"/>
                  </a:lnTo>
                  <a:lnTo>
                    <a:pt x="318" y="10255"/>
                  </a:lnTo>
                  <a:lnTo>
                    <a:pt x="635" y="8986"/>
                  </a:lnTo>
                  <a:lnTo>
                    <a:pt x="1164" y="7824"/>
                  </a:lnTo>
                  <a:lnTo>
                    <a:pt x="1692" y="6766"/>
                  </a:lnTo>
                  <a:lnTo>
                    <a:pt x="2432" y="5709"/>
                  </a:lnTo>
                  <a:lnTo>
                    <a:pt x="3278" y="4652"/>
                  </a:lnTo>
                  <a:lnTo>
                    <a:pt x="4229" y="3806"/>
                  </a:lnTo>
                  <a:lnTo>
                    <a:pt x="5287" y="2961"/>
                  </a:lnTo>
                  <a:lnTo>
                    <a:pt x="6344" y="2221"/>
                  </a:lnTo>
                  <a:lnTo>
                    <a:pt x="7612" y="1586"/>
                  </a:lnTo>
                  <a:lnTo>
                    <a:pt x="8881" y="1058"/>
                  </a:lnTo>
                  <a:lnTo>
                    <a:pt x="10149" y="635"/>
                  </a:lnTo>
                  <a:lnTo>
                    <a:pt x="11524" y="318"/>
                  </a:lnTo>
                  <a:lnTo>
                    <a:pt x="13004" y="106"/>
                  </a:lnTo>
                  <a:lnTo>
                    <a:pt x="14484" y="1"/>
                  </a:lnTo>
                  <a:lnTo>
                    <a:pt x="14484" y="1"/>
                  </a:lnTo>
                  <a:lnTo>
                    <a:pt x="15964" y="106"/>
                  </a:lnTo>
                  <a:lnTo>
                    <a:pt x="17444" y="318"/>
                  </a:lnTo>
                  <a:lnTo>
                    <a:pt x="18818" y="635"/>
                  </a:lnTo>
                  <a:lnTo>
                    <a:pt x="20192" y="1058"/>
                  </a:lnTo>
                  <a:lnTo>
                    <a:pt x="21461" y="1586"/>
                  </a:lnTo>
                  <a:lnTo>
                    <a:pt x="22624" y="2221"/>
                  </a:lnTo>
                  <a:lnTo>
                    <a:pt x="23787" y="2961"/>
                  </a:lnTo>
                  <a:lnTo>
                    <a:pt x="24738" y="3806"/>
                  </a:lnTo>
                  <a:lnTo>
                    <a:pt x="25690" y="4652"/>
                  </a:lnTo>
                  <a:lnTo>
                    <a:pt x="26535" y="5709"/>
                  </a:lnTo>
                  <a:lnTo>
                    <a:pt x="27275" y="6766"/>
                  </a:lnTo>
                  <a:lnTo>
                    <a:pt x="27910" y="7824"/>
                  </a:lnTo>
                  <a:lnTo>
                    <a:pt x="28333" y="8986"/>
                  </a:lnTo>
                  <a:lnTo>
                    <a:pt x="28755" y="10255"/>
                  </a:lnTo>
                  <a:lnTo>
                    <a:pt x="28967" y="11524"/>
                  </a:lnTo>
                  <a:lnTo>
                    <a:pt x="29073" y="127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7608626" y="3103979"/>
              <a:ext cx="533531" cy="435711"/>
            </a:xfrm>
            <a:custGeom>
              <a:avLst/>
              <a:gdLst/>
              <a:ahLst/>
              <a:cxnLst/>
              <a:rect l="l" t="t" r="r" b="b"/>
              <a:pathLst>
                <a:path w="25373" h="20721" extrusionOk="0">
                  <a:moveTo>
                    <a:pt x="22518" y="11629"/>
                  </a:moveTo>
                  <a:lnTo>
                    <a:pt x="21355" y="11735"/>
                  </a:lnTo>
                  <a:lnTo>
                    <a:pt x="19347" y="11735"/>
                  </a:lnTo>
                  <a:lnTo>
                    <a:pt x="19453" y="19452"/>
                  </a:lnTo>
                  <a:lnTo>
                    <a:pt x="20510" y="19029"/>
                  </a:lnTo>
                  <a:lnTo>
                    <a:pt x="21461" y="18501"/>
                  </a:lnTo>
                  <a:lnTo>
                    <a:pt x="22307" y="17972"/>
                  </a:lnTo>
                  <a:lnTo>
                    <a:pt x="23047" y="17338"/>
                  </a:lnTo>
                  <a:lnTo>
                    <a:pt x="23787" y="16598"/>
                  </a:lnTo>
                  <a:lnTo>
                    <a:pt x="24421" y="15858"/>
                  </a:lnTo>
                  <a:lnTo>
                    <a:pt x="24950" y="15012"/>
                  </a:lnTo>
                  <a:lnTo>
                    <a:pt x="25373" y="14166"/>
                  </a:lnTo>
                  <a:lnTo>
                    <a:pt x="23893" y="13003"/>
                  </a:lnTo>
                  <a:lnTo>
                    <a:pt x="22518" y="11629"/>
                  </a:lnTo>
                  <a:close/>
                  <a:moveTo>
                    <a:pt x="3278" y="0"/>
                  </a:moveTo>
                  <a:lnTo>
                    <a:pt x="2115" y="740"/>
                  </a:lnTo>
                  <a:lnTo>
                    <a:pt x="1058" y="1692"/>
                  </a:lnTo>
                  <a:lnTo>
                    <a:pt x="2009" y="846"/>
                  </a:lnTo>
                  <a:lnTo>
                    <a:pt x="3172" y="106"/>
                  </a:lnTo>
                  <a:lnTo>
                    <a:pt x="2644" y="6449"/>
                  </a:lnTo>
                  <a:lnTo>
                    <a:pt x="3489" y="6449"/>
                  </a:lnTo>
                  <a:lnTo>
                    <a:pt x="3278" y="8035"/>
                  </a:lnTo>
                  <a:lnTo>
                    <a:pt x="2009" y="8035"/>
                  </a:lnTo>
                  <a:lnTo>
                    <a:pt x="1904" y="9303"/>
                  </a:lnTo>
                  <a:lnTo>
                    <a:pt x="1058" y="18078"/>
                  </a:lnTo>
                  <a:lnTo>
                    <a:pt x="1" y="17338"/>
                  </a:lnTo>
                  <a:lnTo>
                    <a:pt x="212" y="17549"/>
                  </a:lnTo>
                  <a:lnTo>
                    <a:pt x="1481" y="18395"/>
                  </a:lnTo>
                  <a:lnTo>
                    <a:pt x="2855" y="19135"/>
                  </a:lnTo>
                  <a:lnTo>
                    <a:pt x="4335" y="19664"/>
                  </a:lnTo>
                  <a:lnTo>
                    <a:pt x="6027" y="20086"/>
                  </a:lnTo>
                  <a:lnTo>
                    <a:pt x="7718" y="20509"/>
                  </a:lnTo>
                  <a:lnTo>
                    <a:pt x="9621" y="20615"/>
                  </a:lnTo>
                  <a:lnTo>
                    <a:pt x="11524" y="20721"/>
                  </a:lnTo>
                  <a:lnTo>
                    <a:pt x="14061" y="20615"/>
                  </a:lnTo>
                  <a:lnTo>
                    <a:pt x="16387" y="20298"/>
                  </a:lnTo>
                  <a:lnTo>
                    <a:pt x="16492" y="11523"/>
                  </a:lnTo>
                  <a:lnTo>
                    <a:pt x="14590" y="10995"/>
                  </a:lnTo>
                  <a:lnTo>
                    <a:pt x="13427" y="10678"/>
                  </a:lnTo>
                  <a:lnTo>
                    <a:pt x="12475" y="10255"/>
                  </a:lnTo>
                  <a:lnTo>
                    <a:pt x="11630" y="9938"/>
                  </a:lnTo>
                  <a:lnTo>
                    <a:pt x="10890" y="9515"/>
                  </a:lnTo>
                  <a:lnTo>
                    <a:pt x="9938" y="8986"/>
                  </a:lnTo>
                  <a:lnTo>
                    <a:pt x="10361" y="9198"/>
                  </a:lnTo>
                  <a:lnTo>
                    <a:pt x="10995" y="9409"/>
                  </a:lnTo>
                  <a:lnTo>
                    <a:pt x="11630" y="9726"/>
                  </a:lnTo>
                  <a:lnTo>
                    <a:pt x="12475" y="10043"/>
                  </a:lnTo>
                  <a:lnTo>
                    <a:pt x="12475" y="10043"/>
                  </a:lnTo>
                  <a:lnTo>
                    <a:pt x="10995" y="9198"/>
                  </a:lnTo>
                  <a:lnTo>
                    <a:pt x="9515" y="8246"/>
                  </a:lnTo>
                  <a:lnTo>
                    <a:pt x="8141" y="7189"/>
                  </a:lnTo>
                  <a:lnTo>
                    <a:pt x="6872" y="5920"/>
                  </a:lnTo>
                  <a:lnTo>
                    <a:pt x="5815" y="4652"/>
                  </a:lnTo>
                  <a:lnTo>
                    <a:pt x="4864" y="3172"/>
                  </a:lnTo>
                  <a:lnTo>
                    <a:pt x="4018" y="1586"/>
                  </a:lnTo>
                  <a:lnTo>
                    <a:pt x="3278" y="0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8015436" y="3348515"/>
              <a:ext cx="126733" cy="164519"/>
            </a:xfrm>
            <a:custGeom>
              <a:avLst/>
              <a:gdLst/>
              <a:ahLst/>
              <a:cxnLst/>
              <a:rect l="l" t="t" r="r" b="b"/>
              <a:pathLst>
                <a:path w="6027" h="7824" fill="none" extrusionOk="0">
                  <a:moveTo>
                    <a:pt x="3172" y="0"/>
                  </a:moveTo>
                  <a:lnTo>
                    <a:pt x="3172" y="0"/>
                  </a:lnTo>
                  <a:lnTo>
                    <a:pt x="2009" y="106"/>
                  </a:lnTo>
                  <a:lnTo>
                    <a:pt x="847" y="106"/>
                  </a:lnTo>
                  <a:lnTo>
                    <a:pt x="847" y="106"/>
                  </a:lnTo>
                  <a:lnTo>
                    <a:pt x="1" y="106"/>
                  </a:lnTo>
                  <a:lnTo>
                    <a:pt x="107" y="7823"/>
                  </a:lnTo>
                  <a:lnTo>
                    <a:pt x="107" y="7823"/>
                  </a:lnTo>
                  <a:lnTo>
                    <a:pt x="1164" y="7400"/>
                  </a:lnTo>
                  <a:lnTo>
                    <a:pt x="2115" y="6872"/>
                  </a:lnTo>
                  <a:lnTo>
                    <a:pt x="2961" y="6343"/>
                  </a:lnTo>
                  <a:lnTo>
                    <a:pt x="3701" y="5709"/>
                  </a:lnTo>
                  <a:lnTo>
                    <a:pt x="4441" y="4969"/>
                  </a:lnTo>
                  <a:lnTo>
                    <a:pt x="5075" y="4229"/>
                  </a:lnTo>
                  <a:lnTo>
                    <a:pt x="5604" y="3383"/>
                  </a:lnTo>
                  <a:lnTo>
                    <a:pt x="6027" y="2537"/>
                  </a:lnTo>
                  <a:lnTo>
                    <a:pt x="6027" y="2537"/>
                  </a:lnTo>
                  <a:lnTo>
                    <a:pt x="4547" y="1374"/>
                  </a:lnTo>
                  <a:lnTo>
                    <a:pt x="3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7590857" y="3103979"/>
              <a:ext cx="364575" cy="435711"/>
            </a:xfrm>
            <a:custGeom>
              <a:avLst/>
              <a:gdLst/>
              <a:ahLst/>
              <a:cxnLst/>
              <a:rect l="l" t="t" r="r" b="b"/>
              <a:pathLst>
                <a:path w="17338" h="20721" fill="none" extrusionOk="0">
                  <a:moveTo>
                    <a:pt x="4123" y="0"/>
                  </a:moveTo>
                  <a:lnTo>
                    <a:pt x="4123" y="0"/>
                  </a:lnTo>
                  <a:lnTo>
                    <a:pt x="2960" y="740"/>
                  </a:lnTo>
                  <a:lnTo>
                    <a:pt x="1903" y="1692"/>
                  </a:lnTo>
                  <a:lnTo>
                    <a:pt x="1903" y="1692"/>
                  </a:lnTo>
                  <a:lnTo>
                    <a:pt x="1903" y="1692"/>
                  </a:lnTo>
                  <a:lnTo>
                    <a:pt x="2854" y="846"/>
                  </a:lnTo>
                  <a:lnTo>
                    <a:pt x="4017" y="106"/>
                  </a:lnTo>
                  <a:lnTo>
                    <a:pt x="4017" y="106"/>
                  </a:lnTo>
                  <a:lnTo>
                    <a:pt x="4017" y="106"/>
                  </a:lnTo>
                  <a:lnTo>
                    <a:pt x="3489" y="6449"/>
                  </a:lnTo>
                  <a:lnTo>
                    <a:pt x="4334" y="6449"/>
                  </a:lnTo>
                  <a:lnTo>
                    <a:pt x="4123" y="8035"/>
                  </a:lnTo>
                  <a:lnTo>
                    <a:pt x="2854" y="8035"/>
                  </a:lnTo>
                  <a:lnTo>
                    <a:pt x="2749" y="9303"/>
                  </a:lnTo>
                  <a:lnTo>
                    <a:pt x="1903" y="18078"/>
                  </a:lnTo>
                  <a:lnTo>
                    <a:pt x="1903" y="18078"/>
                  </a:lnTo>
                  <a:lnTo>
                    <a:pt x="846" y="17338"/>
                  </a:lnTo>
                  <a:lnTo>
                    <a:pt x="0" y="16492"/>
                  </a:lnTo>
                  <a:lnTo>
                    <a:pt x="0" y="16492"/>
                  </a:lnTo>
                  <a:lnTo>
                    <a:pt x="0" y="16492"/>
                  </a:lnTo>
                  <a:lnTo>
                    <a:pt x="1057" y="17549"/>
                  </a:lnTo>
                  <a:lnTo>
                    <a:pt x="2326" y="18395"/>
                  </a:lnTo>
                  <a:lnTo>
                    <a:pt x="3700" y="19135"/>
                  </a:lnTo>
                  <a:lnTo>
                    <a:pt x="5180" y="19664"/>
                  </a:lnTo>
                  <a:lnTo>
                    <a:pt x="6872" y="20086"/>
                  </a:lnTo>
                  <a:lnTo>
                    <a:pt x="8563" y="20509"/>
                  </a:lnTo>
                  <a:lnTo>
                    <a:pt x="10466" y="20615"/>
                  </a:lnTo>
                  <a:lnTo>
                    <a:pt x="12369" y="20721"/>
                  </a:lnTo>
                  <a:lnTo>
                    <a:pt x="12369" y="20721"/>
                  </a:lnTo>
                  <a:lnTo>
                    <a:pt x="14906" y="20615"/>
                  </a:lnTo>
                  <a:lnTo>
                    <a:pt x="17232" y="20298"/>
                  </a:lnTo>
                  <a:lnTo>
                    <a:pt x="17337" y="11523"/>
                  </a:lnTo>
                  <a:lnTo>
                    <a:pt x="17337" y="11523"/>
                  </a:lnTo>
                  <a:lnTo>
                    <a:pt x="15435" y="10995"/>
                  </a:lnTo>
                  <a:lnTo>
                    <a:pt x="15435" y="10995"/>
                  </a:lnTo>
                  <a:lnTo>
                    <a:pt x="14272" y="10678"/>
                  </a:lnTo>
                  <a:lnTo>
                    <a:pt x="14272" y="10678"/>
                  </a:lnTo>
                  <a:lnTo>
                    <a:pt x="13320" y="10255"/>
                  </a:lnTo>
                  <a:lnTo>
                    <a:pt x="13320" y="10255"/>
                  </a:lnTo>
                  <a:lnTo>
                    <a:pt x="12475" y="9938"/>
                  </a:lnTo>
                  <a:lnTo>
                    <a:pt x="12475" y="9938"/>
                  </a:lnTo>
                  <a:lnTo>
                    <a:pt x="11735" y="9515"/>
                  </a:lnTo>
                  <a:lnTo>
                    <a:pt x="11735" y="9515"/>
                  </a:lnTo>
                  <a:lnTo>
                    <a:pt x="10783" y="8986"/>
                  </a:lnTo>
                  <a:lnTo>
                    <a:pt x="10783" y="8986"/>
                  </a:lnTo>
                  <a:lnTo>
                    <a:pt x="10466" y="8775"/>
                  </a:lnTo>
                  <a:lnTo>
                    <a:pt x="10466" y="8775"/>
                  </a:lnTo>
                  <a:lnTo>
                    <a:pt x="10783" y="8986"/>
                  </a:lnTo>
                  <a:lnTo>
                    <a:pt x="10783" y="8986"/>
                  </a:lnTo>
                  <a:lnTo>
                    <a:pt x="11206" y="9198"/>
                  </a:lnTo>
                  <a:lnTo>
                    <a:pt x="11206" y="9198"/>
                  </a:lnTo>
                  <a:lnTo>
                    <a:pt x="11840" y="9409"/>
                  </a:lnTo>
                  <a:lnTo>
                    <a:pt x="11840" y="9409"/>
                  </a:lnTo>
                  <a:lnTo>
                    <a:pt x="12475" y="9726"/>
                  </a:lnTo>
                  <a:lnTo>
                    <a:pt x="12475" y="9726"/>
                  </a:lnTo>
                  <a:lnTo>
                    <a:pt x="13320" y="10043"/>
                  </a:lnTo>
                  <a:lnTo>
                    <a:pt x="13320" y="10043"/>
                  </a:lnTo>
                  <a:lnTo>
                    <a:pt x="11840" y="9198"/>
                  </a:lnTo>
                  <a:lnTo>
                    <a:pt x="10360" y="8246"/>
                  </a:lnTo>
                  <a:lnTo>
                    <a:pt x="8986" y="7189"/>
                  </a:lnTo>
                  <a:lnTo>
                    <a:pt x="7717" y="5920"/>
                  </a:lnTo>
                  <a:lnTo>
                    <a:pt x="6660" y="4652"/>
                  </a:lnTo>
                  <a:lnTo>
                    <a:pt x="5709" y="3172"/>
                  </a:lnTo>
                  <a:lnTo>
                    <a:pt x="4863" y="1586"/>
                  </a:lnTo>
                  <a:lnTo>
                    <a:pt x="41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7999875" y="2866109"/>
              <a:ext cx="686905" cy="591335"/>
            </a:xfrm>
            <a:custGeom>
              <a:avLst/>
              <a:gdLst/>
              <a:ahLst/>
              <a:cxnLst/>
              <a:rect l="l" t="t" r="r" b="b"/>
              <a:pathLst>
                <a:path w="32667" h="28122" extrusionOk="0">
                  <a:moveTo>
                    <a:pt x="15330" y="1"/>
                  </a:moveTo>
                  <a:lnTo>
                    <a:pt x="13744" y="107"/>
                  </a:lnTo>
                  <a:lnTo>
                    <a:pt x="12158" y="212"/>
                  </a:lnTo>
                  <a:lnTo>
                    <a:pt x="10678" y="424"/>
                  </a:lnTo>
                  <a:lnTo>
                    <a:pt x="9304" y="741"/>
                  </a:lnTo>
                  <a:lnTo>
                    <a:pt x="7930" y="1164"/>
                  </a:lnTo>
                  <a:lnTo>
                    <a:pt x="6661" y="1692"/>
                  </a:lnTo>
                  <a:lnTo>
                    <a:pt x="5498" y="2327"/>
                  </a:lnTo>
                  <a:lnTo>
                    <a:pt x="4441" y="3067"/>
                  </a:lnTo>
                  <a:lnTo>
                    <a:pt x="3489" y="3912"/>
                  </a:lnTo>
                  <a:lnTo>
                    <a:pt x="2538" y="4864"/>
                  </a:lnTo>
                  <a:lnTo>
                    <a:pt x="1798" y="5921"/>
                  </a:lnTo>
                  <a:lnTo>
                    <a:pt x="1164" y="7084"/>
                  </a:lnTo>
                  <a:lnTo>
                    <a:pt x="635" y="8247"/>
                  </a:lnTo>
                  <a:lnTo>
                    <a:pt x="318" y="9621"/>
                  </a:lnTo>
                  <a:lnTo>
                    <a:pt x="107" y="11101"/>
                  </a:lnTo>
                  <a:lnTo>
                    <a:pt x="1" y="12581"/>
                  </a:lnTo>
                  <a:lnTo>
                    <a:pt x="107" y="14272"/>
                  </a:lnTo>
                  <a:lnTo>
                    <a:pt x="318" y="15752"/>
                  </a:lnTo>
                  <a:lnTo>
                    <a:pt x="635" y="17232"/>
                  </a:lnTo>
                  <a:lnTo>
                    <a:pt x="1164" y="18712"/>
                  </a:lnTo>
                  <a:lnTo>
                    <a:pt x="1904" y="19981"/>
                  </a:lnTo>
                  <a:lnTo>
                    <a:pt x="2644" y="21355"/>
                  </a:lnTo>
                  <a:lnTo>
                    <a:pt x="3489" y="22518"/>
                  </a:lnTo>
                  <a:lnTo>
                    <a:pt x="4547" y="23575"/>
                  </a:lnTo>
                  <a:lnTo>
                    <a:pt x="5604" y="24633"/>
                  </a:lnTo>
                  <a:lnTo>
                    <a:pt x="6872" y="25478"/>
                  </a:lnTo>
                  <a:lnTo>
                    <a:pt x="8141" y="26324"/>
                  </a:lnTo>
                  <a:lnTo>
                    <a:pt x="9410" y="26958"/>
                  </a:lnTo>
                  <a:lnTo>
                    <a:pt x="10890" y="27487"/>
                  </a:lnTo>
                  <a:lnTo>
                    <a:pt x="12370" y="27804"/>
                  </a:lnTo>
                  <a:lnTo>
                    <a:pt x="13955" y="28015"/>
                  </a:lnTo>
                  <a:lnTo>
                    <a:pt x="15541" y="28121"/>
                  </a:lnTo>
                  <a:lnTo>
                    <a:pt x="17127" y="28121"/>
                  </a:lnTo>
                  <a:lnTo>
                    <a:pt x="18713" y="27804"/>
                  </a:lnTo>
                  <a:lnTo>
                    <a:pt x="20298" y="27487"/>
                  </a:lnTo>
                  <a:lnTo>
                    <a:pt x="21778" y="26958"/>
                  </a:lnTo>
                  <a:lnTo>
                    <a:pt x="23258" y="26324"/>
                  </a:lnTo>
                  <a:lnTo>
                    <a:pt x="24633" y="25584"/>
                  </a:lnTo>
                  <a:lnTo>
                    <a:pt x="26007" y="24633"/>
                  </a:lnTo>
                  <a:lnTo>
                    <a:pt x="27276" y="23681"/>
                  </a:lnTo>
                  <a:lnTo>
                    <a:pt x="28438" y="22624"/>
                  </a:lnTo>
                  <a:lnTo>
                    <a:pt x="29496" y="21461"/>
                  </a:lnTo>
                  <a:lnTo>
                    <a:pt x="30341" y="20193"/>
                  </a:lnTo>
                  <a:lnTo>
                    <a:pt x="31187" y="18818"/>
                  </a:lnTo>
                  <a:lnTo>
                    <a:pt x="31821" y="17444"/>
                  </a:lnTo>
                  <a:lnTo>
                    <a:pt x="32244" y="15964"/>
                  </a:lnTo>
                  <a:lnTo>
                    <a:pt x="32561" y="14378"/>
                  </a:lnTo>
                  <a:lnTo>
                    <a:pt x="32667" y="12792"/>
                  </a:lnTo>
                  <a:lnTo>
                    <a:pt x="32561" y="11207"/>
                  </a:lnTo>
                  <a:lnTo>
                    <a:pt x="32244" y="9832"/>
                  </a:lnTo>
                  <a:lnTo>
                    <a:pt x="31821" y="8458"/>
                  </a:lnTo>
                  <a:lnTo>
                    <a:pt x="31081" y="7189"/>
                  </a:lnTo>
                  <a:lnTo>
                    <a:pt x="30341" y="6027"/>
                  </a:lnTo>
                  <a:lnTo>
                    <a:pt x="29390" y="4969"/>
                  </a:lnTo>
                  <a:lnTo>
                    <a:pt x="28333" y="4018"/>
                  </a:lnTo>
                  <a:lnTo>
                    <a:pt x="27170" y="3172"/>
                  </a:lnTo>
                  <a:lnTo>
                    <a:pt x="25901" y="2432"/>
                  </a:lnTo>
                  <a:lnTo>
                    <a:pt x="24527" y="1798"/>
                  </a:lnTo>
                  <a:lnTo>
                    <a:pt x="23153" y="1269"/>
                  </a:lnTo>
                  <a:lnTo>
                    <a:pt x="21673" y="847"/>
                  </a:lnTo>
                  <a:lnTo>
                    <a:pt x="20087" y="424"/>
                  </a:lnTo>
                  <a:lnTo>
                    <a:pt x="18501" y="212"/>
                  </a:lnTo>
                  <a:lnTo>
                    <a:pt x="16915" y="107"/>
                  </a:lnTo>
                  <a:lnTo>
                    <a:pt x="15330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7999875" y="2866109"/>
              <a:ext cx="686905" cy="591335"/>
            </a:xfrm>
            <a:custGeom>
              <a:avLst/>
              <a:gdLst/>
              <a:ahLst/>
              <a:cxnLst/>
              <a:rect l="l" t="t" r="r" b="b"/>
              <a:pathLst>
                <a:path w="32667" h="28122" fill="none" extrusionOk="0">
                  <a:moveTo>
                    <a:pt x="32667" y="12792"/>
                  </a:moveTo>
                  <a:lnTo>
                    <a:pt x="32667" y="12792"/>
                  </a:lnTo>
                  <a:lnTo>
                    <a:pt x="32561" y="14378"/>
                  </a:lnTo>
                  <a:lnTo>
                    <a:pt x="32244" y="15964"/>
                  </a:lnTo>
                  <a:lnTo>
                    <a:pt x="31821" y="17444"/>
                  </a:lnTo>
                  <a:lnTo>
                    <a:pt x="31187" y="18818"/>
                  </a:lnTo>
                  <a:lnTo>
                    <a:pt x="30341" y="20193"/>
                  </a:lnTo>
                  <a:lnTo>
                    <a:pt x="29496" y="21461"/>
                  </a:lnTo>
                  <a:lnTo>
                    <a:pt x="28438" y="22624"/>
                  </a:lnTo>
                  <a:lnTo>
                    <a:pt x="27276" y="23681"/>
                  </a:lnTo>
                  <a:lnTo>
                    <a:pt x="26007" y="24633"/>
                  </a:lnTo>
                  <a:lnTo>
                    <a:pt x="24633" y="25584"/>
                  </a:lnTo>
                  <a:lnTo>
                    <a:pt x="23258" y="26324"/>
                  </a:lnTo>
                  <a:lnTo>
                    <a:pt x="21778" y="26958"/>
                  </a:lnTo>
                  <a:lnTo>
                    <a:pt x="20298" y="27487"/>
                  </a:lnTo>
                  <a:lnTo>
                    <a:pt x="18713" y="27804"/>
                  </a:lnTo>
                  <a:lnTo>
                    <a:pt x="17127" y="28121"/>
                  </a:lnTo>
                  <a:lnTo>
                    <a:pt x="15541" y="28121"/>
                  </a:lnTo>
                  <a:lnTo>
                    <a:pt x="15541" y="28121"/>
                  </a:lnTo>
                  <a:lnTo>
                    <a:pt x="13955" y="28015"/>
                  </a:lnTo>
                  <a:lnTo>
                    <a:pt x="12370" y="27804"/>
                  </a:lnTo>
                  <a:lnTo>
                    <a:pt x="10890" y="27487"/>
                  </a:lnTo>
                  <a:lnTo>
                    <a:pt x="9410" y="26958"/>
                  </a:lnTo>
                  <a:lnTo>
                    <a:pt x="8141" y="26324"/>
                  </a:lnTo>
                  <a:lnTo>
                    <a:pt x="6872" y="25478"/>
                  </a:lnTo>
                  <a:lnTo>
                    <a:pt x="5604" y="24633"/>
                  </a:lnTo>
                  <a:lnTo>
                    <a:pt x="4547" y="23575"/>
                  </a:lnTo>
                  <a:lnTo>
                    <a:pt x="3489" y="22518"/>
                  </a:lnTo>
                  <a:lnTo>
                    <a:pt x="2644" y="21355"/>
                  </a:lnTo>
                  <a:lnTo>
                    <a:pt x="1904" y="19981"/>
                  </a:lnTo>
                  <a:lnTo>
                    <a:pt x="1164" y="18712"/>
                  </a:lnTo>
                  <a:lnTo>
                    <a:pt x="635" y="17232"/>
                  </a:lnTo>
                  <a:lnTo>
                    <a:pt x="318" y="15752"/>
                  </a:lnTo>
                  <a:lnTo>
                    <a:pt x="107" y="14272"/>
                  </a:lnTo>
                  <a:lnTo>
                    <a:pt x="1" y="12581"/>
                  </a:lnTo>
                  <a:lnTo>
                    <a:pt x="1" y="12581"/>
                  </a:lnTo>
                  <a:lnTo>
                    <a:pt x="107" y="11101"/>
                  </a:lnTo>
                  <a:lnTo>
                    <a:pt x="318" y="9621"/>
                  </a:lnTo>
                  <a:lnTo>
                    <a:pt x="635" y="8247"/>
                  </a:lnTo>
                  <a:lnTo>
                    <a:pt x="1164" y="7084"/>
                  </a:lnTo>
                  <a:lnTo>
                    <a:pt x="1798" y="5921"/>
                  </a:lnTo>
                  <a:lnTo>
                    <a:pt x="2538" y="4864"/>
                  </a:lnTo>
                  <a:lnTo>
                    <a:pt x="3489" y="3912"/>
                  </a:lnTo>
                  <a:lnTo>
                    <a:pt x="4441" y="3067"/>
                  </a:lnTo>
                  <a:lnTo>
                    <a:pt x="5498" y="2327"/>
                  </a:lnTo>
                  <a:lnTo>
                    <a:pt x="6661" y="1692"/>
                  </a:lnTo>
                  <a:lnTo>
                    <a:pt x="7930" y="1164"/>
                  </a:lnTo>
                  <a:lnTo>
                    <a:pt x="9304" y="741"/>
                  </a:lnTo>
                  <a:lnTo>
                    <a:pt x="10678" y="424"/>
                  </a:lnTo>
                  <a:lnTo>
                    <a:pt x="12158" y="212"/>
                  </a:lnTo>
                  <a:lnTo>
                    <a:pt x="13744" y="107"/>
                  </a:lnTo>
                  <a:lnTo>
                    <a:pt x="15330" y="1"/>
                  </a:lnTo>
                  <a:lnTo>
                    <a:pt x="15330" y="1"/>
                  </a:lnTo>
                  <a:lnTo>
                    <a:pt x="16915" y="107"/>
                  </a:lnTo>
                  <a:lnTo>
                    <a:pt x="18501" y="212"/>
                  </a:lnTo>
                  <a:lnTo>
                    <a:pt x="20087" y="424"/>
                  </a:lnTo>
                  <a:lnTo>
                    <a:pt x="21673" y="847"/>
                  </a:lnTo>
                  <a:lnTo>
                    <a:pt x="23153" y="1269"/>
                  </a:lnTo>
                  <a:lnTo>
                    <a:pt x="24527" y="1798"/>
                  </a:lnTo>
                  <a:lnTo>
                    <a:pt x="25901" y="2432"/>
                  </a:lnTo>
                  <a:lnTo>
                    <a:pt x="27170" y="3172"/>
                  </a:lnTo>
                  <a:lnTo>
                    <a:pt x="28333" y="4018"/>
                  </a:lnTo>
                  <a:lnTo>
                    <a:pt x="29390" y="4969"/>
                  </a:lnTo>
                  <a:lnTo>
                    <a:pt x="30341" y="6027"/>
                  </a:lnTo>
                  <a:lnTo>
                    <a:pt x="31081" y="7189"/>
                  </a:lnTo>
                  <a:lnTo>
                    <a:pt x="31821" y="8458"/>
                  </a:lnTo>
                  <a:lnTo>
                    <a:pt x="32244" y="9832"/>
                  </a:lnTo>
                  <a:lnTo>
                    <a:pt x="32561" y="11207"/>
                  </a:lnTo>
                  <a:lnTo>
                    <a:pt x="32667" y="127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7937632" y="3128435"/>
              <a:ext cx="366804" cy="1567180"/>
            </a:xfrm>
            <a:custGeom>
              <a:avLst/>
              <a:gdLst/>
              <a:ahLst/>
              <a:cxnLst/>
              <a:rect l="l" t="t" r="r" b="b"/>
              <a:pathLst>
                <a:path w="17444" h="74530" extrusionOk="0">
                  <a:moveTo>
                    <a:pt x="1058" y="0"/>
                  </a:moveTo>
                  <a:lnTo>
                    <a:pt x="1" y="74530"/>
                  </a:lnTo>
                  <a:lnTo>
                    <a:pt x="4441" y="74530"/>
                  </a:lnTo>
                  <a:lnTo>
                    <a:pt x="3912" y="25795"/>
                  </a:lnTo>
                  <a:lnTo>
                    <a:pt x="4758" y="25689"/>
                  </a:lnTo>
                  <a:lnTo>
                    <a:pt x="5604" y="25583"/>
                  </a:lnTo>
                  <a:lnTo>
                    <a:pt x="6661" y="25372"/>
                  </a:lnTo>
                  <a:lnTo>
                    <a:pt x="7824" y="24949"/>
                  </a:lnTo>
                  <a:lnTo>
                    <a:pt x="9092" y="24421"/>
                  </a:lnTo>
                  <a:lnTo>
                    <a:pt x="10361" y="23681"/>
                  </a:lnTo>
                  <a:lnTo>
                    <a:pt x="11630" y="22729"/>
                  </a:lnTo>
                  <a:lnTo>
                    <a:pt x="12792" y="21566"/>
                  </a:lnTo>
                  <a:lnTo>
                    <a:pt x="13955" y="20086"/>
                  </a:lnTo>
                  <a:lnTo>
                    <a:pt x="14484" y="19241"/>
                  </a:lnTo>
                  <a:lnTo>
                    <a:pt x="15012" y="18395"/>
                  </a:lnTo>
                  <a:lnTo>
                    <a:pt x="15435" y="17338"/>
                  </a:lnTo>
                  <a:lnTo>
                    <a:pt x="15858" y="16280"/>
                  </a:lnTo>
                  <a:lnTo>
                    <a:pt x="16281" y="15118"/>
                  </a:lnTo>
                  <a:lnTo>
                    <a:pt x="16598" y="13849"/>
                  </a:lnTo>
                  <a:lnTo>
                    <a:pt x="16915" y="12475"/>
                  </a:lnTo>
                  <a:lnTo>
                    <a:pt x="17127" y="11100"/>
                  </a:lnTo>
                  <a:lnTo>
                    <a:pt x="17338" y="9515"/>
                  </a:lnTo>
                  <a:lnTo>
                    <a:pt x="17444" y="7823"/>
                  </a:lnTo>
                  <a:lnTo>
                    <a:pt x="17444" y="6026"/>
                  </a:lnTo>
                  <a:lnTo>
                    <a:pt x="17444" y="4229"/>
                  </a:lnTo>
                  <a:lnTo>
                    <a:pt x="17338" y="2220"/>
                  </a:lnTo>
                  <a:lnTo>
                    <a:pt x="17127" y="106"/>
                  </a:lnTo>
                  <a:lnTo>
                    <a:pt x="15224" y="106"/>
                  </a:lnTo>
                  <a:lnTo>
                    <a:pt x="15224" y="1057"/>
                  </a:lnTo>
                  <a:lnTo>
                    <a:pt x="15330" y="3489"/>
                  </a:lnTo>
                  <a:lnTo>
                    <a:pt x="15224" y="5180"/>
                  </a:lnTo>
                  <a:lnTo>
                    <a:pt x="15118" y="7083"/>
                  </a:lnTo>
                  <a:lnTo>
                    <a:pt x="14801" y="9092"/>
                  </a:lnTo>
                  <a:lnTo>
                    <a:pt x="14484" y="11100"/>
                  </a:lnTo>
                  <a:lnTo>
                    <a:pt x="13955" y="13109"/>
                  </a:lnTo>
                  <a:lnTo>
                    <a:pt x="13215" y="15118"/>
                  </a:lnTo>
                  <a:lnTo>
                    <a:pt x="12792" y="16069"/>
                  </a:lnTo>
                  <a:lnTo>
                    <a:pt x="12370" y="16915"/>
                  </a:lnTo>
                  <a:lnTo>
                    <a:pt x="11841" y="17761"/>
                  </a:lnTo>
                  <a:lnTo>
                    <a:pt x="11207" y="18501"/>
                  </a:lnTo>
                  <a:lnTo>
                    <a:pt x="10572" y="19241"/>
                  </a:lnTo>
                  <a:lnTo>
                    <a:pt x="9832" y="19769"/>
                  </a:lnTo>
                  <a:lnTo>
                    <a:pt x="8987" y="20298"/>
                  </a:lnTo>
                  <a:lnTo>
                    <a:pt x="8141" y="20826"/>
                  </a:lnTo>
                  <a:lnTo>
                    <a:pt x="7189" y="21143"/>
                  </a:lnTo>
                  <a:lnTo>
                    <a:pt x="6132" y="21355"/>
                  </a:lnTo>
                  <a:lnTo>
                    <a:pt x="5075" y="21461"/>
                  </a:lnTo>
                  <a:lnTo>
                    <a:pt x="3912" y="21461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rgbClr val="89B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7937632" y="3128435"/>
              <a:ext cx="366804" cy="1567180"/>
            </a:xfrm>
            <a:custGeom>
              <a:avLst/>
              <a:gdLst/>
              <a:ahLst/>
              <a:cxnLst/>
              <a:rect l="l" t="t" r="r" b="b"/>
              <a:pathLst>
                <a:path w="17444" h="74530" fill="none" extrusionOk="0">
                  <a:moveTo>
                    <a:pt x="17127" y="106"/>
                  </a:moveTo>
                  <a:lnTo>
                    <a:pt x="15224" y="106"/>
                  </a:lnTo>
                  <a:lnTo>
                    <a:pt x="15224" y="106"/>
                  </a:lnTo>
                  <a:lnTo>
                    <a:pt x="15224" y="1057"/>
                  </a:lnTo>
                  <a:lnTo>
                    <a:pt x="15330" y="3489"/>
                  </a:lnTo>
                  <a:lnTo>
                    <a:pt x="15224" y="5180"/>
                  </a:lnTo>
                  <a:lnTo>
                    <a:pt x="15118" y="7083"/>
                  </a:lnTo>
                  <a:lnTo>
                    <a:pt x="14801" y="9092"/>
                  </a:lnTo>
                  <a:lnTo>
                    <a:pt x="14484" y="11100"/>
                  </a:lnTo>
                  <a:lnTo>
                    <a:pt x="13955" y="13109"/>
                  </a:lnTo>
                  <a:lnTo>
                    <a:pt x="13215" y="15118"/>
                  </a:lnTo>
                  <a:lnTo>
                    <a:pt x="12792" y="16069"/>
                  </a:lnTo>
                  <a:lnTo>
                    <a:pt x="12370" y="16915"/>
                  </a:lnTo>
                  <a:lnTo>
                    <a:pt x="11841" y="17761"/>
                  </a:lnTo>
                  <a:lnTo>
                    <a:pt x="11207" y="18501"/>
                  </a:lnTo>
                  <a:lnTo>
                    <a:pt x="10572" y="19241"/>
                  </a:lnTo>
                  <a:lnTo>
                    <a:pt x="9832" y="19769"/>
                  </a:lnTo>
                  <a:lnTo>
                    <a:pt x="8987" y="20298"/>
                  </a:lnTo>
                  <a:lnTo>
                    <a:pt x="8141" y="20826"/>
                  </a:lnTo>
                  <a:lnTo>
                    <a:pt x="7189" y="21143"/>
                  </a:lnTo>
                  <a:lnTo>
                    <a:pt x="6132" y="21355"/>
                  </a:lnTo>
                  <a:lnTo>
                    <a:pt x="5075" y="21461"/>
                  </a:lnTo>
                  <a:lnTo>
                    <a:pt x="3912" y="21461"/>
                  </a:lnTo>
                  <a:lnTo>
                    <a:pt x="3595" y="0"/>
                  </a:lnTo>
                  <a:lnTo>
                    <a:pt x="1058" y="0"/>
                  </a:lnTo>
                  <a:lnTo>
                    <a:pt x="1" y="74530"/>
                  </a:lnTo>
                  <a:lnTo>
                    <a:pt x="4441" y="74530"/>
                  </a:lnTo>
                  <a:lnTo>
                    <a:pt x="3912" y="25795"/>
                  </a:lnTo>
                  <a:lnTo>
                    <a:pt x="3912" y="25795"/>
                  </a:lnTo>
                  <a:lnTo>
                    <a:pt x="4758" y="25689"/>
                  </a:lnTo>
                  <a:lnTo>
                    <a:pt x="5604" y="25583"/>
                  </a:lnTo>
                  <a:lnTo>
                    <a:pt x="6661" y="25372"/>
                  </a:lnTo>
                  <a:lnTo>
                    <a:pt x="7824" y="24949"/>
                  </a:lnTo>
                  <a:lnTo>
                    <a:pt x="9092" y="24421"/>
                  </a:lnTo>
                  <a:lnTo>
                    <a:pt x="10361" y="23681"/>
                  </a:lnTo>
                  <a:lnTo>
                    <a:pt x="11630" y="22729"/>
                  </a:lnTo>
                  <a:lnTo>
                    <a:pt x="12792" y="21566"/>
                  </a:lnTo>
                  <a:lnTo>
                    <a:pt x="13955" y="20086"/>
                  </a:lnTo>
                  <a:lnTo>
                    <a:pt x="14484" y="19241"/>
                  </a:lnTo>
                  <a:lnTo>
                    <a:pt x="15012" y="18395"/>
                  </a:lnTo>
                  <a:lnTo>
                    <a:pt x="15435" y="17338"/>
                  </a:lnTo>
                  <a:lnTo>
                    <a:pt x="15858" y="16280"/>
                  </a:lnTo>
                  <a:lnTo>
                    <a:pt x="16281" y="15118"/>
                  </a:lnTo>
                  <a:lnTo>
                    <a:pt x="16598" y="13849"/>
                  </a:lnTo>
                  <a:lnTo>
                    <a:pt x="16915" y="12475"/>
                  </a:lnTo>
                  <a:lnTo>
                    <a:pt x="17127" y="11100"/>
                  </a:lnTo>
                  <a:lnTo>
                    <a:pt x="17338" y="9515"/>
                  </a:lnTo>
                  <a:lnTo>
                    <a:pt x="17444" y="7823"/>
                  </a:lnTo>
                  <a:lnTo>
                    <a:pt x="17444" y="6026"/>
                  </a:lnTo>
                  <a:lnTo>
                    <a:pt x="17444" y="4229"/>
                  </a:lnTo>
                  <a:lnTo>
                    <a:pt x="17338" y="2220"/>
                  </a:lnTo>
                  <a:lnTo>
                    <a:pt x="17127" y="1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7655309" y="2654924"/>
              <a:ext cx="758041" cy="695800"/>
            </a:xfrm>
            <a:custGeom>
              <a:avLst/>
              <a:gdLst/>
              <a:ahLst/>
              <a:cxnLst/>
              <a:rect l="l" t="t" r="r" b="b"/>
              <a:pathLst>
                <a:path w="36050" h="33090" extrusionOk="0">
                  <a:moveTo>
                    <a:pt x="16493" y="1"/>
                  </a:moveTo>
                  <a:lnTo>
                    <a:pt x="14695" y="212"/>
                  </a:lnTo>
                  <a:lnTo>
                    <a:pt x="13004" y="529"/>
                  </a:lnTo>
                  <a:lnTo>
                    <a:pt x="11312" y="952"/>
                  </a:lnTo>
                  <a:lnTo>
                    <a:pt x="9621" y="1481"/>
                  </a:lnTo>
                  <a:lnTo>
                    <a:pt x="8141" y="2115"/>
                  </a:lnTo>
                  <a:lnTo>
                    <a:pt x="6767" y="2855"/>
                  </a:lnTo>
                  <a:lnTo>
                    <a:pt x="5392" y="3807"/>
                  </a:lnTo>
                  <a:lnTo>
                    <a:pt x="4229" y="4758"/>
                  </a:lnTo>
                  <a:lnTo>
                    <a:pt x="3172" y="5921"/>
                  </a:lnTo>
                  <a:lnTo>
                    <a:pt x="2221" y="7189"/>
                  </a:lnTo>
                  <a:lnTo>
                    <a:pt x="1375" y="8564"/>
                  </a:lnTo>
                  <a:lnTo>
                    <a:pt x="847" y="10044"/>
                  </a:lnTo>
                  <a:lnTo>
                    <a:pt x="318" y="11630"/>
                  </a:lnTo>
                  <a:lnTo>
                    <a:pt x="1" y="13321"/>
                  </a:lnTo>
                  <a:lnTo>
                    <a:pt x="1" y="15118"/>
                  </a:lnTo>
                  <a:lnTo>
                    <a:pt x="1" y="16915"/>
                  </a:lnTo>
                  <a:lnTo>
                    <a:pt x="318" y="18712"/>
                  </a:lnTo>
                  <a:lnTo>
                    <a:pt x="741" y="20510"/>
                  </a:lnTo>
                  <a:lnTo>
                    <a:pt x="1375" y="22095"/>
                  </a:lnTo>
                  <a:lnTo>
                    <a:pt x="2115" y="23681"/>
                  </a:lnTo>
                  <a:lnTo>
                    <a:pt x="3067" y="25161"/>
                  </a:lnTo>
                  <a:lnTo>
                    <a:pt x="4124" y="26535"/>
                  </a:lnTo>
                  <a:lnTo>
                    <a:pt x="5287" y="27804"/>
                  </a:lnTo>
                  <a:lnTo>
                    <a:pt x="6555" y="29073"/>
                  </a:lnTo>
                  <a:lnTo>
                    <a:pt x="7930" y="30024"/>
                  </a:lnTo>
                  <a:lnTo>
                    <a:pt x="9410" y="30976"/>
                  </a:lnTo>
                  <a:lnTo>
                    <a:pt x="10995" y="31716"/>
                  </a:lnTo>
                  <a:lnTo>
                    <a:pt x="12581" y="32350"/>
                  </a:lnTo>
                  <a:lnTo>
                    <a:pt x="14378" y="32773"/>
                  </a:lnTo>
                  <a:lnTo>
                    <a:pt x="16175" y="33090"/>
                  </a:lnTo>
                  <a:lnTo>
                    <a:pt x="19875" y="33090"/>
                  </a:lnTo>
                  <a:lnTo>
                    <a:pt x="21673" y="32773"/>
                  </a:lnTo>
                  <a:lnTo>
                    <a:pt x="23364" y="32350"/>
                  </a:lnTo>
                  <a:lnTo>
                    <a:pt x="25056" y="31716"/>
                  </a:lnTo>
                  <a:lnTo>
                    <a:pt x="26641" y="30976"/>
                  </a:lnTo>
                  <a:lnTo>
                    <a:pt x="28121" y="30024"/>
                  </a:lnTo>
                  <a:lnTo>
                    <a:pt x="29496" y="29073"/>
                  </a:lnTo>
                  <a:lnTo>
                    <a:pt x="30764" y="27804"/>
                  </a:lnTo>
                  <a:lnTo>
                    <a:pt x="31927" y="26535"/>
                  </a:lnTo>
                  <a:lnTo>
                    <a:pt x="32984" y="25161"/>
                  </a:lnTo>
                  <a:lnTo>
                    <a:pt x="33830" y="23681"/>
                  </a:lnTo>
                  <a:lnTo>
                    <a:pt x="34570" y="22095"/>
                  </a:lnTo>
                  <a:lnTo>
                    <a:pt x="35204" y="20510"/>
                  </a:lnTo>
                  <a:lnTo>
                    <a:pt x="35627" y="18712"/>
                  </a:lnTo>
                  <a:lnTo>
                    <a:pt x="35944" y="16915"/>
                  </a:lnTo>
                  <a:lnTo>
                    <a:pt x="36050" y="15118"/>
                  </a:lnTo>
                  <a:lnTo>
                    <a:pt x="35944" y="13321"/>
                  </a:lnTo>
                  <a:lnTo>
                    <a:pt x="35733" y="11630"/>
                  </a:lnTo>
                  <a:lnTo>
                    <a:pt x="35204" y="10044"/>
                  </a:lnTo>
                  <a:lnTo>
                    <a:pt x="34676" y="8564"/>
                  </a:lnTo>
                  <a:lnTo>
                    <a:pt x="33936" y="7189"/>
                  </a:lnTo>
                  <a:lnTo>
                    <a:pt x="33090" y="5921"/>
                  </a:lnTo>
                  <a:lnTo>
                    <a:pt x="32033" y="4758"/>
                  </a:lnTo>
                  <a:lnTo>
                    <a:pt x="30976" y="3807"/>
                  </a:lnTo>
                  <a:lnTo>
                    <a:pt x="29707" y="2855"/>
                  </a:lnTo>
                  <a:lnTo>
                    <a:pt x="28333" y="2115"/>
                  </a:lnTo>
                  <a:lnTo>
                    <a:pt x="26853" y="1481"/>
                  </a:lnTo>
                  <a:lnTo>
                    <a:pt x="25267" y="952"/>
                  </a:lnTo>
                  <a:lnTo>
                    <a:pt x="23681" y="529"/>
                  </a:lnTo>
                  <a:lnTo>
                    <a:pt x="21990" y="212"/>
                  </a:lnTo>
                  <a:lnTo>
                    <a:pt x="20193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7655309" y="2654924"/>
              <a:ext cx="758041" cy="695800"/>
            </a:xfrm>
            <a:custGeom>
              <a:avLst/>
              <a:gdLst/>
              <a:ahLst/>
              <a:cxnLst/>
              <a:rect l="l" t="t" r="r" b="b"/>
              <a:pathLst>
                <a:path w="36050" h="33090" fill="none" extrusionOk="0">
                  <a:moveTo>
                    <a:pt x="36050" y="15118"/>
                  </a:moveTo>
                  <a:lnTo>
                    <a:pt x="36050" y="15118"/>
                  </a:lnTo>
                  <a:lnTo>
                    <a:pt x="35944" y="16915"/>
                  </a:lnTo>
                  <a:lnTo>
                    <a:pt x="35627" y="18712"/>
                  </a:lnTo>
                  <a:lnTo>
                    <a:pt x="35204" y="20510"/>
                  </a:lnTo>
                  <a:lnTo>
                    <a:pt x="34570" y="22095"/>
                  </a:lnTo>
                  <a:lnTo>
                    <a:pt x="33830" y="23681"/>
                  </a:lnTo>
                  <a:lnTo>
                    <a:pt x="32984" y="25161"/>
                  </a:lnTo>
                  <a:lnTo>
                    <a:pt x="31927" y="26535"/>
                  </a:lnTo>
                  <a:lnTo>
                    <a:pt x="30764" y="27804"/>
                  </a:lnTo>
                  <a:lnTo>
                    <a:pt x="29496" y="29073"/>
                  </a:lnTo>
                  <a:lnTo>
                    <a:pt x="28121" y="30024"/>
                  </a:lnTo>
                  <a:lnTo>
                    <a:pt x="26641" y="30976"/>
                  </a:lnTo>
                  <a:lnTo>
                    <a:pt x="25056" y="31716"/>
                  </a:lnTo>
                  <a:lnTo>
                    <a:pt x="23364" y="32350"/>
                  </a:lnTo>
                  <a:lnTo>
                    <a:pt x="21673" y="32773"/>
                  </a:lnTo>
                  <a:lnTo>
                    <a:pt x="19875" y="33090"/>
                  </a:lnTo>
                  <a:lnTo>
                    <a:pt x="17973" y="33090"/>
                  </a:lnTo>
                  <a:lnTo>
                    <a:pt x="17973" y="33090"/>
                  </a:lnTo>
                  <a:lnTo>
                    <a:pt x="16175" y="33090"/>
                  </a:lnTo>
                  <a:lnTo>
                    <a:pt x="14378" y="32773"/>
                  </a:lnTo>
                  <a:lnTo>
                    <a:pt x="12581" y="32350"/>
                  </a:lnTo>
                  <a:lnTo>
                    <a:pt x="10995" y="31716"/>
                  </a:lnTo>
                  <a:lnTo>
                    <a:pt x="9410" y="30976"/>
                  </a:lnTo>
                  <a:lnTo>
                    <a:pt x="7930" y="30024"/>
                  </a:lnTo>
                  <a:lnTo>
                    <a:pt x="6555" y="29073"/>
                  </a:lnTo>
                  <a:lnTo>
                    <a:pt x="5287" y="27804"/>
                  </a:lnTo>
                  <a:lnTo>
                    <a:pt x="4124" y="26535"/>
                  </a:lnTo>
                  <a:lnTo>
                    <a:pt x="3067" y="25161"/>
                  </a:lnTo>
                  <a:lnTo>
                    <a:pt x="2115" y="23681"/>
                  </a:lnTo>
                  <a:lnTo>
                    <a:pt x="1375" y="22095"/>
                  </a:lnTo>
                  <a:lnTo>
                    <a:pt x="741" y="20510"/>
                  </a:lnTo>
                  <a:lnTo>
                    <a:pt x="318" y="18712"/>
                  </a:lnTo>
                  <a:lnTo>
                    <a:pt x="1" y="16915"/>
                  </a:lnTo>
                  <a:lnTo>
                    <a:pt x="1" y="15118"/>
                  </a:lnTo>
                  <a:lnTo>
                    <a:pt x="1" y="15118"/>
                  </a:lnTo>
                  <a:lnTo>
                    <a:pt x="1" y="13321"/>
                  </a:lnTo>
                  <a:lnTo>
                    <a:pt x="318" y="11630"/>
                  </a:lnTo>
                  <a:lnTo>
                    <a:pt x="847" y="10044"/>
                  </a:lnTo>
                  <a:lnTo>
                    <a:pt x="1375" y="8564"/>
                  </a:lnTo>
                  <a:lnTo>
                    <a:pt x="2221" y="7189"/>
                  </a:lnTo>
                  <a:lnTo>
                    <a:pt x="3172" y="5921"/>
                  </a:lnTo>
                  <a:lnTo>
                    <a:pt x="4229" y="4758"/>
                  </a:lnTo>
                  <a:lnTo>
                    <a:pt x="5392" y="3807"/>
                  </a:lnTo>
                  <a:lnTo>
                    <a:pt x="6767" y="2855"/>
                  </a:lnTo>
                  <a:lnTo>
                    <a:pt x="8141" y="2115"/>
                  </a:lnTo>
                  <a:lnTo>
                    <a:pt x="9621" y="1481"/>
                  </a:lnTo>
                  <a:lnTo>
                    <a:pt x="11312" y="952"/>
                  </a:lnTo>
                  <a:lnTo>
                    <a:pt x="13004" y="529"/>
                  </a:lnTo>
                  <a:lnTo>
                    <a:pt x="14695" y="212"/>
                  </a:lnTo>
                  <a:lnTo>
                    <a:pt x="16493" y="1"/>
                  </a:lnTo>
                  <a:lnTo>
                    <a:pt x="18395" y="1"/>
                  </a:lnTo>
                  <a:lnTo>
                    <a:pt x="18395" y="1"/>
                  </a:lnTo>
                  <a:lnTo>
                    <a:pt x="20193" y="1"/>
                  </a:lnTo>
                  <a:lnTo>
                    <a:pt x="21990" y="212"/>
                  </a:lnTo>
                  <a:lnTo>
                    <a:pt x="23681" y="529"/>
                  </a:lnTo>
                  <a:lnTo>
                    <a:pt x="25267" y="952"/>
                  </a:lnTo>
                  <a:lnTo>
                    <a:pt x="26853" y="1481"/>
                  </a:lnTo>
                  <a:lnTo>
                    <a:pt x="28333" y="2115"/>
                  </a:lnTo>
                  <a:lnTo>
                    <a:pt x="29707" y="2855"/>
                  </a:lnTo>
                  <a:lnTo>
                    <a:pt x="30976" y="3807"/>
                  </a:lnTo>
                  <a:lnTo>
                    <a:pt x="32033" y="4758"/>
                  </a:lnTo>
                  <a:lnTo>
                    <a:pt x="33090" y="5921"/>
                  </a:lnTo>
                  <a:lnTo>
                    <a:pt x="33936" y="7189"/>
                  </a:lnTo>
                  <a:lnTo>
                    <a:pt x="34676" y="8564"/>
                  </a:lnTo>
                  <a:lnTo>
                    <a:pt x="35204" y="10044"/>
                  </a:lnTo>
                  <a:lnTo>
                    <a:pt x="35733" y="11630"/>
                  </a:lnTo>
                  <a:lnTo>
                    <a:pt x="35944" y="13321"/>
                  </a:lnTo>
                  <a:lnTo>
                    <a:pt x="36050" y="15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7655309" y="2970598"/>
              <a:ext cx="21" cy="4458"/>
            </a:xfrm>
            <a:custGeom>
              <a:avLst/>
              <a:gdLst/>
              <a:ahLst/>
              <a:cxnLst/>
              <a:rect l="l" t="t" r="r" b="b"/>
              <a:pathLst>
                <a:path w="1" h="212" extrusionOk="0">
                  <a:moveTo>
                    <a:pt x="1" y="212"/>
                  </a:moveTo>
                  <a:lnTo>
                    <a:pt x="1" y="21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12"/>
                  </a:lnTo>
                  <a:close/>
                  <a:moveTo>
                    <a:pt x="1" y="106"/>
                  </a:moveTo>
                  <a:lnTo>
                    <a:pt x="1" y="1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106"/>
                  </a:lnTo>
                  <a:close/>
                  <a:moveTo>
                    <a:pt x="1" y="106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6"/>
                  </a:lnTo>
                  <a:close/>
                  <a:moveTo>
                    <a:pt x="1" y="106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7655309" y="2975035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7655309" y="2972827"/>
              <a:ext cx="21" cy="2229"/>
            </a:xfrm>
            <a:custGeom>
              <a:avLst/>
              <a:gdLst/>
              <a:ahLst/>
              <a:cxnLst/>
              <a:rect l="l" t="t" r="r" b="b"/>
              <a:pathLst>
                <a:path w="1" h="1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7655309" y="297282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7655309" y="297282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7655309" y="2970598"/>
              <a:ext cx="21" cy="2250"/>
            </a:xfrm>
            <a:custGeom>
              <a:avLst/>
              <a:gdLst/>
              <a:ahLst/>
              <a:cxnLst/>
              <a:rect l="l" t="t" r="r" b="b"/>
              <a:pathLst>
                <a:path w="1" h="10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7655309" y="2970598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7655309" y="2970598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7655309" y="2970598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7655309" y="2812761"/>
              <a:ext cx="42265" cy="284565"/>
            </a:xfrm>
            <a:custGeom>
              <a:avLst/>
              <a:gdLst/>
              <a:ahLst/>
              <a:cxnLst/>
              <a:rect l="l" t="t" r="r" b="b"/>
              <a:pathLst>
                <a:path w="2010" h="13533" extrusionOk="0">
                  <a:moveTo>
                    <a:pt x="2009" y="1"/>
                  </a:moveTo>
                  <a:lnTo>
                    <a:pt x="1587" y="741"/>
                  </a:lnTo>
                  <a:lnTo>
                    <a:pt x="1164" y="1586"/>
                  </a:lnTo>
                  <a:lnTo>
                    <a:pt x="847" y="2538"/>
                  </a:lnTo>
                  <a:lnTo>
                    <a:pt x="529" y="3384"/>
                  </a:lnTo>
                  <a:lnTo>
                    <a:pt x="318" y="4335"/>
                  </a:lnTo>
                  <a:lnTo>
                    <a:pt x="107" y="5392"/>
                  </a:lnTo>
                  <a:lnTo>
                    <a:pt x="1" y="6344"/>
                  </a:lnTo>
                  <a:lnTo>
                    <a:pt x="1" y="7506"/>
                  </a:lnTo>
                  <a:lnTo>
                    <a:pt x="1" y="7612"/>
                  </a:lnTo>
                  <a:lnTo>
                    <a:pt x="1" y="7718"/>
                  </a:lnTo>
                  <a:lnTo>
                    <a:pt x="1" y="9198"/>
                  </a:lnTo>
                  <a:lnTo>
                    <a:pt x="212" y="10678"/>
                  </a:lnTo>
                  <a:lnTo>
                    <a:pt x="529" y="12158"/>
                  </a:lnTo>
                  <a:lnTo>
                    <a:pt x="952" y="13532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7655309" y="2812761"/>
              <a:ext cx="42265" cy="284565"/>
            </a:xfrm>
            <a:custGeom>
              <a:avLst/>
              <a:gdLst/>
              <a:ahLst/>
              <a:cxnLst/>
              <a:rect l="l" t="t" r="r" b="b"/>
              <a:pathLst>
                <a:path w="2010" h="13533" fill="none" extrusionOk="0">
                  <a:moveTo>
                    <a:pt x="2009" y="1"/>
                  </a:moveTo>
                  <a:lnTo>
                    <a:pt x="2009" y="1"/>
                  </a:lnTo>
                  <a:lnTo>
                    <a:pt x="1587" y="741"/>
                  </a:lnTo>
                  <a:lnTo>
                    <a:pt x="1164" y="1586"/>
                  </a:lnTo>
                  <a:lnTo>
                    <a:pt x="847" y="2538"/>
                  </a:lnTo>
                  <a:lnTo>
                    <a:pt x="529" y="3384"/>
                  </a:lnTo>
                  <a:lnTo>
                    <a:pt x="318" y="4335"/>
                  </a:lnTo>
                  <a:lnTo>
                    <a:pt x="107" y="5392"/>
                  </a:lnTo>
                  <a:lnTo>
                    <a:pt x="1" y="6344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506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612"/>
                  </a:lnTo>
                  <a:lnTo>
                    <a:pt x="1" y="7718"/>
                  </a:lnTo>
                  <a:lnTo>
                    <a:pt x="1" y="7718"/>
                  </a:lnTo>
                  <a:lnTo>
                    <a:pt x="1" y="7718"/>
                  </a:lnTo>
                  <a:lnTo>
                    <a:pt x="1" y="7718"/>
                  </a:lnTo>
                  <a:lnTo>
                    <a:pt x="1" y="7718"/>
                  </a:lnTo>
                  <a:lnTo>
                    <a:pt x="1" y="7718"/>
                  </a:lnTo>
                  <a:lnTo>
                    <a:pt x="1" y="9198"/>
                  </a:lnTo>
                  <a:lnTo>
                    <a:pt x="212" y="10678"/>
                  </a:lnTo>
                  <a:lnTo>
                    <a:pt x="529" y="12158"/>
                  </a:lnTo>
                  <a:lnTo>
                    <a:pt x="952" y="13532"/>
                  </a:lnTo>
                  <a:lnTo>
                    <a:pt x="2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7590857" y="3106208"/>
              <a:ext cx="91154" cy="377906"/>
            </a:xfrm>
            <a:custGeom>
              <a:avLst/>
              <a:gdLst/>
              <a:ahLst/>
              <a:cxnLst/>
              <a:rect l="l" t="t" r="r" b="b"/>
              <a:pathLst>
                <a:path w="4335" h="17972" extrusionOk="0">
                  <a:moveTo>
                    <a:pt x="4017" y="0"/>
                  </a:moveTo>
                  <a:lnTo>
                    <a:pt x="2854" y="740"/>
                  </a:lnTo>
                  <a:lnTo>
                    <a:pt x="1903" y="1586"/>
                  </a:lnTo>
                  <a:lnTo>
                    <a:pt x="1586" y="5392"/>
                  </a:lnTo>
                  <a:lnTo>
                    <a:pt x="2432" y="5392"/>
                  </a:lnTo>
                  <a:lnTo>
                    <a:pt x="2220" y="6977"/>
                  </a:lnTo>
                  <a:lnTo>
                    <a:pt x="952" y="6977"/>
                  </a:lnTo>
                  <a:lnTo>
                    <a:pt x="740" y="8246"/>
                  </a:lnTo>
                  <a:lnTo>
                    <a:pt x="0" y="16386"/>
                  </a:lnTo>
                  <a:lnTo>
                    <a:pt x="846" y="17232"/>
                  </a:lnTo>
                  <a:lnTo>
                    <a:pt x="1903" y="17972"/>
                  </a:lnTo>
                  <a:lnTo>
                    <a:pt x="2749" y="9197"/>
                  </a:lnTo>
                  <a:lnTo>
                    <a:pt x="2854" y="7929"/>
                  </a:lnTo>
                  <a:lnTo>
                    <a:pt x="4123" y="7929"/>
                  </a:lnTo>
                  <a:lnTo>
                    <a:pt x="4334" y="6343"/>
                  </a:lnTo>
                  <a:lnTo>
                    <a:pt x="3489" y="6343"/>
                  </a:lnTo>
                  <a:lnTo>
                    <a:pt x="4017" y="0"/>
                  </a:lnTo>
                  <a:close/>
                </a:path>
              </a:pathLst>
            </a:custGeom>
            <a:solidFill>
              <a:srgbClr val="386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7590857" y="3106208"/>
              <a:ext cx="91154" cy="377906"/>
            </a:xfrm>
            <a:custGeom>
              <a:avLst/>
              <a:gdLst/>
              <a:ahLst/>
              <a:cxnLst/>
              <a:rect l="l" t="t" r="r" b="b"/>
              <a:pathLst>
                <a:path w="4335" h="17972" fill="none" extrusionOk="0">
                  <a:moveTo>
                    <a:pt x="4017" y="0"/>
                  </a:moveTo>
                  <a:lnTo>
                    <a:pt x="4017" y="0"/>
                  </a:lnTo>
                  <a:lnTo>
                    <a:pt x="2854" y="740"/>
                  </a:lnTo>
                  <a:lnTo>
                    <a:pt x="1903" y="1586"/>
                  </a:lnTo>
                  <a:lnTo>
                    <a:pt x="1586" y="5392"/>
                  </a:lnTo>
                  <a:lnTo>
                    <a:pt x="2432" y="5392"/>
                  </a:lnTo>
                  <a:lnTo>
                    <a:pt x="2220" y="6977"/>
                  </a:lnTo>
                  <a:lnTo>
                    <a:pt x="952" y="6977"/>
                  </a:lnTo>
                  <a:lnTo>
                    <a:pt x="740" y="8246"/>
                  </a:lnTo>
                  <a:lnTo>
                    <a:pt x="0" y="16386"/>
                  </a:lnTo>
                  <a:lnTo>
                    <a:pt x="0" y="16386"/>
                  </a:lnTo>
                  <a:lnTo>
                    <a:pt x="846" y="17232"/>
                  </a:lnTo>
                  <a:lnTo>
                    <a:pt x="1903" y="17972"/>
                  </a:lnTo>
                  <a:lnTo>
                    <a:pt x="2749" y="9197"/>
                  </a:lnTo>
                  <a:lnTo>
                    <a:pt x="2854" y="7929"/>
                  </a:lnTo>
                  <a:lnTo>
                    <a:pt x="4123" y="7929"/>
                  </a:lnTo>
                  <a:lnTo>
                    <a:pt x="4334" y="6343"/>
                  </a:lnTo>
                  <a:lnTo>
                    <a:pt x="3489" y="6343"/>
                  </a:lnTo>
                  <a:lnTo>
                    <a:pt x="40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7415231" y="3564137"/>
              <a:ext cx="433503" cy="1131490"/>
            </a:xfrm>
            <a:custGeom>
              <a:avLst/>
              <a:gdLst/>
              <a:ahLst/>
              <a:cxnLst/>
              <a:rect l="l" t="t" r="r" b="b"/>
              <a:pathLst>
                <a:path w="20616" h="53810" extrusionOk="0">
                  <a:moveTo>
                    <a:pt x="6766" y="1"/>
                  </a:moveTo>
                  <a:lnTo>
                    <a:pt x="1" y="53810"/>
                  </a:lnTo>
                  <a:lnTo>
                    <a:pt x="20615" y="53810"/>
                  </a:lnTo>
                  <a:lnTo>
                    <a:pt x="17127" y="5392"/>
                  </a:lnTo>
                  <a:lnTo>
                    <a:pt x="6766" y="1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7415231" y="3564137"/>
              <a:ext cx="433503" cy="1131490"/>
            </a:xfrm>
            <a:custGeom>
              <a:avLst/>
              <a:gdLst/>
              <a:ahLst/>
              <a:cxnLst/>
              <a:rect l="l" t="t" r="r" b="b"/>
              <a:pathLst>
                <a:path w="20616" h="53810" fill="none" extrusionOk="0">
                  <a:moveTo>
                    <a:pt x="6766" y="1"/>
                  </a:moveTo>
                  <a:lnTo>
                    <a:pt x="17127" y="5392"/>
                  </a:lnTo>
                  <a:lnTo>
                    <a:pt x="20615" y="53810"/>
                  </a:lnTo>
                  <a:lnTo>
                    <a:pt x="1" y="53810"/>
                  </a:lnTo>
                  <a:lnTo>
                    <a:pt x="67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7493035" y="3575261"/>
              <a:ext cx="108943" cy="1120366"/>
            </a:xfrm>
            <a:custGeom>
              <a:avLst/>
              <a:gdLst/>
              <a:ahLst/>
              <a:cxnLst/>
              <a:rect l="l" t="t" r="r" b="b"/>
              <a:pathLst>
                <a:path w="5181" h="53281" extrusionOk="0">
                  <a:moveTo>
                    <a:pt x="4124" y="0"/>
                  </a:moveTo>
                  <a:lnTo>
                    <a:pt x="2115" y="21143"/>
                  </a:lnTo>
                  <a:lnTo>
                    <a:pt x="2855" y="21143"/>
                  </a:lnTo>
                  <a:lnTo>
                    <a:pt x="1" y="53281"/>
                  </a:lnTo>
                  <a:lnTo>
                    <a:pt x="2115" y="53281"/>
                  </a:lnTo>
                  <a:lnTo>
                    <a:pt x="5075" y="20192"/>
                  </a:lnTo>
                  <a:lnTo>
                    <a:pt x="3806" y="19980"/>
                  </a:lnTo>
                  <a:lnTo>
                    <a:pt x="5181" y="52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rgbClr val="A2C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7415231" y="3575261"/>
              <a:ext cx="186745" cy="1120366"/>
            </a:xfrm>
            <a:custGeom>
              <a:avLst/>
              <a:gdLst/>
              <a:ahLst/>
              <a:cxnLst/>
              <a:rect l="l" t="t" r="r" b="b"/>
              <a:pathLst>
                <a:path w="8881" h="53281" fill="none" extrusionOk="0">
                  <a:moveTo>
                    <a:pt x="7824" y="0"/>
                  </a:moveTo>
                  <a:lnTo>
                    <a:pt x="5815" y="21143"/>
                  </a:lnTo>
                  <a:lnTo>
                    <a:pt x="6555" y="21143"/>
                  </a:lnTo>
                  <a:lnTo>
                    <a:pt x="3701" y="53281"/>
                  </a:lnTo>
                  <a:lnTo>
                    <a:pt x="1" y="53281"/>
                  </a:lnTo>
                  <a:lnTo>
                    <a:pt x="5815" y="53281"/>
                  </a:lnTo>
                  <a:lnTo>
                    <a:pt x="8775" y="20192"/>
                  </a:lnTo>
                  <a:lnTo>
                    <a:pt x="7506" y="19980"/>
                  </a:lnTo>
                  <a:lnTo>
                    <a:pt x="8881" y="529"/>
                  </a:lnTo>
                  <a:lnTo>
                    <a:pt x="78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4789872" y="3735306"/>
              <a:ext cx="146730" cy="960326"/>
            </a:xfrm>
            <a:custGeom>
              <a:avLst/>
              <a:gdLst/>
              <a:ahLst/>
              <a:cxnLst/>
              <a:rect l="l" t="t" r="r" b="b"/>
              <a:pathLst>
                <a:path w="6978" h="45670" extrusionOk="0">
                  <a:moveTo>
                    <a:pt x="2537" y="1"/>
                  </a:moveTo>
                  <a:lnTo>
                    <a:pt x="0" y="424"/>
                  </a:lnTo>
                  <a:lnTo>
                    <a:pt x="2537" y="45670"/>
                  </a:lnTo>
                  <a:lnTo>
                    <a:pt x="6977" y="45670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4789872" y="3735306"/>
              <a:ext cx="146730" cy="960326"/>
            </a:xfrm>
            <a:custGeom>
              <a:avLst/>
              <a:gdLst/>
              <a:ahLst/>
              <a:cxnLst/>
              <a:rect l="l" t="t" r="r" b="b"/>
              <a:pathLst>
                <a:path w="6978" h="45670" fill="none" extrusionOk="0">
                  <a:moveTo>
                    <a:pt x="2537" y="1"/>
                  </a:moveTo>
                  <a:lnTo>
                    <a:pt x="0" y="424"/>
                  </a:lnTo>
                  <a:lnTo>
                    <a:pt x="2537" y="45670"/>
                  </a:lnTo>
                  <a:lnTo>
                    <a:pt x="6977" y="45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4656491" y="4640061"/>
              <a:ext cx="320123" cy="55597"/>
            </a:xfrm>
            <a:custGeom>
              <a:avLst/>
              <a:gdLst/>
              <a:ahLst/>
              <a:cxnLst/>
              <a:rect l="l" t="t" r="r" b="b"/>
              <a:pathLst>
                <a:path w="15224" h="2644" extrusionOk="0">
                  <a:moveTo>
                    <a:pt x="15117" y="1"/>
                  </a:moveTo>
                  <a:lnTo>
                    <a:pt x="0" y="2644"/>
                  </a:lnTo>
                  <a:lnTo>
                    <a:pt x="15223" y="2644"/>
                  </a:lnTo>
                  <a:lnTo>
                    <a:pt x="15117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4803204" y="3719745"/>
              <a:ext cx="186745" cy="975886"/>
            </a:xfrm>
            <a:custGeom>
              <a:avLst/>
              <a:gdLst/>
              <a:ahLst/>
              <a:cxnLst/>
              <a:rect l="l" t="t" r="r" b="b"/>
              <a:pathLst>
                <a:path w="8881" h="46410" extrusionOk="0">
                  <a:moveTo>
                    <a:pt x="3172" y="1"/>
                  </a:moveTo>
                  <a:lnTo>
                    <a:pt x="0" y="424"/>
                  </a:lnTo>
                  <a:lnTo>
                    <a:pt x="3172" y="46410"/>
                  </a:lnTo>
                  <a:lnTo>
                    <a:pt x="8881" y="46410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rgbClr val="89B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4803204" y="3719745"/>
              <a:ext cx="186745" cy="975886"/>
            </a:xfrm>
            <a:custGeom>
              <a:avLst/>
              <a:gdLst/>
              <a:ahLst/>
              <a:cxnLst/>
              <a:rect l="l" t="t" r="r" b="b"/>
              <a:pathLst>
                <a:path w="8881" h="46410" fill="none" extrusionOk="0">
                  <a:moveTo>
                    <a:pt x="3172" y="1"/>
                  </a:moveTo>
                  <a:lnTo>
                    <a:pt x="0" y="424"/>
                  </a:lnTo>
                  <a:lnTo>
                    <a:pt x="3172" y="46410"/>
                  </a:lnTo>
                  <a:lnTo>
                    <a:pt x="8881" y="46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4843220" y="3419653"/>
              <a:ext cx="1000341" cy="1275970"/>
            </a:xfrm>
            <a:custGeom>
              <a:avLst/>
              <a:gdLst/>
              <a:ahLst/>
              <a:cxnLst/>
              <a:rect l="l" t="t" r="r" b="b"/>
              <a:pathLst>
                <a:path w="47573" h="60681" extrusionOk="0">
                  <a:moveTo>
                    <a:pt x="45881" y="0"/>
                  </a:moveTo>
                  <a:lnTo>
                    <a:pt x="0" y="8140"/>
                  </a:lnTo>
                  <a:lnTo>
                    <a:pt x="4123" y="60681"/>
                  </a:lnTo>
                  <a:lnTo>
                    <a:pt x="47572" y="60681"/>
                  </a:lnTo>
                  <a:lnTo>
                    <a:pt x="45881" y="0"/>
                  </a:lnTo>
                  <a:close/>
                </a:path>
              </a:pathLst>
            </a:custGeom>
            <a:solidFill>
              <a:srgbClr val="BDD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843220" y="3419653"/>
              <a:ext cx="1000341" cy="1275970"/>
            </a:xfrm>
            <a:custGeom>
              <a:avLst/>
              <a:gdLst/>
              <a:ahLst/>
              <a:cxnLst/>
              <a:rect l="l" t="t" r="r" b="b"/>
              <a:pathLst>
                <a:path w="47573" h="60681" fill="none" extrusionOk="0">
                  <a:moveTo>
                    <a:pt x="45881" y="0"/>
                  </a:moveTo>
                  <a:lnTo>
                    <a:pt x="0" y="8140"/>
                  </a:lnTo>
                  <a:lnTo>
                    <a:pt x="4123" y="60681"/>
                  </a:lnTo>
                  <a:lnTo>
                    <a:pt x="47572" y="60681"/>
                  </a:lnTo>
                  <a:lnTo>
                    <a:pt x="45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736503" y="3308498"/>
              <a:ext cx="1015923" cy="315665"/>
            </a:xfrm>
            <a:custGeom>
              <a:avLst/>
              <a:gdLst/>
              <a:ahLst/>
              <a:cxnLst/>
              <a:rect l="l" t="t" r="r" b="b"/>
              <a:pathLst>
                <a:path w="48314" h="15012" extrusionOk="0">
                  <a:moveTo>
                    <a:pt x="47890" y="0"/>
                  </a:moveTo>
                  <a:lnTo>
                    <a:pt x="1" y="9620"/>
                  </a:lnTo>
                  <a:lnTo>
                    <a:pt x="1798" y="15012"/>
                  </a:lnTo>
                  <a:lnTo>
                    <a:pt x="48313" y="6555"/>
                  </a:lnTo>
                  <a:lnTo>
                    <a:pt x="47890" y="0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736503" y="3308498"/>
              <a:ext cx="1015923" cy="315665"/>
            </a:xfrm>
            <a:custGeom>
              <a:avLst/>
              <a:gdLst/>
              <a:ahLst/>
              <a:cxnLst/>
              <a:rect l="l" t="t" r="r" b="b"/>
              <a:pathLst>
                <a:path w="48314" h="15012" fill="none" extrusionOk="0">
                  <a:moveTo>
                    <a:pt x="1" y="9620"/>
                  </a:moveTo>
                  <a:lnTo>
                    <a:pt x="1798" y="15012"/>
                  </a:lnTo>
                  <a:lnTo>
                    <a:pt x="48313" y="6555"/>
                  </a:lnTo>
                  <a:lnTo>
                    <a:pt x="47890" y="0"/>
                  </a:lnTo>
                  <a:lnTo>
                    <a:pt x="1" y="96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5098859" y="3733077"/>
              <a:ext cx="413485" cy="506868"/>
            </a:xfrm>
            <a:custGeom>
              <a:avLst/>
              <a:gdLst/>
              <a:ahLst/>
              <a:cxnLst/>
              <a:rect l="l" t="t" r="r" b="b"/>
              <a:pathLst>
                <a:path w="19664" h="24105" extrusionOk="0">
                  <a:moveTo>
                    <a:pt x="846" y="1"/>
                  </a:moveTo>
                  <a:lnTo>
                    <a:pt x="1" y="107"/>
                  </a:lnTo>
                  <a:lnTo>
                    <a:pt x="1586" y="24104"/>
                  </a:lnTo>
                  <a:lnTo>
                    <a:pt x="19664" y="24104"/>
                  </a:lnTo>
                  <a:lnTo>
                    <a:pt x="19664" y="23153"/>
                  </a:lnTo>
                  <a:lnTo>
                    <a:pt x="2326" y="2315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96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5098859" y="3733077"/>
              <a:ext cx="413485" cy="506868"/>
            </a:xfrm>
            <a:custGeom>
              <a:avLst/>
              <a:gdLst/>
              <a:ahLst/>
              <a:cxnLst/>
              <a:rect l="l" t="t" r="r" b="b"/>
              <a:pathLst>
                <a:path w="19664" h="24105" fill="none" extrusionOk="0">
                  <a:moveTo>
                    <a:pt x="846" y="1"/>
                  </a:moveTo>
                  <a:lnTo>
                    <a:pt x="1" y="107"/>
                  </a:lnTo>
                  <a:lnTo>
                    <a:pt x="1586" y="24104"/>
                  </a:lnTo>
                  <a:lnTo>
                    <a:pt x="19664" y="24104"/>
                  </a:lnTo>
                  <a:lnTo>
                    <a:pt x="19664" y="23153"/>
                  </a:lnTo>
                  <a:lnTo>
                    <a:pt x="2326" y="23153"/>
                  </a:lnTo>
                  <a:lnTo>
                    <a:pt x="8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5116649" y="3675291"/>
              <a:ext cx="413485" cy="544633"/>
            </a:xfrm>
            <a:custGeom>
              <a:avLst/>
              <a:gdLst/>
              <a:ahLst/>
              <a:cxnLst/>
              <a:rect l="l" t="t" r="r" b="b"/>
              <a:pathLst>
                <a:path w="19664" h="25901" extrusionOk="0">
                  <a:moveTo>
                    <a:pt x="19663" y="0"/>
                  </a:moveTo>
                  <a:lnTo>
                    <a:pt x="0" y="1903"/>
                  </a:lnTo>
                  <a:lnTo>
                    <a:pt x="1480" y="25901"/>
                  </a:lnTo>
                  <a:lnTo>
                    <a:pt x="19558" y="25901"/>
                  </a:lnTo>
                  <a:lnTo>
                    <a:pt x="196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5116649" y="3675291"/>
              <a:ext cx="413485" cy="544633"/>
            </a:xfrm>
            <a:custGeom>
              <a:avLst/>
              <a:gdLst/>
              <a:ahLst/>
              <a:cxnLst/>
              <a:rect l="l" t="t" r="r" b="b"/>
              <a:pathLst>
                <a:path w="19664" h="25901" fill="none" extrusionOk="0">
                  <a:moveTo>
                    <a:pt x="0" y="1903"/>
                  </a:moveTo>
                  <a:lnTo>
                    <a:pt x="1480" y="25901"/>
                  </a:lnTo>
                  <a:lnTo>
                    <a:pt x="19558" y="25901"/>
                  </a:lnTo>
                  <a:lnTo>
                    <a:pt x="19663" y="0"/>
                  </a:lnTo>
                  <a:lnTo>
                    <a:pt x="0" y="19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5156665" y="3728640"/>
              <a:ext cx="331225" cy="437940"/>
            </a:xfrm>
            <a:custGeom>
              <a:avLst/>
              <a:gdLst/>
              <a:ahLst/>
              <a:cxnLst/>
              <a:rect l="l" t="t" r="r" b="b"/>
              <a:pathLst>
                <a:path w="15752" h="20827" extrusionOk="0">
                  <a:moveTo>
                    <a:pt x="15752" y="1"/>
                  </a:moveTo>
                  <a:lnTo>
                    <a:pt x="0" y="1586"/>
                  </a:lnTo>
                  <a:lnTo>
                    <a:pt x="1269" y="20827"/>
                  </a:lnTo>
                  <a:lnTo>
                    <a:pt x="15752" y="20827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5156665" y="3728640"/>
              <a:ext cx="331225" cy="437940"/>
            </a:xfrm>
            <a:custGeom>
              <a:avLst/>
              <a:gdLst/>
              <a:ahLst/>
              <a:cxnLst/>
              <a:rect l="l" t="t" r="r" b="b"/>
              <a:pathLst>
                <a:path w="15752" h="20827" fill="none" extrusionOk="0">
                  <a:moveTo>
                    <a:pt x="0" y="1586"/>
                  </a:moveTo>
                  <a:lnTo>
                    <a:pt x="1269" y="20827"/>
                  </a:lnTo>
                  <a:lnTo>
                    <a:pt x="15752" y="20827"/>
                  </a:lnTo>
                  <a:lnTo>
                    <a:pt x="15752" y="1"/>
                  </a:lnTo>
                  <a:lnTo>
                    <a:pt x="0" y="1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5169997" y="3746430"/>
              <a:ext cx="304562" cy="402361"/>
            </a:xfrm>
            <a:custGeom>
              <a:avLst/>
              <a:gdLst/>
              <a:ahLst/>
              <a:cxnLst/>
              <a:rect l="l" t="t" r="r" b="b"/>
              <a:pathLst>
                <a:path w="14484" h="19135" extrusionOk="0">
                  <a:moveTo>
                    <a:pt x="14484" y="0"/>
                  </a:moveTo>
                  <a:lnTo>
                    <a:pt x="0" y="1480"/>
                  </a:lnTo>
                  <a:lnTo>
                    <a:pt x="1163" y="19135"/>
                  </a:lnTo>
                  <a:lnTo>
                    <a:pt x="14484" y="19135"/>
                  </a:lnTo>
                  <a:lnTo>
                    <a:pt x="14484" y="0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5169997" y="3746430"/>
              <a:ext cx="304562" cy="402361"/>
            </a:xfrm>
            <a:custGeom>
              <a:avLst/>
              <a:gdLst/>
              <a:ahLst/>
              <a:cxnLst/>
              <a:rect l="l" t="t" r="r" b="b"/>
              <a:pathLst>
                <a:path w="14484" h="19135" fill="none" extrusionOk="0">
                  <a:moveTo>
                    <a:pt x="0" y="1480"/>
                  </a:moveTo>
                  <a:lnTo>
                    <a:pt x="1163" y="19135"/>
                  </a:lnTo>
                  <a:lnTo>
                    <a:pt x="14484" y="19135"/>
                  </a:lnTo>
                  <a:lnTo>
                    <a:pt x="14484" y="0"/>
                  </a:lnTo>
                  <a:lnTo>
                    <a:pt x="0" y="1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5294484" y="3750866"/>
              <a:ext cx="133398" cy="13352"/>
            </a:xfrm>
            <a:custGeom>
              <a:avLst/>
              <a:gdLst/>
              <a:ahLst/>
              <a:cxnLst/>
              <a:rect l="l" t="t" r="r" b="b"/>
              <a:pathLst>
                <a:path w="6344" h="635" extrusionOk="0">
                  <a:moveTo>
                    <a:pt x="6344" y="1"/>
                  </a:moveTo>
                  <a:lnTo>
                    <a:pt x="5286" y="106"/>
                  </a:lnTo>
                  <a:lnTo>
                    <a:pt x="5498" y="106"/>
                  </a:lnTo>
                  <a:lnTo>
                    <a:pt x="6344" y="1"/>
                  </a:lnTo>
                  <a:close/>
                  <a:moveTo>
                    <a:pt x="5286" y="106"/>
                  </a:moveTo>
                  <a:lnTo>
                    <a:pt x="106" y="529"/>
                  </a:lnTo>
                  <a:lnTo>
                    <a:pt x="1" y="635"/>
                  </a:lnTo>
                  <a:lnTo>
                    <a:pt x="5286" y="106"/>
                  </a:lnTo>
                  <a:close/>
                </a:path>
              </a:pathLst>
            </a:custGeom>
            <a:solidFill>
              <a:srgbClr val="AC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5238906" y="4148781"/>
              <a:ext cx="97841" cy="21"/>
            </a:xfrm>
            <a:custGeom>
              <a:avLst/>
              <a:gdLst/>
              <a:ahLst/>
              <a:cxnLst/>
              <a:rect l="l" t="t" r="r" b="b"/>
              <a:pathLst>
                <a:path w="4653" h="1" fill="none" extrusionOk="0">
                  <a:moveTo>
                    <a:pt x="465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652" y="1"/>
                  </a:lnTo>
                  <a:lnTo>
                    <a:pt x="4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5358956" y="4148781"/>
              <a:ext cx="26684" cy="21"/>
            </a:xfrm>
            <a:custGeom>
              <a:avLst/>
              <a:gdLst/>
              <a:ahLst/>
              <a:cxnLst/>
              <a:rect l="l" t="t" r="r" b="b"/>
              <a:pathLst>
                <a:path w="1269" h="1" fill="none" extrusionOk="0">
                  <a:moveTo>
                    <a:pt x="1269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69" y="1"/>
                  </a:lnTo>
                  <a:lnTo>
                    <a:pt x="12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5294484" y="3753095"/>
              <a:ext cx="111172" cy="11124"/>
            </a:xfrm>
            <a:custGeom>
              <a:avLst/>
              <a:gdLst/>
              <a:ahLst/>
              <a:cxnLst/>
              <a:rect l="l" t="t" r="r" b="b"/>
              <a:pathLst>
                <a:path w="5287" h="529" fill="none" extrusionOk="0">
                  <a:moveTo>
                    <a:pt x="5286" y="0"/>
                  </a:moveTo>
                  <a:lnTo>
                    <a:pt x="106" y="423"/>
                  </a:lnTo>
                  <a:lnTo>
                    <a:pt x="1" y="529"/>
                  </a:lnTo>
                  <a:lnTo>
                    <a:pt x="5286" y="0"/>
                  </a:lnTo>
                  <a:lnTo>
                    <a:pt x="52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5405638" y="3750866"/>
              <a:ext cx="22247" cy="2250"/>
            </a:xfrm>
            <a:custGeom>
              <a:avLst/>
              <a:gdLst/>
              <a:ahLst/>
              <a:cxnLst/>
              <a:rect l="l" t="t" r="r" b="b"/>
              <a:pathLst>
                <a:path w="1058" h="107" fill="none" extrusionOk="0">
                  <a:moveTo>
                    <a:pt x="1058" y="1"/>
                  </a:moveTo>
                  <a:lnTo>
                    <a:pt x="0" y="106"/>
                  </a:lnTo>
                  <a:lnTo>
                    <a:pt x="0" y="106"/>
                  </a:lnTo>
                  <a:lnTo>
                    <a:pt x="212" y="106"/>
                  </a:lnTo>
                  <a:lnTo>
                    <a:pt x="1058" y="1"/>
                  </a:lnTo>
                  <a:lnTo>
                    <a:pt x="10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5238906" y="3748637"/>
              <a:ext cx="224532" cy="400153"/>
            </a:xfrm>
            <a:custGeom>
              <a:avLst/>
              <a:gdLst/>
              <a:ahLst/>
              <a:cxnLst/>
              <a:rect l="l" t="t" r="r" b="b"/>
              <a:pathLst>
                <a:path w="10678" h="19030" extrusionOk="0">
                  <a:moveTo>
                    <a:pt x="7929" y="212"/>
                  </a:moveTo>
                  <a:lnTo>
                    <a:pt x="2644" y="741"/>
                  </a:lnTo>
                  <a:lnTo>
                    <a:pt x="1" y="19030"/>
                  </a:lnTo>
                  <a:lnTo>
                    <a:pt x="4652" y="19030"/>
                  </a:lnTo>
                  <a:lnTo>
                    <a:pt x="7929" y="212"/>
                  </a:lnTo>
                  <a:close/>
                  <a:moveTo>
                    <a:pt x="10678" y="1"/>
                  </a:moveTo>
                  <a:lnTo>
                    <a:pt x="8987" y="107"/>
                  </a:lnTo>
                  <a:lnTo>
                    <a:pt x="5709" y="19030"/>
                  </a:lnTo>
                  <a:lnTo>
                    <a:pt x="6978" y="19030"/>
                  </a:lnTo>
                  <a:lnTo>
                    <a:pt x="10678" y="1"/>
                  </a:lnTo>
                  <a:close/>
                </a:path>
              </a:pathLst>
            </a:custGeom>
            <a:solidFill>
              <a:srgbClr val="E6F3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5238906" y="3753095"/>
              <a:ext cx="166748" cy="395695"/>
            </a:xfrm>
            <a:custGeom>
              <a:avLst/>
              <a:gdLst/>
              <a:ahLst/>
              <a:cxnLst/>
              <a:rect l="l" t="t" r="r" b="b"/>
              <a:pathLst>
                <a:path w="7930" h="18818" fill="none" extrusionOk="0">
                  <a:moveTo>
                    <a:pt x="7929" y="0"/>
                  </a:moveTo>
                  <a:lnTo>
                    <a:pt x="2644" y="529"/>
                  </a:lnTo>
                  <a:lnTo>
                    <a:pt x="1" y="18818"/>
                  </a:lnTo>
                  <a:lnTo>
                    <a:pt x="4652" y="18818"/>
                  </a:lnTo>
                  <a:lnTo>
                    <a:pt x="7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5410075" y="3750866"/>
              <a:ext cx="17810" cy="2250"/>
            </a:xfrm>
            <a:custGeom>
              <a:avLst/>
              <a:gdLst/>
              <a:ahLst/>
              <a:cxnLst/>
              <a:rect l="l" t="t" r="r" b="b"/>
              <a:pathLst>
                <a:path w="847" h="107" fill="none" extrusionOk="0">
                  <a:moveTo>
                    <a:pt x="847" y="1"/>
                  </a:moveTo>
                  <a:lnTo>
                    <a:pt x="1" y="106"/>
                  </a:lnTo>
                  <a:lnTo>
                    <a:pt x="847" y="1"/>
                  </a:lnTo>
                  <a:lnTo>
                    <a:pt x="8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5358956" y="3748637"/>
              <a:ext cx="104486" cy="400153"/>
            </a:xfrm>
            <a:custGeom>
              <a:avLst/>
              <a:gdLst/>
              <a:ahLst/>
              <a:cxnLst/>
              <a:rect l="l" t="t" r="r" b="b"/>
              <a:pathLst>
                <a:path w="4969" h="19030" fill="none" extrusionOk="0">
                  <a:moveTo>
                    <a:pt x="4969" y="1"/>
                  </a:moveTo>
                  <a:lnTo>
                    <a:pt x="3278" y="107"/>
                  </a:lnTo>
                  <a:lnTo>
                    <a:pt x="0" y="19030"/>
                  </a:lnTo>
                  <a:lnTo>
                    <a:pt x="1269" y="19030"/>
                  </a:lnTo>
                  <a:lnTo>
                    <a:pt x="49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69853" y="3310706"/>
              <a:ext cx="969221" cy="313457"/>
            </a:xfrm>
            <a:custGeom>
              <a:avLst/>
              <a:gdLst/>
              <a:ahLst/>
              <a:cxnLst/>
              <a:rect l="l" t="t" r="r" b="b"/>
              <a:pathLst>
                <a:path w="46093" h="14907" extrusionOk="0">
                  <a:moveTo>
                    <a:pt x="45776" y="1"/>
                  </a:moveTo>
                  <a:lnTo>
                    <a:pt x="44718" y="212"/>
                  </a:lnTo>
                  <a:lnTo>
                    <a:pt x="45141" y="5921"/>
                  </a:lnTo>
                  <a:lnTo>
                    <a:pt x="1" y="14061"/>
                  </a:lnTo>
                  <a:lnTo>
                    <a:pt x="212" y="14907"/>
                  </a:lnTo>
                  <a:lnTo>
                    <a:pt x="40913" y="7507"/>
                  </a:lnTo>
                  <a:lnTo>
                    <a:pt x="46093" y="6555"/>
                  </a:lnTo>
                  <a:lnTo>
                    <a:pt x="45776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769853" y="3310706"/>
              <a:ext cx="969221" cy="313457"/>
            </a:xfrm>
            <a:custGeom>
              <a:avLst/>
              <a:gdLst/>
              <a:ahLst/>
              <a:cxnLst/>
              <a:rect l="l" t="t" r="r" b="b"/>
              <a:pathLst>
                <a:path w="46093" h="14907" fill="none" extrusionOk="0">
                  <a:moveTo>
                    <a:pt x="45776" y="1"/>
                  </a:moveTo>
                  <a:lnTo>
                    <a:pt x="44718" y="212"/>
                  </a:lnTo>
                  <a:lnTo>
                    <a:pt x="45141" y="5921"/>
                  </a:lnTo>
                  <a:lnTo>
                    <a:pt x="1" y="14061"/>
                  </a:lnTo>
                  <a:lnTo>
                    <a:pt x="212" y="14907"/>
                  </a:lnTo>
                  <a:lnTo>
                    <a:pt x="40913" y="7507"/>
                  </a:lnTo>
                  <a:lnTo>
                    <a:pt x="46093" y="6555"/>
                  </a:lnTo>
                  <a:lnTo>
                    <a:pt x="46093" y="6555"/>
                  </a:lnTo>
                  <a:lnTo>
                    <a:pt x="46093" y="6555"/>
                  </a:lnTo>
                  <a:lnTo>
                    <a:pt x="457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5765765" y="4695638"/>
              <a:ext cx="8916" cy="2250"/>
            </a:xfrm>
            <a:custGeom>
              <a:avLst/>
              <a:gdLst/>
              <a:ahLst/>
              <a:cxnLst/>
              <a:rect l="l" t="t" r="r" b="b"/>
              <a:pathLst>
                <a:path w="424" h="107" extrusionOk="0">
                  <a:moveTo>
                    <a:pt x="0" y="1"/>
                  </a:moveTo>
                  <a:lnTo>
                    <a:pt x="0" y="10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5765765" y="4695638"/>
              <a:ext cx="8916" cy="2250"/>
            </a:xfrm>
            <a:custGeom>
              <a:avLst/>
              <a:gdLst/>
              <a:ahLst/>
              <a:cxnLst/>
              <a:rect l="l" t="t" r="r" b="b"/>
              <a:pathLst>
                <a:path w="424" h="107" fill="none" extrusionOk="0">
                  <a:moveTo>
                    <a:pt x="423" y="1"/>
                  </a:moveTo>
                  <a:lnTo>
                    <a:pt x="0" y="1"/>
                  </a:lnTo>
                  <a:lnTo>
                    <a:pt x="0" y="107"/>
                  </a:lnTo>
                  <a:lnTo>
                    <a:pt x="4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4845428" y="3613048"/>
              <a:ext cx="4479" cy="57805"/>
            </a:xfrm>
            <a:custGeom>
              <a:avLst/>
              <a:gdLst/>
              <a:ahLst/>
              <a:cxnLst/>
              <a:rect l="l" t="t" r="r" b="b"/>
              <a:pathLst>
                <a:path w="213" h="27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12" y="2749"/>
                  </a:lnTo>
                  <a:lnTo>
                    <a:pt x="212" y="27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845428" y="3448545"/>
              <a:ext cx="931434" cy="1247078"/>
            </a:xfrm>
            <a:custGeom>
              <a:avLst/>
              <a:gdLst/>
              <a:ahLst/>
              <a:cxnLst/>
              <a:rect l="l" t="t" r="r" b="b"/>
              <a:pathLst>
                <a:path w="44296" h="59307" extrusionOk="0">
                  <a:moveTo>
                    <a:pt x="42499" y="0"/>
                  </a:moveTo>
                  <a:lnTo>
                    <a:pt x="37319" y="952"/>
                  </a:lnTo>
                  <a:lnTo>
                    <a:pt x="1" y="7823"/>
                  </a:lnTo>
                  <a:lnTo>
                    <a:pt x="212" y="10572"/>
                  </a:lnTo>
                  <a:lnTo>
                    <a:pt x="41547" y="1163"/>
                  </a:lnTo>
                  <a:lnTo>
                    <a:pt x="43767" y="59307"/>
                  </a:lnTo>
                  <a:lnTo>
                    <a:pt x="44296" y="59307"/>
                  </a:lnTo>
                  <a:lnTo>
                    <a:pt x="43027" y="26006"/>
                  </a:lnTo>
                  <a:lnTo>
                    <a:pt x="43027" y="25055"/>
                  </a:lnTo>
                  <a:lnTo>
                    <a:pt x="43239" y="25055"/>
                  </a:lnTo>
                  <a:lnTo>
                    <a:pt x="42499" y="0"/>
                  </a:lnTo>
                  <a:close/>
                </a:path>
              </a:pathLst>
            </a:custGeom>
            <a:solidFill>
              <a:srgbClr val="96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4845428" y="3448545"/>
              <a:ext cx="931434" cy="1247078"/>
            </a:xfrm>
            <a:custGeom>
              <a:avLst/>
              <a:gdLst/>
              <a:ahLst/>
              <a:cxnLst/>
              <a:rect l="l" t="t" r="r" b="b"/>
              <a:pathLst>
                <a:path w="44296" h="59307" fill="none" extrusionOk="0">
                  <a:moveTo>
                    <a:pt x="42499" y="0"/>
                  </a:moveTo>
                  <a:lnTo>
                    <a:pt x="37319" y="952"/>
                  </a:lnTo>
                  <a:lnTo>
                    <a:pt x="1" y="7823"/>
                  </a:lnTo>
                  <a:lnTo>
                    <a:pt x="212" y="10572"/>
                  </a:lnTo>
                  <a:lnTo>
                    <a:pt x="41547" y="1163"/>
                  </a:lnTo>
                  <a:lnTo>
                    <a:pt x="43767" y="59307"/>
                  </a:lnTo>
                  <a:lnTo>
                    <a:pt x="44190" y="59307"/>
                  </a:lnTo>
                  <a:lnTo>
                    <a:pt x="44296" y="59307"/>
                  </a:lnTo>
                  <a:lnTo>
                    <a:pt x="43027" y="26006"/>
                  </a:lnTo>
                  <a:lnTo>
                    <a:pt x="43027" y="26006"/>
                  </a:lnTo>
                  <a:lnTo>
                    <a:pt x="43027" y="25055"/>
                  </a:lnTo>
                  <a:lnTo>
                    <a:pt x="43239" y="25055"/>
                  </a:lnTo>
                  <a:lnTo>
                    <a:pt x="424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5630155" y="3448545"/>
              <a:ext cx="108943" cy="20018"/>
            </a:xfrm>
            <a:custGeom>
              <a:avLst/>
              <a:gdLst/>
              <a:ahLst/>
              <a:cxnLst/>
              <a:rect l="l" t="t" r="r" b="b"/>
              <a:pathLst>
                <a:path w="5181" h="952" extrusionOk="0">
                  <a:moveTo>
                    <a:pt x="5181" y="0"/>
                  </a:moveTo>
                  <a:lnTo>
                    <a:pt x="1" y="952"/>
                  </a:lnTo>
                  <a:lnTo>
                    <a:pt x="5181" y="0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386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5630155" y="3448545"/>
              <a:ext cx="108943" cy="20018"/>
            </a:xfrm>
            <a:custGeom>
              <a:avLst/>
              <a:gdLst/>
              <a:ahLst/>
              <a:cxnLst/>
              <a:rect l="l" t="t" r="r" b="b"/>
              <a:pathLst>
                <a:path w="5181" h="952" fill="none" extrusionOk="0">
                  <a:moveTo>
                    <a:pt x="5181" y="0"/>
                  </a:moveTo>
                  <a:lnTo>
                    <a:pt x="1" y="952"/>
                  </a:lnTo>
                  <a:lnTo>
                    <a:pt x="5181" y="0"/>
                  </a:lnTo>
                  <a:lnTo>
                    <a:pt x="51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135136" y="1932461"/>
              <a:ext cx="384593" cy="431274"/>
            </a:xfrm>
            <a:custGeom>
              <a:avLst/>
              <a:gdLst/>
              <a:ahLst/>
              <a:cxnLst/>
              <a:rect l="l" t="t" r="r" b="b"/>
              <a:pathLst>
                <a:path w="18290" h="20510" extrusionOk="0">
                  <a:moveTo>
                    <a:pt x="740" y="0"/>
                  </a:moveTo>
                  <a:lnTo>
                    <a:pt x="0" y="13109"/>
                  </a:lnTo>
                  <a:lnTo>
                    <a:pt x="18289" y="20509"/>
                  </a:lnTo>
                  <a:lnTo>
                    <a:pt x="18289" y="0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7135136" y="1932461"/>
              <a:ext cx="384593" cy="431274"/>
            </a:xfrm>
            <a:custGeom>
              <a:avLst/>
              <a:gdLst/>
              <a:ahLst/>
              <a:cxnLst/>
              <a:rect l="l" t="t" r="r" b="b"/>
              <a:pathLst>
                <a:path w="18290" h="20510" fill="none" extrusionOk="0">
                  <a:moveTo>
                    <a:pt x="0" y="13109"/>
                  </a:moveTo>
                  <a:lnTo>
                    <a:pt x="740" y="0"/>
                  </a:lnTo>
                  <a:lnTo>
                    <a:pt x="18289" y="0"/>
                  </a:lnTo>
                  <a:lnTo>
                    <a:pt x="18289" y="20509"/>
                  </a:lnTo>
                  <a:lnTo>
                    <a:pt x="0" y="131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7137365" y="2103630"/>
              <a:ext cx="2229" cy="35579"/>
            </a:xfrm>
            <a:custGeom>
              <a:avLst/>
              <a:gdLst/>
              <a:ahLst/>
              <a:cxnLst/>
              <a:rect l="l" t="t" r="r" b="b"/>
              <a:pathLst>
                <a:path w="106" h="1692" extrusionOk="0">
                  <a:moveTo>
                    <a:pt x="106" y="0"/>
                  </a:moveTo>
                  <a:lnTo>
                    <a:pt x="0" y="1692"/>
                  </a:lnTo>
                  <a:lnTo>
                    <a:pt x="0" y="169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7137365" y="2103630"/>
              <a:ext cx="2229" cy="35579"/>
            </a:xfrm>
            <a:custGeom>
              <a:avLst/>
              <a:gdLst/>
              <a:ahLst/>
              <a:cxnLst/>
              <a:rect l="l" t="t" r="r" b="b"/>
              <a:pathLst>
                <a:path w="106" h="1692" fill="none" extrusionOk="0">
                  <a:moveTo>
                    <a:pt x="106" y="0"/>
                  </a:moveTo>
                  <a:lnTo>
                    <a:pt x="0" y="1692"/>
                  </a:lnTo>
                  <a:lnTo>
                    <a:pt x="0" y="1692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137365" y="2103630"/>
              <a:ext cx="382364" cy="213429"/>
            </a:xfrm>
            <a:custGeom>
              <a:avLst/>
              <a:gdLst/>
              <a:ahLst/>
              <a:cxnLst/>
              <a:rect l="l" t="t" r="r" b="b"/>
              <a:pathLst>
                <a:path w="18184" h="10150" extrusionOk="0">
                  <a:moveTo>
                    <a:pt x="106" y="0"/>
                  </a:moveTo>
                  <a:lnTo>
                    <a:pt x="0" y="1692"/>
                  </a:lnTo>
                  <a:lnTo>
                    <a:pt x="18183" y="10149"/>
                  </a:lnTo>
                  <a:lnTo>
                    <a:pt x="18183" y="708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A2C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7137365" y="2103630"/>
              <a:ext cx="382364" cy="213429"/>
            </a:xfrm>
            <a:custGeom>
              <a:avLst/>
              <a:gdLst/>
              <a:ahLst/>
              <a:cxnLst/>
              <a:rect l="l" t="t" r="r" b="b"/>
              <a:pathLst>
                <a:path w="18184" h="10150" fill="none" extrusionOk="0">
                  <a:moveTo>
                    <a:pt x="106" y="0"/>
                  </a:moveTo>
                  <a:lnTo>
                    <a:pt x="0" y="1692"/>
                  </a:lnTo>
                  <a:lnTo>
                    <a:pt x="18183" y="10149"/>
                  </a:lnTo>
                  <a:lnTo>
                    <a:pt x="18183" y="7083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5681295" y="2074716"/>
              <a:ext cx="1996204" cy="2614202"/>
            </a:xfrm>
            <a:custGeom>
              <a:avLst/>
              <a:gdLst/>
              <a:ahLst/>
              <a:cxnLst/>
              <a:rect l="l" t="t" r="r" b="b"/>
              <a:pathLst>
                <a:path w="94933" h="124323" extrusionOk="0">
                  <a:moveTo>
                    <a:pt x="48207" y="1"/>
                  </a:moveTo>
                  <a:lnTo>
                    <a:pt x="0" y="12475"/>
                  </a:lnTo>
                  <a:lnTo>
                    <a:pt x="5815" y="124323"/>
                  </a:lnTo>
                  <a:lnTo>
                    <a:pt x="85313" y="124323"/>
                  </a:lnTo>
                  <a:lnTo>
                    <a:pt x="94933" y="21144"/>
                  </a:lnTo>
                  <a:lnTo>
                    <a:pt x="48207" y="1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5681295" y="2074716"/>
              <a:ext cx="1996204" cy="2614202"/>
            </a:xfrm>
            <a:custGeom>
              <a:avLst/>
              <a:gdLst/>
              <a:ahLst/>
              <a:cxnLst/>
              <a:rect l="l" t="t" r="r" b="b"/>
              <a:pathLst>
                <a:path w="94933" h="124323" fill="none" extrusionOk="0">
                  <a:moveTo>
                    <a:pt x="5815" y="124323"/>
                  </a:moveTo>
                  <a:lnTo>
                    <a:pt x="85313" y="124323"/>
                  </a:lnTo>
                  <a:lnTo>
                    <a:pt x="94933" y="21144"/>
                  </a:lnTo>
                  <a:lnTo>
                    <a:pt x="48207" y="1"/>
                  </a:lnTo>
                  <a:lnTo>
                    <a:pt x="0" y="12475"/>
                  </a:lnTo>
                  <a:lnTo>
                    <a:pt x="5815" y="124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5681295" y="2074716"/>
              <a:ext cx="1996204" cy="1173734"/>
            </a:xfrm>
            <a:custGeom>
              <a:avLst/>
              <a:gdLst/>
              <a:ahLst/>
              <a:cxnLst/>
              <a:rect l="l" t="t" r="r" b="b"/>
              <a:pathLst>
                <a:path w="94933" h="55819" extrusionOk="0">
                  <a:moveTo>
                    <a:pt x="48207" y="1"/>
                  </a:moveTo>
                  <a:lnTo>
                    <a:pt x="0" y="12475"/>
                  </a:lnTo>
                  <a:lnTo>
                    <a:pt x="1903" y="55819"/>
                  </a:lnTo>
                  <a:lnTo>
                    <a:pt x="92290" y="55290"/>
                  </a:lnTo>
                  <a:lnTo>
                    <a:pt x="94933" y="21144"/>
                  </a:lnTo>
                  <a:lnTo>
                    <a:pt x="48207" y="1"/>
                  </a:lnTo>
                  <a:close/>
                </a:path>
              </a:pathLst>
            </a:custGeom>
            <a:solidFill>
              <a:srgbClr val="DEE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5681295" y="2074716"/>
              <a:ext cx="1996204" cy="1173734"/>
            </a:xfrm>
            <a:custGeom>
              <a:avLst/>
              <a:gdLst/>
              <a:ahLst/>
              <a:cxnLst/>
              <a:rect l="l" t="t" r="r" b="b"/>
              <a:pathLst>
                <a:path w="94933" h="55819" fill="none" extrusionOk="0">
                  <a:moveTo>
                    <a:pt x="0" y="12475"/>
                  </a:moveTo>
                  <a:lnTo>
                    <a:pt x="1903" y="55819"/>
                  </a:lnTo>
                  <a:lnTo>
                    <a:pt x="92290" y="55290"/>
                  </a:lnTo>
                  <a:lnTo>
                    <a:pt x="94933" y="21144"/>
                  </a:lnTo>
                  <a:lnTo>
                    <a:pt x="48207" y="1"/>
                  </a:lnTo>
                  <a:lnTo>
                    <a:pt x="0" y="12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683503" y="2392619"/>
              <a:ext cx="4479" cy="73365"/>
            </a:xfrm>
            <a:custGeom>
              <a:avLst/>
              <a:gdLst/>
              <a:ahLst/>
              <a:cxnLst/>
              <a:rect l="l" t="t" r="r" b="b"/>
              <a:pathLst>
                <a:path w="213" h="3489" extrusionOk="0">
                  <a:moveTo>
                    <a:pt x="1" y="0"/>
                  </a:moveTo>
                  <a:lnTo>
                    <a:pt x="1" y="0"/>
                  </a:lnTo>
                  <a:lnTo>
                    <a:pt x="212" y="34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5683503" y="2392619"/>
              <a:ext cx="4479" cy="73365"/>
            </a:xfrm>
            <a:custGeom>
              <a:avLst/>
              <a:gdLst/>
              <a:ahLst/>
              <a:cxnLst/>
              <a:rect l="l" t="t" r="r" b="b"/>
              <a:pathLst>
                <a:path w="213" h="348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12" y="348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5683503" y="2090298"/>
              <a:ext cx="1993996" cy="495723"/>
            </a:xfrm>
            <a:custGeom>
              <a:avLst/>
              <a:gdLst/>
              <a:ahLst/>
              <a:cxnLst/>
              <a:rect l="l" t="t" r="r" b="b"/>
              <a:pathLst>
                <a:path w="94828" h="23575" extrusionOk="0">
                  <a:moveTo>
                    <a:pt x="47996" y="0"/>
                  </a:moveTo>
                  <a:lnTo>
                    <a:pt x="1" y="14377"/>
                  </a:lnTo>
                  <a:lnTo>
                    <a:pt x="212" y="17866"/>
                  </a:lnTo>
                  <a:lnTo>
                    <a:pt x="47573" y="1691"/>
                  </a:lnTo>
                  <a:lnTo>
                    <a:pt x="94617" y="23575"/>
                  </a:lnTo>
                  <a:lnTo>
                    <a:pt x="94828" y="21037"/>
                  </a:lnTo>
                  <a:lnTo>
                    <a:pt x="47996" y="0"/>
                  </a:lnTo>
                  <a:close/>
                </a:path>
              </a:pathLst>
            </a:custGeom>
            <a:solidFill>
              <a:srgbClr val="B0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5683503" y="2090298"/>
              <a:ext cx="1993996" cy="495723"/>
            </a:xfrm>
            <a:custGeom>
              <a:avLst/>
              <a:gdLst/>
              <a:ahLst/>
              <a:cxnLst/>
              <a:rect l="l" t="t" r="r" b="b"/>
              <a:pathLst>
                <a:path w="94828" h="23575" fill="none" extrusionOk="0">
                  <a:moveTo>
                    <a:pt x="47996" y="0"/>
                  </a:moveTo>
                  <a:lnTo>
                    <a:pt x="1" y="14377"/>
                  </a:lnTo>
                  <a:lnTo>
                    <a:pt x="212" y="17866"/>
                  </a:lnTo>
                  <a:lnTo>
                    <a:pt x="47573" y="1691"/>
                  </a:lnTo>
                  <a:lnTo>
                    <a:pt x="94617" y="23575"/>
                  </a:lnTo>
                  <a:lnTo>
                    <a:pt x="94828" y="21037"/>
                  </a:lnTo>
                  <a:lnTo>
                    <a:pt x="47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5532353" y="1932461"/>
              <a:ext cx="2300766" cy="640224"/>
            </a:xfrm>
            <a:custGeom>
              <a:avLst/>
              <a:gdLst/>
              <a:ahLst/>
              <a:cxnLst/>
              <a:rect l="l" t="t" r="r" b="b"/>
              <a:pathLst>
                <a:path w="109417" h="30447" extrusionOk="0">
                  <a:moveTo>
                    <a:pt x="55184" y="0"/>
                  </a:moveTo>
                  <a:lnTo>
                    <a:pt x="0" y="17338"/>
                  </a:lnTo>
                  <a:lnTo>
                    <a:pt x="2643" y="23258"/>
                  </a:lnTo>
                  <a:lnTo>
                    <a:pt x="55184" y="7506"/>
                  </a:lnTo>
                  <a:lnTo>
                    <a:pt x="106245" y="30446"/>
                  </a:lnTo>
                  <a:lnTo>
                    <a:pt x="109416" y="25266"/>
                  </a:lnTo>
                  <a:lnTo>
                    <a:pt x="55184" y="0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5532353" y="1932461"/>
              <a:ext cx="2300766" cy="640224"/>
            </a:xfrm>
            <a:custGeom>
              <a:avLst/>
              <a:gdLst/>
              <a:ahLst/>
              <a:cxnLst/>
              <a:rect l="l" t="t" r="r" b="b"/>
              <a:pathLst>
                <a:path w="109417" h="30447" fill="none" extrusionOk="0">
                  <a:moveTo>
                    <a:pt x="0" y="17338"/>
                  </a:moveTo>
                  <a:lnTo>
                    <a:pt x="2643" y="23258"/>
                  </a:lnTo>
                  <a:lnTo>
                    <a:pt x="55184" y="7506"/>
                  </a:lnTo>
                  <a:lnTo>
                    <a:pt x="106245" y="30446"/>
                  </a:lnTo>
                  <a:lnTo>
                    <a:pt x="109416" y="25266"/>
                  </a:lnTo>
                  <a:lnTo>
                    <a:pt x="55184" y="0"/>
                  </a:lnTo>
                  <a:lnTo>
                    <a:pt x="0" y="173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5574578" y="2394848"/>
              <a:ext cx="2205175" cy="177851"/>
            </a:xfrm>
            <a:custGeom>
              <a:avLst/>
              <a:gdLst/>
              <a:ahLst/>
              <a:cxnLst/>
              <a:rect l="l" t="t" r="r" b="b"/>
              <a:pathLst>
                <a:path w="104871" h="8458" extrusionOk="0">
                  <a:moveTo>
                    <a:pt x="104871" y="7400"/>
                  </a:moveTo>
                  <a:lnTo>
                    <a:pt x="104237" y="8457"/>
                  </a:lnTo>
                  <a:lnTo>
                    <a:pt x="104871" y="740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635" y="12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766463" y="2550456"/>
              <a:ext cx="13352" cy="22247"/>
            </a:xfrm>
            <a:custGeom>
              <a:avLst/>
              <a:gdLst/>
              <a:ahLst/>
              <a:cxnLst/>
              <a:rect l="l" t="t" r="r" b="b"/>
              <a:pathLst>
                <a:path w="635" h="1058" fill="none" extrusionOk="0">
                  <a:moveTo>
                    <a:pt x="635" y="0"/>
                  </a:moveTo>
                  <a:lnTo>
                    <a:pt x="1" y="1057"/>
                  </a:lnTo>
                  <a:lnTo>
                    <a:pt x="6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5574578" y="2394848"/>
              <a:ext cx="13373" cy="26684"/>
            </a:xfrm>
            <a:custGeom>
              <a:avLst/>
              <a:gdLst/>
              <a:ahLst/>
              <a:cxnLst/>
              <a:rect l="l" t="t" r="r" b="b"/>
              <a:pathLst>
                <a:path w="636" h="126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35" y="126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5574578" y="2074716"/>
              <a:ext cx="2205175" cy="497973"/>
            </a:xfrm>
            <a:custGeom>
              <a:avLst/>
              <a:gdLst/>
              <a:ahLst/>
              <a:cxnLst/>
              <a:rect l="l" t="t" r="r" b="b"/>
              <a:pathLst>
                <a:path w="104871" h="23682" extrusionOk="0">
                  <a:moveTo>
                    <a:pt x="53282" y="1"/>
                  </a:moveTo>
                  <a:lnTo>
                    <a:pt x="1" y="15224"/>
                  </a:lnTo>
                  <a:lnTo>
                    <a:pt x="635" y="16493"/>
                  </a:lnTo>
                  <a:lnTo>
                    <a:pt x="53176" y="741"/>
                  </a:lnTo>
                  <a:lnTo>
                    <a:pt x="104237" y="23681"/>
                  </a:lnTo>
                  <a:lnTo>
                    <a:pt x="104871" y="22624"/>
                  </a:lnTo>
                  <a:lnTo>
                    <a:pt x="53282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5574578" y="2074716"/>
              <a:ext cx="2205175" cy="497973"/>
            </a:xfrm>
            <a:custGeom>
              <a:avLst/>
              <a:gdLst/>
              <a:ahLst/>
              <a:cxnLst/>
              <a:rect l="l" t="t" r="r" b="b"/>
              <a:pathLst>
                <a:path w="104871" h="23682" fill="none" extrusionOk="0">
                  <a:moveTo>
                    <a:pt x="53282" y="1"/>
                  </a:moveTo>
                  <a:lnTo>
                    <a:pt x="1" y="15224"/>
                  </a:lnTo>
                  <a:lnTo>
                    <a:pt x="635" y="16493"/>
                  </a:lnTo>
                  <a:lnTo>
                    <a:pt x="53176" y="741"/>
                  </a:lnTo>
                  <a:lnTo>
                    <a:pt x="104237" y="23681"/>
                  </a:lnTo>
                  <a:lnTo>
                    <a:pt x="104871" y="22624"/>
                  </a:lnTo>
                  <a:lnTo>
                    <a:pt x="532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5750205" y="3975384"/>
              <a:ext cx="1802814" cy="720255"/>
            </a:xfrm>
            <a:custGeom>
              <a:avLst/>
              <a:gdLst/>
              <a:ahLst/>
              <a:cxnLst/>
              <a:rect l="l" t="t" r="r" b="b"/>
              <a:pathLst>
                <a:path w="85736" h="34253" extrusionOk="0">
                  <a:moveTo>
                    <a:pt x="0" y="1"/>
                  </a:moveTo>
                  <a:lnTo>
                    <a:pt x="1269" y="34253"/>
                  </a:lnTo>
                  <a:lnTo>
                    <a:pt x="82882" y="34253"/>
                  </a:lnTo>
                  <a:lnTo>
                    <a:pt x="85736" y="2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9B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750205" y="3975384"/>
              <a:ext cx="1802814" cy="720255"/>
            </a:xfrm>
            <a:custGeom>
              <a:avLst/>
              <a:gdLst/>
              <a:ahLst/>
              <a:cxnLst/>
              <a:rect l="l" t="t" r="r" b="b"/>
              <a:pathLst>
                <a:path w="85736" h="34253" fill="none" extrusionOk="0">
                  <a:moveTo>
                    <a:pt x="0" y="1"/>
                  </a:moveTo>
                  <a:lnTo>
                    <a:pt x="85736" y="2115"/>
                  </a:lnTo>
                  <a:lnTo>
                    <a:pt x="82882" y="34253"/>
                  </a:lnTo>
                  <a:lnTo>
                    <a:pt x="1269" y="3425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750205" y="3975384"/>
              <a:ext cx="517970" cy="33371"/>
            </a:xfrm>
            <a:custGeom>
              <a:avLst/>
              <a:gdLst/>
              <a:ahLst/>
              <a:cxnLst/>
              <a:rect l="l" t="t" r="r" b="b"/>
              <a:pathLst>
                <a:path w="24633" h="1587" extrusionOk="0">
                  <a:moveTo>
                    <a:pt x="0" y="1"/>
                  </a:moveTo>
                  <a:lnTo>
                    <a:pt x="0" y="952"/>
                  </a:lnTo>
                  <a:lnTo>
                    <a:pt x="24632" y="1587"/>
                  </a:lnTo>
                  <a:lnTo>
                    <a:pt x="24632" y="530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750205" y="3975384"/>
              <a:ext cx="517970" cy="33371"/>
            </a:xfrm>
            <a:custGeom>
              <a:avLst/>
              <a:gdLst/>
              <a:ahLst/>
              <a:cxnLst/>
              <a:rect l="l" t="t" r="r" b="b"/>
              <a:pathLst>
                <a:path w="24633" h="158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952"/>
                  </a:lnTo>
                  <a:lnTo>
                    <a:pt x="24632" y="1587"/>
                  </a:lnTo>
                  <a:lnTo>
                    <a:pt x="24632" y="530"/>
                  </a:lnTo>
                  <a:lnTo>
                    <a:pt x="74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6955073" y="4004297"/>
              <a:ext cx="597980" cy="37807"/>
            </a:xfrm>
            <a:custGeom>
              <a:avLst/>
              <a:gdLst/>
              <a:ahLst/>
              <a:cxnLst/>
              <a:rect l="l" t="t" r="r" b="b"/>
              <a:pathLst>
                <a:path w="28438" h="1798" extrusionOk="0">
                  <a:moveTo>
                    <a:pt x="106" y="0"/>
                  </a:moveTo>
                  <a:lnTo>
                    <a:pt x="0" y="1057"/>
                  </a:lnTo>
                  <a:lnTo>
                    <a:pt x="28438" y="1797"/>
                  </a:lnTo>
                  <a:lnTo>
                    <a:pt x="28438" y="74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955073" y="4004297"/>
              <a:ext cx="597980" cy="37807"/>
            </a:xfrm>
            <a:custGeom>
              <a:avLst/>
              <a:gdLst/>
              <a:ahLst/>
              <a:cxnLst/>
              <a:rect l="l" t="t" r="r" b="b"/>
              <a:pathLst>
                <a:path w="28438" h="1798" fill="none" extrusionOk="0">
                  <a:moveTo>
                    <a:pt x="106" y="0"/>
                  </a:moveTo>
                  <a:lnTo>
                    <a:pt x="0" y="1057"/>
                  </a:lnTo>
                  <a:lnTo>
                    <a:pt x="28438" y="1797"/>
                  </a:lnTo>
                  <a:lnTo>
                    <a:pt x="28438" y="740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6259274" y="3559700"/>
              <a:ext cx="46702" cy="429045"/>
            </a:xfrm>
            <a:custGeom>
              <a:avLst/>
              <a:gdLst/>
              <a:ahLst/>
              <a:cxnLst/>
              <a:rect l="l" t="t" r="r" b="b"/>
              <a:pathLst>
                <a:path w="2221" h="20404" extrusionOk="0">
                  <a:moveTo>
                    <a:pt x="1797" y="0"/>
                  </a:moveTo>
                  <a:lnTo>
                    <a:pt x="0" y="106"/>
                  </a:lnTo>
                  <a:lnTo>
                    <a:pt x="423" y="20298"/>
                  </a:lnTo>
                  <a:lnTo>
                    <a:pt x="2220" y="20403"/>
                  </a:lnTo>
                  <a:lnTo>
                    <a:pt x="1797" y="0"/>
                  </a:lnTo>
                  <a:close/>
                </a:path>
              </a:pathLst>
            </a:custGeom>
            <a:solidFill>
              <a:srgbClr val="A2C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6259274" y="3559700"/>
              <a:ext cx="46702" cy="429045"/>
            </a:xfrm>
            <a:custGeom>
              <a:avLst/>
              <a:gdLst/>
              <a:ahLst/>
              <a:cxnLst/>
              <a:rect l="l" t="t" r="r" b="b"/>
              <a:pathLst>
                <a:path w="2221" h="20404" fill="none" extrusionOk="0">
                  <a:moveTo>
                    <a:pt x="1797" y="0"/>
                  </a:moveTo>
                  <a:lnTo>
                    <a:pt x="0" y="106"/>
                  </a:lnTo>
                  <a:lnTo>
                    <a:pt x="423" y="20298"/>
                  </a:lnTo>
                  <a:lnTo>
                    <a:pt x="2220" y="20403"/>
                  </a:lnTo>
                  <a:lnTo>
                    <a:pt x="17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268169" y="4008734"/>
              <a:ext cx="51139" cy="686905"/>
            </a:xfrm>
            <a:custGeom>
              <a:avLst/>
              <a:gdLst/>
              <a:ahLst/>
              <a:cxnLst/>
              <a:rect l="l" t="t" r="r" b="b"/>
              <a:pathLst>
                <a:path w="2432" h="32667" extrusionOk="0">
                  <a:moveTo>
                    <a:pt x="0" y="1"/>
                  </a:moveTo>
                  <a:lnTo>
                    <a:pt x="634" y="32667"/>
                  </a:lnTo>
                  <a:lnTo>
                    <a:pt x="2432" y="32667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268169" y="4008734"/>
              <a:ext cx="622435" cy="686905"/>
            </a:xfrm>
            <a:custGeom>
              <a:avLst/>
              <a:gdLst/>
              <a:ahLst/>
              <a:cxnLst/>
              <a:rect l="l" t="t" r="r" b="b"/>
              <a:pathLst>
                <a:path w="29601" h="32667" fill="none" extrusionOk="0">
                  <a:moveTo>
                    <a:pt x="0" y="1"/>
                  </a:moveTo>
                  <a:lnTo>
                    <a:pt x="634" y="32667"/>
                  </a:lnTo>
                  <a:lnTo>
                    <a:pt x="29601" y="32667"/>
                  </a:lnTo>
                  <a:lnTo>
                    <a:pt x="2432" y="32667"/>
                  </a:lnTo>
                  <a:lnTo>
                    <a:pt x="1797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268169" y="3986507"/>
              <a:ext cx="37807" cy="22247"/>
            </a:xfrm>
            <a:custGeom>
              <a:avLst/>
              <a:gdLst/>
              <a:ahLst/>
              <a:cxnLst/>
              <a:rect l="l" t="t" r="r" b="b"/>
              <a:pathLst>
                <a:path w="1798" h="1058" extrusionOk="0">
                  <a:moveTo>
                    <a:pt x="0" y="1"/>
                  </a:moveTo>
                  <a:lnTo>
                    <a:pt x="0" y="1058"/>
                  </a:lnTo>
                  <a:lnTo>
                    <a:pt x="1797" y="1058"/>
                  </a:lnTo>
                  <a:lnTo>
                    <a:pt x="1797" y="1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6268169" y="3986507"/>
              <a:ext cx="37807" cy="22247"/>
            </a:xfrm>
            <a:custGeom>
              <a:avLst/>
              <a:gdLst/>
              <a:ahLst/>
              <a:cxnLst/>
              <a:rect l="l" t="t" r="r" b="b"/>
              <a:pathLst>
                <a:path w="1798" h="1058" fill="none" extrusionOk="0">
                  <a:moveTo>
                    <a:pt x="0" y="1"/>
                  </a:moveTo>
                  <a:lnTo>
                    <a:pt x="0" y="1058"/>
                  </a:lnTo>
                  <a:lnTo>
                    <a:pt x="1797" y="1058"/>
                  </a:lnTo>
                  <a:lnTo>
                    <a:pt x="1797" y="10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297061" y="3501894"/>
              <a:ext cx="689134" cy="1193731"/>
            </a:xfrm>
            <a:custGeom>
              <a:avLst/>
              <a:gdLst/>
              <a:ahLst/>
              <a:cxnLst/>
              <a:rect l="l" t="t" r="r" b="b"/>
              <a:pathLst>
                <a:path w="32773" h="56770" extrusionOk="0">
                  <a:moveTo>
                    <a:pt x="32772" y="1"/>
                  </a:moveTo>
                  <a:lnTo>
                    <a:pt x="0" y="1269"/>
                  </a:lnTo>
                  <a:lnTo>
                    <a:pt x="1058" y="56770"/>
                  </a:lnTo>
                  <a:lnTo>
                    <a:pt x="29389" y="56770"/>
                  </a:lnTo>
                  <a:lnTo>
                    <a:pt x="32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6297061" y="3501894"/>
              <a:ext cx="689134" cy="1193731"/>
            </a:xfrm>
            <a:custGeom>
              <a:avLst/>
              <a:gdLst/>
              <a:ahLst/>
              <a:cxnLst/>
              <a:rect l="l" t="t" r="r" b="b"/>
              <a:pathLst>
                <a:path w="32773" h="56770" fill="none" extrusionOk="0">
                  <a:moveTo>
                    <a:pt x="1058" y="56770"/>
                  </a:moveTo>
                  <a:lnTo>
                    <a:pt x="0" y="1269"/>
                  </a:lnTo>
                  <a:lnTo>
                    <a:pt x="32772" y="1"/>
                  </a:lnTo>
                  <a:lnTo>
                    <a:pt x="29389" y="56770"/>
                  </a:lnTo>
                  <a:lnTo>
                    <a:pt x="1058" y="567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6339307" y="3548576"/>
              <a:ext cx="595751" cy="1147050"/>
            </a:xfrm>
            <a:custGeom>
              <a:avLst/>
              <a:gdLst/>
              <a:ahLst/>
              <a:cxnLst/>
              <a:rect l="l" t="t" r="r" b="b"/>
              <a:pathLst>
                <a:path w="28332" h="54550" extrusionOk="0">
                  <a:moveTo>
                    <a:pt x="28332" y="1"/>
                  </a:moveTo>
                  <a:lnTo>
                    <a:pt x="0" y="1269"/>
                  </a:lnTo>
                  <a:lnTo>
                    <a:pt x="951" y="54550"/>
                  </a:lnTo>
                  <a:lnTo>
                    <a:pt x="25372" y="54550"/>
                  </a:lnTo>
                  <a:lnTo>
                    <a:pt x="28332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339307" y="3548576"/>
              <a:ext cx="595751" cy="1147050"/>
            </a:xfrm>
            <a:custGeom>
              <a:avLst/>
              <a:gdLst/>
              <a:ahLst/>
              <a:cxnLst/>
              <a:rect l="l" t="t" r="r" b="b"/>
              <a:pathLst>
                <a:path w="28332" h="54550" fill="none" extrusionOk="0">
                  <a:moveTo>
                    <a:pt x="951" y="54550"/>
                  </a:moveTo>
                  <a:lnTo>
                    <a:pt x="0" y="1269"/>
                  </a:lnTo>
                  <a:lnTo>
                    <a:pt x="28332" y="1"/>
                  </a:lnTo>
                  <a:lnTo>
                    <a:pt x="25372" y="54550"/>
                  </a:lnTo>
                  <a:lnTo>
                    <a:pt x="951" y="545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6361534" y="3573032"/>
              <a:ext cx="551299" cy="1122595"/>
            </a:xfrm>
            <a:custGeom>
              <a:avLst/>
              <a:gdLst/>
              <a:ahLst/>
              <a:cxnLst/>
              <a:rect l="l" t="t" r="r" b="b"/>
              <a:pathLst>
                <a:path w="26218" h="53387" extrusionOk="0">
                  <a:moveTo>
                    <a:pt x="26218" y="0"/>
                  </a:moveTo>
                  <a:lnTo>
                    <a:pt x="0" y="1269"/>
                  </a:lnTo>
                  <a:lnTo>
                    <a:pt x="846" y="53387"/>
                  </a:lnTo>
                  <a:lnTo>
                    <a:pt x="23469" y="53387"/>
                  </a:lnTo>
                  <a:lnTo>
                    <a:pt x="26218" y="0"/>
                  </a:lnTo>
                  <a:close/>
                </a:path>
              </a:pathLst>
            </a:custGeom>
            <a:solidFill>
              <a:srgbClr val="89B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6361534" y="3573032"/>
              <a:ext cx="551299" cy="1122595"/>
            </a:xfrm>
            <a:custGeom>
              <a:avLst/>
              <a:gdLst/>
              <a:ahLst/>
              <a:cxnLst/>
              <a:rect l="l" t="t" r="r" b="b"/>
              <a:pathLst>
                <a:path w="26218" h="53387" fill="none" extrusionOk="0">
                  <a:moveTo>
                    <a:pt x="846" y="53387"/>
                  </a:moveTo>
                  <a:lnTo>
                    <a:pt x="0" y="1269"/>
                  </a:lnTo>
                  <a:lnTo>
                    <a:pt x="26218" y="0"/>
                  </a:lnTo>
                  <a:lnTo>
                    <a:pt x="23469" y="53387"/>
                  </a:lnTo>
                  <a:lnTo>
                    <a:pt x="846" y="533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7606418" y="3252921"/>
              <a:ext cx="4458" cy="26684"/>
            </a:xfrm>
            <a:custGeom>
              <a:avLst/>
              <a:gdLst/>
              <a:ahLst/>
              <a:cxnLst/>
              <a:rect l="l" t="t" r="r" b="b"/>
              <a:pathLst>
                <a:path w="212" h="1269" extrusionOk="0">
                  <a:moveTo>
                    <a:pt x="212" y="0"/>
                  </a:moveTo>
                  <a:lnTo>
                    <a:pt x="212" y="0"/>
                  </a:lnTo>
                  <a:lnTo>
                    <a:pt x="0" y="1269"/>
                  </a:lnTo>
                  <a:lnTo>
                    <a:pt x="0" y="126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C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7606418" y="3252921"/>
              <a:ext cx="4458" cy="26684"/>
            </a:xfrm>
            <a:custGeom>
              <a:avLst/>
              <a:gdLst/>
              <a:ahLst/>
              <a:cxnLst/>
              <a:rect l="l" t="t" r="r" b="b"/>
              <a:pathLst>
                <a:path w="212" h="1269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0" y="1269"/>
                  </a:lnTo>
                  <a:lnTo>
                    <a:pt x="0" y="1269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5730186" y="3252921"/>
              <a:ext cx="1880637" cy="46702"/>
            </a:xfrm>
            <a:custGeom>
              <a:avLst/>
              <a:gdLst/>
              <a:ahLst/>
              <a:cxnLst/>
              <a:rect l="l" t="t" r="r" b="b"/>
              <a:pathLst>
                <a:path w="89437" h="2221" extrusionOk="0">
                  <a:moveTo>
                    <a:pt x="89437" y="0"/>
                  </a:moveTo>
                  <a:lnTo>
                    <a:pt x="1" y="952"/>
                  </a:lnTo>
                  <a:lnTo>
                    <a:pt x="107" y="2220"/>
                  </a:lnTo>
                  <a:lnTo>
                    <a:pt x="89225" y="1269"/>
                  </a:lnTo>
                  <a:lnTo>
                    <a:pt x="89437" y="0"/>
                  </a:lnTo>
                  <a:close/>
                </a:path>
              </a:pathLst>
            </a:custGeom>
            <a:solidFill>
              <a:srgbClr val="A2C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5730186" y="3252921"/>
              <a:ext cx="1880637" cy="46702"/>
            </a:xfrm>
            <a:custGeom>
              <a:avLst/>
              <a:gdLst/>
              <a:ahLst/>
              <a:cxnLst/>
              <a:rect l="l" t="t" r="r" b="b"/>
              <a:pathLst>
                <a:path w="89437" h="2221" fill="none" extrusionOk="0">
                  <a:moveTo>
                    <a:pt x="89437" y="0"/>
                  </a:moveTo>
                  <a:lnTo>
                    <a:pt x="1" y="952"/>
                  </a:lnTo>
                  <a:lnTo>
                    <a:pt x="107" y="2220"/>
                  </a:lnTo>
                  <a:lnTo>
                    <a:pt x="89225" y="1269"/>
                  </a:lnTo>
                  <a:lnTo>
                    <a:pt x="89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5701293" y="3219570"/>
              <a:ext cx="1940649" cy="53368"/>
            </a:xfrm>
            <a:custGeom>
              <a:avLst/>
              <a:gdLst/>
              <a:ahLst/>
              <a:cxnLst/>
              <a:rect l="l" t="t" r="r" b="b"/>
              <a:pathLst>
                <a:path w="92291" h="2538" extrusionOk="0">
                  <a:moveTo>
                    <a:pt x="92291" y="1"/>
                  </a:moveTo>
                  <a:lnTo>
                    <a:pt x="1" y="106"/>
                  </a:lnTo>
                  <a:lnTo>
                    <a:pt x="212" y="2538"/>
                  </a:lnTo>
                  <a:lnTo>
                    <a:pt x="92079" y="1586"/>
                  </a:lnTo>
                  <a:lnTo>
                    <a:pt x="922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5701293" y="3219570"/>
              <a:ext cx="1940649" cy="53368"/>
            </a:xfrm>
            <a:custGeom>
              <a:avLst/>
              <a:gdLst/>
              <a:ahLst/>
              <a:cxnLst/>
              <a:rect l="l" t="t" r="r" b="b"/>
              <a:pathLst>
                <a:path w="92291" h="2538" fill="none" extrusionOk="0">
                  <a:moveTo>
                    <a:pt x="1" y="106"/>
                  </a:moveTo>
                  <a:lnTo>
                    <a:pt x="212" y="2538"/>
                  </a:lnTo>
                  <a:lnTo>
                    <a:pt x="92079" y="1586"/>
                  </a:lnTo>
                  <a:lnTo>
                    <a:pt x="92291" y="1"/>
                  </a:lnTo>
                  <a:lnTo>
                    <a:pt x="1" y="1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5701293" y="3221799"/>
              <a:ext cx="11145" cy="21"/>
            </a:xfrm>
            <a:custGeom>
              <a:avLst/>
              <a:gdLst/>
              <a:ahLst/>
              <a:cxnLst/>
              <a:rect l="l" t="t" r="r" b="b"/>
              <a:pathLst>
                <a:path w="530" h="1" extrusionOk="0">
                  <a:moveTo>
                    <a:pt x="529" y="0"/>
                  </a:moveTo>
                  <a:lnTo>
                    <a:pt x="1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5701293" y="3221799"/>
              <a:ext cx="11145" cy="21"/>
            </a:xfrm>
            <a:custGeom>
              <a:avLst/>
              <a:gdLst/>
              <a:ahLst/>
              <a:cxnLst/>
              <a:rect l="l" t="t" r="r" b="b"/>
              <a:pathLst>
                <a:path w="530" h="1" fill="none" extrusionOk="0">
                  <a:moveTo>
                    <a:pt x="529" y="0"/>
                  </a:moveTo>
                  <a:lnTo>
                    <a:pt x="1" y="0"/>
                  </a:lnTo>
                  <a:lnTo>
                    <a:pt x="529" y="0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5701293" y="3221799"/>
              <a:ext cx="1936212" cy="51139"/>
            </a:xfrm>
            <a:custGeom>
              <a:avLst/>
              <a:gdLst/>
              <a:ahLst/>
              <a:cxnLst/>
              <a:rect l="l" t="t" r="r" b="b"/>
              <a:pathLst>
                <a:path w="92080" h="2432" extrusionOk="0">
                  <a:moveTo>
                    <a:pt x="1" y="0"/>
                  </a:moveTo>
                  <a:lnTo>
                    <a:pt x="212" y="2432"/>
                  </a:lnTo>
                  <a:lnTo>
                    <a:pt x="92079" y="1480"/>
                  </a:lnTo>
                  <a:lnTo>
                    <a:pt x="92079" y="952"/>
                  </a:lnTo>
                  <a:lnTo>
                    <a:pt x="635" y="200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5701293" y="3221799"/>
              <a:ext cx="1936212" cy="51139"/>
            </a:xfrm>
            <a:custGeom>
              <a:avLst/>
              <a:gdLst/>
              <a:ahLst/>
              <a:cxnLst/>
              <a:rect l="l" t="t" r="r" b="b"/>
              <a:pathLst>
                <a:path w="92080" h="2432" fill="none" extrusionOk="0">
                  <a:moveTo>
                    <a:pt x="529" y="0"/>
                  </a:moveTo>
                  <a:lnTo>
                    <a:pt x="1" y="0"/>
                  </a:lnTo>
                  <a:lnTo>
                    <a:pt x="212" y="2432"/>
                  </a:lnTo>
                  <a:lnTo>
                    <a:pt x="92079" y="1480"/>
                  </a:lnTo>
                  <a:lnTo>
                    <a:pt x="92079" y="952"/>
                  </a:lnTo>
                  <a:lnTo>
                    <a:pt x="635" y="2009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5930268" y="2488213"/>
              <a:ext cx="495723" cy="611311"/>
            </a:xfrm>
            <a:custGeom>
              <a:avLst/>
              <a:gdLst/>
              <a:ahLst/>
              <a:cxnLst/>
              <a:rect l="l" t="t" r="r" b="b"/>
              <a:pathLst>
                <a:path w="23575" h="29072" extrusionOk="0">
                  <a:moveTo>
                    <a:pt x="952" y="0"/>
                  </a:moveTo>
                  <a:lnTo>
                    <a:pt x="0" y="106"/>
                  </a:lnTo>
                  <a:lnTo>
                    <a:pt x="1797" y="29072"/>
                  </a:lnTo>
                  <a:lnTo>
                    <a:pt x="23575" y="29072"/>
                  </a:lnTo>
                  <a:lnTo>
                    <a:pt x="23575" y="27909"/>
                  </a:lnTo>
                  <a:lnTo>
                    <a:pt x="2749" y="2790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0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5930268" y="2488213"/>
              <a:ext cx="495723" cy="611311"/>
            </a:xfrm>
            <a:custGeom>
              <a:avLst/>
              <a:gdLst/>
              <a:ahLst/>
              <a:cxnLst/>
              <a:rect l="l" t="t" r="r" b="b"/>
              <a:pathLst>
                <a:path w="23575" h="29072" fill="none" extrusionOk="0">
                  <a:moveTo>
                    <a:pt x="952" y="0"/>
                  </a:moveTo>
                  <a:lnTo>
                    <a:pt x="0" y="106"/>
                  </a:lnTo>
                  <a:lnTo>
                    <a:pt x="1797" y="29072"/>
                  </a:lnTo>
                  <a:lnTo>
                    <a:pt x="23575" y="29072"/>
                  </a:lnTo>
                  <a:lnTo>
                    <a:pt x="23575" y="27909"/>
                  </a:lnTo>
                  <a:lnTo>
                    <a:pt x="2749" y="27909"/>
                  </a:lnTo>
                  <a:lnTo>
                    <a:pt x="9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5950266" y="2419283"/>
              <a:ext cx="497973" cy="655806"/>
            </a:xfrm>
            <a:custGeom>
              <a:avLst/>
              <a:gdLst/>
              <a:ahLst/>
              <a:cxnLst/>
              <a:rect l="l" t="t" r="r" b="b"/>
              <a:pathLst>
                <a:path w="23682" h="31188" extrusionOk="0">
                  <a:moveTo>
                    <a:pt x="23681" y="1"/>
                  </a:moveTo>
                  <a:lnTo>
                    <a:pt x="1" y="2327"/>
                  </a:lnTo>
                  <a:lnTo>
                    <a:pt x="1798" y="31187"/>
                  </a:lnTo>
                  <a:lnTo>
                    <a:pt x="23470" y="31187"/>
                  </a:lnTo>
                  <a:lnTo>
                    <a:pt x="23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5950266" y="2419283"/>
              <a:ext cx="497973" cy="655806"/>
            </a:xfrm>
            <a:custGeom>
              <a:avLst/>
              <a:gdLst/>
              <a:ahLst/>
              <a:cxnLst/>
              <a:rect l="l" t="t" r="r" b="b"/>
              <a:pathLst>
                <a:path w="23682" h="31188" fill="none" extrusionOk="0">
                  <a:moveTo>
                    <a:pt x="1" y="2327"/>
                  </a:moveTo>
                  <a:lnTo>
                    <a:pt x="1798" y="31187"/>
                  </a:lnTo>
                  <a:lnTo>
                    <a:pt x="23470" y="31187"/>
                  </a:lnTo>
                  <a:lnTo>
                    <a:pt x="23681" y="1"/>
                  </a:lnTo>
                  <a:lnTo>
                    <a:pt x="1" y="2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5999177" y="2483755"/>
              <a:ext cx="397924" cy="526865"/>
            </a:xfrm>
            <a:custGeom>
              <a:avLst/>
              <a:gdLst/>
              <a:ahLst/>
              <a:cxnLst/>
              <a:rect l="l" t="t" r="r" b="b"/>
              <a:pathLst>
                <a:path w="18924" h="25056" extrusionOk="0">
                  <a:moveTo>
                    <a:pt x="18924" y="1"/>
                  </a:moveTo>
                  <a:lnTo>
                    <a:pt x="1" y="1904"/>
                  </a:lnTo>
                  <a:lnTo>
                    <a:pt x="1481" y="25055"/>
                  </a:lnTo>
                  <a:lnTo>
                    <a:pt x="18818" y="25055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5999177" y="2483755"/>
              <a:ext cx="397924" cy="526865"/>
            </a:xfrm>
            <a:custGeom>
              <a:avLst/>
              <a:gdLst/>
              <a:ahLst/>
              <a:cxnLst/>
              <a:rect l="l" t="t" r="r" b="b"/>
              <a:pathLst>
                <a:path w="18924" h="25056" fill="none" extrusionOk="0">
                  <a:moveTo>
                    <a:pt x="1" y="1904"/>
                  </a:moveTo>
                  <a:lnTo>
                    <a:pt x="1481" y="25055"/>
                  </a:lnTo>
                  <a:lnTo>
                    <a:pt x="18818" y="25055"/>
                  </a:lnTo>
                  <a:lnTo>
                    <a:pt x="18924" y="1"/>
                  </a:lnTo>
                  <a:lnTo>
                    <a:pt x="1" y="19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6014738" y="2505982"/>
              <a:ext cx="366804" cy="482413"/>
            </a:xfrm>
            <a:custGeom>
              <a:avLst/>
              <a:gdLst/>
              <a:ahLst/>
              <a:cxnLst/>
              <a:rect l="l" t="t" r="r" b="b"/>
              <a:pathLst>
                <a:path w="17444" h="22942" extrusionOk="0">
                  <a:moveTo>
                    <a:pt x="17444" y="1"/>
                  </a:moveTo>
                  <a:lnTo>
                    <a:pt x="1" y="1692"/>
                  </a:lnTo>
                  <a:lnTo>
                    <a:pt x="1375" y="22941"/>
                  </a:lnTo>
                  <a:lnTo>
                    <a:pt x="17338" y="22941"/>
                  </a:lnTo>
                  <a:lnTo>
                    <a:pt x="17444" y="1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014738" y="2505982"/>
              <a:ext cx="366804" cy="482413"/>
            </a:xfrm>
            <a:custGeom>
              <a:avLst/>
              <a:gdLst/>
              <a:ahLst/>
              <a:cxnLst/>
              <a:rect l="l" t="t" r="r" b="b"/>
              <a:pathLst>
                <a:path w="17444" h="22942" fill="none" extrusionOk="0">
                  <a:moveTo>
                    <a:pt x="1" y="1692"/>
                  </a:moveTo>
                  <a:lnTo>
                    <a:pt x="1375" y="22941"/>
                  </a:lnTo>
                  <a:lnTo>
                    <a:pt x="17338" y="22941"/>
                  </a:lnTo>
                  <a:lnTo>
                    <a:pt x="17444" y="1"/>
                  </a:lnTo>
                  <a:lnTo>
                    <a:pt x="1" y="1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6097000" y="2510440"/>
              <a:ext cx="228968" cy="480163"/>
            </a:xfrm>
            <a:custGeom>
              <a:avLst/>
              <a:gdLst/>
              <a:ahLst/>
              <a:cxnLst/>
              <a:rect l="l" t="t" r="r" b="b"/>
              <a:pathLst>
                <a:path w="10889" h="22835" extrusionOk="0">
                  <a:moveTo>
                    <a:pt x="10889" y="0"/>
                  </a:moveTo>
                  <a:lnTo>
                    <a:pt x="10254" y="106"/>
                  </a:lnTo>
                  <a:lnTo>
                    <a:pt x="10889" y="106"/>
                  </a:lnTo>
                  <a:lnTo>
                    <a:pt x="10889" y="0"/>
                  </a:lnTo>
                  <a:close/>
                  <a:moveTo>
                    <a:pt x="9832" y="106"/>
                  </a:moveTo>
                  <a:lnTo>
                    <a:pt x="9620" y="212"/>
                  </a:lnTo>
                  <a:lnTo>
                    <a:pt x="10254" y="106"/>
                  </a:lnTo>
                  <a:close/>
                  <a:moveTo>
                    <a:pt x="9620" y="212"/>
                  </a:moveTo>
                  <a:lnTo>
                    <a:pt x="3277" y="740"/>
                  </a:lnTo>
                  <a:lnTo>
                    <a:pt x="3277" y="846"/>
                  </a:lnTo>
                  <a:lnTo>
                    <a:pt x="9620" y="212"/>
                  </a:lnTo>
                  <a:close/>
                  <a:moveTo>
                    <a:pt x="0" y="22729"/>
                  </a:moveTo>
                  <a:lnTo>
                    <a:pt x="0" y="22835"/>
                  </a:lnTo>
                  <a:lnTo>
                    <a:pt x="5603" y="22835"/>
                  </a:lnTo>
                  <a:lnTo>
                    <a:pt x="5603" y="22729"/>
                  </a:lnTo>
                  <a:close/>
                  <a:moveTo>
                    <a:pt x="6977" y="22729"/>
                  </a:moveTo>
                  <a:lnTo>
                    <a:pt x="6872" y="22835"/>
                  </a:lnTo>
                  <a:lnTo>
                    <a:pt x="8352" y="22835"/>
                  </a:lnTo>
                  <a:lnTo>
                    <a:pt x="8352" y="22729"/>
                  </a:lnTo>
                  <a:close/>
                </a:path>
              </a:pathLst>
            </a:custGeom>
            <a:solidFill>
              <a:srgbClr val="AC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6097000" y="2988388"/>
              <a:ext cx="117817" cy="2229"/>
            </a:xfrm>
            <a:custGeom>
              <a:avLst/>
              <a:gdLst/>
              <a:ahLst/>
              <a:cxnLst/>
              <a:rect l="l" t="t" r="r" b="b"/>
              <a:pathLst>
                <a:path w="5603" h="106" fill="none" extrusionOk="0">
                  <a:moveTo>
                    <a:pt x="5603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5603" y="106"/>
                  </a:lnTo>
                  <a:lnTo>
                    <a:pt x="56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6241484" y="2988388"/>
              <a:ext cx="31142" cy="2229"/>
            </a:xfrm>
            <a:custGeom>
              <a:avLst/>
              <a:gdLst/>
              <a:ahLst/>
              <a:cxnLst/>
              <a:rect l="l" t="t" r="r" b="b"/>
              <a:pathLst>
                <a:path w="1481" h="106" fill="none" extrusionOk="0">
                  <a:moveTo>
                    <a:pt x="1481" y="0"/>
                  </a:moveTo>
                  <a:lnTo>
                    <a:pt x="106" y="0"/>
                  </a:lnTo>
                  <a:lnTo>
                    <a:pt x="1" y="106"/>
                  </a:lnTo>
                  <a:lnTo>
                    <a:pt x="1481" y="106"/>
                  </a:lnTo>
                  <a:lnTo>
                    <a:pt x="1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6165909" y="2514877"/>
              <a:ext cx="133398" cy="13373"/>
            </a:xfrm>
            <a:custGeom>
              <a:avLst/>
              <a:gdLst/>
              <a:ahLst/>
              <a:cxnLst/>
              <a:rect l="l" t="t" r="r" b="b"/>
              <a:pathLst>
                <a:path w="6344" h="636" fill="none" extrusionOk="0">
                  <a:moveTo>
                    <a:pt x="6343" y="1"/>
                  </a:moveTo>
                  <a:lnTo>
                    <a:pt x="0" y="529"/>
                  </a:lnTo>
                  <a:lnTo>
                    <a:pt x="0" y="635"/>
                  </a:lnTo>
                  <a:lnTo>
                    <a:pt x="6343" y="1"/>
                  </a:lnTo>
                  <a:lnTo>
                    <a:pt x="63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6299290" y="2510440"/>
              <a:ext cx="26684" cy="4458"/>
            </a:xfrm>
            <a:custGeom>
              <a:avLst/>
              <a:gdLst/>
              <a:ahLst/>
              <a:cxnLst/>
              <a:rect l="l" t="t" r="r" b="b"/>
              <a:pathLst>
                <a:path w="1269" h="212" fill="none" extrusionOk="0">
                  <a:moveTo>
                    <a:pt x="1269" y="0"/>
                  </a:moveTo>
                  <a:lnTo>
                    <a:pt x="0" y="212"/>
                  </a:lnTo>
                  <a:lnTo>
                    <a:pt x="0" y="212"/>
                  </a:lnTo>
                  <a:lnTo>
                    <a:pt x="212" y="106"/>
                  </a:lnTo>
                  <a:lnTo>
                    <a:pt x="1269" y="106"/>
                  </a:lnTo>
                  <a:lnTo>
                    <a:pt x="1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6097000" y="2508211"/>
              <a:ext cx="268984" cy="480184"/>
            </a:xfrm>
            <a:custGeom>
              <a:avLst/>
              <a:gdLst/>
              <a:ahLst/>
              <a:cxnLst/>
              <a:rect l="l" t="t" r="r" b="b"/>
              <a:pathLst>
                <a:path w="12792" h="22836" extrusionOk="0">
                  <a:moveTo>
                    <a:pt x="9620" y="318"/>
                  </a:moveTo>
                  <a:lnTo>
                    <a:pt x="3277" y="952"/>
                  </a:lnTo>
                  <a:lnTo>
                    <a:pt x="0" y="22835"/>
                  </a:lnTo>
                  <a:lnTo>
                    <a:pt x="5603" y="22835"/>
                  </a:lnTo>
                  <a:lnTo>
                    <a:pt x="9620" y="318"/>
                  </a:lnTo>
                  <a:close/>
                  <a:moveTo>
                    <a:pt x="12792" y="1"/>
                  </a:moveTo>
                  <a:lnTo>
                    <a:pt x="10889" y="212"/>
                  </a:lnTo>
                  <a:lnTo>
                    <a:pt x="6977" y="22835"/>
                  </a:lnTo>
                  <a:lnTo>
                    <a:pt x="8352" y="22835"/>
                  </a:lnTo>
                  <a:lnTo>
                    <a:pt x="12792" y="1"/>
                  </a:lnTo>
                  <a:close/>
                </a:path>
              </a:pathLst>
            </a:custGeom>
            <a:solidFill>
              <a:srgbClr val="E6F3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6097000" y="2514877"/>
              <a:ext cx="202306" cy="473518"/>
            </a:xfrm>
            <a:custGeom>
              <a:avLst/>
              <a:gdLst/>
              <a:ahLst/>
              <a:cxnLst/>
              <a:rect l="l" t="t" r="r" b="b"/>
              <a:pathLst>
                <a:path w="9621" h="22519" fill="none" extrusionOk="0">
                  <a:moveTo>
                    <a:pt x="9620" y="1"/>
                  </a:moveTo>
                  <a:lnTo>
                    <a:pt x="3277" y="635"/>
                  </a:lnTo>
                  <a:lnTo>
                    <a:pt x="0" y="22518"/>
                  </a:lnTo>
                  <a:lnTo>
                    <a:pt x="5603" y="22518"/>
                  </a:lnTo>
                  <a:lnTo>
                    <a:pt x="96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6303727" y="2512648"/>
              <a:ext cx="22247" cy="21"/>
            </a:xfrm>
            <a:custGeom>
              <a:avLst/>
              <a:gdLst/>
              <a:ahLst/>
              <a:cxnLst/>
              <a:rect l="l" t="t" r="r" b="b"/>
              <a:pathLst>
                <a:path w="1058" h="1" fill="none" extrusionOk="0">
                  <a:moveTo>
                    <a:pt x="1058" y="1"/>
                  </a:moveTo>
                  <a:lnTo>
                    <a:pt x="1" y="1"/>
                  </a:lnTo>
                  <a:lnTo>
                    <a:pt x="1058" y="1"/>
                  </a:lnTo>
                  <a:lnTo>
                    <a:pt x="10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6243713" y="2508211"/>
              <a:ext cx="122275" cy="480184"/>
            </a:xfrm>
            <a:custGeom>
              <a:avLst/>
              <a:gdLst/>
              <a:ahLst/>
              <a:cxnLst/>
              <a:rect l="l" t="t" r="r" b="b"/>
              <a:pathLst>
                <a:path w="5815" h="22836" fill="none" extrusionOk="0">
                  <a:moveTo>
                    <a:pt x="5815" y="1"/>
                  </a:moveTo>
                  <a:lnTo>
                    <a:pt x="3912" y="212"/>
                  </a:lnTo>
                  <a:lnTo>
                    <a:pt x="0" y="22835"/>
                  </a:lnTo>
                  <a:lnTo>
                    <a:pt x="1375" y="22835"/>
                  </a:lnTo>
                  <a:lnTo>
                    <a:pt x="58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7119576" y="1863552"/>
              <a:ext cx="426816" cy="111151"/>
            </a:xfrm>
            <a:custGeom>
              <a:avLst/>
              <a:gdLst/>
              <a:ahLst/>
              <a:cxnLst/>
              <a:rect l="l" t="t" r="r" b="b"/>
              <a:pathLst>
                <a:path w="20298" h="5286" extrusionOk="0">
                  <a:moveTo>
                    <a:pt x="20298" y="0"/>
                  </a:moveTo>
                  <a:lnTo>
                    <a:pt x="0" y="106"/>
                  </a:lnTo>
                  <a:lnTo>
                    <a:pt x="423" y="5074"/>
                  </a:lnTo>
                  <a:lnTo>
                    <a:pt x="19875" y="5286"/>
                  </a:lnTo>
                  <a:lnTo>
                    <a:pt x="20298" y="0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7119576" y="1863552"/>
              <a:ext cx="426816" cy="111151"/>
            </a:xfrm>
            <a:custGeom>
              <a:avLst/>
              <a:gdLst/>
              <a:ahLst/>
              <a:cxnLst/>
              <a:rect l="l" t="t" r="r" b="b"/>
              <a:pathLst>
                <a:path w="20298" h="5286" fill="none" extrusionOk="0">
                  <a:moveTo>
                    <a:pt x="0" y="106"/>
                  </a:moveTo>
                  <a:lnTo>
                    <a:pt x="423" y="5074"/>
                  </a:lnTo>
                  <a:lnTo>
                    <a:pt x="19875" y="5286"/>
                  </a:lnTo>
                  <a:lnTo>
                    <a:pt x="20298" y="0"/>
                  </a:lnTo>
                  <a:lnTo>
                    <a:pt x="0" y="1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7148468" y="1970249"/>
              <a:ext cx="21" cy="15581"/>
            </a:xfrm>
            <a:custGeom>
              <a:avLst/>
              <a:gdLst/>
              <a:ahLst/>
              <a:cxnLst/>
              <a:rect l="l" t="t" r="r" b="b"/>
              <a:pathLst>
                <a:path w="1" h="741" extrusionOk="0">
                  <a:moveTo>
                    <a:pt x="1" y="0"/>
                  </a:moveTo>
                  <a:lnTo>
                    <a:pt x="1" y="740"/>
                  </a:lnTo>
                  <a:lnTo>
                    <a:pt x="1" y="74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7148468" y="1970249"/>
              <a:ext cx="21" cy="15581"/>
            </a:xfrm>
            <a:custGeom>
              <a:avLst/>
              <a:gdLst/>
              <a:ahLst/>
              <a:cxnLst/>
              <a:rect l="l" t="t" r="r" b="b"/>
              <a:pathLst>
                <a:path w="1" h="741" fill="none" extrusionOk="0">
                  <a:moveTo>
                    <a:pt x="1" y="0"/>
                  </a:moveTo>
                  <a:lnTo>
                    <a:pt x="1" y="740"/>
                  </a:lnTo>
                  <a:lnTo>
                    <a:pt x="1" y="74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7148468" y="1970249"/>
              <a:ext cx="369033" cy="15581"/>
            </a:xfrm>
            <a:custGeom>
              <a:avLst/>
              <a:gdLst/>
              <a:ahLst/>
              <a:cxnLst/>
              <a:rect l="l" t="t" r="r" b="b"/>
              <a:pathLst>
                <a:path w="17550" h="741" extrusionOk="0">
                  <a:moveTo>
                    <a:pt x="1" y="0"/>
                  </a:moveTo>
                  <a:lnTo>
                    <a:pt x="1" y="740"/>
                  </a:lnTo>
                  <a:lnTo>
                    <a:pt x="17549" y="635"/>
                  </a:lnTo>
                  <a:lnTo>
                    <a:pt x="17549" y="212"/>
                  </a:lnTo>
                  <a:lnTo>
                    <a:pt x="15118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C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7148468" y="1970249"/>
              <a:ext cx="369033" cy="15581"/>
            </a:xfrm>
            <a:custGeom>
              <a:avLst/>
              <a:gdLst/>
              <a:ahLst/>
              <a:cxnLst/>
              <a:rect l="l" t="t" r="r" b="b"/>
              <a:pathLst>
                <a:path w="17550" h="741" fill="none" extrusionOk="0">
                  <a:moveTo>
                    <a:pt x="1" y="0"/>
                  </a:moveTo>
                  <a:lnTo>
                    <a:pt x="1" y="740"/>
                  </a:lnTo>
                  <a:lnTo>
                    <a:pt x="17549" y="635"/>
                  </a:lnTo>
                  <a:lnTo>
                    <a:pt x="17549" y="212"/>
                  </a:lnTo>
                  <a:lnTo>
                    <a:pt x="15118" y="21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7148468" y="1968020"/>
              <a:ext cx="317894" cy="6687"/>
            </a:xfrm>
            <a:custGeom>
              <a:avLst/>
              <a:gdLst/>
              <a:ahLst/>
              <a:cxnLst/>
              <a:rect l="l" t="t" r="r" b="b"/>
              <a:pathLst>
                <a:path w="15118" h="318" extrusionOk="0">
                  <a:moveTo>
                    <a:pt x="1" y="1"/>
                  </a:moveTo>
                  <a:lnTo>
                    <a:pt x="1" y="106"/>
                  </a:lnTo>
                  <a:lnTo>
                    <a:pt x="15118" y="318"/>
                  </a:lnTo>
                  <a:lnTo>
                    <a:pt x="15118" y="3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7148468" y="1968020"/>
              <a:ext cx="317894" cy="6687"/>
            </a:xfrm>
            <a:custGeom>
              <a:avLst/>
              <a:gdLst/>
              <a:ahLst/>
              <a:cxnLst/>
              <a:rect l="l" t="t" r="r" b="b"/>
              <a:pathLst>
                <a:path w="15118" h="318" fill="none" extrusionOk="0">
                  <a:moveTo>
                    <a:pt x="1" y="1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5118" y="31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6772780" y="2485984"/>
              <a:ext cx="524636" cy="613540"/>
            </a:xfrm>
            <a:custGeom>
              <a:avLst/>
              <a:gdLst/>
              <a:ahLst/>
              <a:cxnLst/>
              <a:rect l="l" t="t" r="r" b="b"/>
              <a:pathLst>
                <a:path w="24950" h="29178" extrusionOk="0">
                  <a:moveTo>
                    <a:pt x="1" y="0"/>
                  </a:moveTo>
                  <a:lnTo>
                    <a:pt x="1375" y="28649"/>
                  </a:lnTo>
                  <a:lnTo>
                    <a:pt x="24950" y="29178"/>
                  </a:lnTo>
                  <a:lnTo>
                    <a:pt x="24950" y="28121"/>
                  </a:lnTo>
                  <a:lnTo>
                    <a:pt x="2326" y="27592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B0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6772780" y="2485984"/>
              <a:ext cx="524636" cy="613540"/>
            </a:xfrm>
            <a:custGeom>
              <a:avLst/>
              <a:gdLst/>
              <a:ahLst/>
              <a:cxnLst/>
              <a:rect l="l" t="t" r="r" b="b"/>
              <a:pathLst>
                <a:path w="24950" h="29178" fill="none" extrusionOk="0">
                  <a:moveTo>
                    <a:pt x="1" y="0"/>
                  </a:moveTo>
                  <a:lnTo>
                    <a:pt x="1375" y="28649"/>
                  </a:lnTo>
                  <a:lnTo>
                    <a:pt x="24950" y="29178"/>
                  </a:lnTo>
                  <a:lnTo>
                    <a:pt x="24950" y="28121"/>
                  </a:lnTo>
                  <a:lnTo>
                    <a:pt x="2326" y="27592"/>
                  </a:lnTo>
                  <a:lnTo>
                    <a:pt x="1058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6795007" y="2463757"/>
              <a:ext cx="549091" cy="613540"/>
            </a:xfrm>
            <a:custGeom>
              <a:avLst/>
              <a:gdLst/>
              <a:ahLst/>
              <a:cxnLst/>
              <a:rect l="l" t="t" r="r" b="b"/>
              <a:pathLst>
                <a:path w="26113" h="29178" extrusionOk="0">
                  <a:moveTo>
                    <a:pt x="1" y="0"/>
                  </a:moveTo>
                  <a:lnTo>
                    <a:pt x="1269" y="28649"/>
                  </a:lnTo>
                  <a:lnTo>
                    <a:pt x="24950" y="29178"/>
                  </a:lnTo>
                  <a:lnTo>
                    <a:pt x="26113" y="5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6795007" y="2463757"/>
              <a:ext cx="549091" cy="613540"/>
            </a:xfrm>
            <a:custGeom>
              <a:avLst/>
              <a:gdLst/>
              <a:ahLst/>
              <a:cxnLst/>
              <a:rect l="l" t="t" r="r" b="b"/>
              <a:pathLst>
                <a:path w="26113" h="29178" fill="none" extrusionOk="0">
                  <a:moveTo>
                    <a:pt x="1" y="0"/>
                  </a:moveTo>
                  <a:lnTo>
                    <a:pt x="1269" y="28649"/>
                  </a:lnTo>
                  <a:lnTo>
                    <a:pt x="24950" y="29178"/>
                  </a:lnTo>
                  <a:lnTo>
                    <a:pt x="26113" y="5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846147" y="2519335"/>
              <a:ext cx="442377" cy="491287"/>
            </a:xfrm>
            <a:custGeom>
              <a:avLst/>
              <a:gdLst/>
              <a:ahLst/>
              <a:cxnLst/>
              <a:rect l="l" t="t" r="r" b="b"/>
              <a:pathLst>
                <a:path w="21038" h="23364" extrusionOk="0">
                  <a:moveTo>
                    <a:pt x="0" y="0"/>
                  </a:moveTo>
                  <a:lnTo>
                    <a:pt x="1163" y="22940"/>
                  </a:lnTo>
                  <a:lnTo>
                    <a:pt x="19981" y="23363"/>
                  </a:lnTo>
                  <a:lnTo>
                    <a:pt x="21038" y="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6846147" y="2519335"/>
              <a:ext cx="442377" cy="491287"/>
            </a:xfrm>
            <a:custGeom>
              <a:avLst/>
              <a:gdLst/>
              <a:ahLst/>
              <a:cxnLst/>
              <a:rect l="l" t="t" r="r" b="b"/>
              <a:pathLst>
                <a:path w="21038" h="23364" fill="none" extrusionOk="0">
                  <a:moveTo>
                    <a:pt x="0" y="0"/>
                  </a:moveTo>
                  <a:lnTo>
                    <a:pt x="1163" y="22940"/>
                  </a:lnTo>
                  <a:lnTo>
                    <a:pt x="19981" y="23363"/>
                  </a:lnTo>
                  <a:lnTo>
                    <a:pt x="21038" y="8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6863916" y="2537103"/>
              <a:ext cx="406819" cy="453500"/>
            </a:xfrm>
            <a:custGeom>
              <a:avLst/>
              <a:gdLst/>
              <a:ahLst/>
              <a:cxnLst/>
              <a:rect l="l" t="t" r="r" b="b"/>
              <a:pathLst>
                <a:path w="19347" h="21567" extrusionOk="0">
                  <a:moveTo>
                    <a:pt x="1" y="1"/>
                  </a:moveTo>
                  <a:lnTo>
                    <a:pt x="952" y="21144"/>
                  </a:lnTo>
                  <a:lnTo>
                    <a:pt x="18396" y="21567"/>
                  </a:lnTo>
                  <a:lnTo>
                    <a:pt x="19347" y="10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6863916" y="2537103"/>
              <a:ext cx="406819" cy="453500"/>
            </a:xfrm>
            <a:custGeom>
              <a:avLst/>
              <a:gdLst/>
              <a:ahLst/>
              <a:cxnLst/>
              <a:rect l="l" t="t" r="r" b="b"/>
              <a:pathLst>
                <a:path w="19347" h="21567" fill="none" extrusionOk="0">
                  <a:moveTo>
                    <a:pt x="1" y="1"/>
                  </a:moveTo>
                  <a:lnTo>
                    <a:pt x="952" y="21144"/>
                  </a:lnTo>
                  <a:lnTo>
                    <a:pt x="18396" y="21567"/>
                  </a:lnTo>
                  <a:lnTo>
                    <a:pt x="19347" y="105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6935054" y="2981722"/>
              <a:ext cx="124504" cy="4458"/>
            </a:xfrm>
            <a:custGeom>
              <a:avLst/>
              <a:gdLst/>
              <a:ahLst/>
              <a:cxnLst/>
              <a:rect l="l" t="t" r="r" b="b"/>
              <a:pathLst>
                <a:path w="5921" h="212" extrusionOk="0">
                  <a:moveTo>
                    <a:pt x="1" y="0"/>
                  </a:moveTo>
                  <a:lnTo>
                    <a:pt x="1" y="0"/>
                  </a:lnTo>
                  <a:lnTo>
                    <a:pt x="5921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6935054" y="2981722"/>
              <a:ext cx="124504" cy="4458"/>
            </a:xfrm>
            <a:custGeom>
              <a:avLst/>
              <a:gdLst/>
              <a:ahLst/>
              <a:cxnLst/>
              <a:rect l="l" t="t" r="r" b="b"/>
              <a:pathLst>
                <a:path w="5921" h="21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921" y="21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6935054" y="2543790"/>
              <a:ext cx="168977" cy="442377"/>
            </a:xfrm>
            <a:custGeom>
              <a:avLst/>
              <a:gdLst/>
              <a:ahLst/>
              <a:cxnLst/>
              <a:rect l="l" t="t" r="r" b="b"/>
              <a:pathLst>
                <a:path w="8036" h="21038" extrusionOk="0">
                  <a:moveTo>
                    <a:pt x="1904" y="0"/>
                  </a:moveTo>
                  <a:lnTo>
                    <a:pt x="1" y="20826"/>
                  </a:lnTo>
                  <a:lnTo>
                    <a:pt x="5921" y="21037"/>
                  </a:lnTo>
                  <a:lnTo>
                    <a:pt x="8035" y="317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E6F3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6935054" y="2543790"/>
              <a:ext cx="168977" cy="442377"/>
            </a:xfrm>
            <a:custGeom>
              <a:avLst/>
              <a:gdLst/>
              <a:ahLst/>
              <a:cxnLst/>
              <a:rect l="l" t="t" r="r" b="b"/>
              <a:pathLst>
                <a:path w="8036" h="21038" fill="none" extrusionOk="0">
                  <a:moveTo>
                    <a:pt x="2221" y="0"/>
                  </a:moveTo>
                  <a:lnTo>
                    <a:pt x="1904" y="0"/>
                  </a:lnTo>
                  <a:lnTo>
                    <a:pt x="1" y="20826"/>
                  </a:lnTo>
                  <a:lnTo>
                    <a:pt x="5921" y="21037"/>
                  </a:lnTo>
                  <a:lnTo>
                    <a:pt x="8035" y="317"/>
                  </a:lnTo>
                  <a:lnTo>
                    <a:pt x="22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7112910" y="2552664"/>
              <a:ext cx="33350" cy="433503"/>
            </a:xfrm>
            <a:custGeom>
              <a:avLst/>
              <a:gdLst/>
              <a:ahLst/>
              <a:cxnLst/>
              <a:rect l="l" t="t" r="r" b="b"/>
              <a:pathLst>
                <a:path w="1586" h="20616" extrusionOk="0">
                  <a:moveTo>
                    <a:pt x="0" y="20615"/>
                  </a:moveTo>
                  <a:lnTo>
                    <a:pt x="0" y="20615"/>
                  </a:lnTo>
                  <a:lnTo>
                    <a:pt x="423" y="20615"/>
                  </a:lnTo>
                  <a:lnTo>
                    <a:pt x="0" y="20615"/>
                  </a:lnTo>
                  <a:close/>
                  <a:moveTo>
                    <a:pt x="1374" y="1"/>
                  </a:moveTo>
                  <a:lnTo>
                    <a:pt x="1374" y="1"/>
                  </a:lnTo>
                  <a:lnTo>
                    <a:pt x="1586" y="1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rgbClr val="AC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7112910" y="2986159"/>
              <a:ext cx="8916" cy="21"/>
            </a:xfrm>
            <a:custGeom>
              <a:avLst/>
              <a:gdLst/>
              <a:ahLst/>
              <a:cxnLst/>
              <a:rect l="l" t="t" r="r" b="b"/>
              <a:pathLst>
                <a:path w="42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2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7141802" y="2552664"/>
              <a:ext cx="4458" cy="21"/>
            </a:xfrm>
            <a:custGeom>
              <a:avLst/>
              <a:gdLst/>
              <a:ahLst/>
              <a:cxnLst/>
              <a:rect l="l" t="t" r="r" b="b"/>
              <a:pathLst>
                <a:path w="212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12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12910" y="2552664"/>
              <a:ext cx="66699" cy="433503"/>
            </a:xfrm>
            <a:custGeom>
              <a:avLst/>
              <a:gdLst/>
              <a:ahLst/>
              <a:cxnLst/>
              <a:rect l="l" t="t" r="r" b="b"/>
              <a:pathLst>
                <a:path w="3172" h="20616" extrusionOk="0">
                  <a:moveTo>
                    <a:pt x="1374" y="1"/>
                  </a:moveTo>
                  <a:lnTo>
                    <a:pt x="0" y="20615"/>
                  </a:lnTo>
                  <a:lnTo>
                    <a:pt x="1374" y="20615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rgbClr val="E6F3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7112910" y="2552664"/>
              <a:ext cx="66699" cy="433503"/>
            </a:xfrm>
            <a:custGeom>
              <a:avLst/>
              <a:gdLst/>
              <a:ahLst/>
              <a:cxnLst/>
              <a:rect l="l" t="t" r="r" b="b"/>
              <a:pathLst>
                <a:path w="3172" h="20616" fill="none" extrusionOk="0">
                  <a:moveTo>
                    <a:pt x="1374" y="1"/>
                  </a:moveTo>
                  <a:lnTo>
                    <a:pt x="0" y="20615"/>
                  </a:lnTo>
                  <a:lnTo>
                    <a:pt x="423" y="20615"/>
                  </a:lnTo>
                  <a:lnTo>
                    <a:pt x="1374" y="20615"/>
                  </a:lnTo>
                  <a:lnTo>
                    <a:pt x="3172" y="1"/>
                  </a:lnTo>
                  <a:lnTo>
                    <a:pt x="1586" y="1"/>
                  </a:lnTo>
                  <a:lnTo>
                    <a:pt x="1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6763885" y="4006505"/>
              <a:ext cx="93383" cy="260110"/>
            </a:xfrm>
            <a:custGeom>
              <a:avLst/>
              <a:gdLst/>
              <a:ahLst/>
              <a:cxnLst/>
              <a:rect l="l" t="t" r="r" b="b"/>
              <a:pathLst>
                <a:path w="4441" h="12370" extrusionOk="0">
                  <a:moveTo>
                    <a:pt x="1" y="1"/>
                  </a:moveTo>
                  <a:lnTo>
                    <a:pt x="529" y="12370"/>
                  </a:lnTo>
                  <a:lnTo>
                    <a:pt x="3595" y="1237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412653" y="3355181"/>
              <a:ext cx="422379" cy="133398"/>
            </a:xfrm>
            <a:custGeom>
              <a:avLst/>
              <a:gdLst/>
              <a:ahLst/>
              <a:cxnLst/>
              <a:rect l="l" t="t" r="r" b="b"/>
              <a:pathLst>
                <a:path w="20087" h="6344" extrusionOk="0">
                  <a:moveTo>
                    <a:pt x="20087" y="0"/>
                  </a:moveTo>
                  <a:lnTo>
                    <a:pt x="1" y="529"/>
                  </a:lnTo>
                  <a:lnTo>
                    <a:pt x="846" y="6343"/>
                  </a:lnTo>
                  <a:lnTo>
                    <a:pt x="19558" y="6026"/>
                  </a:lnTo>
                  <a:lnTo>
                    <a:pt x="20087" y="0"/>
                  </a:lnTo>
                  <a:close/>
                </a:path>
              </a:pathLst>
            </a:custGeom>
            <a:solidFill>
              <a:srgbClr val="A2C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6412653" y="3355181"/>
              <a:ext cx="422379" cy="133398"/>
            </a:xfrm>
            <a:custGeom>
              <a:avLst/>
              <a:gdLst/>
              <a:ahLst/>
              <a:cxnLst/>
              <a:rect l="l" t="t" r="r" b="b"/>
              <a:pathLst>
                <a:path w="20087" h="6344" fill="none" extrusionOk="0">
                  <a:moveTo>
                    <a:pt x="20087" y="0"/>
                  </a:moveTo>
                  <a:lnTo>
                    <a:pt x="1" y="529"/>
                  </a:lnTo>
                  <a:lnTo>
                    <a:pt x="846" y="6343"/>
                  </a:lnTo>
                  <a:lnTo>
                    <a:pt x="19558" y="6026"/>
                  </a:lnTo>
                  <a:lnTo>
                    <a:pt x="200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6434880" y="3339620"/>
              <a:ext cx="422379" cy="133398"/>
            </a:xfrm>
            <a:custGeom>
              <a:avLst/>
              <a:gdLst/>
              <a:ahLst/>
              <a:cxnLst/>
              <a:rect l="l" t="t" r="r" b="b"/>
              <a:pathLst>
                <a:path w="20087" h="6344" extrusionOk="0">
                  <a:moveTo>
                    <a:pt x="20087" y="0"/>
                  </a:moveTo>
                  <a:lnTo>
                    <a:pt x="1" y="529"/>
                  </a:lnTo>
                  <a:lnTo>
                    <a:pt x="847" y="6343"/>
                  </a:lnTo>
                  <a:lnTo>
                    <a:pt x="19558" y="6026"/>
                  </a:lnTo>
                  <a:lnTo>
                    <a:pt x="20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92655" y="3610819"/>
              <a:ext cx="489058" cy="364575"/>
            </a:xfrm>
            <a:custGeom>
              <a:avLst/>
              <a:gdLst/>
              <a:ahLst/>
              <a:cxnLst/>
              <a:rect l="l" t="t" r="r" b="b"/>
              <a:pathLst>
                <a:path w="23258" h="17338" extrusionOk="0">
                  <a:moveTo>
                    <a:pt x="23258" y="1"/>
                  </a:moveTo>
                  <a:lnTo>
                    <a:pt x="0" y="1375"/>
                  </a:lnTo>
                  <a:lnTo>
                    <a:pt x="106" y="17338"/>
                  </a:lnTo>
                  <a:lnTo>
                    <a:pt x="22201" y="16915"/>
                  </a:lnTo>
                  <a:lnTo>
                    <a:pt x="23258" y="1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6392655" y="3610819"/>
              <a:ext cx="489058" cy="364575"/>
            </a:xfrm>
            <a:custGeom>
              <a:avLst/>
              <a:gdLst/>
              <a:ahLst/>
              <a:cxnLst/>
              <a:rect l="l" t="t" r="r" b="b"/>
              <a:pathLst>
                <a:path w="23258" h="17338" fill="none" extrusionOk="0">
                  <a:moveTo>
                    <a:pt x="23258" y="1"/>
                  </a:moveTo>
                  <a:lnTo>
                    <a:pt x="0" y="1375"/>
                  </a:lnTo>
                  <a:lnTo>
                    <a:pt x="106" y="17338"/>
                  </a:lnTo>
                  <a:lnTo>
                    <a:pt x="22201" y="16915"/>
                  </a:lnTo>
                  <a:lnTo>
                    <a:pt x="232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6410424" y="4286620"/>
              <a:ext cx="424608" cy="373469"/>
            </a:xfrm>
            <a:custGeom>
              <a:avLst/>
              <a:gdLst/>
              <a:ahLst/>
              <a:cxnLst/>
              <a:rect l="l" t="t" r="r" b="b"/>
              <a:pathLst>
                <a:path w="20193" h="17761" extrusionOk="0">
                  <a:moveTo>
                    <a:pt x="1" y="0"/>
                  </a:moveTo>
                  <a:lnTo>
                    <a:pt x="107" y="17760"/>
                  </a:lnTo>
                  <a:lnTo>
                    <a:pt x="19347" y="17655"/>
                  </a:lnTo>
                  <a:lnTo>
                    <a:pt x="20193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6410424" y="4286620"/>
              <a:ext cx="424608" cy="373469"/>
            </a:xfrm>
            <a:custGeom>
              <a:avLst/>
              <a:gdLst/>
              <a:ahLst/>
              <a:cxnLst/>
              <a:rect l="l" t="t" r="r" b="b"/>
              <a:pathLst>
                <a:path w="20193" h="17761" fill="none" extrusionOk="0">
                  <a:moveTo>
                    <a:pt x="1" y="0"/>
                  </a:moveTo>
                  <a:lnTo>
                    <a:pt x="107" y="17760"/>
                  </a:lnTo>
                  <a:lnTo>
                    <a:pt x="19347" y="17655"/>
                  </a:lnTo>
                  <a:lnTo>
                    <a:pt x="20193" y="31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572000" y="4682306"/>
              <a:ext cx="4001323" cy="20018"/>
            </a:xfrm>
            <a:custGeom>
              <a:avLst/>
              <a:gdLst/>
              <a:ahLst/>
              <a:cxnLst/>
              <a:rect l="l" t="t" r="r" b="b"/>
              <a:pathLst>
                <a:path w="190290" h="952" extrusionOk="0">
                  <a:moveTo>
                    <a:pt x="95145" y="1"/>
                  </a:moveTo>
                  <a:lnTo>
                    <a:pt x="60259" y="106"/>
                  </a:lnTo>
                  <a:lnTo>
                    <a:pt x="44084" y="212"/>
                  </a:lnTo>
                  <a:lnTo>
                    <a:pt x="29707" y="318"/>
                  </a:lnTo>
                  <a:lnTo>
                    <a:pt x="17550" y="529"/>
                  </a:lnTo>
                  <a:lnTo>
                    <a:pt x="8141" y="635"/>
                  </a:lnTo>
                  <a:lnTo>
                    <a:pt x="2115" y="741"/>
                  </a:lnTo>
                  <a:lnTo>
                    <a:pt x="1" y="741"/>
                  </a:lnTo>
                  <a:lnTo>
                    <a:pt x="1" y="846"/>
                  </a:lnTo>
                  <a:lnTo>
                    <a:pt x="95145" y="952"/>
                  </a:lnTo>
                  <a:lnTo>
                    <a:pt x="190290" y="846"/>
                  </a:lnTo>
                  <a:lnTo>
                    <a:pt x="190290" y="741"/>
                  </a:lnTo>
                  <a:lnTo>
                    <a:pt x="188175" y="741"/>
                  </a:lnTo>
                  <a:lnTo>
                    <a:pt x="182149" y="635"/>
                  </a:lnTo>
                  <a:lnTo>
                    <a:pt x="172741" y="529"/>
                  </a:lnTo>
                  <a:lnTo>
                    <a:pt x="160583" y="318"/>
                  </a:lnTo>
                  <a:lnTo>
                    <a:pt x="146206" y="212"/>
                  </a:lnTo>
                  <a:lnTo>
                    <a:pt x="130031" y="106"/>
                  </a:lnTo>
                  <a:lnTo>
                    <a:pt x="95145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7817603" y="3292938"/>
              <a:ext cx="140064" cy="53368"/>
            </a:xfrm>
            <a:custGeom>
              <a:avLst/>
              <a:gdLst/>
              <a:ahLst/>
              <a:cxnLst/>
              <a:rect l="l" t="t" r="r" b="b"/>
              <a:pathLst>
                <a:path w="6661" h="2538" extrusionOk="0">
                  <a:moveTo>
                    <a:pt x="0" y="0"/>
                  </a:moveTo>
                  <a:lnTo>
                    <a:pt x="952" y="529"/>
                  </a:lnTo>
                  <a:lnTo>
                    <a:pt x="1692" y="952"/>
                  </a:lnTo>
                  <a:lnTo>
                    <a:pt x="2537" y="1269"/>
                  </a:lnTo>
                  <a:lnTo>
                    <a:pt x="3489" y="1692"/>
                  </a:lnTo>
                  <a:lnTo>
                    <a:pt x="4652" y="2009"/>
                  </a:lnTo>
                  <a:lnTo>
                    <a:pt x="6554" y="2537"/>
                  </a:lnTo>
                  <a:lnTo>
                    <a:pt x="6660" y="2432"/>
                  </a:lnTo>
                  <a:lnTo>
                    <a:pt x="5603" y="2220"/>
                  </a:lnTo>
                  <a:lnTo>
                    <a:pt x="4546" y="1903"/>
                  </a:lnTo>
                  <a:lnTo>
                    <a:pt x="2537" y="1057"/>
                  </a:lnTo>
                  <a:lnTo>
                    <a:pt x="1692" y="740"/>
                  </a:lnTo>
                  <a:lnTo>
                    <a:pt x="1057" y="423"/>
                  </a:lnTo>
                  <a:lnTo>
                    <a:pt x="423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7810916" y="3288480"/>
              <a:ext cx="146751" cy="57826"/>
            </a:xfrm>
            <a:custGeom>
              <a:avLst/>
              <a:gdLst/>
              <a:ahLst/>
              <a:cxnLst/>
              <a:rect l="l" t="t" r="r" b="b"/>
              <a:pathLst>
                <a:path w="6979" h="275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8" y="212"/>
                  </a:lnTo>
                  <a:lnTo>
                    <a:pt x="318" y="212"/>
                  </a:lnTo>
                  <a:lnTo>
                    <a:pt x="1270" y="741"/>
                  </a:lnTo>
                  <a:lnTo>
                    <a:pt x="1270" y="741"/>
                  </a:lnTo>
                  <a:lnTo>
                    <a:pt x="2010" y="1164"/>
                  </a:lnTo>
                  <a:lnTo>
                    <a:pt x="2010" y="1164"/>
                  </a:lnTo>
                  <a:lnTo>
                    <a:pt x="2855" y="1481"/>
                  </a:lnTo>
                  <a:lnTo>
                    <a:pt x="2855" y="1481"/>
                  </a:lnTo>
                  <a:lnTo>
                    <a:pt x="3807" y="1904"/>
                  </a:lnTo>
                  <a:lnTo>
                    <a:pt x="3807" y="1904"/>
                  </a:lnTo>
                  <a:lnTo>
                    <a:pt x="4970" y="2221"/>
                  </a:lnTo>
                  <a:lnTo>
                    <a:pt x="4970" y="2221"/>
                  </a:lnTo>
                  <a:lnTo>
                    <a:pt x="6872" y="2749"/>
                  </a:lnTo>
                  <a:lnTo>
                    <a:pt x="6978" y="2644"/>
                  </a:lnTo>
                  <a:lnTo>
                    <a:pt x="6978" y="2644"/>
                  </a:lnTo>
                  <a:lnTo>
                    <a:pt x="5921" y="2432"/>
                  </a:lnTo>
                  <a:lnTo>
                    <a:pt x="4864" y="2115"/>
                  </a:lnTo>
                  <a:lnTo>
                    <a:pt x="2855" y="1269"/>
                  </a:lnTo>
                  <a:lnTo>
                    <a:pt x="2855" y="1269"/>
                  </a:lnTo>
                  <a:lnTo>
                    <a:pt x="2010" y="952"/>
                  </a:lnTo>
                  <a:lnTo>
                    <a:pt x="2010" y="952"/>
                  </a:lnTo>
                  <a:lnTo>
                    <a:pt x="1375" y="635"/>
                  </a:lnTo>
                  <a:lnTo>
                    <a:pt x="1375" y="635"/>
                  </a:lnTo>
                  <a:lnTo>
                    <a:pt x="741" y="424"/>
                  </a:lnTo>
                  <a:lnTo>
                    <a:pt x="741" y="424"/>
                  </a:lnTo>
                  <a:lnTo>
                    <a:pt x="318" y="212"/>
                  </a:lnTo>
                  <a:lnTo>
                    <a:pt x="318" y="21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8304425" y="3075086"/>
              <a:ext cx="108943" cy="164519"/>
            </a:xfrm>
            <a:custGeom>
              <a:avLst/>
              <a:gdLst/>
              <a:ahLst/>
              <a:cxnLst/>
              <a:rect l="l" t="t" r="r" b="b"/>
              <a:pathLst>
                <a:path w="5181" h="7824" extrusionOk="0">
                  <a:moveTo>
                    <a:pt x="5181" y="0"/>
                  </a:moveTo>
                  <a:lnTo>
                    <a:pt x="4970" y="317"/>
                  </a:lnTo>
                  <a:lnTo>
                    <a:pt x="4547" y="1269"/>
                  </a:lnTo>
                  <a:lnTo>
                    <a:pt x="4124" y="2009"/>
                  </a:lnTo>
                  <a:lnTo>
                    <a:pt x="3701" y="2749"/>
                  </a:lnTo>
                  <a:lnTo>
                    <a:pt x="2749" y="4229"/>
                  </a:lnTo>
                  <a:lnTo>
                    <a:pt x="2115" y="5180"/>
                  </a:lnTo>
                  <a:lnTo>
                    <a:pt x="1481" y="6026"/>
                  </a:lnTo>
                  <a:lnTo>
                    <a:pt x="741" y="6977"/>
                  </a:lnTo>
                  <a:lnTo>
                    <a:pt x="1" y="7717"/>
                  </a:lnTo>
                  <a:lnTo>
                    <a:pt x="1" y="7823"/>
                  </a:lnTo>
                  <a:lnTo>
                    <a:pt x="1164" y="6660"/>
                  </a:lnTo>
                  <a:lnTo>
                    <a:pt x="1587" y="6237"/>
                  </a:lnTo>
                  <a:lnTo>
                    <a:pt x="2009" y="5709"/>
                  </a:lnTo>
                  <a:lnTo>
                    <a:pt x="2432" y="5180"/>
                  </a:lnTo>
                  <a:lnTo>
                    <a:pt x="2749" y="4757"/>
                  </a:lnTo>
                  <a:lnTo>
                    <a:pt x="3384" y="3700"/>
                  </a:lnTo>
                  <a:lnTo>
                    <a:pt x="3912" y="2854"/>
                  </a:lnTo>
                  <a:lnTo>
                    <a:pt x="4335" y="2009"/>
                  </a:lnTo>
                  <a:lnTo>
                    <a:pt x="4652" y="1374"/>
                  </a:lnTo>
                  <a:lnTo>
                    <a:pt x="5075" y="423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8304425" y="3075086"/>
              <a:ext cx="108943" cy="164519"/>
            </a:xfrm>
            <a:custGeom>
              <a:avLst/>
              <a:gdLst/>
              <a:ahLst/>
              <a:cxnLst/>
              <a:rect l="l" t="t" r="r" b="b"/>
              <a:pathLst>
                <a:path w="5181" h="7824" fill="none" extrusionOk="0">
                  <a:moveTo>
                    <a:pt x="5181" y="0"/>
                  </a:moveTo>
                  <a:lnTo>
                    <a:pt x="5181" y="0"/>
                  </a:lnTo>
                  <a:lnTo>
                    <a:pt x="4970" y="317"/>
                  </a:lnTo>
                  <a:lnTo>
                    <a:pt x="4970" y="317"/>
                  </a:lnTo>
                  <a:lnTo>
                    <a:pt x="4547" y="1269"/>
                  </a:lnTo>
                  <a:lnTo>
                    <a:pt x="4547" y="1269"/>
                  </a:lnTo>
                  <a:lnTo>
                    <a:pt x="4124" y="2009"/>
                  </a:lnTo>
                  <a:lnTo>
                    <a:pt x="4124" y="2009"/>
                  </a:lnTo>
                  <a:lnTo>
                    <a:pt x="3701" y="2749"/>
                  </a:lnTo>
                  <a:lnTo>
                    <a:pt x="3701" y="2749"/>
                  </a:lnTo>
                  <a:lnTo>
                    <a:pt x="2749" y="4229"/>
                  </a:lnTo>
                  <a:lnTo>
                    <a:pt x="2749" y="4229"/>
                  </a:lnTo>
                  <a:lnTo>
                    <a:pt x="2115" y="5180"/>
                  </a:lnTo>
                  <a:lnTo>
                    <a:pt x="1481" y="6026"/>
                  </a:lnTo>
                  <a:lnTo>
                    <a:pt x="741" y="6977"/>
                  </a:lnTo>
                  <a:lnTo>
                    <a:pt x="1" y="7717"/>
                  </a:lnTo>
                  <a:lnTo>
                    <a:pt x="1" y="7717"/>
                  </a:lnTo>
                  <a:lnTo>
                    <a:pt x="1" y="7823"/>
                  </a:lnTo>
                  <a:lnTo>
                    <a:pt x="1" y="7823"/>
                  </a:lnTo>
                  <a:lnTo>
                    <a:pt x="1164" y="6660"/>
                  </a:lnTo>
                  <a:lnTo>
                    <a:pt x="1164" y="6660"/>
                  </a:lnTo>
                  <a:lnTo>
                    <a:pt x="1587" y="6237"/>
                  </a:lnTo>
                  <a:lnTo>
                    <a:pt x="1587" y="6237"/>
                  </a:lnTo>
                  <a:lnTo>
                    <a:pt x="2009" y="5709"/>
                  </a:lnTo>
                  <a:lnTo>
                    <a:pt x="2009" y="5709"/>
                  </a:lnTo>
                  <a:lnTo>
                    <a:pt x="2432" y="5180"/>
                  </a:lnTo>
                  <a:lnTo>
                    <a:pt x="2432" y="5180"/>
                  </a:lnTo>
                  <a:lnTo>
                    <a:pt x="2749" y="4757"/>
                  </a:lnTo>
                  <a:lnTo>
                    <a:pt x="2749" y="4757"/>
                  </a:lnTo>
                  <a:lnTo>
                    <a:pt x="3384" y="3700"/>
                  </a:lnTo>
                  <a:lnTo>
                    <a:pt x="3912" y="2854"/>
                  </a:lnTo>
                  <a:lnTo>
                    <a:pt x="3912" y="2854"/>
                  </a:lnTo>
                  <a:lnTo>
                    <a:pt x="4335" y="2009"/>
                  </a:lnTo>
                  <a:lnTo>
                    <a:pt x="4335" y="2009"/>
                  </a:lnTo>
                  <a:lnTo>
                    <a:pt x="4652" y="1374"/>
                  </a:lnTo>
                  <a:lnTo>
                    <a:pt x="4652" y="1374"/>
                  </a:lnTo>
                  <a:lnTo>
                    <a:pt x="5075" y="423"/>
                  </a:lnTo>
                  <a:lnTo>
                    <a:pt x="5075" y="423"/>
                  </a:lnTo>
                  <a:lnTo>
                    <a:pt x="51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7955422" y="3237360"/>
              <a:ext cx="349014" cy="113380"/>
            </a:xfrm>
            <a:custGeom>
              <a:avLst/>
              <a:gdLst/>
              <a:ahLst/>
              <a:cxnLst/>
              <a:rect l="l" t="t" r="r" b="b"/>
              <a:pathLst>
                <a:path w="16598" h="5392" extrusionOk="0">
                  <a:moveTo>
                    <a:pt x="16598" y="0"/>
                  </a:moveTo>
                  <a:lnTo>
                    <a:pt x="15964" y="635"/>
                  </a:lnTo>
                  <a:lnTo>
                    <a:pt x="16598" y="106"/>
                  </a:lnTo>
                  <a:lnTo>
                    <a:pt x="16598" y="0"/>
                  </a:lnTo>
                  <a:close/>
                  <a:moveTo>
                    <a:pt x="106" y="5075"/>
                  </a:moveTo>
                  <a:lnTo>
                    <a:pt x="0" y="5180"/>
                  </a:lnTo>
                  <a:lnTo>
                    <a:pt x="635" y="5286"/>
                  </a:lnTo>
                  <a:lnTo>
                    <a:pt x="2115" y="5392"/>
                  </a:lnTo>
                  <a:lnTo>
                    <a:pt x="106" y="5075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7955422" y="3344057"/>
              <a:ext cx="44473" cy="6687"/>
            </a:xfrm>
            <a:custGeom>
              <a:avLst/>
              <a:gdLst/>
              <a:ahLst/>
              <a:cxnLst/>
              <a:rect l="l" t="t" r="r" b="b"/>
              <a:pathLst>
                <a:path w="2115" h="318" fill="none" extrusionOk="0">
                  <a:moveTo>
                    <a:pt x="106" y="1"/>
                  </a:moveTo>
                  <a:lnTo>
                    <a:pt x="0" y="106"/>
                  </a:lnTo>
                  <a:lnTo>
                    <a:pt x="0" y="106"/>
                  </a:lnTo>
                  <a:lnTo>
                    <a:pt x="635" y="212"/>
                  </a:lnTo>
                  <a:lnTo>
                    <a:pt x="635" y="212"/>
                  </a:lnTo>
                  <a:lnTo>
                    <a:pt x="2115" y="318"/>
                  </a:lnTo>
                  <a:lnTo>
                    <a:pt x="2115" y="318"/>
                  </a:lnTo>
                  <a:lnTo>
                    <a:pt x="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8291093" y="3237360"/>
              <a:ext cx="13352" cy="13352"/>
            </a:xfrm>
            <a:custGeom>
              <a:avLst/>
              <a:gdLst/>
              <a:ahLst/>
              <a:cxnLst/>
              <a:rect l="l" t="t" r="r" b="b"/>
              <a:pathLst>
                <a:path w="635" h="635" fill="none" extrusionOk="0">
                  <a:moveTo>
                    <a:pt x="635" y="0"/>
                  </a:moveTo>
                  <a:lnTo>
                    <a:pt x="635" y="0"/>
                  </a:lnTo>
                  <a:lnTo>
                    <a:pt x="1" y="635"/>
                  </a:lnTo>
                  <a:lnTo>
                    <a:pt x="1" y="635"/>
                  </a:lnTo>
                  <a:lnTo>
                    <a:pt x="635" y="106"/>
                  </a:lnTo>
                  <a:lnTo>
                    <a:pt x="635" y="106"/>
                  </a:lnTo>
                  <a:lnTo>
                    <a:pt x="6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7870952" y="3170659"/>
              <a:ext cx="486850" cy="180080"/>
            </a:xfrm>
            <a:custGeom>
              <a:avLst/>
              <a:gdLst/>
              <a:ahLst/>
              <a:cxnLst/>
              <a:rect l="l" t="t" r="r" b="b"/>
              <a:pathLst>
                <a:path w="23153" h="8564" extrusionOk="0">
                  <a:moveTo>
                    <a:pt x="23152" y="1"/>
                  </a:moveTo>
                  <a:lnTo>
                    <a:pt x="22729" y="424"/>
                  </a:lnTo>
                  <a:lnTo>
                    <a:pt x="22306" y="847"/>
                  </a:lnTo>
                  <a:lnTo>
                    <a:pt x="21883" y="1375"/>
                  </a:lnTo>
                  <a:lnTo>
                    <a:pt x="21355" y="1798"/>
                  </a:lnTo>
                  <a:lnTo>
                    <a:pt x="20403" y="2749"/>
                  </a:lnTo>
                  <a:lnTo>
                    <a:pt x="19241" y="3701"/>
                  </a:lnTo>
                  <a:lnTo>
                    <a:pt x="17972" y="4547"/>
                  </a:lnTo>
                  <a:lnTo>
                    <a:pt x="17338" y="4969"/>
                  </a:lnTo>
                  <a:lnTo>
                    <a:pt x="16703" y="5287"/>
                  </a:lnTo>
                  <a:lnTo>
                    <a:pt x="15223" y="6027"/>
                  </a:lnTo>
                  <a:lnTo>
                    <a:pt x="14483" y="6344"/>
                  </a:lnTo>
                  <a:lnTo>
                    <a:pt x="13743" y="6661"/>
                  </a:lnTo>
                  <a:lnTo>
                    <a:pt x="13426" y="6767"/>
                  </a:lnTo>
                  <a:lnTo>
                    <a:pt x="13003" y="6978"/>
                  </a:lnTo>
                  <a:lnTo>
                    <a:pt x="12263" y="7190"/>
                  </a:lnTo>
                  <a:lnTo>
                    <a:pt x="11523" y="7401"/>
                  </a:lnTo>
                  <a:lnTo>
                    <a:pt x="10678" y="7612"/>
                  </a:lnTo>
                  <a:lnTo>
                    <a:pt x="9938" y="7718"/>
                  </a:lnTo>
                  <a:lnTo>
                    <a:pt x="9198" y="7824"/>
                  </a:lnTo>
                  <a:lnTo>
                    <a:pt x="8458" y="7930"/>
                  </a:lnTo>
                  <a:lnTo>
                    <a:pt x="7612" y="8035"/>
                  </a:lnTo>
                  <a:lnTo>
                    <a:pt x="6026" y="8035"/>
                  </a:lnTo>
                  <a:lnTo>
                    <a:pt x="4757" y="7930"/>
                  </a:lnTo>
                  <a:lnTo>
                    <a:pt x="3383" y="7718"/>
                  </a:lnTo>
                  <a:lnTo>
                    <a:pt x="2220" y="7507"/>
                  </a:lnTo>
                  <a:lnTo>
                    <a:pt x="106" y="6872"/>
                  </a:lnTo>
                  <a:lnTo>
                    <a:pt x="0" y="6872"/>
                  </a:lnTo>
                  <a:lnTo>
                    <a:pt x="2009" y="7718"/>
                  </a:lnTo>
                  <a:lnTo>
                    <a:pt x="3066" y="8035"/>
                  </a:lnTo>
                  <a:lnTo>
                    <a:pt x="4123" y="8247"/>
                  </a:lnTo>
                  <a:lnTo>
                    <a:pt x="6132" y="8564"/>
                  </a:lnTo>
                  <a:lnTo>
                    <a:pt x="8458" y="8564"/>
                  </a:lnTo>
                  <a:lnTo>
                    <a:pt x="9303" y="8458"/>
                  </a:lnTo>
                  <a:lnTo>
                    <a:pt x="10043" y="8352"/>
                  </a:lnTo>
                  <a:lnTo>
                    <a:pt x="10889" y="8141"/>
                  </a:lnTo>
                  <a:lnTo>
                    <a:pt x="11629" y="8035"/>
                  </a:lnTo>
                  <a:lnTo>
                    <a:pt x="12475" y="7824"/>
                  </a:lnTo>
                  <a:lnTo>
                    <a:pt x="13215" y="7507"/>
                  </a:lnTo>
                  <a:lnTo>
                    <a:pt x="13638" y="7401"/>
                  </a:lnTo>
                  <a:lnTo>
                    <a:pt x="14061" y="7190"/>
                  </a:lnTo>
                  <a:lnTo>
                    <a:pt x="14801" y="6978"/>
                  </a:lnTo>
                  <a:lnTo>
                    <a:pt x="15541" y="6555"/>
                  </a:lnTo>
                  <a:lnTo>
                    <a:pt x="17021" y="5815"/>
                  </a:lnTo>
                  <a:lnTo>
                    <a:pt x="18395" y="5075"/>
                  </a:lnTo>
                  <a:lnTo>
                    <a:pt x="19558" y="4124"/>
                  </a:lnTo>
                  <a:lnTo>
                    <a:pt x="19981" y="3807"/>
                  </a:lnTo>
                  <a:lnTo>
                    <a:pt x="20615" y="3172"/>
                  </a:lnTo>
                  <a:lnTo>
                    <a:pt x="21355" y="2432"/>
                  </a:lnTo>
                  <a:lnTo>
                    <a:pt x="22095" y="1481"/>
                  </a:lnTo>
                  <a:lnTo>
                    <a:pt x="22729" y="635"/>
                  </a:lnTo>
                  <a:lnTo>
                    <a:pt x="23152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7870952" y="3163993"/>
              <a:ext cx="491287" cy="186745"/>
            </a:xfrm>
            <a:custGeom>
              <a:avLst/>
              <a:gdLst/>
              <a:ahLst/>
              <a:cxnLst/>
              <a:rect l="l" t="t" r="r" b="b"/>
              <a:pathLst>
                <a:path w="23364" h="8881" fill="none" extrusionOk="0">
                  <a:moveTo>
                    <a:pt x="23363" y="1"/>
                  </a:moveTo>
                  <a:lnTo>
                    <a:pt x="23363" y="1"/>
                  </a:lnTo>
                  <a:lnTo>
                    <a:pt x="23152" y="318"/>
                  </a:lnTo>
                  <a:lnTo>
                    <a:pt x="23152" y="318"/>
                  </a:lnTo>
                  <a:lnTo>
                    <a:pt x="22729" y="741"/>
                  </a:lnTo>
                  <a:lnTo>
                    <a:pt x="22729" y="741"/>
                  </a:lnTo>
                  <a:lnTo>
                    <a:pt x="22306" y="1164"/>
                  </a:lnTo>
                  <a:lnTo>
                    <a:pt x="22306" y="1164"/>
                  </a:lnTo>
                  <a:lnTo>
                    <a:pt x="21883" y="1692"/>
                  </a:lnTo>
                  <a:lnTo>
                    <a:pt x="21883" y="1692"/>
                  </a:lnTo>
                  <a:lnTo>
                    <a:pt x="21355" y="2115"/>
                  </a:lnTo>
                  <a:lnTo>
                    <a:pt x="21355" y="2115"/>
                  </a:lnTo>
                  <a:lnTo>
                    <a:pt x="20403" y="3066"/>
                  </a:lnTo>
                  <a:lnTo>
                    <a:pt x="19241" y="4018"/>
                  </a:lnTo>
                  <a:lnTo>
                    <a:pt x="19241" y="4018"/>
                  </a:lnTo>
                  <a:lnTo>
                    <a:pt x="17972" y="4864"/>
                  </a:lnTo>
                  <a:lnTo>
                    <a:pt x="17972" y="4864"/>
                  </a:lnTo>
                  <a:lnTo>
                    <a:pt x="17338" y="5286"/>
                  </a:lnTo>
                  <a:lnTo>
                    <a:pt x="17338" y="5286"/>
                  </a:lnTo>
                  <a:lnTo>
                    <a:pt x="16703" y="5604"/>
                  </a:lnTo>
                  <a:lnTo>
                    <a:pt x="16703" y="5604"/>
                  </a:lnTo>
                  <a:lnTo>
                    <a:pt x="15223" y="6344"/>
                  </a:lnTo>
                  <a:lnTo>
                    <a:pt x="15223" y="6344"/>
                  </a:lnTo>
                  <a:lnTo>
                    <a:pt x="14483" y="6661"/>
                  </a:lnTo>
                  <a:lnTo>
                    <a:pt x="13743" y="6978"/>
                  </a:lnTo>
                  <a:lnTo>
                    <a:pt x="13426" y="7084"/>
                  </a:lnTo>
                  <a:lnTo>
                    <a:pt x="13003" y="7295"/>
                  </a:lnTo>
                  <a:lnTo>
                    <a:pt x="12263" y="7507"/>
                  </a:lnTo>
                  <a:lnTo>
                    <a:pt x="12263" y="7507"/>
                  </a:lnTo>
                  <a:lnTo>
                    <a:pt x="11523" y="7718"/>
                  </a:lnTo>
                  <a:lnTo>
                    <a:pt x="10678" y="7929"/>
                  </a:lnTo>
                  <a:lnTo>
                    <a:pt x="10678" y="7929"/>
                  </a:lnTo>
                  <a:lnTo>
                    <a:pt x="9938" y="8035"/>
                  </a:lnTo>
                  <a:lnTo>
                    <a:pt x="9938" y="8035"/>
                  </a:lnTo>
                  <a:lnTo>
                    <a:pt x="9198" y="8141"/>
                  </a:lnTo>
                  <a:lnTo>
                    <a:pt x="9198" y="8141"/>
                  </a:lnTo>
                  <a:lnTo>
                    <a:pt x="8458" y="8247"/>
                  </a:lnTo>
                  <a:lnTo>
                    <a:pt x="8458" y="8247"/>
                  </a:lnTo>
                  <a:lnTo>
                    <a:pt x="7612" y="8352"/>
                  </a:lnTo>
                  <a:lnTo>
                    <a:pt x="7612" y="8352"/>
                  </a:lnTo>
                  <a:lnTo>
                    <a:pt x="6978" y="8352"/>
                  </a:lnTo>
                  <a:lnTo>
                    <a:pt x="6978" y="8352"/>
                  </a:lnTo>
                  <a:lnTo>
                    <a:pt x="6872" y="8352"/>
                  </a:lnTo>
                  <a:lnTo>
                    <a:pt x="6872" y="8352"/>
                  </a:lnTo>
                  <a:lnTo>
                    <a:pt x="6132" y="8352"/>
                  </a:lnTo>
                  <a:lnTo>
                    <a:pt x="6132" y="8352"/>
                  </a:lnTo>
                  <a:lnTo>
                    <a:pt x="6026" y="8352"/>
                  </a:lnTo>
                  <a:lnTo>
                    <a:pt x="6026" y="8352"/>
                  </a:lnTo>
                  <a:lnTo>
                    <a:pt x="4757" y="8247"/>
                  </a:lnTo>
                  <a:lnTo>
                    <a:pt x="4757" y="8247"/>
                  </a:lnTo>
                  <a:lnTo>
                    <a:pt x="3383" y="8035"/>
                  </a:lnTo>
                  <a:lnTo>
                    <a:pt x="2220" y="7824"/>
                  </a:lnTo>
                  <a:lnTo>
                    <a:pt x="2220" y="7824"/>
                  </a:lnTo>
                  <a:lnTo>
                    <a:pt x="106" y="7189"/>
                  </a:lnTo>
                  <a:lnTo>
                    <a:pt x="106" y="7189"/>
                  </a:lnTo>
                  <a:lnTo>
                    <a:pt x="0" y="7189"/>
                  </a:lnTo>
                  <a:lnTo>
                    <a:pt x="0" y="7189"/>
                  </a:lnTo>
                  <a:lnTo>
                    <a:pt x="2009" y="8035"/>
                  </a:lnTo>
                  <a:lnTo>
                    <a:pt x="3066" y="8352"/>
                  </a:lnTo>
                  <a:lnTo>
                    <a:pt x="4123" y="8564"/>
                  </a:lnTo>
                  <a:lnTo>
                    <a:pt x="4123" y="8564"/>
                  </a:lnTo>
                  <a:lnTo>
                    <a:pt x="6132" y="8881"/>
                  </a:lnTo>
                  <a:lnTo>
                    <a:pt x="6132" y="8881"/>
                  </a:lnTo>
                  <a:lnTo>
                    <a:pt x="6132" y="8881"/>
                  </a:lnTo>
                  <a:lnTo>
                    <a:pt x="6132" y="8881"/>
                  </a:lnTo>
                  <a:lnTo>
                    <a:pt x="6872" y="8881"/>
                  </a:lnTo>
                  <a:lnTo>
                    <a:pt x="6872" y="8881"/>
                  </a:lnTo>
                  <a:lnTo>
                    <a:pt x="7083" y="8881"/>
                  </a:lnTo>
                  <a:lnTo>
                    <a:pt x="7083" y="8881"/>
                  </a:lnTo>
                  <a:lnTo>
                    <a:pt x="7718" y="8881"/>
                  </a:lnTo>
                  <a:lnTo>
                    <a:pt x="7718" y="8881"/>
                  </a:lnTo>
                  <a:lnTo>
                    <a:pt x="8458" y="8881"/>
                  </a:lnTo>
                  <a:lnTo>
                    <a:pt x="8458" y="8881"/>
                  </a:lnTo>
                  <a:lnTo>
                    <a:pt x="9303" y="8775"/>
                  </a:lnTo>
                  <a:lnTo>
                    <a:pt x="9303" y="8775"/>
                  </a:lnTo>
                  <a:lnTo>
                    <a:pt x="10043" y="8669"/>
                  </a:lnTo>
                  <a:lnTo>
                    <a:pt x="10043" y="8669"/>
                  </a:lnTo>
                  <a:lnTo>
                    <a:pt x="10889" y="8458"/>
                  </a:lnTo>
                  <a:lnTo>
                    <a:pt x="10889" y="8458"/>
                  </a:lnTo>
                  <a:lnTo>
                    <a:pt x="11629" y="8352"/>
                  </a:lnTo>
                  <a:lnTo>
                    <a:pt x="12475" y="8141"/>
                  </a:lnTo>
                  <a:lnTo>
                    <a:pt x="13215" y="7824"/>
                  </a:lnTo>
                  <a:lnTo>
                    <a:pt x="13215" y="7824"/>
                  </a:lnTo>
                  <a:lnTo>
                    <a:pt x="13638" y="7718"/>
                  </a:lnTo>
                  <a:lnTo>
                    <a:pt x="14061" y="7507"/>
                  </a:lnTo>
                  <a:lnTo>
                    <a:pt x="14801" y="7295"/>
                  </a:lnTo>
                  <a:lnTo>
                    <a:pt x="14801" y="7295"/>
                  </a:lnTo>
                  <a:lnTo>
                    <a:pt x="15541" y="6872"/>
                  </a:lnTo>
                  <a:lnTo>
                    <a:pt x="15541" y="6872"/>
                  </a:lnTo>
                  <a:lnTo>
                    <a:pt x="17021" y="6132"/>
                  </a:lnTo>
                  <a:lnTo>
                    <a:pt x="17021" y="6132"/>
                  </a:lnTo>
                  <a:lnTo>
                    <a:pt x="18395" y="5392"/>
                  </a:lnTo>
                  <a:lnTo>
                    <a:pt x="18395" y="5392"/>
                  </a:lnTo>
                  <a:lnTo>
                    <a:pt x="19558" y="4441"/>
                  </a:lnTo>
                  <a:lnTo>
                    <a:pt x="19558" y="4441"/>
                  </a:lnTo>
                  <a:lnTo>
                    <a:pt x="19981" y="4124"/>
                  </a:lnTo>
                  <a:lnTo>
                    <a:pt x="19981" y="4124"/>
                  </a:lnTo>
                  <a:lnTo>
                    <a:pt x="20615" y="3489"/>
                  </a:lnTo>
                  <a:lnTo>
                    <a:pt x="20615" y="3489"/>
                  </a:lnTo>
                  <a:lnTo>
                    <a:pt x="21355" y="2749"/>
                  </a:lnTo>
                  <a:lnTo>
                    <a:pt x="22095" y="1798"/>
                  </a:lnTo>
                  <a:lnTo>
                    <a:pt x="22729" y="952"/>
                  </a:lnTo>
                  <a:lnTo>
                    <a:pt x="23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8079908" y="2714959"/>
              <a:ext cx="277899" cy="251216"/>
            </a:xfrm>
            <a:custGeom>
              <a:avLst/>
              <a:gdLst/>
              <a:ahLst/>
              <a:cxnLst/>
              <a:rect l="l" t="t" r="r" b="b"/>
              <a:pathLst>
                <a:path w="13216" h="11947" extrusionOk="0">
                  <a:moveTo>
                    <a:pt x="3383" y="0"/>
                  </a:moveTo>
                  <a:lnTo>
                    <a:pt x="2326" y="212"/>
                  </a:lnTo>
                  <a:lnTo>
                    <a:pt x="1903" y="423"/>
                  </a:lnTo>
                  <a:lnTo>
                    <a:pt x="1481" y="634"/>
                  </a:lnTo>
                  <a:lnTo>
                    <a:pt x="1058" y="952"/>
                  </a:lnTo>
                  <a:lnTo>
                    <a:pt x="741" y="1269"/>
                  </a:lnTo>
                  <a:lnTo>
                    <a:pt x="423" y="1692"/>
                  </a:lnTo>
                  <a:lnTo>
                    <a:pt x="212" y="2220"/>
                  </a:lnTo>
                  <a:lnTo>
                    <a:pt x="106" y="2643"/>
                  </a:lnTo>
                  <a:lnTo>
                    <a:pt x="1" y="3172"/>
                  </a:lnTo>
                  <a:lnTo>
                    <a:pt x="1" y="4229"/>
                  </a:lnTo>
                  <a:lnTo>
                    <a:pt x="318" y="5392"/>
                  </a:lnTo>
                  <a:lnTo>
                    <a:pt x="846" y="6555"/>
                  </a:lnTo>
                  <a:lnTo>
                    <a:pt x="1586" y="7612"/>
                  </a:lnTo>
                  <a:lnTo>
                    <a:pt x="2432" y="8775"/>
                  </a:lnTo>
                  <a:lnTo>
                    <a:pt x="3595" y="9726"/>
                  </a:lnTo>
                  <a:lnTo>
                    <a:pt x="4864" y="10572"/>
                  </a:lnTo>
                  <a:lnTo>
                    <a:pt x="6132" y="11312"/>
                  </a:lnTo>
                  <a:lnTo>
                    <a:pt x="7401" y="11735"/>
                  </a:lnTo>
                  <a:lnTo>
                    <a:pt x="8669" y="11946"/>
                  </a:lnTo>
                  <a:lnTo>
                    <a:pt x="9832" y="11946"/>
                  </a:lnTo>
                  <a:lnTo>
                    <a:pt x="10889" y="11735"/>
                  </a:lnTo>
                  <a:lnTo>
                    <a:pt x="11312" y="11523"/>
                  </a:lnTo>
                  <a:lnTo>
                    <a:pt x="11735" y="11312"/>
                  </a:lnTo>
                  <a:lnTo>
                    <a:pt x="12158" y="10995"/>
                  </a:lnTo>
                  <a:lnTo>
                    <a:pt x="12475" y="10677"/>
                  </a:lnTo>
                  <a:lnTo>
                    <a:pt x="12792" y="10255"/>
                  </a:lnTo>
                  <a:lnTo>
                    <a:pt x="12898" y="9832"/>
                  </a:lnTo>
                  <a:lnTo>
                    <a:pt x="13109" y="9303"/>
                  </a:lnTo>
                  <a:lnTo>
                    <a:pt x="13215" y="8775"/>
                  </a:lnTo>
                  <a:lnTo>
                    <a:pt x="13109" y="7717"/>
                  </a:lnTo>
                  <a:lnTo>
                    <a:pt x="12898" y="6660"/>
                  </a:lnTo>
                  <a:lnTo>
                    <a:pt x="12369" y="5497"/>
                  </a:lnTo>
                  <a:lnTo>
                    <a:pt x="11629" y="4334"/>
                  </a:lnTo>
                  <a:lnTo>
                    <a:pt x="10678" y="3172"/>
                  </a:lnTo>
                  <a:lnTo>
                    <a:pt x="9621" y="2220"/>
                  </a:lnTo>
                  <a:lnTo>
                    <a:pt x="8352" y="1374"/>
                  </a:lnTo>
                  <a:lnTo>
                    <a:pt x="7084" y="740"/>
                  </a:lnTo>
                  <a:lnTo>
                    <a:pt x="5815" y="212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89B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0" name="Google Shape;750;p36"/>
          <p:cNvGrpSpPr/>
          <p:nvPr/>
        </p:nvGrpSpPr>
        <p:grpSpPr>
          <a:xfrm>
            <a:off x="-1154786" y="3143600"/>
            <a:ext cx="650355" cy="566646"/>
            <a:chOff x="526239" y="3055063"/>
            <a:chExt cx="650355" cy="566646"/>
          </a:xfrm>
        </p:grpSpPr>
        <p:sp>
          <p:nvSpPr>
            <p:cNvPr id="751" name="Google Shape;751;p36"/>
            <p:cNvSpPr/>
            <p:nvPr/>
          </p:nvSpPr>
          <p:spPr>
            <a:xfrm rot="-602610">
              <a:off x="745803" y="3316854"/>
              <a:ext cx="251106" cy="171829"/>
            </a:xfrm>
            <a:custGeom>
              <a:avLst/>
              <a:gdLst/>
              <a:ahLst/>
              <a:cxnLst/>
              <a:rect l="l" t="t" r="r" b="b"/>
              <a:pathLst>
                <a:path w="10044" h="6873" extrusionOk="0">
                  <a:moveTo>
                    <a:pt x="5075" y="1"/>
                  </a:moveTo>
                  <a:lnTo>
                    <a:pt x="4018" y="107"/>
                  </a:lnTo>
                  <a:lnTo>
                    <a:pt x="3066" y="318"/>
                  </a:lnTo>
                  <a:lnTo>
                    <a:pt x="2221" y="635"/>
                  </a:lnTo>
                  <a:lnTo>
                    <a:pt x="1481" y="1058"/>
                  </a:lnTo>
                  <a:lnTo>
                    <a:pt x="846" y="1481"/>
                  </a:lnTo>
                  <a:lnTo>
                    <a:pt x="423" y="2115"/>
                  </a:lnTo>
                  <a:lnTo>
                    <a:pt x="106" y="2749"/>
                  </a:lnTo>
                  <a:lnTo>
                    <a:pt x="1" y="3384"/>
                  </a:lnTo>
                  <a:lnTo>
                    <a:pt x="106" y="4124"/>
                  </a:lnTo>
                  <a:lnTo>
                    <a:pt x="423" y="4758"/>
                  </a:lnTo>
                  <a:lnTo>
                    <a:pt x="846" y="5392"/>
                  </a:lnTo>
                  <a:lnTo>
                    <a:pt x="1481" y="5815"/>
                  </a:lnTo>
                  <a:lnTo>
                    <a:pt x="2221" y="6238"/>
                  </a:lnTo>
                  <a:lnTo>
                    <a:pt x="3066" y="6555"/>
                  </a:lnTo>
                  <a:lnTo>
                    <a:pt x="4018" y="6767"/>
                  </a:lnTo>
                  <a:lnTo>
                    <a:pt x="5075" y="6872"/>
                  </a:lnTo>
                  <a:lnTo>
                    <a:pt x="6026" y="6767"/>
                  </a:lnTo>
                  <a:lnTo>
                    <a:pt x="6978" y="6555"/>
                  </a:lnTo>
                  <a:lnTo>
                    <a:pt x="7823" y="6238"/>
                  </a:lnTo>
                  <a:lnTo>
                    <a:pt x="8564" y="5815"/>
                  </a:lnTo>
                  <a:lnTo>
                    <a:pt x="9198" y="5392"/>
                  </a:lnTo>
                  <a:lnTo>
                    <a:pt x="9726" y="4758"/>
                  </a:lnTo>
                  <a:lnTo>
                    <a:pt x="9938" y="4124"/>
                  </a:lnTo>
                  <a:lnTo>
                    <a:pt x="10044" y="3384"/>
                  </a:lnTo>
                  <a:lnTo>
                    <a:pt x="9938" y="2749"/>
                  </a:lnTo>
                  <a:lnTo>
                    <a:pt x="9726" y="2115"/>
                  </a:lnTo>
                  <a:lnTo>
                    <a:pt x="9198" y="1481"/>
                  </a:lnTo>
                  <a:lnTo>
                    <a:pt x="8564" y="1058"/>
                  </a:lnTo>
                  <a:lnTo>
                    <a:pt x="7823" y="635"/>
                  </a:lnTo>
                  <a:lnTo>
                    <a:pt x="6978" y="318"/>
                  </a:lnTo>
                  <a:lnTo>
                    <a:pt x="6026" y="107"/>
                  </a:lnTo>
                  <a:lnTo>
                    <a:pt x="5075" y="1"/>
                  </a:lnTo>
                  <a:close/>
                </a:path>
              </a:pathLst>
            </a:custGeom>
            <a:solidFill>
              <a:srgbClr val="BDD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36"/>
            <p:cNvSpPr/>
            <p:nvPr/>
          </p:nvSpPr>
          <p:spPr>
            <a:xfrm rot="-602610">
              <a:off x="833326" y="3370468"/>
              <a:ext cx="97802" cy="66102"/>
            </a:xfrm>
            <a:custGeom>
              <a:avLst/>
              <a:gdLst/>
              <a:ahLst/>
              <a:cxnLst/>
              <a:rect l="l" t="t" r="r" b="b"/>
              <a:pathLst>
                <a:path w="3912" h="2644" extrusionOk="0">
                  <a:moveTo>
                    <a:pt x="2009" y="1"/>
                  </a:moveTo>
                  <a:lnTo>
                    <a:pt x="1269" y="107"/>
                  </a:lnTo>
                  <a:lnTo>
                    <a:pt x="634" y="424"/>
                  </a:lnTo>
                  <a:lnTo>
                    <a:pt x="212" y="847"/>
                  </a:lnTo>
                  <a:lnTo>
                    <a:pt x="0" y="1058"/>
                  </a:lnTo>
                  <a:lnTo>
                    <a:pt x="0" y="1269"/>
                  </a:lnTo>
                  <a:lnTo>
                    <a:pt x="0" y="1587"/>
                  </a:lnTo>
                  <a:lnTo>
                    <a:pt x="212" y="1798"/>
                  </a:lnTo>
                  <a:lnTo>
                    <a:pt x="634" y="2221"/>
                  </a:lnTo>
                  <a:lnTo>
                    <a:pt x="1269" y="2538"/>
                  </a:lnTo>
                  <a:lnTo>
                    <a:pt x="2009" y="2644"/>
                  </a:lnTo>
                  <a:lnTo>
                    <a:pt x="2749" y="2538"/>
                  </a:lnTo>
                  <a:lnTo>
                    <a:pt x="3383" y="2221"/>
                  </a:lnTo>
                  <a:lnTo>
                    <a:pt x="3806" y="1798"/>
                  </a:lnTo>
                  <a:lnTo>
                    <a:pt x="3912" y="1587"/>
                  </a:lnTo>
                  <a:lnTo>
                    <a:pt x="3912" y="1269"/>
                  </a:lnTo>
                  <a:lnTo>
                    <a:pt x="3912" y="1058"/>
                  </a:lnTo>
                  <a:lnTo>
                    <a:pt x="3806" y="847"/>
                  </a:lnTo>
                  <a:lnTo>
                    <a:pt x="3383" y="424"/>
                  </a:lnTo>
                  <a:lnTo>
                    <a:pt x="2749" y="107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36"/>
            <p:cNvSpPr/>
            <p:nvPr/>
          </p:nvSpPr>
          <p:spPr>
            <a:xfrm rot="-602610">
              <a:off x="606182" y="3202028"/>
              <a:ext cx="541838" cy="375309"/>
            </a:xfrm>
            <a:custGeom>
              <a:avLst/>
              <a:gdLst/>
              <a:ahLst/>
              <a:cxnLst/>
              <a:rect l="l" t="t" r="r" b="b"/>
              <a:pathLst>
                <a:path w="21673" h="15012" extrusionOk="0">
                  <a:moveTo>
                    <a:pt x="11840" y="5392"/>
                  </a:moveTo>
                  <a:lnTo>
                    <a:pt x="12580" y="5603"/>
                  </a:lnTo>
                  <a:lnTo>
                    <a:pt x="13320" y="5814"/>
                  </a:lnTo>
                  <a:lnTo>
                    <a:pt x="13955" y="6132"/>
                  </a:lnTo>
                  <a:lnTo>
                    <a:pt x="14483" y="6554"/>
                  </a:lnTo>
                  <a:lnTo>
                    <a:pt x="14801" y="6977"/>
                  </a:lnTo>
                  <a:lnTo>
                    <a:pt x="15118" y="7506"/>
                  </a:lnTo>
                  <a:lnTo>
                    <a:pt x="15118" y="8034"/>
                  </a:lnTo>
                  <a:lnTo>
                    <a:pt x="15118" y="8669"/>
                  </a:lnTo>
                  <a:lnTo>
                    <a:pt x="14801" y="9092"/>
                  </a:lnTo>
                  <a:lnTo>
                    <a:pt x="14483" y="9620"/>
                  </a:lnTo>
                  <a:lnTo>
                    <a:pt x="13955" y="10043"/>
                  </a:lnTo>
                  <a:lnTo>
                    <a:pt x="13320" y="10360"/>
                  </a:lnTo>
                  <a:lnTo>
                    <a:pt x="12580" y="10572"/>
                  </a:lnTo>
                  <a:lnTo>
                    <a:pt x="11840" y="10783"/>
                  </a:lnTo>
                  <a:lnTo>
                    <a:pt x="10149" y="10783"/>
                  </a:lnTo>
                  <a:lnTo>
                    <a:pt x="9303" y="10572"/>
                  </a:lnTo>
                  <a:lnTo>
                    <a:pt x="8669" y="10360"/>
                  </a:lnTo>
                  <a:lnTo>
                    <a:pt x="8035" y="10043"/>
                  </a:lnTo>
                  <a:lnTo>
                    <a:pt x="7506" y="9620"/>
                  </a:lnTo>
                  <a:lnTo>
                    <a:pt x="7083" y="9092"/>
                  </a:lnTo>
                  <a:lnTo>
                    <a:pt x="6872" y="8669"/>
                  </a:lnTo>
                  <a:lnTo>
                    <a:pt x="6766" y="8034"/>
                  </a:lnTo>
                  <a:lnTo>
                    <a:pt x="6872" y="7506"/>
                  </a:lnTo>
                  <a:lnTo>
                    <a:pt x="7083" y="6977"/>
                  </a:lnTo>
                  <a:lnTo>
                    <a:pt x="7506" y="6554"/>
                  </a:lnTo>
                  <a:lnTo>
                    <a:pt x="8035" y="6132"/>
                  </a:lnTo>
                  <a:lnTo>
                    <a:pt x="8669" y="5814"/>
                  </a:lnTo>
                  <a:lnTo>
                    <a:pt x="9303" y="5603"/>
                  </a:lnTo>
                  <a:lnTo>
                    <a:pt x="10149" y="5392"/>
                  </a:lnTo>
                  <a:close/>
                  <a:moveTo>
                    <a:pt x="5180" y="0"/>
                  </a:moveTo>
                  <a:lnTo>
                    <a:pt x="4335" y="3172"/>
                  </a:lnTo>
                  <a:lnTo>
                    <a:pt x="3277" y="4757"/>
                  </a:lnTo>
                  <a:lnTo>
                    <a:pt x="2432" y="6237"/>
                  </a:lnTo>
                  <a:lnTo>
                    <a:pt x="1692" y="7717"/>
                  </a:lnTo>
                  <a:lnTo>
                    <a:pt x="1057" y="9092"/>
                  </a:lnTo>
                  <a:lnTo>
                    <a:pt x="317" y="11100"/>
                  </a:lnTo>
                  <a:lnTo>
                    <a:pt x="0" y="11946"/>
                  </a:lnTo>
                  <a:lnTo>
                    <a:pt x="740" y="15012"/>
                  </a:lnTo>
                  <a:lnTo>
                    <a:pt x="10783" y="14906"/>
                  </a:lnTo>
                  <a:lnTo>
                    <a:pt x="20826" y="15012"/>
                  </a:lnTo>
                  <a:lnTo>
                    <a:pt x="21672" y="11946"/>
                  </a:lnTo>
                  <a:lnTo>
                    <a:pt x="21355" y="11100"/>
                  </a:lnTo>
                  <a:lnTo>
                    <a:pt x="20615" y="9092"/>
                  </a:lnTo>
                  <a:lnTo>
                    <a:pt x="19981" y="7717"/>
                  </a:lnTo>
                  <a:lnTo>
                    <a:pt x="19241" y="6237"/>
                  </a:lnTo>
                  <a:lnTo>
                    <a:pt x="18395" y="4757"/>
                  </a:lnTo>
                  <a:lnTo>
                    <a:pt x="17338" y="3172"/>
                  </a:lnTo>
                  <a:lnTo>
                    <a:pt x="16492" y="0"/>
                  </a:lnTo>
                  <a:lnTo>
                    <a:pt x="13532" y="0"/>
                  </a:lnTo>
                  <a:lnTo>
                    <a:pt x="13532" y="3066"/>
                  </a:lnTo>
                  <a:lnTo>
                    <a:pt x="8140" y="3066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36"/>
            <p:cNvSpPr/>
            <p:nvPr/>
          </p:nvSpPr>
          <p:spPr>
            <a:xfrm rot="-602610">
              <a:off x="537106" y="3105792"/>
              <a:ext cx="597340" cy="177104"/>
            </a:xfrm>
            <a:custGeom>
              <a:avLst/>
              <a:gdLst/>
              <a:ahLst/>
              <a:cxnLst/>
              <a:rect l="l" t="t" r="r" b="b"/>
              <a:pathLst>
                <a:path w="23893" h="7084" extrusionOk="0">
                  <a:moveTo>
                    <a:pt x="12370" y="1"/>
                  </a:moveTo>
                  <a:lnTo>
                    <a:pt x="10255" y="107"/>
                  </a:lnTo>
                  <a:lnTo>
                    <a:pt x="8353" y="318"/>
                  </a:lnTo>
                  <a:lnTo>
                    <a:pt x="6661" y="635"/>
                  </a:lnTo>
                  <a:lnTo>
                    <a:pt x="5287" y="1058"/>
                  </a:lnTo>
                  <a:lnTo>
                    <a:pt x="4124" y="1587"/>
                  </a:lnTo>
                  <a:lnTo>
                    <a:pt x="3067" y="2115"/>
                  </a:lnTo>
                  <a:lnTo>
                    <a:pt x="2221" y="2749"/>
                  </a:lnTo>
                  <a:lnTo>
                    <a:pt x="1587" y="3384"/>
                  </a:lnTo>
                  <a:lnTo>
                    <a:pt x="1058" y="4018"/>
                  </a:lnTo>
                  <a:lnTo>
                    <a:pt x="635" y="4652"/>
                  </a:lnTo>
                  <a:lnTo>
                    <a:pt x="424" y="5181"/>
                  </a:lnTo>
                  <a:lnTo>
                    <a:pt x="212" y="5710"/>
                  </a:lnTo>
                  <a:lnTo>
                    <a:pt x="1" y="6555"/>
                  </a:lnTo>
                  <a:lnTo>
                    <a:pt x="1" y="6767"/>
                  </a:lnTo>
                  <a:lnTo>
                    <a:pt x="5075" y="6767"/>
                  </a:lnTo>
                  <a:lnTo>
                    <a:pt x="6027" y="3384"/>
                  </a:lnTo>
                  <a:lnTo>
                    <a:pt x="7084" y="3172"/>
                  </a:lnTo>
                  <a:lnTo>
                    <a:pt x="8247" y="2961"/>
                  </a:lnTo>
                  <a:lnTo>
                    <a:pt x="9727" y="2749"/>
                  </a:lnTo>
                  <a:lnTo>
                    <a:pt x="11630" y="2644"/>
                  </a:lnTo>
                  <a:lnTo>
                    <a:pt x="13638" y="2644"/>
                  </a:lnTo>
                  <a:lnTo>
                    <a:pt x="15964" y="2855"/>
                  </a:lnTo>
                  <a:lnTo>
                    <a:pt x="17127" y="3067"/>
                  </a:lnTo>
                  <a:lnTo>
                    <a:pt x="18396" y="3384"/>
                  </a:lnTo>
                  <a:lnTo>
                    <a:pt x="19347" y="6978"/>
                  </a:lnTo>
                  <a:lnTo>
                    <a:pt x="23893" y="7084"/>
                  </a:lnTo>
                  <a:lnTo>
                    <a:pt x="23893" y="6767"/>
                  </a:lnTo>
                  <a:lnTo>
                    <a:pt x="23787" y="6027"/>
                  </a:lnTo>
                  <a:lnTo>
                    <a:pt x="23681" y="5498"/>
                  </a:lnTo>
                  <a:lnTo>
                    <a:pt x="23470" y="4864"/>
                  </a:lnTo>
                  <a:lnTo>
                    <a:pt x="23153" y="4230"/>
                  </a:lnTo>
                  <a:lnTo>
                    <a:pt x="22730" y="3595"/>
                  </a:lnTo>
                  <a:lnTo>
                    <a:pt x="22096" y="2855"/>
                  </a:lnTo>
                  <a:lnTo>
                    <a:pt x="21356" y="2221"/>
                  </a:lnTo>
                  <a:lnTo>
                    <a:pt x="20404" y="1692"/>
                  </a:lnTo>
                  <a:lnTo>
                    <a:pt x="19347" y="1164"/>
                  </a:lnTo>
                  <a:lnTo>
                    <a:pt x="17973" y="635"/>
                  </a:lnTo>
                  <a:lnTo>
                    <a:pt x="16387" y="318"/>
                  </a:lnTo>
                  <a:lnTo>
                    <a:pt x="14484" y="107"/>
                  </a:lnTo>
                  <a:lnTo>
                    <a:pt x="12370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5" name="Google Shape;755;p36"/>
          <p:cNvGrpSpPr/>
          <p:nvPr/>
        </p:nvGrpSpPr>
        <p:grpSpPr>
          <a:xfrm rot="634434">
            <a:off x="-857877" y="2113704"/>
            <a:ext cx="319819" cy="570889"/>
            <a:chOff x="-1120900" y="1479788"/>
            <a:chExt cx="319825" cy="570900"/>
          </a:xfrm>
        </p:grpSpPr>
        <p:sp>
          <p:nvSpPr>
            <p:cNvPr id="756" name="Google Shape;756;p36"/>
            <p:cNvSpPr/>
            <p:nvPr/>
          </p:nvSpPr>
          <p:spPr>
            <a:xfrm>
              <a:off x="-1004600" y="1479788"/>
              <a:ext cx="192950" cy="182400"/>
            </a:xfrm>
            <a:custGeom>
              <a:avLst/>
              <a:gdLst/>
              <a:ahLst/>
              <a:cxnLst/>
              <a:rect l="l" t="t" r="r" b="b"/>
              <a:pathLst>
                <a:path w="7718" h="7296" extrusionOk="0">
                  <a:moveTo>
                    <a:pt x="1798" y="1"/>
                  </a:moveTo>
                  <a:lnTo>
                    <a:pt x="1269" y="107"/>
                  </a:lnTo>
                  <a:lnTo>
                    <a:pt x="846" y="318"/>
                  </a:lnTo>
                  <a:lnTo>
                    <a:pt x="529" y="530"/>
                  </a:lnTo>
                  <a:lnTo>
                    <a:pt x="318" y="847"/>
                  </a:lnTo>
                  <a:lnTo>
                    <a:pt x="106" y="1481"/>
                  </a:lnTo>
                  <a:lnTo>
                    <a:pt x="0" y="1798"/>
                  </a:lnTo>
                  <a:lnTo>
                    <a:pt x="740" y="1798"/>
                  </a:lnTo>
                  <a:lnTo>
                    <a:pt x="635" y="7295"/>
                  </a:lnTo>
                  <a:lnTo>
                    <a:pt x="635" y="7295"/>
                  </a:lnTo>
                  <a:lnTo>
                    <a:pt x="3066" y="6661"/>
                  </a:lnTo>
                  <a:lnTo>
                    <a:pt x="2643" y="1692"/>
                  </a:lnTo>
                  <a:lnTo>
                    <a:pt x="7612" y="1587"/>
                  </a:lnTo>
                  <a:lnTo>
                    <a:pt x="7718" y="741"/>
                  </a:lnTo>
                  <a:lnTo>
                    <a:pt x="5286" y="318"/>
                  </a:lnTo>
                  <a:lnTo>
                    <a:pt x="3383" y="107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rgbClr val="89B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-1004600" y="1479788"/>
              <a:ext cx="192950" cy="182400"/>
            </a:xfrm>
            <a:custGeom>
              <a:avLst/>
              <a:gdLst/>
              <a:ahLst/>
              <a:cxnLst/>
              <a:rect l="l" t="t" r="r" b="b"/>
              <a:pathLst>
                <a:path w="7718" h="7296" fill="none" extrusionOk="0">
                  <a:moveTo>
                    <a:pt x="635" y="7295"/>
                  </a:moveTo>
                  <a:lnTo>
                    <a:pt x="740" y="1798"/>
                  </a:lnTo>
                  <a:lnTo>
                    <a:pt x="0" y="1798"/>
                  </a:lnTo>
                  <a:lnTo>
                    <a:pt x="0" y="1798"/>
                  </a:lnTo>
                  <a:lnTo>
                    <a:pt x="106" y="1481"/>
                  </a:lnTo>
                  <a:lnTo>
                    <a:pt x="318" y="847"/>
                  </a:lnTo>
                  <a:lnTo>
                    <a:pt x="529" y="530"/>
                  </a:lnTo>
                  <a:lnTo>
                    <a:pt x="846" y="318"/>
                  </a:lnTo>
                  <a:lnTo>
                    <a:pt x="1269" y="107"/>
                  </a:lnTo>
                  <a:lnTo>
                    <a:pt x="1798" y="1"/>
                  </a:lnTo>
                  <a:lnTo>
                    <a:pt x="1798" y="1"/>
                  </a:lnTo>
                  <a:lnTo>
                    <a:pt x="3383" y="107"/>
                  </a:lnTo>
                  <a:lnTo>
                    <a:pt x="5286" y="318"/>
                  </a:lnTo>
                  <a:lnTo>
                    <a:pt x="7718" y="741"/>
                  </a:lnTo>
                  <a:lnTo>
                    <a:pt x="7612" y="1587"/>
                  </a:lnTo>
                  <a:lnTo>
                    <a:pt x="2643" y="1692"/>
                  </a:lnTo>
                  <a:lnTo>
                    <a:pt x="3066" y="6661"/>
                  </a:lnTo>
                  <a:lnTo>
                    <a:pt x="635" y="72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-1081250" y="1585513"/>
              <a:ext cx="235250" cy="95175"/>
            </a:xfrm>
            <a:custGeom>
              <a:avLst/>
              <a:gdLst/>
              <a:ahLst/>
              <a:cxnLst/>
              <a:rect l="l" t="t" r="r" b="b"/>
              <a:pathLst>
                <a:path w="9410" h="3807" extrusionOk="0">
                  <a:moveTo>
                    <a:pt x="106" y="1"/>
                  </a:moveTo>
                  <a:lnTo>
                    <a:pt x="1" y="3701"/>
                  </a:lnTo>
                  <a:lnTo>
                    <a:pt x="9409" y="3806"/>
                  </a:lnTo>
                  <a:lnTo>
                    <a:pt x="9198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-1081250" y="1585513"/>
              <a:ext cx="235250" cy="95175"/>
            </a:xfrm>
            <a:custGeom>
              <a:avLst/>
              <a:gdLst/>
              <a:ahLst/>
              <a:cxnLst/>
              <a:rect l="l" t="t" r="r" b="b"/>
              <a:pathLst>
                <a:path w="9410" h="3807" fill="none" extrusionOk="0">
                  <a:moveTo>
                    <a:pt x="1" y="3701"/>
                  </a:moveTo>
                  <a:lnTo>
                    <a:pt x="106" y="1"/>
                  </a:lnTo>
                  <a:lnTo>
                    <a:pt x="9198" y="1"/>
                  </a:lnTo>
                  <a:lnTo>
                    <a:pt x="9409" y="3806"/>
                  </a:lnTo>
                  <a:lnTo>
                    <a:pt x="1" y="37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-986100" y="1522088"/>
              <a:ext cx="50250" cy="15875"/>
            </a:xfrm>
            <a:custGeom>
              <a:avLst/>
              <a:gdLst/>
              <a:ahLst/>
              <a:cxnLst/>
              <a:rect l="l" t="t" r="r" b="b"/>
              <a:pathLst>
                <a:path w="2010" h="635" extrusionOk="0">
                  <a:moveTo>
                    <a:pt x="1903" y="0"/>
                  </a:moveTo>
                  <a:lnTo>
                    <a:pt x="0" y="106"/>
                  </a:lnTo>
                  <a:lnTo>
                    <a:pt x="2009" y="635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-986100" y="1522088"/>
              <a:ext cx="50250" cy="15875"/>
            </a:xfrm>
            <a:custGeom>
              <a:avLst/>
              <a:gdLst/>
              <a:ahLst/>
              <a:cxnLst/>
              <a:rect l="l" t="t" r="r" b="b"/>
              <a:pathLst>
                <a:path w="2010" h="635" fill="none" extrusionOk="0">
                  <a:moveTo>
                    <a:pt x="1903" y="0"/>
                  </a:moveTo>
                  <a:lnTo>
                    <a:pt x="0" y="106"/>
                  </a:lnTo>
                  <a:lnTo>
                    <a:pt x="2009" y="635"/>
                  </a:lnTo>
                  <a:lnTo>
                    <a:pt x="1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-846025" y="1648938"/>
              <a:ext cx="25" cy="31750"/>
            </a:xfrm>
            <a:custGeom>
              <a:avLst/>
              <a:gdLst/>
              <a:ahLst/>
              <a:cxnLst/>
              <a:rect l="l" t="t" r="r" b="b"/>
              <a:pathLst>
                <a:path w="1" h="1270" extrusionOk="0">
                  <a:moveTo>
                    <a:pt x="0" y="1"/>
                  </a:moveTo>
                  <a:lnTo>
                    <a:pt x="0" y="12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-846025" y="1648938"/>
              <a:ext cx="25" cy="31750"/>
            </a:xfrm>
            <a:custGeom>
              <a:avLst/>
              <a:gdLst/>
              <a:ahLst/>
              <a:cxnLst/>
              <a:rect l="l" t="t" r="r" b="b"/>
              <a:pathLst>
                <a:path w="1" h="1270" fill="none" extrusionOk="0">
                  <a:moveTo>
                    <a:pt x="0" y="1"/>
                  </a:moveTo>
                  <a:lnTo>
                    <a:pt x="0" y="12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-1081250" y="1635738"/>
              <a:ext cx="235250" cy="44950"/>
            </a:xfrm>
            <a:custGeom>
              <a:avLst/>
              <a:gdLst/>
              <a:ahLst/>
              <a:cxnLst/>
              <a:rect l="l" t="t" r="r" b="b"/>
              <a:pathLst>
                <a:path w="9410" h="1798" extrusionOk="0">
                  <a:moveTo>
                    <a:pt x="106" y="0"/>
                  </a:moveTo>
                  <a:lnTo>
                    <a:pt x="1" y="1692"/>
                  </a:lnTo>
                  <a:lnTo>
                    <a:pt x="9409" y="1797"/>
                  </a:lnTo>
                  <a:lnTo>
                    <a:pt x="9409" y="52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-1081250" y="1635738"/>
              <a:ext cx="235250" cy="44950"/>
            </a:xfrm>
            <a:custGeom>
              <a:avLst/>
              <a:gdLst/>
              <a:ahLst/>
              <a:cxnLst/>
              <a:rect l="l" t="t" r="r" b="b"/>
              <a:pathLst>
                <a:path w="9410" h="1798" fill="none" extrusionOk="0">
                  <a:moveTo>
                    <a:pt x="106" y="0"/>
                  </a:moveTo>
                  <a:lnTo>
                    <a:pt x="1" y="1692"/>
                  </a:lnTo>
                  <a:lnTo>
                    <a:pt x="9409" y="1797"/>
                  </a:lnTo>
                  <a:lnTo>
                    <a:pt x="9409" y="529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-1120900" y="1648938"/>
              <a:ext cx="319825" cy="401750"/>
            </a:xfrm>
            <a:custGeom>
              <a:avLst/>
              <a:gdLst/>
              <a:ahLst/>
              <a:cxnLst/>
              <a:rect l="l" t="t" r="r" b="b"/>
              <a:pathLst>
                <a:path w="12793" h="16070" extrusionOk="0">
                  <a:moveTo>
                    <a:pt x="1" y="1"/>
                  </a:moveTo>
                  <a:lnTo>
                    <a:pt x="530" y="16070"/>
                  </a:lnTo>
                  <a:lnTo>
                    <a:pt x="12475" y="16070"/>
                  </a:lnTo>
                  <a:lnTo>
                    <a:pt x="12793" y="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-1049525" y="1775813"/>
              <a:ext cx="190300" cy="190300"/>
            </a:xfrm>
            <a:custGeom>
              <a:avLst/>
              <a:gdLst/>
              <a:ahLst/>
              <a:cxnLst/>
              <a:rect l="l" t="t" r="r" b="b"/>
              <a:pathLst>
                <a:path w="7612" h="7612" extrusionOk="0">
                  <a:moveTo>
                    <a:pt x="3806" y="0"/>
                  </a:moveTo>
                  <a:lnTo>
                    <a:pt x="3066" y="106"/>
                  </a:lnTo>
                  <a:lnTo>
                    <a:pt x="2326" y="317"/>
                  </a:lnTo>
                  <a:lnTo>
                    <a:pt x="1692" y="634"/>
                  </a:lnTo>
                  <a:lnTo>
                    <a:pt x="1057" y="1057"/>
                  </a:lnTo>
                  <a:lnTo>
                    <a:pt x="635" y="1692"/>
                  </a:lnTo>
                  <a:lnTo>
                    <a:pt x="317" y="2326"/>
                  </a:lnTo>
                  <a:lnTo>
                    <a:pt x="106" y="3066"/>
                  </a:lnTo>
                  <a:lnTo>
                    <a:pt x="0" y="3806"/>
                  </a:lnTo>
                  <a:lnTo>
                    <a:pt x="106" y="4546"/>
                  </a:lnTo>
                  <a:lnTo>
                    <a:pt x="317" y="5286"/>
                  </a:lnTo>
                  <a:lnTo>
                    <a:pt x="635" y="5920"/>
                  </a:lnTo>
                  <a:lnTo>
                    <a:pt x="1057" y="6555"/>
                  </a:lnTo>
                  <a:lnTo>
                    <a:pt x="1692" y="6977"/>
                  </a:lnTo>
                  <a:lnTo>
                    <a:pt x="2326" y="7400"/>
                  </a:lnTo>
                  <a:lnTo>
                    <a:pt x="3066" y="7612"/>
                  </a:lnTo>
                  <a:lnTo>
                    <a:pt x="4546" y="7612"/>
                  </a:lnTo>
                  <a:lnTo>
                    <a:pt x="5286" y="7400"/>
                  </a:lnTo>
                  <a:lnTo>
                    <a:pt x="5920" y="6977"/>
                  </a:lnTo>
                  <a:lnTo>
                    <a:pt x="6555" y="6555"/>
                  </a:lnTo>
                  <a:lnTo>
                    <a:pt x="6978" y="5920"/>
                  </a:lnTo>
                  <a:lnTo>
                    <a:pt x="7400" y="5286"/>
                  </a:lnTo>
                  <a:lnTo>
                    <a:pt x="7612" y="4546"/>
                  </a:lnTo>
                  <a:lnTo>
                    <a:pt x="7612" y="3806"/>
                  </a:lnTo>
                  <a:lnTo>
                    <a:pt x="7612" y="3066"/>
                  </a:lnTo>
                  <a:lnTo>
                    <a:pt x="7400" y="2326"/>
                  </a:lnTo>
                  <a:lnTo>
                    <a:pt x="6978" y="1692"/>
                  </a:lnTo>
                  <a:lnTo>
                    <a:pt x="6555" y="1057"/>
                  </a:lnTo>
                  <a:lnTo>
                    <a:pt x="5920" y="634"/>
                  </a:lnTo>
                  <a:lnTo>
                    <a:pt x="5286" y="317"/>
                  </a:lnTo>
                  <a:lnTo>
                    <a:pt x="4546" y="106"/>
                  </a:lnTo>
                  <a:lnTo>
                    <a:pt x="3806" y="0"/>
                  </a:lnTo>
                  <a:close/>
                </a:path>
              </a:pathLst>
            </a:custGeom>
            <a:solidFill>
              <a:srgbClr val="BDD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-983450" y="1815438"/>
              <a:ext cx="60800" cy="116325"/>
            </a:xfrm>
            <a:custGeom>
              <a:avLst/>
              <a:gdLst/>
              <a:ahLst/>
              <a:cxnLst/>
              <a:rect l="l" t="t" r="r" b="b"/>
              <a:pathLst>
                <a:path w="2432" h="4653" extrusionOk="0">
                  <a:moveTo>
                    <a:pt x="2432" y="1"/>
                  </a:moveTo>
                  <a:lnTo>
                    <a:pt x="0" y="212"/>
                  </a:lnTo>
                  <a:lnTo>
                    <a:pt x="317" y="4547"/>
                  </a:lnTo>
                  <a:lnTo>
                    <a:pt x="2326" y="4652"/>
                  </a:lnTo>
                  <a:lnTo>
                    <a:pt x="2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-1023100" y="1852438"/>
              <a:ext cx="137450" cy="42325"/>
            </a:xfrm>
            <a:custGeom>
              <a:avLst/>
              <a:gdLst/>
              <a:ahLst/>
              <a:cxnLst/>
              <a:rect l="l" t="t" r="r" b="b"/>
              <a:pathLst>
                <a:path w="5498" h="1693" extrusionOk="0">
                  <a:moveTo>
                    <a:pt x="0" y="1"/>
                  </a:moveTo>
                  <a:lnTo>
                    <a:pt x="212" y="1692"/>
                  </a:lnTo>
                  <a:lnTo>
                    <a:pt x="5392" y="1692"/>
                  </a:lnTo>
                  <a:lnTo>
                    <a:pt x="54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0" name="Google Shape;770;p36"/>
          <p:cNvGrpSpPr/>
          <p:nvPr/>
        </p:nvGrpSpPr>
        <p:grpSpPr>
          <a:xfrm rot="1619271">
            <a:off x="-1189227" y="3973661"/>
            <a:ext cx="931361" cy="862910"/>
            <a:chOff x="440296" y="3973680"/>
            <a:chExt cx="931364" cy="862912"/>
          </a:xfrm>
        </p:grpSpPr>
        <p:sp>
          <p:nvSpPr>
            <p:cNvPr id="771" name="Google Shape;771;p36"/>
            <p:cNvSpPr/>
            <p:nvPr/>
          </p:nvSpPr>
          <p:spPr>
            <a:xfrm rot="-1064785">
              <a:off x="579089" y="4175826"/>
              <a:ext cx="679239" cy="425518"/>
            </a:xfrm>
            <a:custGeom>
              <a:avLst/>
              <a:gdLst/>
              <a:ahLst/>
              <a:cxnLst/>
              <a:rect l="l" t="t" r="r" b="b"/>
              <a:pathLst>
                <a:path w="27170" h="17021" extrusionOk="0">
                  <a:moveTo>
                    <a:pt x="17021" y="1"/>
                  </a:moveTo>
                  <a:lnTo>
                    <a:pt x="5181" y="1903"/>
                  </a:lnTo>
                  <a:lnTo>
                    <a:pt x="4969" y="13004"/>
                  </a:lnTo>
                  <a:lnTo>
                    <a:pt x="529" y="13744"/>
                  </a:lnTo>
                  <a:lnTo>
                    <a:pt x="0" y="17021"/>
                  </a:lnTo>
                  <a:lnTo>
                    <a:pt x="3701" y="17021"/>
                  </a:lnTo>
                  <a:lnTo>
                    <a:pt x="3701" y="16598"/>
                  </a:lnTo>
                  <a:lnTo>
                    <a:pt x="3806" y="16175"/>
                  </a:lnTo>
                  <a:lnTo>
                    <a:pt x="3912" y="15647"/>
                  </a:lnTo>
                  <a:lnTo>
                    <a:pt x="4123" y="15224"/>
                  </a:lnTo>
                  <a:lnTo>
                    <a:pt x="4335" y="14907"/>
                  </a:lnTo>
                  <a:lnTo>
                    <a:pt x="4758" y="14589"/>
                  </a:lnTo>
                  <a:lnTo>
                    <a:pt x="5075" y="14378"/>
                  </a:lnTo>
                  <a:lnTo>
                    <a:pt x="5498" y="14272"/>
                  </a:lnTo>
                  <a:lnTo>
                    <a:pt x="6026" y="14166"/>
                  </a:lnTo>
                  <a:lnTo>
                    <a:pt x="6449" y="14272"/>
                  </a:lnTo>
                  <a:lnTo>
                    <a:pt x="6872" y="14378"/>
                  </a:lnTo>
                  <a:lnTo>
                    <a:pt x="7189" y="14589"/>
                  </a:lnTo>
                  <a:lnTo>
                    <a:pt x="7612" y="14907"/>
                  </a:lnTo>
                  <a:lnTo>
                    <a:pt x="7823" y="15224"/>
                  </a:lnTo>
                  <a:lnTo>
                    <a:pt x="8035" y="15647"/>
                  </a:lnTo>
                  <a:lnTo>
                    <a:pt x="8141" y="16175"/>
                  </a:lnTo>
                  <a:lnTo>
                    <a:pt x="8246" y="16598"/>
                  </a:lnTo>
                  <a:lnTo>
                    <a:pt x="8246" y="17021"/>
                  </a:lnTo>
                  <a:lnTo>
                    <a:pt x="17549" y="17021"/>
                  </a:lnTo>
                  <a:lnTo>
                    <a:pt x="17549" y="16915"/>
                  </a:lnTo>
                  <a:lnTo>
                    <a:pt x="17549" y="16387"/>
                  </a:lnTo>
                  <a:lnTo>
                    <a:pt x="17761" y="15964"/>
                  </a:lnTo>
                  <a:lnTo>
                    <a:pt x="17972" y="15541"/>
                  </a:lnTo>
                  <a:lnTo>
                    <a:pt x="18184" y="15118"/>
                  </a:lnTo>
                  <a:lnTo>
                    <a:pt x="18501" y="14907"/>
                  </a:lnTo>
                  <a:lnTo>
                    <a:pt x="18924" y="14589"/>
                  </a:lnTo>
                  <a:lnTo>
                    <a:pt x="19346" y="14484"/>
                  </a:lnTo>
                  <a:lnTo>
                    <a:pt x="20298" y="14484"/>
                  </a:lnTo>
                  <a:lnTo>
                    <a:pt x="20721" y="14589"/>
                  </a:lnTo>
                  <a:lnTo>
                    <a:pt x="21038" y="14907"/>
                  </a:lnTo>
                  <a:lnTo>
                    <a:pt x="21355" y="15118"/>
                  </a:lnTo>
                  <a:lnTo>
                    <a:pt x="21672" y="15541"/>
                  </a:lnTo>
                  <a:lnTo>
                    <a:pt x="21884" y="15964"/>
                  </a:lnTo>
                  <a:lnTo>
                    <a:pt x="21989" y="16387"/>
                  </a:lnTo>
                  <a:lnTo>
                    <a:pt x="22095" y="16915"/>
                  </a:lnTo>
                  <a:lnTo>
                    <a:pt x="22095" y="17021"/>
                  </a:lnTo>
                  <a:lnTo>
                    <a:pt x="26535" y="17021"/>
                  </a:lnTo>
                  <a:lnTo>
                    <a:pt x="27169" y="11312"/>
                  </a:lnTo>
                  <a:lnTo>
                    <a:pt x="18606" y="11418"/>
                  </a:lnTo>
                  <a:lnTo>
                    <a:pt x="17021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36"/>
            <p:cNvSpPr/>
            <p:nvPr/>
          </p:nvSpPr>
          <p:spPr>
            <a:xfrm rot="-1064785">
              <a:off x="579089" y="4175826"/>
              <a:ext cx="679239" cy="425518"/>
            </a:xfrm>
            <a:custGeom>
              <a:avLst/>
              <a:gdLst/>
              <a:ahLst/>
              <a:cxnLst/>
              <a:rect l="l" t="t" r="r" b="b"/>
              <a:pathLst>
                <a:path w="27170" h="17021" fill="none" extrusionOk="0">
                  <a:moveTo>
                    <a:pt x="18606" y="11418"/>
                  </a:moveTo>
                  <a:lnTo>
                    <a:pt x="17021" y="1"/>
                  </a:lnTo>
                  <a:lnTo>
                    <a:pt x="5181" y="1903"/>
                  </a:lnTo>
                  <a:lnTo>
                    <a:pt x="4969" y="13004"/>
                  </a:lnTo>
                  <a:lnTo>
                    <a:pt x="529" y="13744"/>
                  </a:lnTo>
                  <a:lnTo>
                    <a:pt x="0" y="17021"/>
                  </a:lnTo>
                  <a:lnTo>
                    <a:pt x="3701" y="17021"/>
                  </a:lnTo>
                  <a:lnTo>
                    <a:pt x="3701" y="17021"/>
                  </a:lnTo>
                  <a:lnTo>
                    <a:pt x="3701" y="16598"/>
                  </a:lnTo>
                  <a:lnTo>
                    <a:pt x="3701" y="16598"/>
                  </a:lnTo>
                  <a:lnTo>
                    <a:pt x="3806" y="16175"/>
                  </a:lnTo>
                  <a:lnTo>
                    <a:pt x="3912" y="15647"/>
                  </a:lnTo>
                  <a:lnTo>
                    <a:pt x="4123" y="15224"/>
                  </a:lnTo>
                  <a:lnTo>
                    <a:pt x="4335" y="14907"/>
                  </a:lnTo>
                  <a:lnTo>
                    <a:pt x="4758" y="14589"/>
                  </a:lnTo>
                  <a:lnTo>
                    <a:pt x="5075" y="14378"/>
                  </a:lnTo>
                  <a:lnTo>
                    <a:pt x="5498" y="14272"/>
                  </a:lnTo>
                  <a:lnTo>
                    <a:pt x="6026" y="14166"/>
                  </a:lnTo>
                  <a:lnTo>
                    <a:pt x="6026" y="14166"/>
                  </a:lnTo>
                  <a:lnTo>
                    <a:pt x="6449" y="14272"/>
                  </a:lnTo>
                  <a:lnTo>
                    <a:pt x="6872" y="14378"/>
                  </a:lnTo>
                  <a:lnTo>
                    <a:pt x="7189" y="14589"/>
                  </a:lnTo>
                  <a:lnTo>
                    <a:pt x="7612" y="14907"/>
                  </a:lnTo>
                  <a:lnTo>
                    <a:pt x="7823" y="15224"/>
                  </a:lnTo>
                  <a:lnTo>
                    <a:pt x="8035" y="15647"/>
                  </a:lnTo>
                  <a:lnTo>
                    <a:pt x="8141" y="16175"/>
                  </a:lnTo>
                  <a:lnTo>
                    <a:pt x="8246" y="16598"/>
                  </a:lnTo>
                  <a:lnTo>
                    <a:pt x="8246" y="16598"/>
                  </a:lnTo>
                  <a:lnTo>
                    <a:pt x="8246" y="17021"/>
                  </a:lnTo>
                  <a:lnTo>
                    <a:pt x="17549" y="17021"/>
                  </a:lnTo>
                  <a:lnTo>
                    <a:pt x="17549" y="16915"/>
                  </a:lnTo>
                  <a:lnTo>
                    <a:pt x="17549" y="16915"/>
                  </a:lnTo>
                  <a:lnTo>
                    <a:pt x="17549" y="16387"/>
                  </a:lnTo>
                  <a:lnTo>
                    <a:pt x="17761" y="15964"/>
                  </a:lnTo>
                  <a:lnTo>
                    <a:pt x="17972" y="15541"/>
                  </a:lnTo>
                  <a:lnTo>
                    <a:pt x="18184" y="15118"/>
                  </a:lnTo>
                  <a:lnTo>
                    <a:pt x="18501" y="14907"/>
                  </a:lnTo>
                  <a:lnTo>
                    <a:pt x="18924" y="14589"/>
                  </a:lnTo>
                  <a:lnTo>
                    <a:pt x="19346" y="14484"/>
                  </a:lnTo>
                  <a:lnTo>
                    <a:pt x="19769" y="14484"/>
                  </a:lnTo>
                  <a:lnTo>
                    <a:pt x="19769" y="14484"/>
                  </a:lnTo>
                  <a:lnTo>
                    <a:pt x="20298" y="14484"/>
                  </a:lnTo>
                  <a:lnTo>
                    <a:pt x="20721" y="14589"/>
                  </a:lnTo>
                  <a:lnTo>
                    <a:pt x="21038" y="14907"/>
                  </a:lnTo>
                  <a:lnTo>
                    <a:pt x="21355" y="15118"/>
                  </a:lnTo>
                  <a:lnTo>
                    <a:pt x="21672" y="15541"/>
                  </a:lnTo>
                  <a:lnTo>
                    <a:pt x="21884" y="15964"/>
                  </a:lnTo>
                  <a:lnTo>
                    <a:pt x="21989" y="16387"/>
                  </a:lnTo>
                  <a:lnTo>
                    <a:pt x="22095" y="16915"/>
                  </a:lnTo>
                  <a:lnTo>
                    <a:pt x="22095" y="17021"/>
                  </a:lnTo>
                  <a:lnTo>
                    <a:pt x="26535" y="17021"/>
                  </a:lnTo>
                  <a:lnTo>
                    <a:pt x="27169" y="11312"/>
                  </a:lnTo>
                  <a:lnTo>
                    <a:pt x="18606" y="11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36"/>
            <p:cNvSpPr/>
            <p:nvPr/>
          </p:nvSpPr>
          <p:spPr>
            <a:xfrm rot="-1064785">
              <a:off x="720407" y="4218156"/>
              <a:ext cx="282821" cy="280171"/>
            </a:xfrm>
            <a:custGeom>
              <a:avLst/>
              <a:gdLst/>
              <a:ahLst/>
              <a:cxnLst/>
              <a:rect l="l" t="t" r="r" b="b"/>
              <a:pathLst>
                <a:path w="11313" h="11207" extrusionOk="0">
                  <a:moveTo>
                    <a:pt x="10044" y="1"/>
                  </a:moveTo>
                  <a:lnTo>
                    <a:pt x="1" y="1798"/>
                  </a:lnTo>
                  <a:lnTo>
                    <a:pt x="1" y="11207"/>
                  </a:lnTo>
                  <a:lnTo>
                    <a:pt x="11313" y="9938"/>
                  </a:lnTo>
                  <a:lnTo>
                    <a:pt x="10044" y="1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36"/>
            <p:cNvSpPr/>
            <p:nvPr/>
          </p:nvSpPr>
          <p:spPr>
            <a:xfrm rot="-1064785">
              <a:off x="720407" y="4218156"/>
              <a:ext cx="282821" cy="280171"/>
            </a:xfrm>
            <a:custGeom>
              <a:avLst/>
              <a:gdLst/>
              <a:ahLst/>
              <a:cxnLst/>
              <a:rect l="l" t="t" r="r" b="b"/>
              <a:pathLst>
                <a:path w="11313" h="11207" fill="none" extrusionOk="0">
                  <a:moveTo>
                    <a:pt x="1" y="1798"/>
                  </a:moveTo>
                  <a:lnTo>
                    <a:pt x="1" y="11207"/>
                  </a:lnTo>
                  <a:lnTo>
                    <a:pt x="11313" y="9938"/>
                  </a:lnTo>
                  <a:lnTo>
                    <a:pt x="10044" y="1"/>
                  </a:lnTo>
                  <a:lnTo>
                    <a:pt x="1" y="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36"/>
            <p:cNvSpPr/>
            <p:nvPr/>
          </p:nvSpPr>
          <p:spPr>
            <a:xfrm rot="-1064785">
              <a:off x="828687" y="4242448"/>
              <a:ext cx="31750" cy="253746"/>
            </a:xfrm>
            <a:custGeom>
              <a:avLst/>
              <a:gdLst/>
              <a:ahLst/>
              <a:cxnLst/>
              <a:rect l="l" t="t" r="r" b="b"/>
              <a:pathLst>
                <a:path w="1270" h="10150" extrusionOk="0">
                  <a:moveTo>
                    <a:pt x="1" y="1"/>
                  </a:moveTo>
                  <a:lnTo>
                    <a:pt x="1058" y="10149"/>
                  </a:lnTo>
                  <a:lnTo>
                    <a:pt x="1269" y="1014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36"/>
            <p:cNvSpPr/>
            <p:nvPr/>
          </p:nvSpPr>
          <p:spPr>
            <a:xfrm rot="-1064785">
              <a:off x="756222" y="4588410"/>
              <a:ext cx="89874" cy="105723"/>
            </a:xfrm>
            <a:custGeom>
              <a:avLst/>
              <a:gdLst/>
              <a:ahLst/>
              <a:cxnLst/>
              <a:rect l="l" t="t" r="r" b="b"/>
              <a:pathLst>
                <a:path w="3595" h="4229" extrusionOk="0">
                  <a:moveTo>
                    <a:pt x="1797" y="0"/>
                  </a:moveTo>
                  <a:lnTo>
                    <a:pt x="1374" y="106"/>
                  </a:lnTo>
                  <a:lnTo>
                    <a:pt x="1057" y="212"/>
                  </a:lnTo>
                  <a:lnTo>
                    <a:pt x="740" y="423"/>
                  </a:lnTo>
                  <a:lnTo>
                    <a:pt x="529" y="635"/>
                  </a:lnTo>
                  <a:lnTo>
                    <a:pt x="317" y="952"/>
                  </a:lnTo>
                  <a:lnTo>
                    <a:pt x="106" y="1375"/>
                  </a:lnTo>
                  <a:lnTo>
                    <a:pt x="0" y="1692"/>
                  </a:lnTo>
                  <a:lnTo>
                    <a:pt x="0" y="2115"/>
                  </a:lnTo>
                  <a:lnTo>
                    <a:pt x="0" y="2538"/>
                  </a:lnTo>
                  <a:lnTo>
                    <a:pt x="106" y="2960"/>
                  </a:lnTo>
                  <a:lnTo>
                    <a:pt x="317" y="3278"/>
                  </a:lnTo>
                  <a:lnTo>
                    <a:pt x="529" y="3595"/>
                  </a:lnTo>
                  <a:lnTo>
                    <a:pt x="740" y="3912"/>
                  </a:lnTo>
                  <a:lnTo>
                    <a:pt x="1057" y="4018"/>
                  </a:lnTo>
                  <a:lnTo>
                    <a:pt x="1374" y="4123"/>
                  </a:lnTo>
                  <a:lnTo>
                    <a:pt x="1797" y="4229"/>
                  </a:lnTo>
                  <a:lnTo>
                    <a:pt x="2114" y="4123"/>
                  </a:lnTo>
                  <a:lnTo>
                    <a:pt x="2432" y="4018"/>
                  </a:lnTo>
                  <a:lnTo>
                    <a:pt x="2749" y="3912"/>
                  </a:lnTo>
                  <a:lnTo>
                    <a:pt x="3066" y="3595"/>
                  </a:lnTo>
                  <a:lnTo>
                    <a:pt x="3277" y="3278"/>
                  </a:lnTo>
                  <a:lnTo>
                    <a:pt x="3383" y="2960"/>
                  </a:lnTo>
                  <a:lnTo>
                    <a:pt x="3489" y="2538"/>
                  </a:lnTo>
                  <a:lnTo>
                    <a:pt x="3594" y="2115"/>
                  </a:lnTo>
                  <a:lnTo>
                    <a:pt x="3489" y="1692"/>
                  </a:lnTo>
                  <a:lnTo>
                    <a:pt x="3383" y="1375"/>
                  </a:lnTo>
                  <a:lnTo>
                    <a:pt x="3277" y="952"/>
                  </a:lnTo>
                  <a:lnTo>
                    <a:pt x="3066" y="635"/>
                  </a:lnTo>
                  <a:lnTo>
                    <a:pt x="2749" y="423"/>
                  </a:lnTo>
                  <a:lnTo>
                    <a:pt x="2432" y="212"/>
                  </a:lnTo>
                  <a:lnTo>
                    <a:pt x="2114" y="106"/>
                  </a:lnTo>
                  <a:lnTo>
                    <a:pt x="1797" y="0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36"/>
            <p:cNvSpPr/>
            <p:nvPr/>
          </p:nvSpPr>
          <p:spPr>
            <a:xfrm rot="-1064785">
              <a:off x="756222" y="4588410"/>
              <a:ext cx="89874" cy="105723"/>
            </a:xfrm>
            <a:custGeom>
              <a:avLst/>
              <a:gdLst/>
              <a:ahLst/>
              <a:cxnLst/>
              <a:rect l="l" t="t" r="r" b="b"/>
              <a:pathLst>
                <a:path w="3595" h="4229" fill="none" extrusionOk="0">
                  <a:moveTo>
                    <a:pt x="3594" y="2115"/>
                  </a:moveTo>
                  <a:lnTo>
                    <a:pt x="3594" y="2115"/>
                  </a:lnTo>
                  <a:lnTo>
                    <a:pt x="3489" y="2538"/>
                  </a:lnTo>
                  <a:lnTo>
                    <a:pt x="3383" y="2960"/>
                  </a:lnTo>
                  <a:lnTo>
                    <a:pt x="3277" y="3278"/>
                  </a:lnTo>
                  <a:lnTo>
                    <a:pt x="3066" y="3595"/>
                  </a:lnTo>
                  <a:lnTo>
                    <a:pt x="2749" y="3912"/>
                  </a:lnTo>
                  <a:lnTo>
                    <a:pt x="2432" y="4018"/>
                  </a:lnTo>
                  <a:lnTo>
                    <a:pt x="2114" y="4123"/>
                  </a:lnTo>
                  <a:lnTo>
                    <a:pt x="1797" y="4229"/>
                  </a:lnTo>
                  <a:lnTo>
                    <a:pt x="1797" y="4229"/>
                  </a:lnTo>
                  <a:lnTo>
                    <a:pt x="1374" y="4123"/>
                  </a:lnTo>
                  <a:lnTo>
                    <a:pt x="1057" y="4018"/>
                  </a:lnTo>
                  <a:lnTo>
                    <a:pt x="740" y="3912"/>
                  </a:lnTo>
                  <a:lnTo>
                    <a:pt x="529" y="3595"/>
                  </a:lnTo>
                  <a:lnTo>
                    <a:pt x="317" y="3278"/>
                  </a:lnTo>
                  <a:lnTo>
                    <a:pt x="106" y="2960"/>
                  </a:lnTo>
                  <a:lnTo>
                    <a:pt x="0" y="2538"/>
                  </a:lnTo>
                  <a:lnTo>
                    <a:pt x="0" y="2115"/>
                  </a:lnTo>
                  <a:lnTo>
                    <a:pt x="0" y="2115"/>
                  </a:lnTo>
                  <a:lnTo>
                    <a:pt x="0" y="1692"/>
                  </a:lnTo>
                  <a:lnTo>
                    <a:pt x="106" y="1375"/>
                  </a:lnTo>
                  <a:lnTo>
                    <a:pt x="317" y="952"/>
                  </a:lnTo>
                  <a:lnTo>
                    <a:pt x="529" y="635"/>
                  </a:lnTo>
                  <a:lnTo>
                    <a:pt x="740" y="423"/>
                  </a:lnTo>
                  <a:lnTo>
                    <a:pt x="1057" y="212"/>
                  </a:lnTo>
                  <a:lnTo>
                    <a:pt x="1374" y="106"/>
                  </a:lnTo>
                  <a:lnTo>
                    <a:pt x="1797" y="0"/>
                  </a:lnTo>
                  <a:lnTo>
                    <a:pt x="1797" y="0"/>
                  </a:lnTo>
                  <a:lnTo>
                    <a:pt x="2114" y="106"/>
                  </a:lnTo>
                  <a:lnTo>
                    <a:pt x="2432" y="212"/>
                  </a:lnTo>
                  <a:lnTo>
                    <a:pt x="2749" y="423"/>
                  </a:lnTo>
                  <a:lnTo>
                    <a:pt x="3066" y="635"/>
                  </a:lnTo>
                  <a:lnTo>
                    <a:pt x="3277" y="952"/>
                  </a:lnTo>
                  <a:lnTo>
                    <a:pt x="3383" y="1375"/>
                  </a:lnTo>
                  <a:lnTo>
                    <a:pt x="3489" y="1692"/>
                  </a:lnTo>
                  <a:lnTo>
                    <a:pt x="3594" y="21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36"/>
            <p:cNvSpPr/>
            <p:nvPr/>
          </p:nvSpPr>
          <p:spPr>
            <a:xfrm rot="-1064785">
              <a:off x="775189" y="4612527"/>
              <a:ext cx="50224" cy="60824"/>
            </a:xfrm>
            <a:custGeom>
              <a:avLst/>
              <a:gdLst/>
              <a:ahLst/>
              <a:cxnLst/>
              <a:rect l="l" t="t" r="r" b="b"/>
              <a:pathLst>
                <a:path w="2009" h="2433" extrusionOk="0">
                  <a:moveTo>
                    <a:pt x="1057" y="1"/>
                  </a:moveTo>
                  <a:lnTo>
                    <a:pt x="634" y="107"/>
                  </a:lnTo>
                  <a:lnTo>
                    <a:pt x="317" y="318"/>
                  </a:lnTo>
                  <a:lnTo>
                    <a:pt x="106" y="741"/>
                  </a:lnTo>
                  <a:lnTo>
                    <a:pt x="0" y="1164"/>
                  </a:lnTo>
                  <a:lnTo>
                    <a:pt x="106" y="1692"/>
                  </a:lnTo>
                  <a:lnTo>
                    <a:pt x="317" y="2009"/>
                  </a:lnTo>
                  <a:lnTo>
                    <a:pt x="634" y="2327"/>
                  </a:lnTo>
                  <a:lnTo>
                    <a:pt x="1057" y="2432"/>
                  </a:lnTo>
                  <a:lnTo>
                    <a:pt x="1374" y="2327"/>
                  </a:lnTo>
                  <a:lnTo>
                    <a:pt x="1797" y="2009"/>
                  </a:lnTo>
                  <a:lnTo>
                    <a:pt x="2009" y="1692"/>
                  </a:lnTo>
                  <a:lnTo>
                    <a:pt x="2009" y="1164"/>
                  </a:lnTo>
                  <a:lnTo>
                    <a:pt x="2009" y="741"/>
                  </a:lnTo>
                  <a:lnTo>
                    <a:pt x="1797" y="318"/>
                  </a:lnTo>
                  <a:lnTo>
                    <a:pt x="1374" y="107"/>
                  </a:lnTo>
                  <a:lnTo>
                    <a:pt x="1057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36"/>
            <p:cNvSpPr/>
            <p:nvPr/>
          </p:nvSpPr>
          <p:spPr>
            <a:xfrm rot="-1064785">
              <a:off x="775189" y="4612527"/>
              <a:ext cx="50224" cy="60824"/>
            </a:xfrm>
            <a:custGeom>
              <a:avLst/>
              <a:gdLst/>
              <a:ahLst/>
              <a:cxnLst/>
              <a:rect l="l" t="t" r="r" b="b"/>
              <a:pathLst>
                <a:path w="2009" h="2433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634" y="107"/>
                  </a:lnTo>
                  <a:lnTo>
                    <a:pt x="317" y="318"/>
                  </a:lnTo>
                  <a:lnTo>
                    <a:pt x="106" y="741"/>
                  </a:lnTo>
                  <a:lnTo>
                    <a:pt x="0" y="1164"/>
                  </a:lnTo>
                  <a:lnTo>
                    <a:pt x="0" y="1164"/>
                  </a:lnTo>
                  <a:lnTo>
                    <a:pt x="106" y="1692"/>
                  </a:lnTo>
                  <a:lnTo>
                    <a:pt x="317" y="2009"/>
                  </a:lnTo>
                  <a:lnTo>
                    <a:pt x="634" y="2327"/>
                  </a:lnTo>
                  <a:lnTo>
                    <a:pt x="1057" y="2432"/>
                  </a:lnTo>
                  <a:lnTo>
                    <a:pt x="1057" y="2432"/>
                  </a:lnTo>
                  <a:lnTo>
                    <a:pt x="1374" y="2327"/>
                  </a:lnTo>
                  <a:lnTo>
                    <a:pt x="1797" y="2009"/>
                  </a:lnTo>
                  <a:lnTo>
                    <a:pt x="2009" y="1692"/>
                  </a:lnTo>
                  <a:lnTo>
                    <a:pt x="2009" y="1164"/>
                  </a:lnTo>
                  <a:lnTo>
                    <a:pt x="2009" y="1164"/>
                  </a:lnTo>
                  <a:lnTo>
                    <a:pt x="2009" y="741"/>
                  </a:lnTo>
                  <a:lnTo>
                    <a:pt x="1797" y="318"/>
                  </a:lnTo>
                  <a:lnTo>
                    <a:pt x="1374" y="107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36"/>
            <p:cNvSpPr/>
            <p:nvPr/>
          </p:nvSpPr>
          <p:spPr>
            <a:xfrm rot="-1064785">
              <a:off x="780063" y="4617890"/>
              <a:ext cx="39674" cy="47599"/>
            </a:xfrm>
            <a:custGeom>
              <a:avLst/>
              <a:gdLst/>
              <a:ahLst/>
              <a:cxnLst/>
              <a:rect l="l" t="t" r="r" b="b"/>
              <a:pathLst>
                <a:path w="1587" h="1904" extrusionOk="0">
                  <a:moveTo>
                    <a:pt x="846" y="0"/>
                  </a:moveTo>
                  <a:lnTo>
                    <a:pt x="529" y="106"/>
                  </a:lnTo>
                  <a:lnTo>
                    <a:pt x="212" y="317"/>
                  </a:lnTo>
                  <a:lnTo>
                    <a:pt x="106" y="635"/>
                  </a:lnTo>
                  <a:lnTo>
                    <a:pt x="1" y="952"/>
                  </a:lnTo>
                  <a:lnTo>
                    <a:pt x="106" y="1375"/>
                  </a:lnTo>
                  <a:lnTo>
                    <a:pt x="212" y="1692"/>
                  </a:lnTo>
                  <a:lnTo>
                    <a:pt x="529" y="1797"/>
                  </a:lnTo>
                  <a:lnTo>
                    <a:pt x="846" y="1903"/>
                  </a:lnTo>
                  <a:lnTo>
                    <a:pt x="1163" y="1797"/>
                  </a:lnTo>
                  <a:lnTo>
                    <a:pt x="1375" y="1692"/>
                  </a:lnTo>
                  <a:lnTo>
                    <a:pt x="1586" y="1375"/>
                  </a:lnTo>
                  <a:lnTo>
                    <a:pt x="1586" y="952"/>
                  </a:lnTo>
                  <a:lnTo>
                    <a:pt x="1586" y="635"/>
                  </a:lnTo>
                  <a:lnTo>
                    <a:pt x="1375" y="317"/>
                  </a:lnTo>
                  <a:lnTo>
                    <a:pt x="1163" y="106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36"/>
            <p:cNvSpPr/>
            <p:nvPr/>
          </p:nvSpPr>
          <p:spPr>
            <a:xfrm rot="-1064785">
              <a:off x="1087224" y="4488390"/>
              <a:ext cx="87249" cy="103098"/>
            </a:xfrm>
            <a:custGeom>
              <a:avLst/>
              <a:gdLst/>
              <a:ahLst/>
              <a:cxnLst/>
              <a:rect l="l" t="t" r="r" b="b"/>
              <a:pathLst>
                <a:path w="3490" h="4124" extrusionOk="0">
                  <a:moveTo>
                    <a:pt x="1375" y="1"/>
                  </a:moveTo>
                  <a:lnTo>
                    <a:pt x="1058" y="107"/>
                  </a:lnTo>
                  <a:lnTo>
                    <a:pt x="741" y="318"/>
                  </a:lnTo>
                  <a:lnTo>
                    <a:pt x="529" y="529"/>
                  </a:lnTo>
                  <a:lnTo>
                    <a:pt x="212" y="847"/>
                  </a:lnTo>
                  <a:lnTo>
                    <a:pt x="107" y="1269"/>
                  </a:lnTo>
                  <a:lnTo>
                    <a:pt x="1" y="1587"/>
                  </a:lnTo>
                  <a:lnTo>
                    <a:pt x="1" y="2009"/>
                  </a:lnTo>
                  <a:lnTo>
                    <a:pt x="1" y="2432"/>
                  </a:lnTo>
                  <a:lnTo>
                    <a:pt x="107" y="2855"/>
                  </a:lnTo>
                  <a:lnTo>
                    <a:pt x="212" y="3172"/>
                  </a:lnTo>
                  <a:lnTo>
                    <a:pt x="529" y="3489"/>
                  </a:lnTo>
                  <a:lnTo>
                    <a:pt x="741" y="3807"/>
                  </a:lnTo>
                  <a:lnTo>
                    <a:pt x="1058" y="4018"/>
                  </a:lnTo>
                  <a:lnTo>
                    <a:pt x="1375" y="4124"/>
                  </a:lnTo>
                  <a:lnTo>
                    <a:pt x="2115" y="4124"/>
                  </a:lnTo>
                  <a:lnTo>
                    <a:pt x="2432" y="4018"/>
                  </a:lnTo>
                  <a:lnTo>
                    <a:pt x="2749" y="3807"/>
                  </a:lnTo>
                  <a:lnTo>
                    <a:pt x="2961" y="3489"/>
                  </a:lnTo>
                  <a:lnTo>
                    <a:pt x="3278" y="3172"/>
                  </a:lnTo>
                  <a:lnTo>
                    <a:pt x="3384" y="2855"/>
                  </a:lnTo>
                  <a:lnTo>
                    <a:pt x="3490" y="2432"/>
                  </a:lnTo>
                  <a:lnTo>
                    <a:pt x="3490" y="2009"/>
                  </a:lnTo>
                  <a:lnTo>
                    <a:pt x="3490" y="1587"/>
                  </a:lnTo>
                  <a:lnTo>
                    <a:pt x="3384" y="1269"/>
                  </a:lnTo>
                  <a:lnTo>
                    <a:pt x="3278" y="847"/>
                  </a:lnTo>
                  <a:lnTo>
                    <a:pt x="2961" y="529"/>
                  </a:lnTo>
                  <a:lnTo>
                    <a:pt x="2749" y="318"/>
                  </a:lnTo>
                  <a:lnTo>
                    <a:pt x="2432" y="107"/>
                  </a:lnTo>
                  <a:lnTo>
                    <a:pt x="2115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36"/>
            <p:cNvSpPr/>
            <p:nvPr/>
          </p:nvSpPr>
          <p:spPr>
            <a:xfrm rot="-1064785">
              <a:off x="1087224" y="4488390"/>
              <a:ext cx="87249" cy="103098"/>
            </a:xfrm>
            <a:custGeom>
              <a:avLst/>
              <a:gdLst/>
              <a:ahLst/>
              <a:cxnLst/>
              <a:rect l="l" t="t" r="r" b="b"/>
              <a:pathLst>
                <a:path w="3490" h="4124" fill="none" extrusionOk="0">
                  <a:moveTo>
                    <a:pt x="3490" y="2009"/>
                  </a:moveTo>
                  <a:lnTo>
                    <a:pt x="3490" y="2009"/>
                  </a:lnTo>
                  <a:lnTo>
                    <a:pt x="3490" y="2432"/>
                  </a:lnTo>
                  <a:lnTo>
                    <a:pt x="3384" y="2855"/>
                  </a:lnTo>
                  <a:lnTo>
                    <a:pt x="3278" y="3172"/>
                  </a:lnTo>
                  <a:lnTo>
                    <a:pt x="2961" y="3489"/>
                  </a:lnTo>
                  <a:lnTo>
                    <a:pt x="2749" y="3807"/>
                  </a:lnTo>
                  <a:lnTo>
                    <a:pt x="2432" y="4018"/>
                  </a:lnTo>
                  <a:lnTo>
                    <a:pt x="2115" y="4124"/>
                  </a:lnTo>
                  <a:lnTo>
                    <a:pt x="1692" y="4124"/>
                  </a:lnTo>
                  <a:lnTo>
                    <a:pt x="1692" y="4124"/>
                  </a:lnTo>
                  <a:lnTo>
                    <a:pt x="1375" y="4124"/>
                  </a:lnTo>
                  <a:lnTo>
                    <a:pt x="1058" y="4018"/>
                  </a:lnTo>
                  <a:lnTo>
                    <a:pt x="741" y="3807"/>
                  </a:lnTo>
                  <a:lnTo>
                    <a:pt x="529" y="3489"/>
                  </a:lnTo>
                  <a:lnTo>
                    <a:pt x="212" y="3172"/>
                  </a:lnTo>
                  <a:lnTo>
                    <a:pt x="107" y="2855"/>
                  </a:lnTo>
                  <a:lnTo>
                    <a:pt x="1" y="2432"/>
                  </a:lnTo>
                  <a:lnTo>
                    <a:pt x="1" y="2009"/>
                  </a:lnTo>
                  <a:lnTo>
                    <a:pt x="1" y="2009"/>
                  </a:lnTo>
                  <a:lnTo>
                    <a:pt x="1" y="1587"/>
                  </a:lnTo>
                  <a:lnTo>
                    <a:pt x="107" y="1269"/>
                  </a:lnTo>
                  <a:lnTo>
                    <a:pt x="212" y="847"/>
                  </a:lnTo>
                  <a:lnTo>
                    <a:pt x="529" y="529"/>
                  </a:lnTo>
                  <a:lnTo>
                    <a:pt x="741" y="318"/>
                  </a:lnTo>
                  <a:lnTo>
                    <a:pt x="1058" y="107"/>
                  </a:lnTo>
                  <a:lnTo>
                    <a:pt x="1375" y="1"/>
                  </a:lnTo>
                  <a:lnTo>
                    <a:pt x="1692" y="1"/>
                  </a:lnTo>
                  <a:lnTo>
                    <a:pt x="1692" y="1"/>
                  </a:lnTo>
                  <a:lnTo>
                    <a:pt x="2115" y="1"/>
                  </a:lnTo>
                  <a:lnTo>
                    <a:pt x="2432" y="107"/>
                  </a:lnTo>
                  <a:lnTo>
                    <a:pt x="2749" y="318"/>
                  </a:lnTo>
                  <a:lnTo>
                    <a:pt x="2961" y="529"/>
                  </a:lnTo>
                  <a:lnTo>
                    <a:pt x="3278" y="847"/>
                  </a:lnTo>
                  <a:lnTo>
                    <a:pt x="3384" y="1269"/>
                  </a:lnTo>
                  <a:lnTo>
                    <a:pt x="3490" y="1587"/>
                  </a:lnTo>
                  <a:lnTo>
                    <a:pt x="3490" y="2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36"/>
            <p:cNvSpPr/>
            <p:nvPr/>
          </p:nvSpPr>
          <p:spPr>
            <a:xfrm rot="-1064785">
              <a:off x="1105723" y="4509541"/>
              <a:ext cx="50249" cy="60799"/>
            </a:xfrm>
            <a:custGeom>
              <a:avLst/>
              <a:gdLst/>
              <a:ahLst/>
              <a:cxnLst/>
              <a:rect l="l" t="t" r="r" b="b"/>
              <a:pathLst>
                <a:path w="2010" h="2432" extrusionOk="0">
                  <a:moveTo>
                    <a:pt x="952" y="1"/>
                  </a:moveTo>
                  <a:lnTo>
                    <a:pt x="635" y="106"/>
                  </a:lnTo>
                  <a:lnTo>
                    <a:pt x="318" y="318"/>
                  </a:lnTo>
                  <a:lnTo>
                    <a:pt x="1" y="741"/>
                  </a:lnTo>
                  <a:lnTo>
                    <a:pt x="1" y="1163"/>
                  </a:lnTo>
                  <a:lnTo>
                    <a:pt x="1" y="1692"/>
                  </a:lnTo>
                  <a:lnTo>
                    <a:pt x="318" y="2115"/>
                  </a:lnTo>
                  <a:lnTo>
                    <a:pt x="635" y="2326"/>
                  </a:lnTo>
                  <a:lnTo>
                    <a:pt x="952" y="2432"/>
                  </a:lnTo>
                  <a:lnTo>
                    <a:pt x="1375" y="2326"/>
                  </a:lnTo>
                  <a:lnTo>
                    <a:pt x="1692" y="2115"/>
                  </a:lnTo>
                  <a:lnTo>
                    <a:pt x="2009" y="1692"/>
                  </a:lnTo>
                  <a:lnTo>
                    <a:pt x="2009" y="1163"/>
                  </a:lnTo>
                  <a:lnTo>
                    <a:pt x="2009" y="741"/>
                  </a:lnTo>
                  <a:lnTo>
                    <a:pt x="1692" y="318"/>
                  </a:lnTo>
                  <a:lnTo>
                    <a:pt x="1375" y="106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36"/>
            <p:cNvSpPr/>
            <p:nvPr/>
          </p:nvSpPr>
          <p:spPr>
            <a:xfrm rot="-1064785">
              <a:off x="1105723" y="4509541"/>
              <a:ext cx="50249" cy="60799"/>
            </a:xfrm>
            <a:custGeom>
              <a:avLst/>
              <a:gdLst/>
              <a:ahLst/>
              <a:cxnLst/>
              <a:rect l="l" t="t" r="r" b="b"/>
              <a:pathLst>
                <a:path w="2010" h="2432" fill="none" extrusionOk="0">
                  <a:moveTo>
                    <a:pt x="952" y="1"/>
                  </a:moveTo>
                  <a:lnTo>
                    <a:pt x="952" y="1"/>
                  </a:lnTo>
                  <a:lnTo>
                    <a:pt x="635" y="106"/>
                  </a:lnTo>
                  <a:lnTo>
                    <a:pt x="318" y="318"/>
                  </a:lnTo>
                  <a:lnTo>
                    <a:pt x="1" y="741"/>
                  </a:lnTo>
                  <a:lnTo>
                    <a:pt x="1" y="1163"/>
                  </a:lnTo>
                  <a:lnTo>
                    <a:pt x="1" y="1163"/>
                  </a:lnTo>
                  <a:lnTo>
                    <a:pt x="1" y="1692"/>
                  </a:lnTo>
                  <a:lnTo>
                    <a:pt x="318" y="2115"/>
                  </a:lnTo>
                  <a:lnTo>
                    <a:pt x="635" y="2326"/>
                  </a:lnTo>
                  <a:lnTo>
                    <a:pt x="952" y="2432"/>
                  </a:lnTo>
                  <a:lnTo>
                    <a:pt x="952" y="2432"/>
                  </a:lnTo>
                  <a:lnTo>
                    <a:pt x="1375" y="2326"/>
                  </a:lnTo>
                  <a:lnTo>
                    <a:pt x="1692" y="2115"/>
                  </a:lnTo>
                  <a:lnTo>
                    <a:pt x="2009" y="1692"/>
                  </a:lnTo>
                  <a:lnTo>
                    <a:pt x="2009" y="1163"/>
                  </a:lnTo>
                  <a:lnTo>
                    <a:pt x="2009" y="1163"/>
                  </a:lnTo>
                  <a:lnTo>
                    <a:pt x="2009" y="741"/>
                  </a:lnTo>
                  <a:lnTo>
                    <a:pt x="1692" y="318"/>
                  </a:lnTo>
                  <a:lnTo>
                    <a:pt x="1375" y="106"/>
                  </a:lnTo>
                  <a:lnTo>
                    <a:pt x="9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36"/>
            <p:cNvSpPr/>
            <p:nvPr/>
          </p:nvSpPr>
          <p:spPr>
            <a:xfrm rot="-1064785">
              <a:off x="1110619" y="4514876"/>
              <a:ext cx="39674" cy="47599"/>
            </a:xfrm>
            <a:custGeom>
              <a:avLst/>
              <a:gdLst/>
              <a:ahLst/>
              <a:cxnLst/>
              <a:rect l="l" t="t" r="r" b="b"/>
              <a:pathLst>
                <a:path w="1587" h="1904" extrusionOk="0">
                  <a:moveTo>
                    <a:pt x="740" y="1"/>
                  </a:moveTo>
                  <a:lnTo>
                    <a:pt x="423" y="107"/>
                  </a:lnTo>
                  <a:lnTo>
                    <a:pt x="212" y="318"/>
                  </a:lnTo>
                  <a:lnTo>
                    <a:pt x="0" y="635"/>
                  </a:lnTo>
                  <a:lnTo>
                    <a:pt x="0" y="952"/>
                  </a:lnTo>
                  <a:lnTo>
                    <a:pt x="0" y="1375"/>
                  </a:lnTo>
                  <a:lnTo>
                    <a:pt x="212" y="1692"/>
                  </a:lnTo>
                  <a:lnTo>
                    <a:pt x="423" y="1904"/>
                  </a:lnTo>
                  <a:lnTo>
                    <a:pt x="1057" y="1904"/>
                  </a:lnTo>
                  <a:lnTo>
                    <a:pt x="1375" y="1692"/>
                  </a:lnTo>
                  <a:lnTo>
                    <a:pt x="1586" y="1375"/>
                  </a:lnTo>
                  <a:lnTo>
                    <a:pt x="1586" y="952"/>
                  </a:lnTo>
                  <a:lnTo>
                    <a:pt x="1586" y="635"/>
                  </a:lnTo>
                  <a:lnTo>
                    <a:pt x="1375" y="318"/>
                  </a:lnTo>
                  <a:lnTo>
                    <a:pt x="1057" y="107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rgbClr val="CC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36"/>
            <p:cNvSpPr/>
            <p:nvPr/>
          </p:nvSpPr>
          <p:spPr>
            <a:xfrm rot="-1064785">
              <a:off x="1001038" y="4386783"/>
              <a:ext cx="37024" cy="52899"/>
            </a:xfrm>
            <a:custGeom>
              <a:avLst/>
              <a:gdLst/>
              <a:ahLst/>
              <a:cxnLst/>
              <a:rect l="l" t="t" r="r" b="b"/>
              <a:pathLst>
                <a:path w="1481" h="2116" extrusionOk="0">
                  <a:moveTo>
                    <a:pt x="0" y="1"/>
                  </a:moveTo>
                  <a:lnTo>
                    <a:pt x="423" y="2115"/>
                  </a:lnTo>
                  <a:lnTo>
                    <a:pt x="846" y="1904"/>
                  </a:lnTo>
                  <a:lnTo>
                    <a:pt x="1163" y="1692"/>
                  </a:lnTo>
                  <a:lnTo>
                    <a:pt x="1375" y="1375"/>
                  </a:lnTo>
                  <a:lnTo>
                    <a:pt x="1480" y="1058"/>
                  </a:lnTo>
                  <a:lnTo>
                    <a:pt x="1480" y="846"/>
                  </a:lnTo>
                  <a:lnTo>
                    <a:pt x="1375" y="635"/>
                  </a:lnTo>
                  <a:lnTo>
                    <a:pt x="1163" y="424"/>
                  </a:lnTo>
                  <a:lnTo>
                    <a:pt x="84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36"/>
            <p:cNvSpPr/>
            <p:nvPr/>
          </p:nvSpPr>
          <p:spPr>
            <a:xfrm rot="-1064785">
              <a:off x="1001038" y="4386783"/>
              <a:ext cx="37024" cy="52899"/>
            </a:xfrm>
            <a:custGeom>
              <a:avLst/>
              <a:gdLst/>
              <a:ahLst/>
              <a:cxnLst/>
              <a:rect l="l" t="t" r="r" b="b"/>
              <a:pathLst>
                <a:path w="1481" h="2116" fill="none" extrusionOk="0">
                  <a:moveTo>
                    <a:pt x="0" y="1"/>
                  </a:moveTo>
                  <a:lnTo>
                    <a:pt x="423" y="2115"/>
                  </a:lnTo>
                  <a:lnTo>
                    <a:pt x="423" y="2115"/>
                  </a:lnTo>
                  <a:lnTo>
                    <a:pt x="846" y="1904"/>
                  </a:lnTo>
                  <a:lnTo>
                    <a:pt x="1163" y="1692"/>
                  </a:lnTo>
                  <a:lnTo>
                    <a:pt x="1375" y="1375"/>
                  </a:lnTo>
                  <a:lnTo>
                    <a:pt x="1480" y="1058"/>
                  </a:lnTo>
                  <a:lnTo>
                    <a:pt x="1480" y="846"/>
                  </a:lnTo>
                  <a:lnTo>
                    <a:pt x="1375" y="635"/>
                  </a:lnTo>
                  <a:lnTo>
                    <a:pt x="1163" y="424"/>
                  </a:lnTo>
                  <a:lnTo>
                    <a:pt x="846" y="3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36"/>
            <p:cNvSpPr/>
            <p:nvPr/>
          </p:nvSpPr>
          <p:spPr>
            <a:xfrm rot="-1064785">
              <a:off x="1001038" y="4386783"/>
              <a:ext cx="37024" cy="52899"/>
            </a:xfrm>
            <a:custGeom>
              <a:avLst/>
              <a:gdLst/>
              <a:ahLst/>
              <a:cxnLst/>
              <a:rect l="l" t="t" r="r" b="b"/>
              <a:pathLst>
                <a:path w="1481" h="2116" extrusionOk="0">
                  <a:moveTo>
                    <a:pt x="0" y="1"/>
                  </a:moveTo>
                  <a:lnTo>
                    <a:pt x="423" y="2115"/>
                  </a:lnTo>
                  <a:lnTo>
                    <a:pt x="952" y="1798"/>
                  </a:lnTo>
                  <a:lnTo>
                    <a:pt x="1375" y="1481"/>
                  </a:lnTo>
                  <a:lnTo>
                    <a:pt x="1480" y="1269"/>
                  </a:lnTo>
                  <a:lnTo>
                    <a:pt x="1480" y="1058"/>
                  </a:lnTo>
                  <a:lnTo>
                    <a:pt x="1375" y="741"/>
                  </a:lnTo>
                  <a:lnTo>
                    <a:pt x="1163" y="424"/>
                  </a:lnTo>
                  <a:lnTo>
                    <a:pt x="740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36"/>
            <p:cNvSpPr/>
            <p:nvPr/>
          </p:nvSpPr>
          <p:spPr>
            <a:xfrm rot="-1064785">
              <a:off x="1001038" y="4386783"/>
              <a:ext cx="37024" cy="52899"/>
            </a:xfrm>
            <a:custGeom>
              <a:avLst/>
              <a:gdLst/>
              <a:ahLst/>
              <a:cxnLst/>
              <a:rect l="l" t="t" r="r" b="b"/>
              <a:pathLst>
                <a:path w="1481" h="2116" fill="none" extrusionOk="0">
                  <a:moveTo>
                    <a:pt x="0" y="1"/>
                  </a:moveTo>
                  <a:lnTo>
                    <a:pt x="423" y="2115"/>
                  </a:lnTo>
                  <a:lnTo>
                    <a:pt x="423" y="2115"/>
                  </a:lnTo>
                  <a:lnTo>
                    <a:pt x="952" y="1798"/>
                  </a:lnTo>
                  <a:lnTo>
                    <a:pt x="1375" y="1481"/>
                  </a:lnTo>
                  <a:lnTo>
                    <a:pt x="1480" y="1269"/>
                  </a:lnTo>
                  <a:lnTo>
                    <a:pt x="1480" y="1058"/>
                  </a:lnTo>
                  <a:lnTo>
                    <a:pt x="1480" y="1058"/>
                  </a:lnTo>
                  <a:lnTo>
                    <a:pt x="1375" y="741"/>
                  </a:lnTo>
                  <a:lnTo>
                    <a:pt x="1163" y="424"/>
                  </a:lnTo>
                  <a:lnTo>
                    <a:pt x="740" y="2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36"/>
            <p:cNvSpPr/>
            <p:nvPr/>
          </p:nvSpPr>
          <p:spPr>
            <a:xfrm rot="-1064785">
              <a:off x="907740" y="4497148"/>
              <a:ext cx="47599" cy="10600"/>
            </a:xfrm>
            <a:custGeom>
              <a:avLst/>
              <a:gdLst/>
              <a:ahLst/>
              <a:cxnLst/>
              <a:rect l="l" t="t" r="r" b="b"/>
              <a:pathLst>
                <a:path w="1904" h="424" extrusionOk="0">
                  <a:moveTo>
                    <a:pt x="952" y="0"/>
                  </a:moveTo>
                  <a:lnTo>
                    <a:pt x="424" y="106"/>
                  </a:lnTo>
                  <a:lnTo>
                    <a:pt x="212" y="212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1904" y="212"/>
                  </a:lnTo>
                  <a:lnTo>
                    <a:pt x="1692" y="106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36"/>
            <p:cNvSpPr/>
            <p:nvPr/>
          </p:nvSpPr>
          <p:spPr>
            <a:xfrm rot="-1064785">
              <a:off x="907740" y="4497148"/>
              <a:ext cx="47599" cy="10600"/>
            </a:xfrm>
            <a:custGeom>
              <a:avLst/>
              <a:gdLst/>
              <a:ahLst/>
              <a:cxnLst/>
              <a:rect l="l" t="t" r="r" b="b"/>
              <a:pathLst>
                <a:path w="1904" h="424" fill="none" extrusionOk="0">
                  <a:moveTo>
                    <a:pt x="952" y="0"/>
                  </a:moveTo>
                  <a:lnTo>
                    <a:pt x="952" y="0"/>
                  </a:lnTo>
                  <a:lnTo>
                    <a:pt x="424" y="106"/>
                  </a:lnTo>
                  <a:lnTo>
                    <a:pt x="212" y="212"/>
                  </a:lnTo>
                  <a:lnTo>
                    <a:pt x="1" y="423"/>
                  </a:lnTo>
                  <a:lnTo>
                    <a:pt x="1904" y="212"/>
                  </a:lnTo>
                  <a:lnTo>
                    <a:pt x="1904" y="212"/>
                  </a:lnTo>
                  <a:lnTo>
                    <a:pt x="1692" y="106"/>
                  </a:lnTo>
                  <a:lnTo>
                    <a:pt x="1375" y="0"/>
                  </a:lnTo>
                  <a:lnTo>
                    <a:pt x="9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36"/>
            <p:cNvSpPr/>
            <p:nvPr/>
          </p:nvSpPr>
          <p:spPr>
            <a:xfrm rot="-1064785">
              <a:off x="522759" y="4074766"/>
              <a:ext cx="766438" cy="660740"/>
            </a:xfrm>
            <a:custGeom>
              <a:avLst/>
              <a:gdLst/>
              <a:ahLst/>
              <a:cxnLst/>
              <a:rect l="l" t="t" r="r" b="b"/>
              <a:pathLst>
                <a:path w="30658" h="26430" extrusionOk="0">
                  <a:moveTo>
                    <a:pt x="29178" y="1"/>
                  </a:moveTo>
                  <a:lnTo>
                    <a:pt x="15223" y="12264"/>
                  </a:lnTo>
                  <a:lnTo>
                    <a:pt x="1269" y="107"/>
                  </a:lnTo>
                  <a:lnTo>
                    <a:pt x="0" y="1692"/>
                  </a:lnTo>
                  <a:lnTo>
                    <a:pt x="14060" y="13321"/>
                  </a:lnTo>
                  <a:lnTo>
                    <a:pt x="106" y="25584"/>
                  </a:lnTo>
                  <a:lnTo>
                    <a:pt x="634" y="26430"/>
                  </a:lnTo>
                  <a:lnTo>
                    <a:pt x="15223" y="14273"/>
                  </a:lnTo>
                  <a:lnTo>
                    <a:pt x="29812" y="26324"/>
                  </a:lnTo>
                  <a:lnTo>
                    <a:pt x="30658" y="25690"/>
                  </a:lnTo>
                  <a:lnTo>
                    <a:pt x="16386" y="13321"/>
                  </a:lnTo>
                  <a:lnTo>
                    <a:pt x="30552" y="1375"/>
                  </a:lnTo>
                  <a:lnTo>
                    <a:pt x="29178" y="1"/>
                  </a:lnTo>
                  <a:close/>
                </a:path>
              </a:pathLst>
            </a:custGeom>
            <a:solidFill>
              <a:srgbClr val="BDD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3" name="Google Shape;793;p36"/>
          <p:cNvGrpSpPr/>
          <p:nvPr/>
        </p:nvGrpSpPr>
        <p:grpSpPr>
          <a:xfrm>
            <a:off x="-1185407" y="1166717"/>
            <a:ext cx="714136" cy="648739"/>
            <a:chOff x="444093" y="1166717"/>
            <a:chExt cx="714136" cy="648739"/>
          </a:xfrm>
        </p:grpSpPr>
        <p:sp>
          <p:nvSpPr>
            <p:cNvPr id="794" name="Google Shape;794;p36"/>
            <p:cNvSpPr/>
            <p:nvPr/>
          </p:nvSpPr>
          <p:spPr>
            <a:xfrm rot="-706644">
              <a:off x="688900" y="1569710"/>
              <a:ext cx="306585" cy="216739"/>
            </a:xfrm>
            <a:custGeom>
              <a:avLst/>
              <a:gdLst/>
              <a:ahLst/>
              <a:cxnLst/>
              <a:rect l="l" t="t" r="r" b="b"/>
              <a:pathLst>
                <a:path w="12264" h="8670" extrusionOk="0">
                  <a:moveTo>
                    <a:pt x="8563" y="0"/>
                  </a:moveTo>
                  <a:lnTo>
                    <a:pt x="3489" y="106"/>
                  </a:lnTo>
                  <a:lnTo>
                    <a:pt x="3383" y="7506"/>
                  </a:lnTo>
                  <a:lnTo>
                    <a:pt x="0" y="8246"/>
                  </a:lnTo>
                  <a:lnTo>
                    <a:pt x="106" y="8669"/>
                  </a:lnTo>
                  <a:lnTo>
                    <a:pt x="12158" y="8669"/>
                  </a:lnTo>
                  <a:lnTo>
                    <a:pt x="12263" y="8246"/>
                  </a:lnTo>
                  <a:lnTo>
                    <a:pt x="8775" y="7295"/>
                  </a:lnTo>
                  <a:lnTo>
                    <a:pt x="8563" y="0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36"/>
            <p:cNvSpPr/>
            <p:nvPr/>
          </p:nvSpPr>
          <p:spPr>
            <a:xfrm rot="-706644">
              <a:off x="688900" y="1569710"/>
              <a:ext cx="306585" cy="216739"/>
            </a:xfrm>
            <a:custGeom>
              <a:avLst/>
              <a:gdLst/>
              <a:ahLst/>
              <a:cxnLst/>
              <a:rect l="l" t="t" r="r" b="b"/>
              <a:pathLst>
                <a:path w="12264" h="8670" fill="none" extrusionOk="0">
                  <a:moveTo>
                    <a:pt x="3489" y="106"/>
                  </a:moveTo>
                  <a:lnTo>
                    <a:pt x="3383" y="7506"/>
                  </a:lnTo>
                  <a:lnTo>
                    <a:pt x="0" y="8246"/>
                  </a:lnTo>
                  <a:lnTo>
                    <a:pt x="106" y="8669"/>
                  </a:lnTo>
                  <a:lnTo>
                    <a:pt x="12158" y="8669"/>
                  </a:lnTo>
                  <a:lnTo>
                    <a:pt x="12263" y="8246"/>
                  </a:lnTo>
                  <a:lnTo>
                    <a:pt x="8775" y="7295"/>
                  </a:lnTo>
                  <a:lnTo>
                    <a:pt x="8563" y="0"/>
                  </a:lnTo>
                  <a:lnTo>
                    <a:pt x="3489" y="1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36"/>
            <p:cNvSpPr/>
            <p:nvPr/>
          </p:nvSpPr>
          <p:spPr>
            <a:xfrm rot="-706644">
              <a:off x="903186" y="1649095"/>
              <a:ext cx="2650" cy="21174"/>
            </a:xfrm>
            <a:custGeom>
              <a:avLst/>
              <a:gdLst/>
              <a:ahLst/>
              <a:cxnLst/>
              <a:rect l="l" t="t" r="r" b="b"/>
              <a:pathLst>
                <a:path w="106" h="847" extrusionOk="0">
                  <a:moveTo>
                    <a:pt x="0" y="1"/>
                  </a:moveTo>
                  <a:lnTo>
                    <a:pt x="0" y="846"/>
                  </a:lnTo>
                  <a:lnTo>
                    <a:pt x="106" y="74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CA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36"/>
            <p:cNvSpPr/>
            <p:nvPr/>
          </p:nvSpPr>
          <p:spPr>
            <a:xfrm rot="-706644">
              <a:off x="903186" y="1649095"/>
              <a:ext cx="2650" cy="21174"/>
            </a:xfrm>
            <a:custGeom>
              <a:avLst/>
              <a:gdLst/>
              <a:ahLst/>
              <a:cxnLst/>
              <a:rect l="l" t="t" r="r" b="b"/>
              <a:pathLst>
                <a:path w="106" h="847" fill="none" extrusionOk="0">
                  <a:moveTo>
                    <a:pt x="0" y="1"/>
                  </a:moveTo>
                  <a:lnTo>
                    <a:pt x="0" y="846"/>
                  </a:lnTo>
                  <a:lnTo>
                    <a:pt x="106" y="741"/>
                  </a:lnTo>
                  <a:lnTo>
                    <a:pt x="106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36"/>
            <p:cNvSpPr/>
            <p:nvPr/>
          </p:nvSpPr>
          <p:spPr>
            <a:xfrm rot="-706644">
              <a:off x="774357" y="1673365"/>
              <a:ext cx="2675" cy="31748"/>
            </a:xfrm>
            <a:custGeom>
              <a:avLst/>
              <a:gdLst/>
              <a:ahLst/>
              <a:cxnLst/>
              <a:rect l="l" t="t" r="r" b="b"/>
              <a:pathLst>
                <a:path w="107" h="1270" fill="none" extrusionOk="0">
                  <a:moveTo>
                    <a:pt x="106" y="1"/>
                  </a:moveTo>
                  <a:lnTo>
                    <a:pt x="0" y="1269"/>
                  </a:lnTo>
                  <a:lnTo>
                    <a:pt x="0" y="1269"/>
                  </a:lnTo>
                  <a:lnTo>
                    <a:pt x="106" y="1"/>
                  </a:lnTo>
                  <a:lnTo>
                    <a:pt x="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36"/>
            <p:cNvSpPr/>
            <p:nvPr/>
          </p:nvSpPr>
          <p:spPr>
            <a:xfrm rot="-706644">
              <a:off x="772994" y="1660149"/>
              <a:ext cx="132169" cy="31748"/>
            </a:xfrm>
            <a:custGeom>
              <a:avLst/>
              <a:gdLst/>
              <a:ahLst/>
              <a:cxnLst/>
              <a:rect l="l" t="t" r="r" b="b"/>
              <a:pathLst>
                <a:path w="5287" h="1270" extrusionOk="0">
                  <a:moveTo>
                    <a:pt x="106" y="1"/>
                  </a:moveTo>
                  <a:lnTo>
                    <a:pt x="0" y="1269"/>
                  </a:lnTo>
                  <a:lnTo>
                    <a:pt x="5286" y="952"/>
                  </a:lnTo>
                  <a:lnTo>
                    <a:pt x="5286" y="107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36"/>
            <p:cNvSpPr/>
            <p:nvPr/>
          </p:nvSpPr>
          <p:spPr>
            <a:xfrm rot="-706644">
              <a:off x="772994" y="1660149"/>
              <a:ext cx="132169" cy="31748"/>
            </a:xfrm>
            <a:custGeom>
              <a:avLst/>
              <a:gdLst/>
              <a:ahLst/>
              <a:cxnLst/>
              <a:rect l="l" t="t" r="r" b="b"/>
              <a:pathLst>
                <a:path w="5287" h="1270" fill="none" extrusionOk="0">
                  <a:moveTo>
                    <a:pt x="106" y="1"/>
                  </a:moveTo>
                  <a:lnTo>
                    <a:pt x="0" y="1269"/>
                  </a:lnTo>
                  <a:lnTo>
                    <a:pt x="5286" y="952"/>
                  </a:lnTo>
                  <a:lnTo>
                    <a:pt x="5286" y="107"/>
                  </a:lnTo>
                  <a:lnTo>
                    <a:pt x="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36"/>
            <p:cNvSpPr/>
            <p:nvPr/>
          </p:nvSpPr>
          <p:spPr>
            <a:xfrm rot="-706644">
              <a:off x="482701" y="1227044"/>
              <a:ext cx="636919" cy="444003"/>
            </a:xfrm>
            <a:custGeom>
              <a:avLst/>
              <a:gdLst/>
              <a:ahLst/>
              <a:cxnLst/>
              <a:rect l="l" t="t" r="r" b="b"/>
              <a:pathLst>
                <a:path w="25478" h="17761" extrusionOk="0">
                  <a:moveTo>
                    <a:pt x="25478" y="1"/>
                  </a:moveTo>
                  <a:lnTo>
                    <a:pt x="0" y="212"/>
                  </a:lnTo>
                  <a:lnTo>
                    <a:pt x="1058" y="17232"/>
                  </a:lnTo>
                  <a:lnTo>
                    <a:pt x="24632" y="17761"/>
                  </a:lnTo>
                  <a:lnTo>
                    <a:pt x="25478" y="1"/>
                  </a:lnTo>
                  <a:close/>
                </a:path>
              </a:pathLst>
            </a:custGeom>
            <a:solidFill>
              <a:srgbClr val="59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36"/>
            <p:cNvSpPr/>
            <p:nvPr/>
          </p:nvSpPr>
          <p:spPr>
            <a:xfrm rot="-706644">
              <a:off x="482701" y="1227044"/>
              <a:ext cx="636919" cy="444003"/>
            </a:xfrm>
            <a:custGeom>
              <a:avLst/>
              <a:gdLst/>
              <a:ahLst/>
              <a:cxnLst/>
              <a:rect l="l" t="t" r="r" b="b"/>
              <a:pathLst>
                <a:path w="25478" h="17761" fill="none" extrusionOk="0">
                  <a:moveTo>
                    <a:pt x="0" y="212"/>
                  </a:moveTo>
                  <a:lnTo>
                    <a:pt x="1058" y="17232"/>
                  </a:lnTo>
                  <a:lnTo>
                    <a:pt x="24632" y="17761"/>
                  </a:lnTo>
                  <a:lnTo>
                    <a:pt x="25478" y="1"/>
                  </a:lnTo>
                  <a:lnTo>
                    <a:pt x="0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36"/>
            <p:cNvSpPr/>
            <p:nvPr/>
          </p:nvSpPr>
          <p:spPr>
            <a:xfrm rot="-706644">
              <a:off x="524977" y="1253467"/>
              <a:ext cx="552373" cy="391156"/>
            </a:xfrm>
            <a:custGeom>
              <a:avLst/>
              <a:gdLst/>
              <a:ahLst/>
              <a:cxnLst/>
              <a:rect l="l" t="t" r="r" b="b"/>
              <a:pathLst>
                <a:path w="22096" h="15647" extrusionOk="0">
                  <a:moveTo>
                    <a:pt x="21673" y="318"/>
                  </a:moveTo>
                  <a:lnTo>
                    <a:pt x="21038" y="15330"/>
                  </a:lnTo>
                  <a:lnTo>
                    <a:pt x="13321" y="15118"/>
                  </a:lnTo>
                  <a:lnTo>
                    <a:pt x="10044" y="15118"/>
                  </a:lnTo>
                  <a:lnTo>
                    <a:pt x="1270" y="14907"/>
                  </a:lnTo>
                  <a:lnTo>
                    <a:pt x="318" y="529"/>
                  </a:lnTo>
                  <a:lnTo>
                    <a:pt x="14590" y="424"/>
                  </a:lnTo>
                  <a:lnTo>
                    <a:pt x="17338" y="318"/>
                  </a:lnTo>
                  <a:close/>
                  <a:moveTo>
                    <a:pt x="22096" y="1"/>
                  </a:moveTo>
                  <a:lnTo>
                    <a:pt x="1" y="318"/>
                  </a:lnTo>
                  <a:lnTo>
                    <a:pt x="847" y="15118"/>
                  </a:lnTo>
                  <a:lnTo>
                    <a:pt x="21461" y="15647"/>
                  </a:lnTo>
                  <a:lnTo>
                    <a:pt x="22096" y="1"/>
                  </a:lnTo>
                  <a:close/>
                </a:path>
              </a:pathLst>
            </a:custGeom>
            <a:solidFill>
              <a:srgbClr val="477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36"/>
            <p:cNvSpPr/>
            <p:nvPr/>
          </p:nvSpPr>
          <p:spPr>
            <a:xfrm rot="-706644">
              <a:off x="532957" y="1261684"/>
              <a:ext cx="533849" cy="375282"/>
            </a:xfrm>
            <a:custGeom>
              <a:avLst/>
              <a:gdLst/>
              <a:ahLst/>
              <a:cxnLst/>
              <a:rect l="l" t="t" r="r" b="b"/>
              <a:pathLst>
                <a:path w="21355" h="15012" fill="none" extrusionOk="0">
                  <a:moveTo>
                    <a:pt x="21355" y="0"/>
                  </a:moveTo>
                  <a:lnTo>
                    <a:pt x="21355" y="0"/>
                  </a:lnTo>
                  <a:lnTo>
                    <a:pt x="20720" y="15012"/>
                  </a:lnTo>
                  <a:lnTo>
                    <a:pt x="13003" y="14800"/>
                  </a:lnTo>
                  <a:lnTo>
                    <a:pt x="11629" y="14800"/>
                  </a:lnTo>
                  <a:lnTo>
                    <a:pt x="10360" y="14800"/>
                  </a:lnTo>
                  <a:lnTo>
                    <a:pt x="10360" y="14800"/>
                  </a:lnTo>
                  <a:lnTo>
                    <a:pt x="9726" y="14800"/>
                  </a:lnTo>
                  <a:lnTo>
                    <a:pt x="952" y="14589"/>
                  </a:lnTo>
                  <a:lnTo>
                    <a:pt x="0" y="211"/>
                  </a:lnTo>
                  <a:lnTo>
                    <a:pt x="14272" y="106"/>
                  </a:lnTo>
                  <a:lnTo>
                    <a:pt x="14272" y="106"/>
                  </a:lnTo>
                  <a:lnTo>
                    <a:pt x="17020" y="0"/>
                  </a:lnTo>
                  <a:lnTo>
                    <a:pt x="213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36"/>
            <p:cNvSpPr/>
            <p:nvPr/>
          </p:nvSpPr>
          <p:spPr>
            <a:xfrm rot="-706644">
              <a:off x="524977" y="1253467"/>
              <a:ext cx="552373" cy="391156"/>
            </a:xfrm>
            <a:custGeom>
              <a:avLst/>
              <a:gdLst/>
              <a:ahLst/>
              <a:cxnLst/>
              <a:rect l="l" t="t" r="r" b="b"/>
              <a:pathLst>
                <a:path w="22096" h="15647" fill="none" extrusionOk="0">
                  <a:moveTo>
                    <a:pt x="22096" y="1"/>
                  </a:moveTo>
                  <a:lnTo>
                    <a:pt x="1" y="318"/>
                  </a:lnTo>
                  <a:lnTo>
                    <a:pt x="847" y="15118"/>
                  </a:lnTo>
                  <a:lnTo>
                    <a:pt x="21461" y="15647"/>
                  </a:lnTo>
                  <a:lnTo>
                    <a:pt x="220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36"/>
            <p:cNvSpPr/>
            <p:nvPr/>
          </p:nvSpPr>
          <p:spPr>
            <a:xfrm rot="-706644">
              <a:off x="532957" y="1261684"/>
              <a:ext cx="533849" cy="375282"/>
            </a:xfrm>
            <a:custGeom>
              <a:avLst/>
              <a:gdLst/>
              <a:ahLst/>
              <a:cxnLst/>
              <a:rect l="l" t="t" r="r" b="b"/>
              <a:pathLst>
                <a:path w="21355" h="15012" extrusionOk="0">
                  <a:moveTo>
                    <a:pt x="21355" y="0"/>
                  </a:moveTo>
                  <a:lnTo>
                    <a:pt x="0" y="211"/>
                  </a:lnTo>
                  <a:lnTo>
                    <a:pt x="952" y="14589"/>
                  </a:lnTo>
                  <a:lnTo>
                    <a:pt x="20720" y="15012"/>
                  </a:lnTo>
                  <a:lnTo>
                    <a:pt x="21355" y="0"/>
                  </a:lnTo>
                  <a:close/>
                </a:path>
              </a:pathLst>
            </a:custGeom>
            <a:solidFill>
              <a:srgbClr val="BDD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36"/>
            <p:cNvSpPr/>
            <p:nvPr/>
          </p:nvSpPr>
          <p:spPr>
            <a:xfrm rot="-706644">
              <a:off x="532957" y="1261684"/>
              <a:ext cx="533849" cy="375282"/>
            </a:xfrm>
            <a:custGeom>
              <a:avLst/>
              <a:gdLst/>
              <a:ahLst/>
              <a:cxnLst/>
              <a:rect l="l" t="t" r="r" b="b"/>
              <a:pathLst>
                <a:path w="21355" h="15012" fill="none" extrusionOk="0">
                  <a:moveTo>
                    <a:pt x="0" y="211"/>
                  </a:moveTo>
                  <a:lnTo>
                    <a:pt x="952" y="14589"/>
                  </a:lnTo>
                  <a:lnTo>
                    <a:pt x="20720" y="15012"/>
                  </a:lnTo>
                  <a:lnTo>
                    <a:pt x="21355" y="0"/>
                  </a:lnTo>
                  <a:lnTo>
                    <a:pt x="0" y="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36"/>
            <p:cNvSpPr/>
            <p:nvPr/>
          </p:nvSpPr>
          <p:spPr>
            <a:xfrm rot="-706644">
              <a:off x="821197" y="1243117"/>
              <a:ext cx="134818" cy="370007"/>
            </a:xfrm>
            <a:custGeom>
              <a:avLst/>
              <a:gdLst/>
              <a:ahLst/>
              <a:cxnLst/>
              <a:rect l="l" t="t" r="r" b="b"/>
              <a:pathLst>
                <a:path w="5393" h="14801" extrusionOk="0">
                  <a:moveTo>
                    <a:pt x="1" y="14800"/>
                  </a:moveTo>
                  <a:lnTo>
                    <a:pt x="1" y="14800"/>
                  </a:lnTo>
                  <a:lnTo>
                    <a:pt x="1375" y="14800"/>
                  </a:lnTo>
                  <a:lnTo>
                    <a:pt x="1" y="14800"/>
                  </a:lnTo>
                  <a:close/>
                  <a:moveTo>
                    <a:pt x="5392" y="0"/>
                  </a:moveTo>
                  <a:lnTo>
                    <a:pt x="2644" y="106"/>
                  </a:lnTo>
                  <a:lnTo>
                    <a:pt x="5392" y="0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A3B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36"/>
            <p:cNvSpPr/>
            <p:nvPr/>
          </p:nvSpPr>
          <p:spPr>
            <a:xfrm rot="-706644">
              <a:off x="860030" y="1619468"/>
              <a:ext cx="34398" cy="25"/>
            </a:xfrm>
            <a:custGeom>
              <a:avLst/>
              <a:gdLst/>
              <a:ahLst/>
              <a:cxnLst/>
              <a:rect l="l" t="t" r="r" b="b"/>
              <a:pathLst>
                <a:path w="1376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7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36"/>
            <p:cNvSpPr/>
            <p:nvPr/>
          </p:nvSpPr>
          <p:spPr>
            <a:xfrm rot="-706644">
              <a:off x="849086" y="1240238"/>
              <a:ext cx="68747" cy="2650"/>
            </a:xfrm>
            <a:custGeom>
              <a:avLst/>
              <a:gdLst/>
              <a:ahLst/>
              <a:cxnLst/>
              <a:rect l="l" t="t" r="r" b="b"/>
              <a:pathLst>
                <a:path w="2750" h="106" fill="none" extrusionOk="0">
                  <a:moveTo>
                    <a:pt x="2749" y="0"/>
                  </a:moveTo>
                  <a:lnTo>
                    <a:pt x="1" y="106"/>
                  </a:lnTo>
                  <a:lnTo>
                    <a:pt x="2749" y="0"/>
                  </a:lnTo>
                  <a:lnTo>
                    <a:pt x="27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36"/>
            <p:cNvSpPr/>
            <p:nvPr/>
          </p:nvSpPr>
          <p:spPr>
            <a:xfrm rot="-706644">
              <a:off x="821465" y="1243090"/>
              <a:ext cx="134818" cy="372632"/>
            </a:xfrm>
            <a:custGeom>
              <a:avLst/>
              <a:gdLst/>
              <a:ahLst/>
              <a:cxnLst/>
              <a:rect l="l" t="t" r="r" b="b"/>
              <a:pathLst>
                <a:path w="5393" h="14906" extrusionOk="0">
                  <a:moveTo>
                    <a:pt x="5392" y="0"/>
                  </a:moveTo>
                  <a:lnTo>
                    <a:pt x="2644" y="106"/>
                  </a:lnTo>
                  <a:lnTo>
                    <a:pt x="1" y="14800"/>
                  </a:lnTo>
                  <a:lnTo>
                    <a:pt x="1375" y="14800"/>
                  </a:lnTo>
                  <a:lnTo>
                    <a:pt x="2961" y="14906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DEE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36"/>
            <p:cNvSpPr/>
            <p:nvPr/>
          </p:nvSpPr>
          <p:spPr>
            <a:xfrm rot="-706644">
              <a:off x="821465" y="1243090"/>
              <a:ext cx="134818" cy="372632"/>
            </a:xfrm>
            <a:custGeom>
              <a:avLst/>
              <a:gdLst/>
              <a:ahLst/>
              <a:cxnLst/>
              <a:rect l="l" t="t" r="r" b="b"/>
              <a:pathLst>
                <a:path w="5393" h="14906" fill="none" extrusionOk="0">
                  <a:moveTo>
                    <a:pt x="5392" y="0"/>
                  </a:moveTo>
                  <a:lnTo>
                    <a:pt x="2644" y="106"/>
                  </a:lnTo>
                  <a:lnTo>
                    <a:pt x="1" y="14800"/>
                  </a:lnTo>
                  <a:lnTo>
                    <a:pt x="1375" y="14800"/>
                  </a:lnTo>
                  <a:lnTo>
                    <a:pt x="2961" y="14906"/>
                  </a:lnTo>
                  <a:lnTo>
                    <a:pt x="5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36"/>
            <p:cNvSpPr/>
            <p:nvPr/>
          </p:nvSpPr>
          <p:spPr>
            <a:xfrm rot="-706644">
              <a:off x="657721" y="1272424"/>
              <a:ext cx="206165" cy="367382"/>
            </a:xfrm>
            <a:custGeom>
              <a:avLst/>
              <a:gdLst/>
              <a:ahLst/>
              <a:cxnLst/>
              <a:rect l="l" t="t" r="r" b="b"/>
              <a:pathLst>
                <a:path w="8247" h="14696" extrusionOk="0">
                  <a:moveTo>
                    <a:pt x="8247" y="1"/>
                  </a:moveTo>
                  <a:lnTo>
                    <a:pt x="1586" y="106"/>
                  </a:lnTo>
                  <a:lnTo>
                    <a:pt x="1" y="14484"/>
                  </a:lnTo>
                  <a:lnTo>
                    <a:pt x="4758" y="14695"/>
                  </a:lnTo>
                  <a:lnTo>
                    <a:pt x="5392" y="14695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rgbClr val="DEE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36"/>
            <p:cNvSpPr/>
            <p:nvPr/>
          </p:nvSpPr>
          <p:spPr>
            <a:xfrm rot="-706644">
              <a:off x="657721" y="1272424"/>
              <a:ext cx="206165" cy="367382"/>
            </a:xfrm>
            <a:custGeom>
              <a:avLst/>
              <a:gdLst/>
              <a:ahLst/>
              <a:cxnLst/>
              <a:rect l="l" t="t" r="r" b="b"/>
              <a:pathLst>
                <a:path w="8247" h="14696" fill="none" extrusionOk="0">
                  <a:moveTo>
                    <a:pt x="8247" y="1"/>
                  </a:moveTo>
                  <a:lnTo>
                    <a:pt x="1586" y="106"/>
                  </a:lnTo>
                  <a:lnTo>
                    <a:pt x="1" y="14484"/>
                  </a:lnTo>
                  <a:lnTo>
                    <a:pt x="4758" y="14695"/>
                  </a:lnTo>
                  <a:lnTo>
                    <a:pt x="5392" y="14695"/>
                  </a:lnTo>
                  <a:lnTo>
                    <a:pt x="82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8" name="Google Shape;818;p36"/>
          <p:cNvSpPr/>
          <p:nvPr/>
        </p:nvSpPr>
        <p:spPr>
          <a:xfrm>
            <a:off x="649684" y="2748142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0" name="Google Shape;4030;p49"/>
          <p:cNvCxnSpPr/>
          <p:nvPr/>
        </p:nvCxnSpPr>
        <p:spPr>
          <a:xfrm rot="10800000">
            <a:off x="1963450" y="1459700"/>
            <a:ext cx="6400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3" name="Google Shape;4033;p4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Countywide Planning Policies (CPPs)</a:t>
            </a:r>
            <a:endParaRPr dirty="0"/>
          </a:p>
        </p:txBody>
      </p:sp>
      <p:sp>
        <p:nvSpPr>
          <p:cNvPr id="4034" name="Google Shape;4034;p49"/>
          <p:cNvSpPr/>
          <p:nvPr/>
        </p:nvSpPr>
        <p:spPr>
          <a:xfrm>
            <a:off x="780350" y="4619972"/>
            <a:ext cx="2297895" cy="176058"/>
          </a:xfrm>
          <a:custGeom>
            <a:avLst/>
            <a:gdLst/>
            <a:ahLst/>
            <a:cxnLst/>
            <a:rect l="l" t="t" r="r" b="b"/>
            <a:pathLst>
              <a:path w="49245" h="3773" extrusionOk="0">
                <a:moveTo>
                  <a:pt x="19698" y="1"/>
                </a:moveTo>
                <a:lnTo>
                  <a:pt x="15088" y="106"/>
                </a:lnTo>
                <a:lnTo>
                  <a:pt x="10897" y="315"/>
                </a:lnTo>
                <a:lnTo>
                  <a:pt x="7230" y="525"/>
                </a:lnTo>
                <a:lnTo>
                  <a:pt x="4191" y="839"/>
                </a:lnTo>
                <a:lnTo>
                  <a:pt x="1991" y="1153"/>
                </a:lnTo>
                <a:lnTo>
                  <a:pt x="524" y="1468"/>
                </a:lnTo>
                <a:lnTo>
                  <a:pt x="105" y="1677"/>
                </a:lnTo>
                <a:lnTo>
                  <a:pt x="0" y="1887"/>
                </a:lnTo>
                <a:lnTo>
                  <a:pt x="105" y="2096"/>
                </a:lnTo>
                <a:lnTo>
                  <a:pt x="524" y="2201"/>
                </a:lnTo>
                <a:lnTo>
                  <a:pt x="1991" y="2620"/>
                </a:lnTo>
                <a:lnTo>
                  <a:pt x="4191" y="2934"/>
                </a:lnTo>
                <a:lnTo>
                  <a:pt x="7230" y="3249"/>
                </a:lnTo>
                <a:lnTo>
                  <a:pt x="10897" y="3458"/>
                </a:lnTo>
                <a:lnTo>
                  <a:pt x="15088" y="3563"/>
                </a:lnTo>
                <a:lnTo>
                  <a:pt x="19698" y="3668"/>
                </a:lnTo>
                <a:lnTo>
                  <a:pt x="24622" y="3773"/>
                </a:lnTo>
                <a:lnTo>
                  <a:pt x="29547" y="3668"/>
                </a:lnTo>
                <a:lnTo>
                  <a:pt x="34261" y="3563"/>
                </a:lnTo>
                <a:lnTo>
                  <a:pt x="38348" y="3458"/>
                </a:lnTo>
                <a:lnTo>
                  <a:pt x="42015" y="3249"/>
                </a:lnTo>
                <a:lnTo>
                  <a:pt x="45053" y="2934"/>
                </a:lnTo>
                <a:lnTo>
                  <a:pt x="47358" y="2620"/>
                </a:lnTo>
                <a:lnTo>
                  <a:pt x="48720" y="2201"/>
                </a:lnTo>
                <a:lnTo>
                  <a:pt x="49140" y="2096"/>
                </a:lnTo>
                <a:lnTo>
                  <a:pt x="49244" y="1887"/>
                </a:lnTo>
                <a:lnTo>
                  <a:pt x="49140" y="1677"/>
                </a:lnTo>
                <a:lnTo>
                  <a:pt x="48720" y="1468"/>
                </a:lnTo>
                <a:lnTo>
                  <a:pt x="47358" y="1153"/>
                </a:lnTo>
                <a:lnTo>
                  <a:pt x="45053" y="839"/>
                </a:lnTo>
                <a:lnTo>
                  <a:pt x="42015" y="525"/>
                </a:lnTo>
                <a:lnTo>
                  <a:pt x="38348" y="315"/>
                </a:lnTo>
                <a:lnTo>
                  <a:pt x="34261" y="106"/>
                </a:lnTo>
                <a:lnTo>
                  <a:pt x="29547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5" name="Google Shape;4035;p49"/>
          <p:cNvSpPr/>
          <p:nvPr/>
        </p:nvSpPr>
        <p:spPr>
          <a:xfrm>
            <a:off x="2995009" y="1760010"/>
            <a:ext cx="83153" cy="63601"/>
          </a:xfrm>
          <a:custGeom>
            <a:avLst/>
            <a:gdLst/>
            <a:ahLst/>
            <a:cxnLst/>
            <a:rect l="l" t="t" r="r" b="b"/>
            <a:pathLst>
              <a:path w="1782" h="1363" extrusionOk="0">
                <a:moveTo>
                  <a:pt x="629" y="0"/>
                </a:moveTo>
                <a:lnTo>
                  <a:pt x="524" y="105"/>
                </a:lnTo>
                <a:lnTo>
                  <a:pt x="419" y="210"/>
                </a:lnTo>
                <a:lnTo>
                  <a:pt x="419" y="315"/>
                </a:lnTo>
                <a:lnTo>
                  <a:pt x="419" y="524"/>
                </a:lnTo>
                <a:lnTo>
                  <a:pt x="105" y="629"/>
                </a:lnTo>
                <a:lnTo>
                  <a:pt x="0" y="943"/>
                </a:lnTo>
                <a:lnTo>
                  <a:pt x="105" y="1153"/>
                </a:lnTo>
                <a:lnTo>
                  <a:pt x="210" y="1258"/>
                </a:lnTo>
                <a:lnTo>
                  <a:pt x="314" y="1362"/>
                </a:lnTo>
                <a:lnTo>
                  <a:pt x="734" y="1362"/>
                </a:lnTo>
                <a:lnTo>
                  <a:pt x="838" y="1153"/>
                </a:lnTo>
                <a:lnTo>
                  <a:pt x="1048" y="1362"/>
                </a:lnTo>
                <a:lnTo>
                  <a:pt x="1467" y="1362"/>
                </a:lnTo>
                <a:lnTo>
                  <a:pt x="1572" y="1258"/>
                </a:lnTo>
                <a:lnTo>
                  <a:pt x="1677" y="1048"/>
                </a:lnTo>
                <a:lnTo>
                  <a:pt x="1781" y="839"/>
                </a:lnTo>
                <a:lnTo>
                  <a:pt x="1677" y="629"/>
                </a:lnTo>
                <a:lnTo>
                  <a:pt x="1572" y="524"/>
                </a:lnTo>
                <a:lnTo>
                  <a:pt x="1467" y="419"/>
                </a:lnTo>
                <a:lnTo>
                  <a:pt x="1257" y="419"/>
                </a:lnTo>
                <a:lnTo>
                  <a:pt x="1257" y="315"/>
                </a:lnTo>
                <a:lnTo>
                  <a:pt x="1257" y="210"/>
                </a:lnTo>
                <a:lnTo>
                  <a:pt x="1153" y="105"/>
                </a:lnTo>
                <a:lnTo>
                  <a:pt x="943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6" name="Google Shape;4036;p49"/>
          <p:cNvSpPr/>
          <p:nvPr/>
        </p:nvSpPr>
        <p:spPr>
          <a:xfrm>
            <a:off x="2995009" y="1808910"/>
            <a:ext cx="83153" cy="14699"/>
          </a:xfrm>
          <a:custGeom>
            <a:avLst/>
            <a:gdLst/>
            <a:ahLst/>
            <a:cxnLst/>
            <a:rect l="l" t="t" r="r" b="b"/>
            <a:pathLst>
              <a:path w="1782" h="315" extrusionOk="0">
                <a:moveTo>
                  <a:pt x="0" y="0"/>
                </a:moveTo>
                <a:lnTo>
                  <a:pt x="0" y="314"/>
                </a:lnTo>
                <a:lnTo>
                  <a:pt x="1781" y="314"/>
                </a:lnTo>
                <a:lnTo>
                  <a:pt x="1781" y="0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7" name="Google Shape;4037;p49"/>
          <p:cNvSpPr/>
          <p:nvPr/>
        </p:nvSpPr>
        <p:spPr>
          <a:xfrm>
            <a:off x="2999861" y="1823562"/>
            <a:ext cx="73400" cy="29397"/>
          </a:xfrm>
          <a:custGeom>
            <a:avLst/>
            <a:gdLst/>
            <a:ahLst/>
            <a:cxnLst/>
            <a:rect l="l" t="t" r="r" b="b"/>
            <a:pathLst>
              <a:path w="1573" h="630" extrusionOk="0">
                <a:moveTo>
                  <a:pt x="1" y="0"/>
                </a:moveTo>
                <a:lnTo>
                  <a:pt x="1" y="629"/>
                </a:lnTo>
                <a:lnTo>
                  <a:pt x="1363" y="629"/>
                </a:lnTo>
                <a:lnTo>
                  <a:pt x="1573" y="0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8" name="Google Shape;4038;p49"/>
          <p:cNvSpPr/>
          <p:nvPr/>
        </p:nvSpPr>
        <p:spPr>
          <a:xfrm>
            <a:off x="2995009" y="2336874"/>
            <a:ext cx="83153" cy="63601"/>
          </a:xfrm>
          <a:custGeom>
            <a:avLst/>
            <a:gdLst/>
            <a:ahLst/>
            <a:cxnLst/>
            <a:rect l="l" t="t" r="r" b="b"/>
            <a:pathLst>
              <a:path w="1782" h="1363" extrusionOk="0">
                <a:moveTo>
                  <a:pt x="629" y="1"/>
                </a:moveTo>
                <a:lnTo>
                  <a:pt x="524" y="106"/>
                </a:lnTo>
                <a:lnTo>
                  <a:pt x="419" y="210"/>
                </a:lnTo>
                <a:lnTo>
                  <a:pt x="419" y="420"/>
                </a:lnTo>
                <a:lnTo>
                  <a:pt x="419" y="525"/>
                </a:lnTo>
                <a:lnTo>
                  <a:pt x="105" y="629"/>
                </a:lnTo>
                <a:lnTo>
                  <a:pt x="0" y="944"/>
                </a:lnTo>
                <a:lnTo>
                  <a:pt x="105" y="1153"/>
                </a:lnTo>
                <a:lnTo>
                  <a:pt x="210" y="1258"/>
                </a:lnTo>
                <a:lnTo>
                  <a:pt x="314" y="1363"/>
                </a:lnTo>
                <a:lnTo>
                  <a:pt x="734" y="1363"/>
                </a:lnTo>
                <a:lnTo>
                  <a:pt x="838" y="1153"/>
                </a:lnTo>
                <a:lnTo>
                  <a:pt x="1048" y="1363"/>
                </a:lnTo>
                <a:lnTo>
                  <a:pt x="1467" y="1363"/>
                </a:lnTo>
                <a:lnTo>
                  <a:pt x="1572" y="1258"/>
                </a:lnTo>
                <a:lnTo>
                  <a:pt x="1677" y="1049"/>
                </a:lnTo>
                <a:lnTo>
                  <a:pt x="1781" y="839"/>
                </a:lnTo>
                <a:lnTo>
                  <a:pt x="1677" y="734"/>
                </a:lnTo>
                <a:lnTo>
                  <a:pt x="1572" y="525"/>
                </a:lnTo>
                <a:lnTo>
                  <a:pt x="1467" y="420"/>
                </a:lnTo>
                <a:lnTo>
                  <a:pt x="1257" y="420"/>
                </a:lnTo>
                <a:lnTo>
                  <a:pt x="1257" y="210"/>
                </a:lnTo>
                <a:lnTo>
                  <a:pt x="1153" y="106"/>
                </a:lnTo>
                <a:lnTo>
                  <a:pt x="943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9" name="Google Shape;4039;p49"/>
          <p:cNvSpPr/>
          <p:nvPr/>
        </p:nvSpPr>
        <p:spPr>
          <a:xfrm>
            <a:off x="2995009" y="2385774"/>
            <a:ext cx="83153" cy="14699"/>
          </a:xfrm>
          <a:custGeom>
            <a:avLst/>
            <a:gdLst/>
            <a:ahLst/>
            <a:cxnLst/>
            <a:rect l="l" t="t" r="r" b="b"/>
            <a:pathLst>
              <a:path w="1782" h="315" extrusionOk="0">
                <a:moveTo>
                  <a:pt x="0" y="1"/>
                </a:moveTo>
                <a:lnTo>
                  <a:pt x="0" y="315"/>
                </a:lnTo>
                <a:lnTo>
                  <a:pt x="1781" y="315"/>
                </a:lnTo>
                <a:lnTo>
                  <a:pt x="1781" y="1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0" name="Google Shape;4040;p49"/>
          <p:cNvSpPr/>
          <p:nvPr/>
        </p:nvSpPr>
        <p:spPr>
          <a:xfrm>
            <a:off x="2999861" y="2400426"/>
            <a:ext cx="73400" cy="29397"/>
          </a:xfrm>
          <a:custGeom>
            <a:avLst/>
            <a:gdLst/>
            <a:ahLst/>
            <a:cxnLst/>
            <a:rect l="l" t="t" r="r" b="b"/>
            <a:pathLst>
              <a:path w="1573" h="630" extrusionOk="0">
                <a:moveTo>
                  <a:pt x="1" y="1"/>
                </a:moveTo>
                <a:lnTo>
                  <a:pt x="1" y="630"/>
                </a:lnTo>
                <a:lnTo>
                  <a:pt x="1363" y="630"/>
                </a:lnTo>
                <a:lnTo>
                  <a:pt x="1573" y="1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1" name="Google Shape;4041;p49"/>
          <p:cNvSpPr/>
          <p:nvPr/>
        </p:nvSpPr>
        <p:spPr>
          <a:xfrm>
            <a:off x="785203" y="2913784"/>
            <a:ext cx="78300" cy="63601"/>
          </a:xfrm>
          <a:custGeom>
            <a:avLst/>
            <a:gdLst/>
            <a:ahLst/>
            <a:cxnLst/>
            <a:rect l="l" t="t" r="r" b="b"/>
            <a:pathLst>
              <a:path w="1678" h="1363" extrusionOk="0">
                <a:moveTo>
                  <a:pt x="734" y="0"/>
                </a:moveTo>
                <a:lnTo>
                  <a:pt x="629" y="105"/>
                </a:lnTo>
                <a:lnTo>
                  <a:pt x="525" y="210"/>
                </a:lnTo>
                <a:lnTo>
                  <a:pt x="420" y="419"/>
                </a:lnTo>
                <a:lnTo>
                  <a:pt x="210" y="419"/>
                </a:lnTo>
                <a:lnTo>
                  <a:pt x="106" y="524"/>
                </a:lnTo>
                <a:lnTo>
                  <a:pt x="1" y="629"/>
                </a:lnTo>
                <a:lnTo>
                  <a:pt x="1" y="838"/>
                </a:lnTo>
                <a:lnTo>
                  <a:pt x="1" y="1048"/>
                </a:lnTo>
                <a:lnTo>
                  <a:pt x="106" y="1258"/>
                </a:lnTo>
                <a:lnTo>
                  <a:pt x="210" y="1362"/>
                </a:lnTo>
                <a:lnTo>
                  <a:pt x="629" y="1362"/>
                </a:lnTo>
                <a:lnTo>
                  <a:pt x="839" y="1153"/>
                </a:lnTo>
                <a:lnTo>
                  <a:pt x="944" y="1362"/>
                </a:lnTo>
                <a:lnTo>
                  <a:pt x="1363" y="1362"/>
                </a:lnTo>
                <a:lnTo>
                  <a:pt x="1572" y="1258"/>
                </a:lnTo>
                <a:lnTo>
                  <a:pt x="1572" y="1153"/>
                </a:lnTo>
                <a:lnTo>
                  <a:pt x="1677" y="943"/>
                </a:lnTo>
                <a:lnTo>
                  <a:pt x="1572" y="629"/>
                </a:lnTo>
                <a:lnTo>
                  <a:pt x="1258" y="524"/>
                </a:lnTo>
                <a:lnTo>
                  <a:pt x="1258" y="419"/>
                </a:lnTo>
                <a:lnTo>
                  <a:pt x="1258" y="210"/>
                </a:lnTo>
                <a:lnTo>
                  <a:pt x="1153" y="105"/>
                </a:lnTo>
                <a:lnTo>
                  <a:pt x="104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2" name="Google Shape;4042;p49"/>
          <p:cNvSpPr/>
          <p:nvPr/>
        </p:nvSpPr>
        <p:spPr>
          <a:xfrm>
            <a:off x="780350" y="2962684"/>
            <a:ext cx="83153" cy="14699"/>
          </a:xfrm>
          <a:custGeom>
            <a:avLst/>
            <a:gdLst/>
            <a:ahLst/>
            <a:cxnLst/>
            <a:rect l="l" t="t" r="r" b="b"/>
            <a:pathLst>
              <a:path w="1782" h="315" extrusionOk="0">
                <a:moveTo>
                  <a:pt x="0" y="0"/>
                </a:moveTo>
                <a:lnTo>
                  <a:pt x="0" y="314"/>
                </a:lnTo>
                <a:lnTo>
                  <a:pt x="1781" y="314"/>
                </a:lnTo>
                <a:lnTo>
                  <a:pt x="1781" y="0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3" name="Google Shape;4043;p49"/>
          <p:cNvSpPr/>
          <p:nvPr/>
        </p:nvSpPr>
        <p:spPr>
          <a:xfrm>
            <a:off x="785203" y="2977336"/>
            <a:ext cx="73400" cy="29351"/>
          </a:xfrm>
          <a:custGeom>
            <a:avLst/>
            <a:gdLst/>
            <a:ahLst/>
            <a:cxnLst/>
            <a:rect l="l" t="t" r="r" b="b"/>
            <a:pathLst>
              <a:path w="1573" h="629" extrusionOk="0">
                <a:moveTo>
                  <a:pt x="1" y="0"/>
                </a:moveTo>
                <a:lnTo>
                  <a:pt x="315" y="629"/>
                </a:lnTo>
                <a:lnTo>
                  <a:pt x="1572" y="629"/>
                </a:lnTo>
                <a:lnTo>
                  <a:pt x="1572" y="0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4" name="Google Shape;4044;p49"/>
          <p:cNvSpPr/>
          <p:nvPr/>
        </p:nvSpPr>
        <p:spPr>
          <a:xfrm>
            <a:off x="785203" y="3490648"/>
            <a:ext cx="78300" cy="68501"/>
          </a:xfrm>
          <a:custGeom>
            <a:avLst/>
            <a:gdLst/>
            <a:ahLst/>
            <a:cxnLst/>
            <a:rect l="l" t="t" r="r" b="b"/>
            <a:pathLst>
              <a:path w="1678" h="1468" extrusionOk="0">
                <a:moveTo>
                  <a:pt x="734" y="1"/>
                </a:moveTo>
                <a:lnTo>
                  <a:pt x="629" y="106"/>
                </a:lnTo>
                <a:lnTo>
                  <a:pt x="525" y="210"/>
                </a:lnTo>
                <a:lnTo>
                  <a:pt x="420" y="420"/>
                </a:lnTo>
                <a:lnTo>
                  <a:pt x="210" y="420"/>
                </a:lnTo>
                <a:lnTo>
                  <a:pt x="106" y="525"/>
                </a:lnTo>
                <a:lnTo>
                  <a:pt x="1" y="734"/>
                </a:lnTo>
                <a:lnTo>
                  <a:pt x="1" y="839"/>
                </a:lnTo>
                <a:lnTo>
                  <a:pt x="1" y="1048"/>
                </a:lnTo>
                <a:lnTo>
                  <a:pt x="106" y="1258"/>
                </a:lnTo>
                <a:lnTo>
                  <a:pt x="210" y="1363"/>
                </a:lnTo>
                <a:lnTo>
                  <a:pt x="629" y="1363"/>
                </a:lnTo>
                <a:lnTo>
                  <a:pt x="839" y="1153"/>
                </a:lnTo>
                <a:lnTo>
                  <a:pt x="944" y="1363"/>
                </a:lnTo>
                <a:lnTo>
                  <a:pt x="1258" y="1468"/>
                </a:lnTo>
                <a:lnTo>
                  <a:pt x="1363" y="1363"/>
                </a:lnTo>
                <a:lnTo>
                  <a:pt x="1572" y="1258"/>
                </a:lnTo>
                <a:lnTo>
                  <a:pt x="1572" y="1153"/>
                </a:lnTo>
                <a:lnTo>
                  <a:pt x="1677" y="944"/>
                </a:lnTo>
                <a:lnTo>
                  <a:pt x="1572" y="629"/>
                </a:lnTo>
                <a:lnTo>
                  <a:pt x="1258" y="525"/>
                </a:lnTo>
                <a:lnTo>
                  <a:pt x="1258" y="420"/>
                </a:lnTo>
                <a:lnTo>
                  <a:pt x="1258" y="210"/>
                </a:lnTo>
                <a:lnTo>
                  <a:pt x="1153" y="106"/>
                </a:lnTo>
                <a:lnTo>
                  <a:pt x="1049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5" name="Google Shape;4045;p49"/>
          <p:cNvSpPr/>
          <p:nvPr/>
        </p:nvSpPr>
        <p:spPr>
          <a:xfrm>
            <a:off x="780350" y="3539548"/>
            <a:ext cx="83153" cy="14699"/>
          </a:xfrm>
          <a:custGeom>
            <a:avLst/>
            <a:gdLst/>
            <a:ahLst/>
            <a:cxnLst/>
            <a:rect l="l" t="t" r="r" b="b"/>
            <a:pathLst>
              <a:path w="1782" h="315" extrusionOk="0">
                <a:moveTo>
                  <a:pt x="0" y="0"/>
                </a:moveTo>
                <a:lnTo>
                  <a:pt x="0" y="315"/>
                </a:lnTo>
                <a:lnTo>
                  <a:pt x="1781" y="315"/>
                </a:lnTo>
                <a:lnTo>
                  <a:pt x="1781" y="0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6" name="Google Shape;4046;p49"/>
          <p:cNvSpPr/>
          <p:nvPr/>
        </p:nvSpPr>
        <p:spPr>
          <a:xfrm>
            <a:off x="785203" y="3554200"/>
            <a:ext cx="73400" cy="29397"/>
          </a:xfrm>
          <a:custGeom>
            <a:avLst/>
            <a:gdLst/>
            <a:ahLst/>
            <a:cxnLst/>
            <a:rect l="l" t="t" r="r" b="b"/>
            <a:pathLst>
              <a:path w="1573" h="630" extrusionOk="0">
                <a:moveTo>
                  <a:pt x="1" y="1"/>
                </a:moveTo>
                <a:lnTo>
                  <a:pt x="315" y="629"/>
                </a:lnTo>
                <a:lnTo>
                  <a:pt x="1572" y="629"/>
                </a:lnTo>
                <a:lnTo>
                  <a:pt x="1572" y="1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7" name="Google Shape;4047;p49"/>
          <p:cNvSpPr/>
          <p:nvPr/>
        </p:nvSpPr>
        <p:spPr>
          <a:xfrm>
            <a:off x="971006" y="4385316"/>
            <a:ext cx="1916569" cy="322718"/>
          </a:xfrm>
          <a:custGeom>
            <a:avLst/>
            <a:gdLst/>
            <a:ahLst/>
            <a:cxnLst/>
            <a:rect l="l" t="t" r="r" b="b"/>
            <a:pathLst>
              <a:path w="41073" h="6916" extrusionOk="0">
                <a:moveTo>
                  <a:pt x="0" y="1"/>
                </a:moveTo>
                <a:lnTo>
                  <a:pt x="0" y="6916"/>
                </a:lnTo>
                <a:lnTo>
                  <a:pt x="41072" y="6916"/>
                </a:lnTo>
                <a:lnTo>
                  <a:pt x="410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8" name="Google Shape;4048;p49"/>
          <p:cNvSpPr/>
          <p:nvPr/>
        </p:nvSpPr>
        <p:spPr>
          <a:xfrm>
            <a:off x="941656" y="1549805"/>
            <a:ext cx="400971" cy="400924"/>
          </a:xfrm>
          <a:custGeom>
            <a:avLst/>
            <a:gdLst/>
            <a:ahLst/>
            <a:cxnLst/>
            <a:rect l="l" t="t" r="r" b="b"/>
            <a:pathLst>
              <a:path w="8593" h="8592" extrusionOk="0">
                <a:moveTo>
                  <a:pt x="1" y="0"/>
                </a:moveTo>
                <a:lnTo>
                  <a:pt x="1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9" name="Google Shape;4049;p49"/>
          <p:cNvSpPr/>
          <p:nvPr/>
        </p:nvSpPr>
        <p:spPr>
          <a:xfrm>
            <a:off x="941656" y="2126668"/>
            <a:ext cx="400971" cy="400971"/>
          </a:xfrm>
          <a:custGeom>
            <a:avLst/>
            <a:gdLst/>
            <a:ahLst/>
            <a:cxnLst/>
            <a:rect l="l" t="t" r="r" b="b"/>
            <a:pathLst>
              <a:path w="8593" h="8593" extrusionOk="0">
                <a:moveTo>
                  <a:pt x="1" y="1"/>
                </a:moveTo>
                <a:lnTo>
                  <a:pt x="1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0" name="Google Shape;4050;p49"/>
          <p:cNvSpPr/>
          <p:nvPr/>
        </p:nvSpPr>
        <p:spPr>
          <a:xfrm>
            <a:off x="941656" y="2698679"/>
            <a:ext cx="400971" cy="400924"/>
          </a:xfrm>
          <a:custGeom>
            <a:avLst/>
            <a:gdLst/>
            <a:ahLst/>
            <a:cxnLst/>
            <a:rect l="l" t="t" r="r" b="b"/>
            <a:pathLst>
              <a:path w="8593" h="8592" extrusionOk="0">
                <a:moveTo>
                  <a:pt x="1" y="0"/>
                </a:moveTo>
                <a:lnTo>
                  <a:pt x="1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1" name="Google Shape;4051;p49"/>
          <p:cNvSpPr/>
          <p:nvPr/>
        </p:nvSpPr>
        <p:spPr>
          <a:xfrm>
            <a:off x="941656" y="3275543"/>
            <a:ext cx="400971" cy="400971"/>
          </a:xfrm>
          <a:custGeom>
            <a:avLst/>
            <a:gdLst/>
            <a:ahLst/>
            <a:cxnLst/>
            <a:rect l="l" t="t" r="r" b="b"/>
            <a:pathLst>
              <a:path w="8593" h="8593" extrusionOk="0">
                <a:moveTo>
                  <a:pt x="1" y="1"/>
                </a:moveTo>
                <a:lnTo>
                  <a:pt x="1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2" name="Google Shape;4052;p49"/>
          <p:cNvSpPr/>
          <p:nvPr/>
        </p:nvSpPr>
        <p:spPr>
          <a:xfrm>
            <a:off x="941656" y="3847554"/>
            <a:ext cx="400971" cy="400924"/>
          </a:xfrm>
          <a:custGeom>
            <a:avLst/>
            <a:gdLst/>
            <a:ahLst/>
            <a:cxnLst/>
            <a:rect l="l" t="t" r="r" b="b"/>
            <a:pathLst>
              <a:path w="8593" h="8592" extrusionOk="0">
                <a:moveTo>
                  <a:pt x="1" y="0"/>
                </a:moveTo>
                <a:lnTo>
                  <a:pt x="1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3" name="Google Shape;4053;p49"/>
          <p:cNvSpPr/>
          <p:nvPr/>
        </p:nvSpPr>
        <p:spPr>
          <a:xfrm>
            <a:off x="858553" y="1808910"/>
            <a:ext cx="136954" cy="156459"/>
          </a:xfrm>
          <a:custGeom>
            <a:avLst/>
            <a:gdLst/>
            <a:ahLst/>
            <a:cxnLst/>
            <a:rect l="l" t="t" r="r" b="b"/>
            <a:pathLst>
              <a:path w="2935" h="3353" extrusionOk="0">
                <a:moveTo>
                  <a:pt x="0" y="0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4" name="Google Shape;4054;p49"/>
          <p:cNvSpPr/>
          <p:nvPr/>
        </p:nvSpPr>
        <p:spPr>
          <a:xfrm>
            <a:off x="858553" y="2385774"/>
            <a:ext cx="136954" cy="156506"/>
          </a:xfrm>
          <a:custGeom>
            <a:avLst/>
            <a:gdLst/>
            <a:ahLst/>
            <a:cxnLst/>
            <a:rect l="l" t="t" r="r" b="b"/>
            <a:pathLst>
              <a:path w="2935" h="3354" extrusionOk="0">
                <a:moveTo>
                  <a:pt x="0" y="1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5" name="Google Shape;4055;p49"/>
          <p:cNvSpPr/>
          <p:nvPr/>
        </p:nvSpPr>
        <p:spPr>
          <a:xfrm>
            <a:off x="858553" y="2962684"/>
            <a:ext cx="136954" cy="156459"/>
          </a:xfrm>
          <a:custGeom>
            <a:avLst/>
            <a:gdLst/>
            <a:ahLst/>
            <a:cxnLst/>
            <a:rect l="l" t="t" r="r" b="b"/>
            <a:pathLst>
              <a:path w="2935" h="3353" extrusionOk="0">
                <a:moveTo>
                  <a:pt x="0" y="0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6" name="Google Shape;4056;p49"/>
          <p:cNvSpPr/>
          <p:nvPr/>
        </p:nvSpPr>
        <p:spPr>
          <a:xfrm>
            <a:off x="858553" y="3539548"/>
            <a:ext cx="136954" cy="156506"/>
          </a:xfrm>
          <a:custGeom>
            <a:avLst/>
            <a:gdLst/>
            <a:ahLst/>
            <a:cxnLst/>
            <a:rect l="l" t="t" r="r" b="b"/>
            <a:pathLst>
              <a:path w="2935" h="3354" extrusionOk="0">
                <a:moveTo>
                  <a:pt x="0" y="0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7" name="Google Shape;4057;p49"/>
          <p:cNvSpPr/>
          <p:nvPr/>
        </p:nvSpPr>
        <p:spPr>
          <a:xfrm>
            <a:off x="858553" y="4116412"/>
            <a:ext cx="136954" cy="156506"/>
          </a:xfrm>
          <a:custGeom>
            <a:avLst/>
            <a:gdLst/>
            <a:ahLst/>
            <a:cxnLst/>
            <a:rect l="l" t="t" r="r" b="b"/>
            <a:pathLst>
              <a:path w="2935" h="3354" extrusionOk="0">
                <a:moveTo>
                  <a:pt x="0" y="1"/>
                </a:moveTo>
                <a:lnTo>
                  <a:pt x="0" y="3354"/>
                </a:lnTo>
                <a:lnTo>
                  <a:pt x="2934" y="3354"/>
                </a:lnTo>
                <a:lnTo>
                  <a:pt x="2934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8" name="Google Shape;4058;p49"/>
          <p:cNvSpPr/>
          <p:nvPr/>
        </p:nvSpPr>
        <p:spPr>
          <a:xfrm>
            <a:off x="2515896" y="1549805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9" name="Google Shape;4059;p49"/>
          <p:cNvSpPr/>
          <p:nvPr/>
        </p:nvSpPr>
        <p:spPr>
          <a:xfrm>
            <a:off x="2515896" y="2126668"/>
            <a:ext cx="400924" cy="400971"/>
          </a:xfrm>
          <a:custGeom>
            <a:avLst/>
            <a:gdLst/>
            <a:ahLst/>
            <a:cxnLst/>
            <a:rect l="l" t="t" r="r" b="b"/>
            <a:pathLst>
              <a:path w="8592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0" name="Google Shape;4060;p49"/>
          <p:cNvSpPr/>
          <p:nvPr/>
        </p:nvSpPr>
        <p:spPr>
          <a:xfrm>
            <a:off x="2515896" y="2698679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1" name="Google Shape;4061;p49"/>
          <p:cNvSpPr/>
          <p:nvPr/>
        </p:nvSpPr>
        <p:spPr>
          <a:xfrm>
            <a:off x="2515896" y="3275543"/>
            <a:ext cx="400924" cy="400971"/>
          </a:xfrm>
          <a:custGeom>
            <a:avLst/>
            <a:gdLst/>
            <a:ahLst/>
            <a:cxnLst/>
            <a:rect l="l" t="t" r="r" b="b"/>
            <a:pathLst>
              <a:path w="8592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2" name="Google Shape;4062;p49"/>
          <p:cNvSpPr/>
          <p:nvPr/>
        </p:nvSpPr>
        <p:spPr>
          <a:xfrm>
            <a:off x="2515896" y="3847554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3" name="Google Shape;4063;p49"/>
          <p:cNvSpPr/>
          <p:nvPr/>
        </p:nvSpPr>
        <p:spPr>
          <a:xfrm>
            <a:off x="2863005" y="1808910"/>
            <a:ext cx="136908" cy="156459"/>
          </a:xfrm>
          <a:custGeom>
            <a:avLst/>
            <a:gdLst/>
            <a:ahLst/>
            <a:cxnLst/>
            <a:rect l="l" t="t" r="r" b="b"/>
            <a:pathLst>
              <a:path w="2934" h="3353" extrusionOk="0">
                <a:moveTo>
                  <a:pt x="0" y="0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4" name="Google Shape;4064;p49"/>
          <p:cNvSpPr/>
          <p:nvPr/>
        </p:nvSpPr>
        <p:spPr>
          <a:xfrm>
            <a:off x="2863005" y="2385774"/>
            <a:ext cx="136908" cy="156506"/>
          </a:xfrm>
          <a:custGeom>
            <a:avLst/>
            <a:gdLst/>
            <a:ahLst/>
            <a:cxnLst/>
            <a:rect l="l" t="t" r="r" b="b"/>
            <a:pathLst>
              <a:path w="2934" h="3354" extrusionOk="0">
                <a:moveTo>
                  <a:pt x="0" y="1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5" name="Google Shape;4065;p49"/>
          <p:cNvSpPr/>
          <p:nvPr/>
        </p:nvSpPr>
        <p:spPr>
          <a:xfrm>
            <a:off x="2863005" y="2962684"/>
            <a:ext cx="136908" cy="156459"/>
          </a:xfrm>
          <a:custGeom>
            <a:avLst/>
            <a:gdLst/>
            <a:ahLst/>
            <a:cxnLst/>
            <a:rect l="l" t="t" r="r" b="b"/>
            <a:pathLst>
              <a:path w="2934" h="3353" extrusionOk="0">
                <a:moveTo>
                  <a:pt x="0" y="0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6" name="Google Shape;4066;p49"/>
          <p:cNvSpPr/>
          <p:nvPr/>
        </p:nvSpPr>
        <p:spPr>
          <a:xfrm>
            <a:off x="2863005" y="3539548"/>
            <a:ext cx="136908" cy="156506"/>
          </a:xfrm>
          <a:custGeom>
            <a:avLst/>
            <a:gdLst/>
            <a:ahLst/>
            <a:cxnLst/>
            <a:rect l="l" t="t" r="r" b="b"/>
            <a:pathLst>
              <a:path w="2934" h="3354" extrusionOk="0">
                <a:moveTo>
                  <a:pt x="0" y="0"/>
                </a:moveTo>
                <a:lnTo>
                  <a:pt x="0" y="3353"/>
                </a:lnTo>
                <a:lnTo>
                  <a:pt x="2934" y="3353"/>
                </a:lnTo>
                <a:lnTo>
                  <a:pt x="2934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7" name="Google Shape;4067;p49"/>
          <p:cNvSpPr/>
          <p:nvPr/>
        </p:nvSpPr>
        <p:spPr>
          <a:xfrm>
            <a:off x="2863005" y="4116412"/>
            <a:ext cx="136908" cy="156506"/>
          </a:xfrm>
          <a:custGeom>
            <a:avLst/>
            <a:gdLst/>
            <a:ahLst/>
            <a:cxnLst/>
            <a:rect l="l" t="t" r="r" b="b"/>
            <a:pathLst>
              <a:path w="2934" h="3354" extrusionOk="0">
                <a:moveTo>
                  <a:pt x="0" y="1"/>
                </a:moveTo>
                <a:lnTo>
                  <a:pt x="0" y="3354"/>
                </a:lnTo>
                <a:lnTo>
                  <a:pt x="2934" y="3354"/>
                </a:lnTo>
                <a:lnTo>
                  <a:pt x="2934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8" name="Google Shape;4068;p49"/>
          <p:cNvSpPr/>
          <p:nvPr/>
        </p:nvSpPr>
        <p:spPr>
          <a:xfrm>
            <a:off x="971006" y="1256450"/>
            <a:ext cx="1916569" cy="3129047"/>
          </a:xfrm>
          <a:custGeom>
            <a:avLst/>
            <a:gdLst/>
            <a:ahLst/>
            <a:cxnLst/>
            <a:rect l="l" t="t" r="r" b="b"/>
            <a:pathLst>
              <a:path w="41073" h="67057" extrusionOk="0">
                <a:moveTo>
                  <a:pt x="0" y="1"/>
                </a:moveTo>
                <a:lnTo>
                  <a:pt x="0" y="67057"/>
                </a:lnTo>
                <a:lnTo>
                  <a:pt x="41072" y="67057"/>
                </a:lnTo>
                <a:lnTo>
                  <a:pt x="4107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9" name="Google Shape;4069;p49"/>
          <p:cNvSpPr/>
          <p:nvPr/>
        </p:nvSpPr>
        <p:spPr>
          <a:xfrm>
            <a:off x="917206" y="1183100"/>
            <a:ext cx="2024126" cy="146754"/>
          </a:xfrm>
          <a:custGeom>
            <a:avLst/>
            <a:gdLst/>
            <a:ahLst/>
            <a:cxnLst/>
            <a:rect l="l" t="t" r="r" b="b"/>
            <a:pathLst>
              <a:path w="43378" h="3145" extrusionOk="0">
                <a:moveTo>
                  <a:pt x="1" y="1"/>
                </a:moveTo>
                <a:lnTo>
                  <a:pt x="1" y="3144"/>
                </a:lnTo>
                <a:lnTo>
                  <a:pt x="43378" y="3144"/>
                </a:lnTo>
                <a:lnTo>
                  <a:pt x="433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0" name="Google Shape;4070;p49"/>
          <p:cNvSpPr/>
          <p:nvPr/>
        </p:nvSpPr>
        <p:spPr>
          <a:xfrm>
            <a:off x="971006" y="1329800"/>
            <a:ext cx="1916569" cy="68501"/>
          </a:xfrm>
          <a:custGeom>
            <a:avLst/>
            <a:gdLst/>
            <a:ahLst/>
            <a:cxnLst/>
            <a:rect l="l" t="t" r="r" b="b"/>
            <a:pathLst>
              <a:path w="41073" h="1468" extrusionOk="0">
                <a:moveTo>
                  <a:pt x="0" y="0"/>
                </a:moveTo>
                <a:lnTo>
                  <a:pt x="0" y="1467"/>
                </a:lnTo>
                <a:lnTo>
                  <a:pt x="41072" y="1467"/>
                </a:lnTo>
                <a:lnTo>
                  <a:pt x="410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1" name="Google Shape;4071;p49"/>
          <p:cNvSpPr/>
          <p:nvPr/>
        </p:nvSpPr>
        <p:spPr>
          <a:xfrm>
            <a:off x="1127459" y="1549805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2" name="Google Shape;4072;p49"/>
          <p:cNvSpPr/>
          <p:nvPr/>
        </p:nvSpPr>
        <p:spPr>
          <a:xfrm>
            <a:off x="1161662" y="1584007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0" y="0"/>
                </a:moveTo>
                <a:lnTo>
                  <a:pt x="0" y="7125"/>
                </a:lnTo>
                <a:lnTo>
                  <a:pt x="7125" y="7125"/>
                </a:lnTo>
                <a:lnTo>
                  <a:pt x="7125" y="0"/>
                </a:lnTo>
                <a:close/>
              </a:path>
            </a:pathLst>
          </a:custGeom>
          <a:solidFill>
            <a:srgbClr val="4D2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3" name="Google Shape;4073;p49"/>
          <p:cNvSpPr/>
          <p:nvPr/>
        </p:nvSpPr>
        <p:spPr>
          <a:xfrm>
            <a:off x="1161662" y="1584007"/>
            <a:ext cx="205408" cy="332517"/>
          </a:xfrm>
          <a:custGeom>
            <a:avLst/>
            <a:gdLst/>
            <a:ahLst/>
            <a:cxnLst/>
            <a:rect l="l" t="t" r="r" b="b"/>
            <a:pathLst>
              <a:path w="4402" h="7126" extrusionOk="0">
                <a:moveTo>
                  <a:pt x="0" y="0"/>
                </a:moveTo>
                <a:lnTo>
                  <a:pt x="0" y="7125"/>
                </a:lnTo>
                <a:lnTo>
                  <a:pt x="4401" y="7125"/>
                </a:lnTo>
                <a:lnTo>
                  <a:pt x="4401" y="0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4" name="Google Shape;4074;p49"/>
          <p:cNvSpPr/>
          <p:nvPr/>
        </p:nvSpPr>
        <p:spPr>
          <a:xfrm>
            <a:off x="1728776" y="1549805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5" name="Google Shape;4075;p49"/>
          <p:cNvSpPr/>
          <p:nvPr/>
        </p:nvSpPr>
        <p:spPr>
          <a:xfrm>
            <a:off x="1762978" y="1584007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0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0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6" name="Google Shape;4076;p49"/>
          <p:cNvSpPr/>
          <p:nvPr/>
        </p:nvSpPr>
        <p:spPr>
          <a:xfrm>
            <a:off x="2334992" y="1549805"/>
            <a:ext cx="400971" cy="400924"/>
          </a:xfrm>
          <a:custGeom>
            <a:avLst/>
            <a:gdLst/>
            <a:ahLst/>
            <a:cxnLst/>
            <a:rect l="l" t="t" r="r" b="b"/>
            <a:pathLst>
              <a:path w="8593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7" name="Google Shape;4077;p49"/>
          <p:cNvSpPr/>
          <p:nvPr/>
        </p:nvSpPr>
        <p:spPr>
          <a:xfrm>
            <a:off x="2369195" y="1584007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0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0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8" name="Google Shape;4078;p49"/>
          <p:cNvSpPr/>
          <p:nvPr/>
        </p:nvSpPr>
        <p:spPr>
          <a:xfrm>
            <a:off x="1127459" y="2126668"/>
            <a:ext cx="400924" cy="400971"/>
          </a:xfrm>
          <a:custGeom>
            <a:avLst/>
            <a:gdLst/>
            <a:ahLst/>
            <a:cxnLst/>
            <a:rect l="l" t="t" r="r" b="b"/>
            <a:pathLst>
              <a:path w="8592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9" name="Google Shape;4079;p49"/>
          <p:cNvSpPr/>
          <p:nvPr/>
        </p:nvSpPr>
        <p:spPr>
          <a:xfrm>
            <a:off x="1161662" y="2160871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0" y="1"/>
                </a:moveTo>
                <a:lnTo>
                  <a:pt x="0" y="7126"/>
                </a:lnTo>
                <a:lnTo>
                  <a:pt x="7125" y="7126"/>
                </a:lnTo>
                <a:lnTo>
                  <a:pt x="7125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0" name="Google Shape;4080;p49"/>
          <p:cNvSpPr/>
          <p:nvPr/>
        </p:nvSpPr>
        <p:spPr>
          <a:xfrm>
            <a:off x="1728776" y="2126668"/>
            <a:ext cx="400924" cy="400971"/>
          </a:xfrm>
          <a:custGeom>
            <a:avLst/>
            <a:gdLst/>
            <a:ahLst/>
            <a:cxnLst/>
            <a:rect l="l" t="t" r="r" b="b"/>
            <a:pathLst>
              <a:path w="8592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1" name="Google Shape;4081;p49"/>
          <p:cNvSpPr/>
          <p:nvPr/>
        </p:nvSpPr>
        <p:spPr>
          <a:xfrm>
            <a:off x="1762978" y="2160871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1"/>
                </a:moveTo>
                <a:lnTo>
                  <a:pt x="1" y="7126"/>
                </a:lnTo>
                <a:lnTo>
                  <a:pt x="7126" y="7126"/>
                </a:lnTo>
                <a:lnTo>
                  <a:pt x="7126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2" name="Google Shape;4082;p49"/>
          <p:cNvSpPr/>
          <p:nvPr/>
        </p:nvSpPr>
        <p:spPr>
          <a:xfrm>
            <a:off x="2334992" y="2126668"/>
            <a:ext cx="400971" cy="400971"/>
          </a:xfrm>
          <a:custGeom>
            <a:avLst/>
            <a:gdLst/>
            <a:ahLst/>
            <a:cxnLst/>
            <a:rect l="l" t="t" r="r" b="b"/>
            <a:pathLst>
              <a:path w="8593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3" name="Google Shape;4083;p49"/>
          <p:cNvSpPr/>
          <p:nvPr/>
        </p:nvSpPr>
        <p:spPr>
          <a:xfrm>
            <a:off x="2369195" y="2160871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1"/>
                </a:moveTo>
                <a:lnTo>
                  <a:pt x="1" y="7126"/>
                </a:lnTo>
                <a:lnTo>
                  <a:pt x="7126" y="7126"/>
                </a:lnTo>
                <a:lnTo>
                  <a:pt x="7126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4" name="Google Shape;4084;p49"/>
          <p:cNvSpPr/>
          <p:nvPr/>
        </p:nvSpPr>
        <p:spPr>
          <a:xfrm>
            <a:off x="1127459" y="2698679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5" name="Google Shape;4085;p49"/>
          <p:cNvSpPr/>
          <p:nvPr/>
        </p:nvSpPr>
        <p:spPr>
          <a:xfrm>
            <a:off x="1161662" y="2732882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0" y="1"/>
                </a:moveTo>
                <a:lnTo>
                  <a:pt x="0" y="7125"/>
                </a:lnTo>
                <a:lnTo>
                  <a:pt x="7125" y="7125"/>
                </a:lnTo>
                <a:lnTo>
                  <a:pt x="7125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6" name="Google Shape;4086;p49"/>
          <p:cNvSpPr/>
          <p:nvPr/>
        </p:nvSpPr>
        <p:spPr>
          <a:xfrm>
            <a:off x="1728776" y="2698679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7" name="Google Shape;4087;p49"/>
          <p:cNvSpPr/>
          <p:nvPr/>
        </p:nvSpPr>
        <p:spPr>
          <a:xfrm>
            <a:off x="1762978" y="2732882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1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1"/>
                </a:lnTo>
                <a:close/>
              </a:path>
            </a:pathLst>
          </a:custGeom>
          <a:solidFill>
            <a:srgbClr val="4D2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8" name="Google Shape;4088;p49"/>
          <p:cNvSpPr/>
          <p:nvPr/>
        </p:nvSpPr>
        <p:spPr>
          <a:xfrm>
            <a:off x="1762978" y="2732882"/>
            <a:ext cx="92952" cy="332517"/>
          </a:xfrm>
          <a:custGeom>
            <a:avLst/>
            <a:gdLst/>
            <a:ahLst/>
            <a:cxnLst/>
            <a:rect l="l" t="t" r="r" b="b"/>
            <a:pathLst>
              <a:path w="1992" h="7126" extrusionOk="0">
                <a:moveTo>
                  <a:pt x="1" y="1"/>
                </a:moveTo>
                <a:lnTo>
                  <a:pt x="1" y="7125"/>
                </a:lnTo>
                <a:lnTo>
                  <a:pt x="1992" y="7125"/>
                </a:lnTo>
                <a:lnTo>
                  <a:pt x="1992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9" name="Google Shape;4089;p49"/>
          <p:cNvSpPr/>
          <p:nvPr/>
        </p:nvSpPr>
        <p:spPr>
          <a:xfrm>
            <a:off x="2334992" y="2698679"/>
            <a:ext cx="400971" cy="400924"/>
          </a:xfrm>
          <a:custGeom>
            <a:avLst/>
            <a:gdLst/>
            <a:ahLst/>
            <a:cxnLst/>
            <a:rect l="l" t="t" r="r" b="b"/>
            <a:pathLst>
              <a:path w="8593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0" name="Google Shape;4090;p49"/>
          <p:cNvSpPr/>
          <p:nvPr/>
        </p:nvSpPr>
        <p:spPr>
          <a:xfrm>
            <a:off x="2369195" y="2732882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1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1" name="Google Shape;4091;p49"/>
          <p:cNvSpPr/>
          <p:nvPr/>
        </p:nvSpPr>
        <p:spPr>
          <a:xfrm>
            <a:off x="1127459" y="3275543"/>
            <a:ext cx="400924" cy="400971"/>
          </a:xfrm>
          <a:custGeom>
            <a:avLst/>
            <a:gdLst/>
            <a:ahLst/>
            <a:cxnLst/>
            <a:rect l="l" t="t" r="r" b="b"/>
            <a:pathLst>
              <a:path w="8592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2" name="Google Shape;4092;p49"/>
          <p:cNvSpPr/>
          <p:nvPr/>
        </p:nvSpPr>
        <p:spPr>
          <a:xfrm>
            <a:off x="1161662" y="3309792"/>
            <a:ext cx="332517" cy="332470"/>
          </a:xfrm>
          <a:custGeom>
            <a:avLst/>
            <a:gdLst/>
            <a:ahLst/>
            <a:cxnLst/>
            <a:rect l="l" t="t" r="r" b="b"/>
            <a:pathLst>
              <a:path w="7126" h="7125" extrusionOk="0">
                <a:moveTo>
                  <a:pt x="0" y="0"/>
                </a:moveTo>
                <a:lnTo>
                  <a:pt x="0" y="7125"/>
                </a:lnTo>
                <a:lnTo>
                  <a:pt x="7125" y="7125"/>
                </a:lnTo>
                <a:lnTo>
                  <a:pt x="7125" y="0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3" name="Google Shape;4093;p49"/>
          <p:cNvSpPr/>
          <p:nvPr/>
        </p:nvSpPr>
        <p:spPr>
          <a:xfrm>
            <a:off x="1728776" y="3275543"/>
            <a:ext cx="400924" cy="400971"/>
          </a:xfrm>
          <a:custGeom>
            <a:avLst/>
            <a:gdLst/>
            <a:ahLst/>
            <a:cxnLst/>
            <a:rect l="l" t="t" r="r" b="b"/>
            <a:pathLst>
              <a:path w="8592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4" name="Google Shape;4094;p49"/>
          <p:cNvSpPr/>
          <p:nvPr/>
        </p:nvSpPr>
        <p:spPr>
          <a:xfrm>
            <a:off x="1762978" y="3309792"/>
            <a:ext cx="332517" cy="332470"/>
          </a:xfrm>
          <a:custGeom>
            <a:avLst/>
            <a:gdLst/>
            <a:ahLst/>
            <a:cxnLst/>
            <a:rect l="l" t="t" r="r" b="b"/>
            <a:pathLst>
              <a:path w="7126" h="7125" extrusionOk="0">
                <a:moveTo>
                  <a:pt x="1" y="0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0"/>
                </a:lnTo>
                <a:close/>
              </a:path>
            </a:pathLst>
          </a:custGeom>
          <a:solidFill>
            <a:srgbClr val="4D2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5" name="Google Shape;4095;p49"/>
          <p:cNvSpPr/>
          <p:nvPr/>
        </p:nvSpPr>
        <p:spPr>
          <a:xfrm>
            <a:off x="2334992" y="3275543"/>
            <a:ext cx="400971" cy="400971"/>
          </a:xfrm>
          <a:custGeom>
            <a:avLst/>
            <a:gdLst/>
            <a:ahLst/>
            <a:cxnLst/>
            <a:rect l="l" t="t" r="r" b="b"/>
            <a:pathLst>
              <a:path w="8593" h="8593" extrusionOk="0">
                <a:moveTo>
                  <a:pt x="0" y="1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1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6" name="Google Shape;4096;p49"/>
          <p:cNvSpPr/>
          <p:nvPr/>
        </p:nvSpPr>
        <p:spPr>
          <a:xfrm>
            <a:off x="2369195" y="3309792"/>
            <a:ext cx="332517" cy="332470"/>
          </a:xfrm>
          <a:custGeom>
            <a:avLst/>
            <a:gdLst/>
            <a:ahLst/>
            <a:cxnLst/>
            <a:rect l="l" t="t" r="r" b="b"/>
            <a:pathLst>
              <a:path w="7126" h="7125" extrusionOk="0">
                <a:moveTo>
                  <a:pt x="1" y="0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0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7" name="Google Shape;4097;p49"/>
          <p:cNvSpPr/>
          <p:nvPr/>
        </p:nvSpPr>
        <p:spPr>
          <a:xfrm>
            <a:off x="1127459" y="3847554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8" name="Google Shape;4098;p49"/>
          <p:cNvSpPr/>
          <p:nvPr/>
        </p:nvSpPr>
        <p:spPr>
          <a:xfrm>
            <a:off x="1161662" y="3881756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0" y="1"/>
                </a:moveTo>
                <a:lnTo>
                  <a:pt x="0" y="7125"/>
                </a:lnTo>
                <a:lnTo>
                  <a:pt x="7125" y="7125"/>
                </a:lnTo>
                <a:lnTo>
                  <a:pt x="7125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9" name="Google Shape;4099;p49"/>
          <p:cNvSpPr/>
          <p:nvPr/>
        </p:nvSpPr>
        <p:spPr>
          <a:xfrm>
            <a:off x="1728776" y="3847554"/>
            <a:ext cx="400924" cy="400924"/>
          </a:xfrm>
          <a:custGeom>
            <a:avLst/>
            <a:gdLst/>
            <a:ahLst/>
            <a:cxnLst/>
            <a:rect l="l" t="t" r="r" b="b"/>
            <a:pathLst>
              <a:path w="8592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0" name="Google Shape;4100;p49"/>
          <p:cNvSpPr/>
          <p:nvPr/>
        </p:nvSpPr>
        <p:spPr>
          <a:xfrm>
            <a:off x="1762978" y="3881756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1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1" name="Google Shape;4101;p49"/>
          <p:cNvSpPr/>
          <p:nvPr/>
        </p:nvSpPr>
        <p:spPr>
          <a:xfrm>
            <a:off x="2334992" y="3847554"/>
            <a:ext cx="400971" cy="400924"/>
          </a:xfrm>
          <a:custGeom>
            <a:avLst/>
            <a:gdLst/>
            <a:ahLst/>
            <a:cxnLst/>
            <a:rect l="l" t="t" r="r" b="b"/>
            <a:pathLst>
              <a:path w="8593" h="8592" extrusionOk="0">
                <a:moveTo>
                  <a:pt x="0" y="0"/>
                </a:moveTo>
                <a:lnTo>
                  <a:pt x="0" y="8592"/>
                </a:lnTo>
                <a:lnTo>
                  <a:pt x="8592" y="8592"/>
                </a:lnTo>
                <a:lnTo>
                  <a:pt x="8592" y="0"/>
                </a:lnTo>
                <a:close/>
              </a:path>
            </a:pathLst>
          </a:custGeom>
          <a:solidFill>
            <a:srgbClr val="994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2" name="Google Shape;4102;p49"/>
          <p:cNvSpPr/>
          <p:nvPr/>
        </p:nvSpPr>
        <p:spPr>
          <a:xfrm>
            <a:off x="2369195" y="3881756"/>
            <a:ext cx="332517" cy="332517"/>
          </a:xfrm>
          <a:custGeom>
            <a:avLst/>
            <a:gdLst/>
            <a:ahLst/>
            <a:cxnLst/>
            <a:rect l="l" t="t" r="r" b="b"/>
            <a:pathLst>
              <a:path w="7126" h="7126" extrusionOk="0">
                <a:moveTo>
                  <a:pt x="1" y="1"/>
                </a:moveTo>
                <a:lnTo>
                  <a:pt x="1" y="7125"/>
                </a:lnTo>
                <a:lnTo>
                  <a:pt x="7126" y="7125"/>
                </a:lnTo>
                <a:lnTo>
                  <a:pt x="7126" y="1"/>
                </a:lnTo>
                <a:close/>
              </a:path>
            </a:pathLst>
          </a:custGeom>
          <a:solidFill>
            <a:srgbClr val="B4D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3" name="Google Shape;4103;p49"/>
          <p:cNvSpPr/>
          <p:nvPr/>
        </p:nvSpPr>
        <p:spPr>
          <a:xfrm>
            <a:off x="1107862" y="1808910"/>
            <a:ext cx="435174" cy="156459"/>
          </a:xfrm>
          <a:custGeom>
            <a:avLst/>
            <a:gdLst/>
            <a:ahLst/>
            <a:cxnLst/>
            <a:rect l="l" t="t" r="r" b="b"/>
            <a:pathLst>
              <a:path w="9326" h="3353" extrusionOk="0">
                <a:moveTo>
                  <a:pt x="1" y="0"/>
                </a:moveTo>
                <a:lnTo>
                  <a:pt x="1" y="3353"/>
                </a:lnTo>
                <a:lnTo>
                  <a:pt x="9326" y="3353"/>
                </a:lnTo>
                <a:lnTo>
                  <a:pt x="9326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4" name="Google Shape;4104;p49"/>
          <p:cNvSpPr/>
          <p:nvPr/>
        </p:nvSpPr>
        <p:spPr>
          <a:xfrm>
            <a:off x="1714125" y="1808910"/>
            <a:ext cx="435174" cy="156459"/>
          </a:xfrm>
          <a:custGeom>
            <a:avLst/>
            <a:gdLst/>
            <a:ahLst/>
            <a:cxnLst/>
            <a:rect l="l" t="t" r="r" b="b"/>
            <a:pathLst>
              <a:path w="9326" h="3353" extrusionOk="0">
                <a:moveTo>
                  <a:pt x="0" y="0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5" name="Google Shape;4105;p49"/>
          <p:cNvSpPr/>
          <p:nvPr/>
        </p:nvSpPr>
        <p:spPr>
          <a:xfrm>
            <a:off x="2315442" y="1808910"/>
            <a:ext cx="435174" cy="156459"/>
          </a:xfrm>
          <a:custGeom>
            <a:avLst/>
            <a:gdLst/>
            <a:ahLst/>
            <a:cxnLst/>
            <a:rect l="l" t="t" r="r" b="b"/>
            <a:pathLst>
              <a:path w="9326" h="3353" extrusionOk="0">
                <a:moveTo>
                  <a:pt x="0" y="0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6" name="Google Shape;4106;p49"/>
          <p:cNvSpPr/>
          <p:nvPr/>
        </p:nvSpPr>
        <p:spPr>
          <a:xfrm>
            <a:off x="1107862" y="2385774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1" y="1"/>
                </a:moveTo>
                <a:lnTo>
                  <a:pt x="1" y="3353"/>
                </a:lnTo>
                <a:lnTo>
                  <a:pt x="9326" y="3353"/>
                </a:lnTo>
                <a:lnTo>
                  <a:pt x="9326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7" name="Google Shape;4107;p49"/>
          <p:cNvSpPr/>
          <p:nvPr/>
        </p:nvSpPr>
        <p:spPr>
          <a:xfrm>
            <a:off x="1714125" y="2385774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0" y="1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8" name="Google Shape;4108;p49"/>
          <p:cNvSpPr/>
          <p:nvPr/>
        </p:nvSpPr>
        <p:spPr>
          <a:xfrm>
            <a:off x="2315442" y="2385774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0" y="1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9" name="Google Shape;4109;p49"/>
          <p:cNvSpPr/>
          <p:nvPr/>
        </p:nvSpPr>
        <p:spPr>
          <a:xfrm>
            <a:off x="1107862" y="2962684"/>
            <a:ext cx="435174" cy="156459"/>
          </a:xfrm>
          <a:custGeom>
            <a:avLst/>
            <a:gdLst/>
            <a:ahLst/>
            <a:cxnLst/>
            <a:rect l="l" t="t" r="r" b="b"/>
            <a:pathLst>
              <a:path w="9326" h="3353" extrusionOk="0">
                <a:moveTo>
                  <a:pt x="1" y="0"/>
                </a:moveTo>
                <a:lnTo>
                  <a:pt x="1" y="3353"/>
                </a:lnTo>
                <a:lnTo>
                  <a:pt x="9326" y="3353"/>
                </a:lnTo>
                <a:lnTo>
                  <a:pt x="9326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0" name="Google Shape;4110;p49"/>
          <p:cNvSpPr/>
          <p:nvPr/>
        </p:nvSpPr>
        <p:spPr>
          <a:xfrm>
            <a:off x="1714125" y="2962684"/>
            <a:ext cx="435174" cy="156459"/>
          </a:xfrm>
          <a:custGeom>
            <a:avLst/>
            <a:gdLst/>
            <a:ahLst/>
            <a:cxnLst/>
            <a:rect l="l" t="t" r="r" b="b"/>
            <a:pathLst>
              <a:path w="9326" h="3353" extrusionOk="0">
                <a:moveTo>
                  <a:pt x="0" y="0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1" name="Google Shape;4111;p49"/>
          <p:cNvSpPr/>
          <p:nvPr/>
        </p:nvSpPr>
        <p:spPr>
          <a:xfrm>
            <a:off x="2315442" y="2962684"/>
            <a:ext cx="435174" cy="156459"/>
          </a:xfrm>
          <a:custGeom>
            <a:avLst/>
            <a:gdLst/>
            <a:ahLst/>
            <a:cxnLst/>
            <a:rect l="l" t="t" r="r" b="b"/>
            <a:pathLst>
              <a:path w="9326" h="3353" extrusionOk="0">
                <a:moveTo>
                  <a:pt x="0" y="0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2" name="Google Shape;4112;p49"/>
          <p:cNvSpPr/>
          <p:nvPr/>
        </p:nvSpPr>
        <p:spPr>
          <a:xfrm>
            <a:off x="1107862" y="3539548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1" y="0"/>
                </a:moveTo>
                <a:lnTo>
                  <a:pt x="1" y="3353"/>
                </a:lnTo>
                <a:lnTo>
                  <a:pt x="9326" y="3353"/>
                </a:lnTo>
                <a:lnTo>
                  <a:pt x="9326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3" name="Google Shape;4113;p49"/>
          <p:cNvSpPr/>
          <p:nvPr/>
        </p:nvSpPr>
        <p:spPr>
          <a:xfrm>
            <a:off x="1714125" y="3539548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0" y="0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4" name="Google Shape;4114;p49"/>
          <p:cNvSpPr/>
          <p:nvPr/>
        </p:nvSpPr>
        <p:spPr>
          <a:xfrm>
            <a:off x="2315442" y="3539548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0" y="0"/>
                </a:moveTo>
                <a:lnTo>
                  <a:pt x="0" y="3353"/>
                </a:lnTo>
                <a:lnTo>
                  <a:pt x="9325" y="3353"/>
                </a:lnTo>
                <a:lnTo>
                  <a:pt x="9325" y="0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5" name="Google Shape;4115;p49"/>
          <p:cNvSpPr/>
          <p:nvPr/>
        </p:nvSpPr>
        <p:spPr>
          <a:xfrm>
            <a:off x="1107862" y="4116412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1" y="1"/>
                </a:moveTo>
                <a:lnTo>
                  <a:pt x="1" y="3354"/>
                </a:lnTo>
                <a:lnTo>
                  <a:pt x="9326" y="3354"/>
                </a:lnTo>
                <a:lnTo>
                  <a:pt x="9326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6" name="Google Shape;4116;p49"/>
          <p:cNvSpPr/>
          <p:nvPr/>
        </p:nvSpPr>
        <p:spPr>
          <a:xfrm>
            <a:off x="1714125" y="4116412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0" y="1"/>
                </a:moveTo>
                <a:lnTo>
                  <a:pt x="0" y="3354"/>
                </a:lnTo>
                <a:lnTo>
                  <a:pt x="9325" y="3354"/>
                </a:lnTo>
                <a:lnTo>
                  <a:pt x="9325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7" name="Google Shape;4117;p49"/>
          <p:cNvSpPr/>
          <p:nvPr/>
        </p:nvSpPr>
        <p:spPr>
          <a:xfrm>
            <a:off x="2315442" y="4116412"/>
            <a:ext cx="435174" cy="156506"/>
          </a:xfrm>
          <a:custGeom>
            <a:avLst/>
            <a:gdLst/>
            <a:ahLst/>
            <a:cxnLst/>
            <a:rect l="l" t="t" r="r" b="b"/>
            <a:pathLst>
              <a:path w="9326" h="3354" extrusionOk="0">
                <a:moveTo>
                  <a:pt x="0" y="1"/>
                </a:moveTo>
                <a:lnTo>
                  <a:pt x="0" y="3354"/>
                </a:lnTo>
                <a:lnTo>
                  <a:pt x="9325" y="3354"/>
                </a:lnTo>
                <a:lnTo>
                  <a:pt x="9325" y="1"/>
                </a:lnTo>
                <a:close/>
              </a:path>
            </a:pathLst>
          </a:custGeom>
          <a:solidFill>
            <a:srgbClr val="6130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8" name="Google Shape;4118;p49"/>
          <p:cNvSpPr/>
          <p:nvPr/>
        </p:nvSpPr>
        <p:spPr>
          <a:xfrm>
            <a:off x="971006" y="4404867"/>
            <a:ext cx="146707" cy="63601"/>
          </a:xfrm>
          <a:custGeom>
            <a:avLst/>
            <a:gdLst/>
            <a:ahLst/>
            <a:cxnLst/>
            <a:rect l="l" t="t" r="r" b="b"/>
            <a:pathLst>
              <a:path w="3144" h="1363" extrusionOk="0">
                <a:moveTo>
                  <a:pt x="0" y="1"/>
                </a:moveTo>
                <a:lnTo>
                  <a:pt x="0" y="1363"/>
                </a:lnTo>
                <a:lnTo>
                  <a:pt x="3144" y="1363"/>
                </a:lnTo>
                <a:lnTo>
                  <a:pt x="3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9" name="Google Shape;4119;p49"/>
          <p:cNvSpPr/>
          <p:nvPr/>
        </p:nvSpPr>
        <p:spPr>
          <a:xfrm>
            <a:off x="1132312" y="4404867"/>
            <a:ext cx="146754" cy="63601"/>
          </a:xfrm>
          <a:custGeom>
            <a:avLst/>
            <a:gdLst/>
            <a:ahLst/>
            <a:cxnLst/>
            <a:rect l="l" t="t" r="r" b="b"/>
            <a:pathLst>
              <a:path w="3145" h="1363" extrusionOk="0">
                <a:moveTo>
                  <a:pt x="1" y="1"/>
                </a:moveTo>
                <a:lnTo>
                  <a:pt x="1" y="1363"/>
                </a:lnTo>
                <a:lnTo>
                  <a:pt x="3144" y="1363"/>
                </a:lnTo>
                <a:lnTo>
                  <a:pt x="3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0" name="Google Shape;4120;p49"/>
          <p:cNvSpPr/>
          <p:nvPr/>
        </p:nvSpPr>
        <p:spPr>
          <a:xfrm>
            <a:off x="1293665" y="4404867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1" name="Google Shape;4121;p49"/>
          <p:cNvSpPr/>
          <p:nvPr/>
        </p:nvSpPr>
        <p:spPr>
          <a:xfrm>
            <a:off x="1454971" y="4404867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2" name="Google Shape;4122;p49"/>
          <p:cNvSpPr/>
          <p:nvPr/>
        </p:nvSpPr>
        <p:spPr>
          <a:xfrm>
            <a:off x="1616324" y="4404867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3" name="Google Shape;4123;p49"/>
          <p:cNvSpPr/>
          <p:nvPr/>
        </p:nvSpPr>
        <p:spPr>
          <a:xfrm>
            <a:off x="1777677" y="4404867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4" name="Google Shape;4124;p49"/>
          <p:cNvSpPr/>
          <p:nvPr/>
        </p:nvSpPr>
        <p:spPr>
          <a:xfrm>
            <a:off x="1938983" y="4404867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5" name="Google Shape;4125;p49"/>
          <p:cNvSpPr/>
          <p:nvPr/>
        </p:nvSpPr>
        <p:spPr>
          <a:xfrm>
            <a:off x="2100336" y="4404867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6" name="Google Shape;4126;p49"/>
          <p:cNvSpPr/>
          <p:nvPr/>
        </p:nvSpPr>
        <p:spPr>
          <a:xfrm>
            <a:off x="2261642" y="4404867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7" name="Google Shape;4127;p49"/>
          <p:cNvSpPr/>
          <p:nvPr/>
        </p:nvSpPr>
        <p:spPr>
          <a:xfrm>
            <a:off x="2422995" y="4404867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8" name="Google Shape;4128;p49"/>
          <p:cNvSpPr/>
          <p:nvPr/>
        </p:nvSpPr>
        <p:spPr>
          <a:xfrm>
            <a:off x="2584347" y="4404867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8" y="1363"/>
                </a:lnTo>
                <a:lnTo>
                  <a:pt x="30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9" name="Google Shape;4129;p49"/>
          <p:cNvSpPr/>
          <p:nvPr/>
        </p:nvSpPr>
        <p:spPr>
          <a:xfrm>
            <a:off x="2745654" y="4404867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0" name="Google Shape;4130;p49"/>
          <p:cNvSpPr/>
          <p:nvPr/>
        </p:nvSpPr>
        <p:spPr>
          <a:xfrm>
            <a:off x="1054109" y="4483117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7"/>
                </a:lnTo>
                <a:lnTo>
                  <a:pt x="3039" y="1257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1" name="Google Shape;4131;p49"/>
          <p:cNvSpPr/>
          <p:nvPr/>
        </p:nvSpPr>
        <p:spPr>
          <a:xfrm>
            <a:off x="971006" y="4483117"/>
            <a:ext cx="63601" cy="58701"/>
          </a:xfrm>
          <a:custGeom>
            <a:avLst/>
            <a:gdLst/>
            <a:ahLst/>
            <a:cxnLst/>
            <a:rect l="l" t="t" r="r" b="b"/>
            <a:pathLst>
              <a:path w="1363" h="1258" extrusionOk="0">
                <a:moveTo>
                  <a:pt x="0" y="0"/>
                </a:moveTo>
                <a:lnTo>
                  <a:pt x="0" y="1257"/>
                </a:lnTo>
                <a:lnTo>
                  <a:pt x="1362" y="1257"/>
                </a:lnTo>
                <a:lnTo>
                  <a:pt x="13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2" name="Google Shape;4132;p49"/>
          <p:cNvSpPr/>
          <p:nvPr/>
        </p:nvSpPr>
        <p:spPr>
          <a:xfrm>
            <a:off x="1215461" y="4483117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7"/>
                </a:lnTo>
                <a:lnTo>
                  <a:pt x="3038" y="1257"/>
                </a:lnTo>
                <a:lnTo>
                  <a:pt x="30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3" name="Google Shape;4133;p49"/>
          <p:cNvSpPr/>
          <p:nvPr/>
        </p:nvSpPr>
        <p:spPr>
          <a:xfrm>
            <a:off x="1376768" y="4483117"/>
            <a:ext cx="141854" cy="58701"/>
          </a:xfrm>
          <a:custGeom>
            <a:avLst/>
            <a:gdLst/>
            <a:ahLst/>
            <a:cxnLst/>
            <a:rect l="l" t="t" r="r" b="b"/>
            <a:pathLst>
              <a:path w="3040" h="1258" extrusionOk="0">
                <a:moveTo>
                  <a:pt x="1" y="0"/>
                </a:moveTo>
                <a:lnTo>
                  <a:pt x="1" y="1257"/>
                </a:lnTo>
                <a:lnTo>
                  <a:pt x="3039" y="1257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4" name="Google Shape;4134;p49"/>
          <p:cNvSpPr/>
          <p:nvPr/>
        </p:nvSpPr>
        <p:spPr>
          <a:xfrm>
            <a:off x="1538120" y="4483117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7"/>
                </a:lnTo>
                <a:lnTo>
                  <a:pt x="3039" y="1257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5" name="Google Shape;4135;p49"/>
          <p:cNvSpPr/>
          <p:nvPr/>
        </p:nvSpPr>
        <p:spPr>
          <a:xfrm>
            <a:off x="1699427" y="4483117"/>
            <a:ext cx="141854" cy="58701"/>
          </a:xfrm>
          <a:custGeom>
            <a:avLst/>
            <a:gdLst/>
            <a:ahLst/>
            <a:cxnLst/>
            <a:rect l="l" t="t" r="r" b="b"/>
            <a:pathLst>
              <a:path w="3040" h="1258" extrusionOk="0">
                <a:moveTo>
                  <a:pt x="1" y="0"/>
                </a:moveTo>
                <a:lnTo>
                  <a:pt x="1" y="1257"/>
                </a:lnTo>
                <a:lnTo>
                  <a:pt x="3039" y="1257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6" name="Google Shape;4136;p49"/>
          <p:cNvSpPr/>
          <p:nvPr/>
        </p:nvSpPr>
        <p:spPr>
          <a:xfrm>
            <a:off x="1860779" y="4483117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7"/>
                </a:lnTo>
                <a:lnTo>
                  <a:pt x="3039" y="1257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7" name="Google Shape;4137;p49"/>
          <p:cNvSpPr/>
          <p:nvPr/>
        </p:nvSpPr>
        <p:spPr>
          <a:xfrm>
            <a:off x="2022086" y="4483117"/>
            <a:ext cx="141854" cy="58701"/>
          </a:xfrm>
          <a:custGeom>
            <a:avLst/>
            <a:gdLst/>
            <a:ahLst/>
            <a:cxnLst/>
            <a:rect l="l" t="t" r="r" b="b"/>
            <a:pathLst>
              <a:path w="3040" h="1258" extrusionOk="0">
                <a:moveTo>
                  <a:pt x="1" y="0"/>
                </a:moveTo>
                <a:lnTo>
                  <a:pt x="1" y="1257"/>
                </a:lnTo>
                <a:lnTo>
                  <a:pt x="3039" y="1257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8" name="Google Shape;4138;p49"/>
          <p:cNvSpPr/>
          <p:nvPr/>
        </p:nvSpPr>
        <p:spPr>
          <a:xfrm>
            <a:off x="2183438" y="4483117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7"/>
                </a:lnTo>
                <a:lnTo>
                  <a:pt x="3039" y="1257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9" name="Google Shape;4139;p49"/>
          <p:cNvSpPr/>
          <p:nvPr/>
        </p:nvSpPr>
        <p:spPr>
          <a:xfrm>
            <a:off x="2339892" y="4483117"/>
            <a:ext cx="146707" cy="58701"/>
          </a:xfrm>
          <a:custGeom>
            <a:avLst/>
            <a:gdLst/>
            <a:ahLst/>
            <a:cxnLst/>
            <a:rect l="l" t="t" r="r" b="b"/>
            <a:pathLst>
              <a:path w="3144" h="1258" extrusionOk="0">
                <a:moveTo>
                  <a:pt x="0" y="0"/>
                </a:moveTo>
                <a:lnTo>
                  <a:pt x="0" y="1257"/>
                </a:lnTo>
                <a:lnTo>
                  <a:pt x="3144" y="1257"/>
                </a:lnTo>
                <a:lnTo>
                  <a:pt x="31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0" name="Google Shape;4140;p49"/>
          <p:cNvSpPr/>
          <p:nvPr/>
        </p:nvSpPr>
        <p:spPr>
          <a:xfrm>
            <a:off x="2501198" y="4483117"/>
            <a:ext cx="146754" cy="58701"/>
          </a:xfrm>
          <a:custGeom>
            <a:avLst/>
            <a:gdLst/>
            <a:ahLst/>
            <a:cxnLst/>
            <a:rect l="l" t="t" r="r" b="b"/>
            <a:pathLst>
              <a:path w="3145" h="1258" extrusionOk="0">
                <a:moveTo>
                  <a:pt x="1" y="0"/>
                </a:moveTo>
                <a:lnTo>
                  <a:pt x="1" y="1257"/>
                </a:lnTo>
                <a:lnTo>
                  <a:pt x="3144" y="1257"/>
                </a:lnTo>
                <a:lnTo>
                  <a:pt x="31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1" name="Google Shape;4141;p49"/>
          <p:cNvSpPr/>
          <p:nvPr/>
        </p:nvSpPr>
        <p:spPr>
          <a:xfrm>
            <a:off x="2662551" y="4483117"/>
            <a:ext cx="146707" cy="58701"/>
          </a:xfrm>
          <a:custGeom>
            <a:avLst/>
            <a:gdLst/>
            <a:ahLst/>
            <a:cxnLst/>
            <a:rect l="l" t="t" r="r" b="b"/>
            <a:pathLst>
              <a:path w="3144" h="1258" extrusionOk="0">
                <a:moveTo>
                  <a:pt x="0" y="0"/>
                </a:moveTo>
                <a:lnTo>
                  <a:pt x="0" y="1257"/>
                </a:lnTo>
                <a:lnTo>
                  <a:pt x="3144" y="1257"/>
                </a:lnTo>
                <a:lnTo>
                  <a:pt x="31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2" name="Google Shape;4142;p49"/>
          <p:cNvSpPr/>
          <p:nvPr/>
        </p:nvSpPr>
        <p:spPr>
          <a:xfrm>
            <a:off x="2823857" y="4483117"/>
            <a:ext cx="63648" cy="58701"/>
          </a:xfrm>
          <a:custGeom>
            <a:avLst/>
            <a:gdLst/>
            <a:ahLst/>
            <a:cxnLst/>
            <a:rect l="l" t="t" r="r" b="b"/>
            <a:pathLst>
              <a:path w="1364" h="1258" extrusionOk="0">
                <a:moveTo>
                  <a:pt x="1" y="0"/>
                </a:moveTo>
                <a:lnTo>
                  <a:pt x="1" y="1257"/>
                </a:lnTo>
                <a:lnTo>
                  <a:pt x="1363" y="1257"/>
                </a:lnTo>
                <a:lnTo>
                  <a:pt x="13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3" name="Google Shape;4143;p49"/>
          <p:cNvSpPr/>
          <p:nvPr/>
        </p:nvSpPr>
        <p:spPr>
          <a:xfrm>
            <a:off x="971006" y="4551521"/>
            <a:ext cx="146707" cy="63601"/>
          </a:xfrm>
          <a:custGeom>
            <a:avLst/>
            <a:gdLst/>
            <a:ahLst/>
            <a:cxnLst/>
            <a:rect l="l" t="t" r="r" b="b"/>
            <a:pathLst>
              <a:path w="3144" h="1363" extrusionOk="0">
                <a:moveTo>
                  <a:pt x="0" y="1"/>
                </a:moveTo>
                <a:lnTo>
                  <a:pt x="0" y="1363"/>
                </a:lnTo>
                <a:lnTo>
                  <a:pt x="3144" y="1363"/>
                </a:lnTo>
                <a:lnTo>
                  <a:pt x="3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4" name="Google Shape;4144;p49"/>
          <p:cNvSpPr/>
          <p:nvPr/>
        </p:nvSpPr>
        <p:spPr>
          <a:xfrm>
            <a:off x="1132312" y="4551521"/>
            <a:ext cx="146754" cy="63601"/>
          </a:xfrm>
          <a:custGeom>
            <a:avLst/>
            <a:gdLst/>
            <a:ahLst/>
            <a:cxnLst/>
            <a:rect l="l" t="t" r="r" b="b"/>
            <a:pathLst>
              <a:path w="3145" h="1363" extrusionOk="0">
                <a:moveTo>
                  <a:pt x="1" y="1"/>
                </a:moveTo>
                <a:lnTo>
                  <a:pt x="1" y="1363"/>
                </a:lnTo>
                <a:lnTo>
                  <a:pt x="3144" y="1363"/>
                </a:lnTo>
                <a:lnTo>
                  <a:pt x="3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5" name="Google Shape;4145;p49"/>
          <p:cNvSpPr/>
          <p:nvPr/>
        </p:nvSpPr>
        <p:spPr>
          <a:xfrm>
            <a:off x="1293665" y="4551521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6" name="Google Shape;4146;p49"/>
          <p:cNvSpPr/>
          <p:nvPr/>
        </p:nvSpPr>
        <p:spPr>
          <a:xfrm>
            <a:off x="1454971" y="4551521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7" name="Google Shape;4147;p49"/>
          <p:cNvSpPr/>
          <p:nvPr/>
        </p:nvSpPr>
        <p:spPr>
          <a:xfrm>
            <a:off x="1616324" y="4551521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8" name="Google Shape;4148;p49"/>
          <p:cNvSpPr/>
          <p:nvPr/>
        </p:nvSpPr>
        <p:spPr>
          <a:xfrm>
            <a:off x="1777677" y="4551521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9" name="Google Shape;4149;p49"/>
          <p:cNvSpPr/>
          <p:nvPr/>
        </p:nvSpPr>
        <p:spPr>
          <a:xfrm>
            <a:off x="1938983" y="4551521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0" name="Google Shape;4150;p49"/>
          <p:cNvSpPr/>
          <p:nvPr/>
        </p:nvSpPr>
        <p:spPr>
          <a:xfrm>
            <a:off x="2100336" y="4551521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1" name="Google Shape;4151;p49"/>
          <p:cNvSpPr/>
          <p:nvPr/>
        </p:nvSpPr>
        <p:spPr>
          <a:xfrm>
            <a:off x="2261642" y="4551521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2" name="Google Shape;4152;p49"/>
          <p:cNvSpPr/>
          <p:nvPr/>
        </p:nvSpPr>
        <p:spPr>
          <a:xfrm>
            <a:off x="2422995" y="4551521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3" name="Google Shape;4153;p49"/>
          <p:cNvSpPr/>
          <p:nvPr/>
        </p:nvSpPr>
        <p:spPr>
          <a:xfrm>
            <a:off x="2584347" y="4551521"/>
            <a:ext cx="141807" cy="63601"/>
          </a:xfrm>
          <a:custGeom>
            <a:avLst/>
            <a:gdLst/>
            <a:ahLst/>
            <a:cxnLst/>
            <a:rect l="l" t="t" r="r" b="b"/>
            <a:pathLst>
              <a:path w="3039" h="1363" extrusionOk="0">
                <a:moveTo>
                  <a:pt x="0" y="1"/>
                </a:moveTo>
                <a:lnTo>
                  <a:pt x="0" y="1363"/>
                </a:lnTo>
                <a:lnTo>
                  <a:pt x="3038" y="1363"/>
                </a:lnTo>
                <a:lnTo>
                  <a:pt x="30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4" name="Google Shape;4154;p49"/>
          <p:cNvSpPr/>
          <p:nvPr/>
        </p:nvSpPr>
        <p:spPr>
          <a:xfrm>
            <a:off x="2745654" y="4551521"/>
            <a:ext cx="141854" cy="63601"/>
          </a:xfrm>
          <a:custGeom>
            <a:avLst/>
            <a:gdLst/>
            <a:ahLst/>
            <a:cxnLst/>
            <a:rect l="l" t="t" r="r" b="b"/>
            <a:pathLst>
              <a:path w="3040" h="1363" extrusionOk="0">
                <a:moveTo>
                  <a:pt x="1" y="1"/>
                </a:moveTo>
                <a:lnTo>
                  <a:pt x="1" y="1363"/>
                </a:lnTo>
                <a:lnTo>
                  <a:pt x="3039" y="1363"/>
                </a:lnTo>
                <a:lnTo>
                  <a:pt x="30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5" name="Google Shape;4155;p49"/>
          <p:cNvSpPr/>
          <p:nvPr/>
        </p:nvSpPr>
        <p:spPr>
          <a:xfrm>
            <a:off x="1054109" y="4629771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8"/>
                </a:lnTo>
                <a:lnTo>
                  <a:pt x="3039" y="1258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6" name="Google Shape;4156;p49"/>
          <p:cNvSpPr/>
          <p:nvPr/>
        </p:nvSpPr>
        <p:spPr>
          <a:xfrm>
            <a:off x="971006" y="4629771"/>
            <a:ext cx="63601" cy="58701"/>
          </a:xfrm>
          <a:custGeom>
            <a:avLst/>
            <a:gdLst/>
            <a:ahLst/>
            <a:cxnLst/>
            <a:rect l="l" t="t" r="r" b="b"/>
            <a:pathLst>
              <a:path w="1363" h="1258" extrusionOk="0">
                <a:moveTo>
                  <a:pt x="0" y="0"/>
                </a:moveTo>
                <a:lnTo>
                  <a:pt x="0" y="1258"/>
                </a:lnTo>
                <a:lnTo>
                  <a:pt x="1362" y="1258"/>
                </a:lnTo>
                <a:lnTo>
                  <a:pt x="13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7" name="Google Shape;4157;p49"/>
          <p:cNvSpPr/>
          <p:nvPr/>
        </p:nvSpPr>
        <p:spPr>
          <a:xfrm>
            <a:off x="1215461" y="4629771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8"/>
                </a:lnTo>
                <a:lnTo>
                  <a:pt x="3038" y="1258"/>
                </a:lnTo>
                <a:lnTo>
                  <a:pt x="30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8" name="Google Shape;4158;p49"/>
          <p:cNvSpPr/>
          <p:nvPr/>
        </p:nvSpPr>
        <p:spPr>
          <a:xfrm>
            <a:off x="1376768" y="4629771"/>
            <a:ext cx="141854" cy="58701"/>
          </a:xfrm>
          <a:custGeom>
            <a:avLst/>
            <a:gdLst/>
            <a:ahLst/>
            <a:cxnLst/>
            <a:rect l="l" t="t" r="r" b="b"/>
            <a:pathLst>
              <a:path w="3040" h="1258" extrusionOk="0">
                <a:moveTo>
                  <a:pt x="1" y="0"/>
                </a:moveTo>
                <a:lnTo>
                  <a:pt x="1" y="1258"/>
                </a:lnTo>
                <a:lnTo>
                  <a:pt x="3039" y="1258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9" name="Google Shape;4159;p49"/>
          <p:cNvSpPr/>
          <p:nvPr/>
        </p:nvSpPr>
        <p:spPr>
          <a:xfrm>
            <a:off x="1538120" y="4629771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8"/>
                </a:lnTo>
                <a:lnTo>
                  <a:pt x="3039" y="1258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0" name="Google Shape;4160;p49"/>
          <p:cNvSpPr/>
          <p:nvPr/>
        </p:nvSpPr>
        <p:spPr>
          <a:xfrm>
            <a:off x="1699427" y="4629771"/>
            <a:ext cx="141854" cy="58701"/>
          </a:xfrm>
          <a:custGeom>
            <a:avLst/>
            <a:gdLst/>
            <a:ahLst/>
            <a:cxnLst/>
            <a:rect l="l" t="t" r="r" b="b"/>
            <a:pathLst>
              <a:path w="3040" h="1258" extrusionOk="0">
                <a:moveTo>
                  <a:pt x="1" y="0"/>
                </a:moveTo>
                <a:lnTo>
                  <a:pt x="1" y="1258"/>
                </a:lnTo>
                <a:lnTo>
                  <a:pt x="3039" y="1258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1" name="Google Shape;4161;p49"/>
          <p:cNvSpPr/>
          <p:nvPr/>
        </p:nvSpPr>
        <p:spPr>
          <a:xfrm>
            <a:off x="1860779" y="4629771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8"/>
                </a:lnTo>
                <a:lnTo>
                  <a:pt x="3039" y="1258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2" name="Google Shape;4162;p49"/>
          <p:cNvSpPr/>
          <p:nvPr/>
        </p:nvSpPr>
        <p:spPr>
          <a:xfrm>
            <a:off x="2022086" y="4629771"/>
            <a:ext cx="141854" cy="58701"/>
          </a:xfrm>
          <a:custGeom>
            <a:avLst/>
            <a:gdLst/>
            <a:ahLst/>
            <a:cxnLst/>
            <a:rect l="l" t="t" r="r" b="b"/>
            <a:pathLst>
              <a:path w="3040" h="1258" extrusionOk="0">
                <a:moveTo>
                  <a:pt x="1" y="0"/>
                </a:moveTo>
                <a:lnTo>
                  <a:pt x="1" y="1258"/>
                </a:lnTo>
                <a:lnTo>
                  <a:pt x="3039" y="1258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3" name="Google Shape;4163;p49"/>
          <p:cNvSpPr/>
          <p:nvPr/>
        </p:nvSpPr>
        <p:spPr>
          <a:xfrm>
            <a:off x="2183438" y="4629771"/>
            <a:ext cx="141807" cy="58701"/>
          </a:xfrm>
          <a:custGeom>
            <a:avLst/>
            <a:gdLst/>
            <a:ahLst/>
            <a:cxnLst/>
            <a:rect l="l" t="t" r="r" b="b"/>
            <a:pathLst>
              <a:path w="3039" h="1258" extrusionOk="0">
                <a:moveTo>
                  <a:pt x="0" y="0"/>
                </a:moveTo>
                <a:lnTo>
                  <a:pt x="0" y="1258"/>
                </a:lnTo>
                <a:lnTo>
                  <a:pt x="3039" y="1258"/>
                </a:lnTo>
                <a:lnTo>
                  <a:pt x="3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4" name="Google Shape;4164;p49"/>
          <p:cNvSpPr/>
          <p:nvPr/>
        </p:nvSpPr>
        <p:spPr>
          <a:xfrm>
            <a:off x="2339892" y="4629771"/>
            <a:ext cx="146707" cy="58701"/>
          </a:xfrm>
          <a:custGeom>
            <a:avLst/>
            <a:gdLst/>
            <a:ahLst/>
            <a:cxnLst/>
            <a:rect l="l" t="t" r="r" b="b"/>
            <a:pathLst>
              <a:path w="3144" h="1258" extrusionOk="0">
                <a:moveTo>
                  <a:pt x="0" y="0"/>
                </a:moveTo>
                <a:lnTo>
                  <a:pt x="0" y="1258"/>
                </a:lnTo>
                <a:lnTo>
                  <a:pt x="3144" y="1258"/>
                </a:lnTo>
                <a:lnTo>
                  <a:pt x="31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5" name="Google Shape;4165;p49"/>
          <p:cNvSpPr/>
          <p:nvPr/>
        </p:nvSpPr>
        <p:spPr>
          <a:xfrm>
            <a:off x="2501198" y="4629771"/>
            <a:ext cx="146754" cy="58701"/>
          </a:xfrm>
          <a:custGeom>
            <a:avLst/>
            <a:gdLst/>
            <a:ahLst/>
            <a:cxnLst/>
            <a:rect l="l" t="t" r="r" b="b"/>
            <a:pathLst>
              <a:path w="3145" h="1258" extrusionOk="0">
                <a:moveTo>
                  <a:pt x="1" y="0"/>
                </a:moveTo>
                <a:lnTo>
                  <a:pt x="1" y="1258"/>
                </a:lnTo>
                <a:lnTo>
                  <a:pt x="3144" y="1258"/>
                </a:lnTo>
                <a:lnTo>
                  <a:pt x="31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6" name="Google Shape;4166;p49"/>
          <p:cNvSpPr/>
          <p:nvPr/>
        </p:nvSpPr>
        <p:spPr>
          <a:xfrm>
            <a:off x="2662551" y="4629771"/>
            <a:ext cx="146707" cy="58701"/>
          </a:xfrm>
          <a:custGeom>
            <a:avLst/>
            <a:gdLst/>
            <a:ahLst/>
            <a:cxnLst/>
            <a:rect l="l" t="t" r="r" b="b"/>
            <a:pathLst>
              <a:path w="3144" h="1258" extrusionOk="0">
                <a:moveTo>
                  <a:pt x="0" y="0"/>
                </a:moveTo>
                <a:lnTo>
                  <a:pt x="0" y="1258"/>
                </a:lnTo>
                <a:lnTo>
                  <a:pt x="3144" y="1258"/>
                </a:lnTo>
                <a:lnTo>
                  <a:pt x="31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7" name="Google Shape;4167;p49"/>
          <p:cNvSpPr/>
          <p:nvPr/>
        </p:nvSpPr>
        <p:spPr>
          <a:xfrm>
            <a:off x="2823857" y="4629771"/>
            <a:ext cx="63648" cy="58701"/>
          </a:xfrm>
          <a:custGeom>
            <a:avLst/>
            <a:gdLst/>
            <a:ahLst/>
            <a:cxnLst/>
            <a:rect l="l" t="t" r="r" b="b"/>
            <a:pathLst>
              <a:path w="1364" h="1258" extrusionOk="0">
                <a:moveTo>
                  <a:pt x="1" y="0"/>
                </a:moveTo>
                <a:lnTo>
                  <a:pt x="1" y="1258"/>
                </a:lnTo>
                <a:lnTo>
                  <a:pt x="1363" y="1258"/>
                </a:lnTo>
                <a:lnTo>
                  <a:pt x="13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8" name="Google Shape;4168;p49"/>
          <p:cNvSpPr/>
          <p:nvPr/>
        </p:nvSpPr>
        <p:spPr>
          <a:xfrm>
            <a:off x="1714125" y="2278222"/>
            <a:ext cx="249364" cy="107604"/>
          </a:xfrm>
          <a:custGeom>
            <a:avLst/>
            <a:gdLst/>
            <a:ahLst/>
            <a:cxnLst/>
            <a:rect l="l" t="t" r="r" b="b"/>
            <a:pathLst>
              <a:path w="5344" h="2306" extrusionOk="0">
                <a:moveTo>
                  <a:pt x="1676" y="1"/>
                </a:moveTo>
                <a:lnTo>
                  <a:pt x="1153" y="105"/>
                </a:lnTo>
                <a:lnTo>
                  <a:pt x="733" y="420"/>
                </a:lnTo>
                <a:lnTo>
                  <a:pt x="419" y="839"/>
                </a:lnTo>
                <a:lnTo>
                  <a:pt x="314" y="1363"/>
                </a:lnTo>
                <a:lnTo>
                  <a:pt x="419" y="1677"/>
                </a:lnTo>
                <a:lnTo>
                  <a:pt x="105" y="1886"/>
                </a:lnTo>
                <a:lnTo>
                  <a:pt x="0" y="2096"/>
                </a:lnTo>
                <a:lnTo>
                  <a:pt x="0" y="2306"/>
                </a:lnTo>
                <a:lnTo>
                  <a:pt x="5344" y="2306"/>
                </a:lnTo>
                <a:lnTo>
                  <a:pt x="5239" y="1782"/>
                </a:lnTo>
                <a:lnTo>
                  <a:pt x="5029" y="1467"/>
                </a:lnTo>
                <a:lnTo>
                  <a:pt x="4610" y="1153"/>
                </a:lnTo>
                <a:lnTo>
                  <a:pt x="4086" y="1153"/>
                </a:lnTo>
                <a:lnTo>
                  <a:pt x="4086" y="734"/>
                </a:lnTo>
                <a:lnTo>
                  <a:pt x="3877" y="524"/>
                </a:lnTo>
                <a:lnTo>
                  <a:pt x="3562" y="315"/>
                </a:lnTo>
                <a:lnTo>
                  <a:pt x="2934" y="315"/>
                </a:lnTo>
                <a:lnTo>
                  <a:pt x="2619" y="524"/>
                </a:lnTo>
                <a:lnTo>
                  <a:pt x="2200" y="210"/>
                </a:lnTo>
                <a:lnTo>
                  <a:pt x="1991" y="105"/>
                </a:lnTo>
                <a:lnTo>
                  <a:pt x="1676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9" name="Google Shape;4169;p49"/>
          <p:cNvSpPr/>
          <p:nvPr/>
        </p:nvSpPr>
        <p:spPr>
          <a:xfrm>
            <a:off x="2481647" y="2283121"/>
            <a:ext cx="283615" cy="102704"/>
          </a:xfrm>
          <a:custGeom>
            <a:avLst/>
            <a:gdLst/>
            <a:ahLst/>
            <a:cxnLst/>
            <a:rect l="l" t="t" r="r" b="b"/>
            <a:pathLst>
              <a:path w="6078" h="2201" extrusionOk="0">
                <a:moveTo>
                  <a:pt x="4401" y="0"/>
                </a:moveTo>
                <a:lnTo>
                  <a:pt x="3982" y="210"/>
                </a:lnTo>
                <a:lnTo>
                  <a:pt x="3668" y="524"/>
                </a:lnTo>
                <a:lnTo>
                  <a:pt x="3563" y="943"/>
                </a:lnTo>
                <a:lnTo>
                  <a:pt x="3249" y="943"/>
                </a:lnTo>
                <a:lnTo>
                  <a:pt x="3039" y="629"/>
                </a:lnTo>
                <a:lnTo>
                  <a:pt x="2830" y="419"/>
                </a:lnTo>
                <a:lnTo>
                  <a:pt x="2515" y="210"/>
                </a:lnTo>
                <a:lnTo>
                  <a:pt x="2096" y="210"/>
                </a:lnTo>
                <a:lnTo>
                  <a:pt x="1677" y="315"/>
                </a:lnTo>
                <a:lnTo>
                  <a:pt x="1258" y="524"/>
                </a:lnTo>
                <a:lnTo>
                  <a:pt x="1048" y="943"/>
                </a:lnTo>
                <a:lnTo>
                  <a:pt x="944" y="1362"/>
                </a:lnTo>
                <a:lnTo>
                  <a:pt x="734" y="1362"/>
                </a:lnTo>
                <a:lnTo>
                  <a:pt x="420" y="1467"/>
                </a:lnTo>
                <a:lnTo>
                  <a:pt x="210" y="1572"/>
                </a:lnTo>
                <a:lnTo>
                  <a:pt x="106" y="1781"/>
                </a:lnTo>
                <a:lnTo>
                  <a:pt x="1" y="2096"/>
                </a:lnTo>
                <a:lnTo>
                  <a:pt x="1" y="2201"/>
                </a:lnTo>
                <a:lnTo>
                  <a:pt x="5763" y="2201"/>
                </a:lnTo>
                <a:lnTo>
                  <a:pt x="6078" y="1781"/>
                </a:lnTo>
                <a:lnTo>
                  <a:pt x="6078" y="1258"/>
                </a:lnTo>
                <a:lnTo>
                  <a:pt x="5973" y="734"/>
                </a:lnTo>
                <a:lnTo>
                  <a:pt x="5763" y="315"/>
                </a:lnTo>
                <a:lnTo>
                  <a:pt x="5344" y="105"/>
                </a:lnTo>
                <a:lnTo>
                  <a:pt x="4820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0" name="Google Shape;4170;p49"/>
          <p:cNvSpPr/>
          <p:nvPr/>
        </p:nvSpPr>
        <p:spPr>
          <a:xfrm>
            <a:off x="1186112" y="2889334"/>
            <a:ext cx="278715" cy="88052"/>
          </a:xfrm>
          <a:custGeom>
            <a:avLst/>
            <a:gdLst/>
            <a:ahLst/>
            <a:cxnLst/>
            <a:rect l="l" t="t" r="r" b="b"/>
            <a:pathLst>
              <a:path w="5973" h="1887" extrusionOk="0">
                <a:moveTo>
                  <a:pt x="4401" y="0"/>
                </a:moveTo>
                <a:lnTo>
                  <a:pt x="3982" y="105"/>
                </a:lnTo>
                <a:lnTo>
                  <a:pt x="3667" y="315"/>
                </a:lnTo>
                <a:lnTo>
                  <a:pt x="3458" y="210"/>
                </a:lnTo>
                <a:lnTo>
                  <a:pt x="2725" y="210"/>
                </a:lnTo>
                <a:lnTo>
                  <a:pt x="2410" y="420"/>
                </a:lnTo>
                <a:lnTo>
                  <a:pt x="2305" y="315"/>
                </a:lnTo>
                <a:lnTo>
                  <a:pt x="2096" y="210"/>
                </a:lnTo>
                <a:lnTo>
                  <a:pt x="1886" y="315"/>
                </a:lnTo>
                <a:lnTo>
                  <a:pt x="1782" y="420"/>
                </a:lnTo>
                <a:lnTo>
                  <a:pt x="1677" y="420"/>
                </a:lnTo>
                <a:lnTo>
                  <a:pt x="1362" y="524"/>
                </a:lnTo>
                <a:lnTo>
                  <a:pt x="1258" y="420"/>
                </a:lnTo>
                <a:lnTo>
                  <a:pt x="1048" y="315"/>
                </a:lnTo>
                <a:lnTo>
                  <a:pt x="839" y="420"/>
                </a:lnTo>
                <a:lnTo>
                  <a:pt x="734" y="629"/>
                </a:lnTo>
                <a:lnTo>
                  <a:pt x="734" y="734"/>
                </a:lnTo>
                <a:lnTo>
                  <a:pt x="419" y="734"/>
                </a:lnTo>
                <a:lnTo>
                  <a:pt x="210" y="943"/>
                </a:lnTo>
                <a:lnTo>
                  <a:pt x="0" y="1153"/>
                </a:lnTo>
                <a:lnTo>
                  <a:pt x="0" y="1467"/>
                </a:lnTo>
                <a:lnTo>
                  <a:pt x="105" y="1886"/>
                </a:lnTo>
                <a:lnTo>
                  <a:pt x="5973" y="1886"/>
                </a:lnTo>
                <a:lnTo>
                  <a:pt x="5973" y="1677"/>
                </a:lnTo>
                <a:lnTo>
                  <a:pt x="5973" y="1467"/>
                </a:lnTo>
                <a:lnTo>
                  <a:pt x="5868" y="1362"/>
                </a:lnTo>
                <a:lnTo>
                  <a:pt x="5658" y="1258"/>
                </a:lnTo>
                <a:lnTo>
                  <a:pt x="5449" y="1153"/>
                </a:lnTo>
                <a:lnTo>
                  <a:pt x="5344" y="1153"/>
                </a:lnTo>
                <a:lnTo>
                  <a:pt x="5239" y="943"/>
                </a:lnTo>
                <a:lnTo>
                  <a:pt x="5134" y="839"/>
                </a:lnTo>
                <a:lnTo>
                  <a:pt x="5134" y="524"/>
                </a:lnTo>
                <a:lnTo>
                  <a:pt x="4925" y="210"/>
                </a:lnTo>
                <a:lnTo>
                  <a:pt x="4715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1" name="Google Shape;4171;p49"/>
          <p:cNvSpPr/>
          <p:nvPr/>
        </p:nvSpPr>
        <p:spPr>
          <a:xfrm>
            <a:off x="1181212" y="2972437"/>
            <a:ext cx="288514" cy="24498"/>
          </a:xfrm>
          <a:custGeom>
            <a:avLst/>
            <a:gdLst/>
            <a:ahLst/>
            <a:cxnLst/>
            <a:rect l="l" t="t" r="r" b="b"/>
            <a:pathLst>
              <a:path w="6183" h="525" extrusionOk="0">
                <a:moveTo>
                  <a:pt x="1" y="1"/>
                </a:moveTo>
                <a:lnTo>
                  <a:pt x="1" y="524"/>
                </a:lnTo>
                <a:lnTo>
                  <a:pt x="6182" y="524"/>
                </a:lnTo>
                <a:lnTo>
                  <a:pt x="6182" y="1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2" name="Google Shape;4172;p49"/>
          <p:cNvSpPr/>
          <p:nvPr/>
        </p:nvSpPr>
        <p:spPr>
          <a:xfrm>
            <a:off x="1191011" y="2996887"/>
            <a:ext cx="268916" cy="39150"/>
          </a:xfrm>
          <a:custGeom>
            <a:avLst/>
            <a:gdLst/>
            <a:ahLst/>
            <a:cxnLst/>
            <a:rect l="l" t="t" r="r" b="b"/>
            <a:pathLst>
              <a:path w="5763" h="839" extrusionOk="0">
                <a:moveTo>
                  <a:pt x="0" y="0"/>
                </a:moveTo>
                <a:lnTo>
                  <a:pt x="419" y="839"/>
                </a:lnTo>
                <a:lnTo>
                  <a:pt x="5448" y="839"/>
                </a:lnTo>
                <a:lnTo>
                  <a:pt x="5763" y="0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3" name="Google Shape;4173;p49"/>
          <p:cNvSpPr/>
          <p:nvPr/>
        </p:nvSpPr>
        <p:spPr>
          <a:xfrm>
            <a:off x="1376768" y="2899086"/>
            <a:ext cx="29397" cy="29397"/>
          </a:xfrm>
          <a:custGeom>
            <a:avLst/>
            <a:gdLst/>
            <a:ahLst/>
            <a:cxnLst/>
            <a:rect l="l" t="t" r="r" b="b"/>
            <a:pathLst>
              <a:path w="630" h="630" extrusionOk="0">
                <a:moveTo>
                  <a:pt x="105" y="1"/>
                </a:moveTo>
                <a:lnTo>
                  <a:pt x="1" y="315"/>
                </a:lnTo>
                <a:lnTo>
                  <a:pt x="105" y="525"/>
                </a:lnTo>
                <a:lnTo>
                  <a:pt x="315" y="630"/>
                </a:lnTo>
                <a:lnTo>
                  <a:pt x="524" y="525"/>
                </a:lnTo>
                <a:lnTo>
                  <a:pt x="629" y="315"/>
                </a:lnTo>
                <a:lnTo>
                  <a:pt x="524" y="1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4" name="Google Shape;4174;p49"/>
          <p:cNvSpPr/>
          <p:nvPr/>
        </p:nvSpPr>
        <p:spPr>
          <a:xfrm>
            <a:off x="1386566" y="2903986"/>
            <a:ext cx="9799" cy="14745"/>
          </a:xfrm>
          <a:custGeom>
            <a:avLst/>
            <a:gdLst/>
            <a:ahLst/>
            <a:cxnLst/>
            <a:rect l="l" t="t" r="r" b="b"/>
            <a:pathLst>
              <a:path w="210" h="316" extrusionOk="0">
                <a:moveTo>
                  <a:pt x="105" y="1"/>
                </a:moveTo>
                <a:lnTo>
                  <a:pt x="0" y="106"/>
                </a:lnTo>
                <a:lnTo>
                  <a:pt x="0" y="210"/>
                </a:lnTo>
                <a:lnTo>
                  <a:pt x="105" y="315"/>
                </a:lnTo>
                <a:lnTo>
                  <a:pt x="210" y="210"/>
                </a:lnTo>
                <a:lnTo>
                  <a:pt x="210" y="106"/>
                </a:lnTo>
                <a:lnTo>
                  <a:pt x="105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5" name="Google Shape;4175;p49"/>
          <p:cNvSpPr/>
          <p:nvPr/>
        </p:nvSpPr>
        <p:spPr>
          <a:xfrm>
            <a:off x="1406117" y="2938234"/>
            <a:ext cx="29351" cy="29351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315" y="0"/>
                </a:moveTo>
                <a:lnTo>
                  <a:pt x="105" y="105"/>
                </a:lnTo>
                <a:lnTo>
                  <a:pt x="0" y="314"/>
                </a:lnTo>
                <a:lnTo>
                  <a:pt x="105" y="524"/>
                </a:lnTo>
                <a:lnTo>
                  <a:pt x="315" y="629"/>
                </a:lnTo>
                <a:lnTo>
                  <a:pt x="524" y="524"/>
                </a:lnTo>
                <a:lnTo>
                  <a:pt x="629" y="314"/>
                </a:lnTo>
                <a:lnTo>
                  <a:pt x="524" y="105"/>
                </a:lnTo>
                <a:lnTo>
                  <a:pt x="315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6" name="Google Shape;4176;p49"/>
          <p:cNvSpPr/>
          <p:nvPr/>
        </p:nvSpPr>
        <p:spPr>
          <a:xfrm>
            <a:off x="1415869" y="2947986"/>
            <a:ext cx="9846" cy="9846"/>
          </a:xfrm>
          <a:custGeom>
            <a:avLst/>
            <a:gdLst/>
            <a:ahLst/>
            <a:cxnLst/>
            <a:rect l="l" t="t" r="r" b="b"/>
            <a:pathLst>
              <a:path w="211" h="211" extrusionOk="0">
                <a:moveTo>
                  <a:pt x="1" y="1"/>
                </a:moveTo>
                <a:lnTo>
                  <a:pt x="1" y="105"/>
                </a:lnTo>
                <a:lnTo>
                  <a:pt x="1" y="210"/>
                </a:lnTo>
                <a:lnTo>
                  <a:pt x="210" y="210"/>
                </a:lnTo>
                <a:lnTo>
                  <a:pt x="210" y="105"/>
                </a:lnTo>
                <a:lnTo>
                  <a:pt x="210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7" name="Google Shape;4177;p49"/>
          <p:cNvSpPr/>
          <p:nvPr/>
        </p:nvSpPr>
        <p:spPr>
          <a:xfrm>
            <a:off x="1332766" y="2918684"/>
            <a:ext cx="29397" cy="29351"/>
          </a:xfrm>
          <a:custGeom>
            <a:avLst/>
            <a:gdLst/>
            <a:ahLst/>
            <a:cxnLst/>
            <a:rect l="l" t="t" r="r" b="b"/>
            <a:pathLst>
              <a:path w="630" h="629" extrusionOk="0">
                <a:moveTo>
                  <a:pt x="315" y="0"/>
                </a:moveTo>
                <a:lnTo>
                  <a:pt x="105" y="105"/>
                </a:lnTo>
                <a:lnTo>
                  <a:pt x="1" y="314"/>
                </a:lnTo>
                <a:lnTo>
                  <a:pt x="105" y="524"/>
                </a:lnTo>
                <a:lnTo>
                  <a:pt x="315" y="629"/>
                </a:lnTo>
                <a:lnTo>
                  <a:pt x="524" y="524"/>
                </a:lnTo>
                <a:lnTo>
                  <a:pt x="629" y="314"/>
                </a:lnTo>
                <a:lnTo>
                  <a:pt x="524" y="105"/>
                </a:lnTo>
                <a:lnTo>
                  <a:pt x="315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8" name="Google Shape;4178;p49"/>
          <p:cNvSpPr/>
          <p:nvPr/>
        </p:nvSpPr>
        <p:spPr>
          <a:xfrm>
            <a:off x="1342565" y="2928436"/>
            <a:ext cx="9799" cy="14699"/>
          </a:xfrm>
          <a:custGeom>
            <a:avLst/>
            <a:gdLst/>
            <a:ahLst/>
            <a:cxnLst/>
            <a:rect l="l" t="t" r="r" b="b"/>
            <a:pathLst>
              <a:path w="210" h="315" extrusionOk="0">
                <a:moveTo>
                  <a:pt x="0" y="1"/>
                </a:moveTo>
                <a:lnTo>
                  <a:pt x="0" y="105"/>
                </a:lnTo>
                <a:lnTo>
                  <a:pt x="0" y="210"/>
                </a:lnTo>
                <a:lnTo>
                  <a:pt x="105" y="315"/>
                </a:lnTo>
                <a:lnTo>
                  <a:pt x="210" y="210"/>
                </a:lnTo>
                <a:lnTo>
                  <a:pt x="210" y="105"/>
                </a:lnTo>
                <a:lnTo>
                  <a:pt x="210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9" name="Google Shape;4179;p49"/>
          <p:cNvSpPr/>
          <p:nvPr/>
        </p:nvSpPr>
        <p:spPr>
          <a:xfrm>
            <a:off x="1274114" y="2899086"/>
            <a:ext cx="29351" cy="29397"/>
          </a:xfrm>
          <a:custGeom>
            <a:avLst/>
            <a:gdLst/>
            <a:ahLst/>
            <a:cxnLst/>
            <a:rect l="l" t="t" r="r" b="b"/>
            <a:pathLst>
              <a:path w="629" h="630" extrusionOk="0">
                <a:moveTo>
                  <a:pt x="315" y="1"/>
                </a:moveTo>
                <a:lnTo>
                  <a:pt x="105" y="106"/>
                </a:lnTo>
                <a:lnTo>
                  <a:pt x="0" y="315"/>
                </a:lnTo>
                <a:lnTo>
                  <a:pt x="105" y="525"/>
                </a:lnTo>
                <a:lnTo>
                  <a:pt x="315" y="630"/>
                </a:lnTo>
                <a:lnTo>
                  <a:pt x="524" y="525"/>
                </a:lnTo>
                <a:lnTo>
                  <a:pt x="629" y="315"/>
                </a:lnTo>
                <a:lnTo>
                  <a:pt x="524" y="106"/>
                </a:lnTo>
                <a:lnTo>
                  <a:pt x="315" y="1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0" name="Google Shape;4180;p49"/>
          <p:cNvSpPr/>
          <p:nvPr/>
        </p:nvSpPr>
        <p:spPr>
          <a:xfrm>
            <a:off x="1283866" y="2903986"/>
            <a:ext cx="9846" cy="14745"/>
          </a:xfrm>
          <a:custGeom>
            <a:avLst/>
            <a:gdLst/>
            <a:ahLst/>
            <a:cxnLst/>
            <a:rect l="l" t="t" r="r" b="b"/>
            <a:pathLst>
              <a:path w="211" h="316" extrusionOk="0">
                <a:moveTo>
                  <a:pt x="106" y="1"/>
                </a:moveTo>
                <a:lnTo>
                  <a:pt x="1" y="106"/>
                </a:lnTo>
                <a:lnTo>
                  <a:pt x="1" y="210"/>
                </a:lnTo>
                <a:lnTo>
                  <a:pt x="1" y="315"/>
                </a:lnTo>
                <a:lnTo>
                  <a:pt x="210" y="315"/>
                </a:lnTo>
                <a:lnTo>
                  <a:pt x="210" y="210"/>
                </a:lnTo>
                <a:lnTo>
                  <a:pt x="210" y="106"/>
                </a:lnTo>
                <a:lnTo>
                  <a:pt x="106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1" name="Google Shape;4181;p49"/>
          <p:cNvSpPr/>
          <p:nvPr/>
        </p:nvSpPr>
        <p:spPr>
          <a:xfrm>
            <a:off x="1254563" y="2933335"/>
            <a:ext cx="29351" cy="29397"/>
          </a:xfrm>
          <a:custGeom>
            <a:avLst/>
            <a:gdLst/>
            <a:ahLst/>
            <a:cxnLst/>
            <a:rect l="l" t="t" r="r" b="b"/>
            <a:pathLst>
              <a:path w="629" h="630" extrusionOk="0">
                <a:moveTo>
                  <a:pt x="315" y="0"/>
                </a:moveTo>
                <a:lnTo>
                  <a:pt x="105" y="105"/>
                </a:lnTo>
                <a:lnTo>
                  <a:pt x="0" y="315"/>
                </a:lnTo>
                <a:lnTo>
                  <a:pt x="105" y="524"/>
                </a:lnTo>
                <a:lnTo>
                  <a:pt x="315" y="629"/>
                </a:lnTo>
                <a:lnTo>
                  <a:pt x="524" y="524"/>
                </a:lnTo>
                <a:lnTo>
                  <a:pt x="629" y="315"/>
                </a:lnTo>
                <a:lnTo>
                  <a:pt x="524" y="105"/>
                </a:lnTo>
                <a:lnTo>
                  <a:pt x="315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2" name="Google Shape;4182;p49"/>
          <p:cNvSpPr/>
          <p:nvPr/>
        </p:nvSpPr>
        <p:spPr>
          <a:xfrm>
            <a:off x="1264315" y="2943087"/>
            <a:ext cx="9846" cy="9846"/>
          </a:xfrm>
          <a:custGeom>
            <a:avLst/>
            <a:gdLst/>
            <a:ahLst/>
            <a:cxnLst/>
            <a:rect l="l" t="t" r="r" b="b"/>
            <a:pathLst>
              <a:path w="211" h="211" extrusionOk="0">
                <a:moveTo>
                  <a:pt x="1" y="1"/>
                </a:moveTo>
                <a:lnTo>
                  <a:pt x="1" y="106"/>
                </a:lnTo>
                <a:lnTo>
                  <a:pt x="1" y="210"/>
                </a:lnTo>
                <a:lnTo>
                  <a:pt x="210" y="210"/>
                </a:lnTo>
                <a:lnTo>
                  <a:pt x="210" y="106"/>
                </a:lnTo>
                <a:lnTo>
                  <a:pt x="210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3" name="Google Shape;4183;p49"/>
          <p:cNvSpPr/>
          <p:nvPr/>
        </p:nvSpPr>
        <p:spPr>
          <a:xfrm>
            <a:off x="1200763" y="2928436"/>
            <a:ext cx="29397" cy="29397"/>
          </a:xfrm>
          <a:custGeom>
            <a:avLst/>
            <a:gdLst/>
            <a:ahLst/>
            <a:cxnLst/>
            <a:rect l="l" t="t" r="r" b="b"/>
            <a:pathLst>
              <a:path w="630" h="630" extrusionOk="0">
                <a:moveTo>
                  <a:pt x="105" y="1"/>
                </a:moveTo>
                <a:lnTo>
                  <a:pt x="1" y="315"/>
                </a:lnTo>
                <a:lnTo>
                  <a:pt x="105" y="524"/>
                </a:lnTo>
                <a:lnTo>
                  <a:pt x="315" y="629"/>
                </a:lnTo>
                <a:lnTo>
                  <a:pt x="525" y="524"/>
                </a:lnTo>
                <a:lnTo>
                  <a:pt x="629" y="315"/>
                </a:lnTo>
                <a:lnTo>
                  <a:pt x="525" y="1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4" name="Google Shape;4184;p49"/>
          <p:cNvSpPr/>
          <p:nvPr/>
        </p:nvSpPr>
        <p:spPr>
          <a:xfrm>
            <a:off x="1210562" y="2933335"/>
            <a:ext cx="9799" cy="14699"/>
          </a:xfrm>
          <a:custGeom>
            <a:avLst/>
            <a:gdLst/>
            <a:ahLst/>
            <a:cxnLst/>
            <a:rect l="l" t="t" r="r" b="b"/>
            <a:pathLst>
              <a:path w="210" h="315" extrusionOk="0">
                <a:moveTo>
                  <a:pt x="105" y="0"/>
                </a:moveTo>
                <a:lnTo>
                  <a:pt x="0" y="105"/>
                </a:lnTo>
                <a:lnTo>
                  <a:pt x="0" y="210"/>
                </a:lnTo>
                <a:lnTo>
                  <a:pt x="105" y="315"/>
                </a:lnTo>
                <a:lnTo>
                  <a:pt x="210" y="210"/>
                </a:lnTo>
                <a:lnTo>
                  <a:pt x="210" y="105"/>
                </a:lnTo>
                <a:lnTo>
                  <a:pt x="105" y="0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5" name="Google Shape;4185;p49"/>
          <p:cNvSpPr/>
          <p:nvPr/>
        </p:nvSpPr>
        <p:spPr>
          <a:xfrm>
            <a:off x="2393645" y="4038209"/>
            <a:ext cx="283615" cy="88052"/>
          </a:xfrm>
          <a:custGeom>
            <a:avLst/>
            <a:gdLst/>
            <a:ahLst/>
            <a:cxnLst/>
            <a:rect l="l" t="t" r="r" b="b"/>
            <a:pathLst>
              <a:path w="6078" h="1887" extrusionOk="0">
                <a:moveTo>
                  <a:pt x="4401" y="1"/>
                </a:moveTo>
                <a:lnTo>
                  <a:pt x="3982" y="105"/>
                </a:lnTo>
                <a:lnTo>
                  <a:pt x="3773" y="420"/>
                </a:lnTo>
                <a:lnTo>
                  <a:pt x="3458" y="210"/>
                </a:lnTo>
                <a:lnTo>
                  <a:pt x="3144" y="210"/>
                </a:lnTo>
                <a:lnTo>
                  <a:pt x="2725" y="315"/>
                </a:lnTo>
                <a:lnTo>
                  <a:pt x="2411" y="420"/>
                </a:lnTo>
                <a:lnTo>
                  <a:pt x="2306" y="315"/>
                </a:lnTo>
                <a:lnTo>
                  <a:pt x="1992" y="315"/>
                </a:lnTo>
                <a:lnTo>
                  <a:pt x="1782" y="524"/>
                </a:lnTo>
                <a:lnTo>
                  <a:pt x="1677" y="420"/>
                </a:lnTo>
                <a:lnTo>
                  <a:pt x="1363" y="524"/>
                </a:lnTo>
                <a:lnTo>
                  <a:pt x="1258" y="420"/>
                </a:lnTo>
                <a:lnTo>
                  <a:pt x="1153" y="420"/>
                </a:lnTo>
                <a:lnTo>
                  <a:pt x="839" y="524"/>
                </a:lnTo>
                <a:lnTo>
                  <a:pt x="839" y="734"/>
                </a:lnTo>
                <a:lnTo>
                  <a:pt x="525" y="839"/>
                </a:lnTo>
                <a:lnTo>
                  <a:pt x="210" y="944"/>
                </a:lnTo>
                <a:lnTo>
                  <a:pt x="106" y="1258"/>
                </a:lnTo>
                <a:lnTo>
                  <a:pt x="1" y="1572"/>
                </a:lnTo>
                <a:lnTo>
                  <a:pt x="106" y="1886"/>
                </a:lnTo>
                <a:lnTo>
                  <a:pt x="5973" y="1886"/>
                </a:lnTo>
                <a:lnTo>
                  <a:pt x="6078" y="1782"/>
                </a:lnTo>
                <a:lnTo>
                  <a:pt x="5973" y="1572"/>
                </a:lnTo>
                <a:lnTo>
                  <a:pt x="5868" y="1363"/>
                </a:lnTo>
                <a:lnTo>
                  <a:pt x="5763" y="1258"/>
                </a:lnTo>
                <a:lnTo>
                  <a:pt x="5449" y="1258"/>
                </a:lnTo>
                <a:lnTo>
                  <a:pt x="5344" y="1048"/>
                </a:lnTo>
                <a:lnTo>
                  <a:pt x="5135" y="839"/>
                </a:lnTo>
                <a:lnTo>
                  <a:pt x="5135" y="524"/>
                </a:lnTo>
                <a:lnTo>
                  <a:pt x="5030" y="315"/>
                </a:lnTo>
                <a:lnTo>
                  <a:pt x="4716" y="105"/>
                </a:lnTo>
                <a:lnTo>
                  <a:pt x="4401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6" name="Google Shape;4186;p49"/>
          <p:cNvSpPr/>
          <p:nvPr/>
        </p:nvSpPr>
        <p:spPr>
          <a:xfrm>
            <a:off x="2393645" y="4121311"/>
            <a:ext cx="283615" cy="24498"/>
          </a:xfrm>
          <a:custGeom>
            <a:avLst/>
            <a:gdLst/>
            <a:ahLst/>
            <a:cxnLst/>
            <a:rect l="l" t="t" r="r" b="b"/>
            <a:pathLst>
              <a:path w="6078" h="525" extrusionOk="0">
                <a:moveTo>
                  <a:pt x="1" y="1"/>
                </a:moveTo>
                <a:lnTo>
                  <a:pt x="1" y="525"/>
                </a:lnTo>
                <a:lnTo>
                  <a:pt x="6078" y="525"/>
                </a:lnTo>
                <a:lnTo>
                  <a:pt x="6078" y="1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7" name="Google Shape;4187;p49"/>
          <p:cNvSpPr/>
          <p:nvPr/>
        </p:nvSpPr>
        <p:spPr>
          <a:xfrm>
            <a:off x="2398544" y="4145761"/>
            <a:ext cx="273816" cy="39150"/>
          </a:xfrm>
          <a:custGeom>
            <a:avLst/>
            <a:gdLst/>
            <a:ahLst/>
            <a:cxnLst/>
            <a:rect l="l" t="t" r="r" b="b"/>
            <a:pathLst>
              <a:path w="5868" h="839" extrusionOk="0">
                <a:moveTo>
                  <a:pt x="1" y="1"/>
                </a:moveTo>
                <a:lnTo>
                  <a:pt x="420" y="839"/>
                </a:lnTo>
                <a:lnTo>
                  <a:pt x="5449" y="839"/>
                </a:lnTo>
                <a:lnTo>
                  <a:pt x="5868" y="1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8" name="Google Shape;4188;p49"/>
          <p:cNvSpPr/>
          <p:nvPr/>
        </p:nvSpPr>
        <p:spPr>
          <a:xfrm>
            <a:off x="2398544" y="1735560"/>
            <a:ext cx="278715" cy="88052"/>
          </a:xfrm>
          <a:custGeom>
            <a:avLst/>
            <a:gdLst/>
            <a:ahLst/>
            <a:cxnLst/>
            <a:rect l="l" t="t" r="r" b="b"/>
            <a:pathLst>
              <a:path w="5973" h="1887" extrusionOk="0">
                <a:moveTo>
                  <a:pt x="1258" y="1"/>
                </a:moveTo>
                <a:lnTo>
                  <a:pt x="1048" y="210"/>
                </a:lnTo>
                <a:lnTo>
                  <a:pt x="839" y="524"/>
                </a:lnTo>
                <a:lnTo>
                  <a:pt x="839" y="839"/>
                </a:lnTo>
                <a:lnTo>
                  <a:pt x="629" y="943"/>
                </a:lnTo>
                <a:lnTo>
                  <a:pt x="629" y="1153"/>
                </a:lnTo>
                <a:lnTo>
                  <a:pt x="524" y="1153"/>
                </a:lnTo>
                <a:lnTo>
                  <a:pt x="315" y="1258"/>
                </a:lnTo>
                <a:lnTo>
                  <a:pt x="105" y="1363"/>
                </a:lnTo>
                <a:lnTo>
                  <a:pt x="1" y="1467"/>
                </a:lnTo>
                <a:lnTo>
                  <a:pt x="1" y="1677"/>
                </a:lnTo>
                <a:lnTo>
                  <a:pt x="1" y="1886"/>
                </a:lnTo>
                <a:lnTo>
                  <a:pt x="5868" y="1886"/>
                </a:lnTo>
                <a:lnTo>
                  <a:pt x="5973" y="1467"/>
                </a:lnTo>
                <a:lnTo>
                  <a:pt x="5868" y="1153"/>
                </a:lnTo>
                <a:lnTo>
                  <a:pt x="5763" y="943"/>
                </a:lnTo>
                <a:lnTo>
                  <a:pt x="5554" y="734"/>
                </a:lnTo>
                <a:lnTo>
                  <a:pt x="5239" y="734"/>
                </a:lnTo>
                <a:lnTo>
                  <a:pt x="5239" y="629"/>
                </a:lnTo>
                <a:lnTo>
                  <a:pt x="5135" y="420"/>
                </a:lnTo>
                <a:lnTo>
                  <a:pt x="4925" y="315"/>
                </a:lnTo>
                <a:lnTo>
                  <a:pt x="4715" y="420"/>
                </a:lnTo>
                <a:lnTo>
                  <a:pt x="4611" y="524"/>
                </a:lnTo>
                <a:lnTo>
                  <a:pt x="4296" y="420"/>
                </a:lnTo>
                <a:lnTo>
                  <a:pt x="4192" y="420"/>
                </a:lnTo>
                <a:lnTo>
                  <a:pt x="4087" y="315"/>
                </a:lnTo>
                <a:lnTo>
                  <a:pt x="3877" y="210"/>
                </a:lnTo>
                <a:lnTo>
                  <a:pt x="3668" y="315"/>
                </a:lnTo>
                <a:lnTo>
                  <a:pt x="3563" y="420"/>
                </a:lnTo>
                <a:lnTo>
                  <a:pt x="3249" y="210"/>
                </a:lnTo>
                <a:lnTo>
                  <a:pt x="2515" y="210"/>
                </a:lnTo>
                <a:lnTo>
                  <a:pt x="2306" y="315"/>
                </a:lnTo>
                <a:lnTo>
                  <a:pt x="1991" y="105"/>
                </a:lnTo>
                <a:lnTo>
                  <a:pt x="1572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9" name="Google Shape;4189;p49"/>
          <p:cNvSpPr/>
          <p:nvPr/>
        </p:nvSpPr>
        <p:spPr>
          <a:xfrm>
            <a:off x="2393645" y="1818662"/>
            <a:ext cx="283615" cy="24498"/>
          </a:xfrm>
          <a:custGeom>
            <a:avLst/>
            <a:gdLst/>
            <a:ahLst/>
            <a:cxnLst/>
            <a:rect l="l" t="t" r="r" b="b"/>
            <a:pathLst>
              <a:path w="6078" h="525" extrusionOk="0">
                <a:moveTo>
                  <a:pt x="1" y="1"/>
                </a:moveTo>
                <a:lnTo>
                  <a:pt x="1" y="525"/>
                </a:lnTo>
                <a:lnTo>
                  <a:pt x="6078" y="525"/>
                </a:lnTo>
                <a:lnTo>
                  <a:pt x="6078" y="1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0" name="Google Shape;4190;p49"/>
          <p:cNvSpPr/>
          <p:nvPr/>
        </p:nvSpPr>
        <p:spPr>
          <a:xfrm>
            <a:off x="2398544" y="1843113"/>
            <a:ext cx="273816" cy="39150"/>
          </a:xfrm>
          <a:custGeom>
            <a:avLst/>
            <a:gdLst/>
            <a:ahLst/>
            <a:cxnLst/>
            <a:rect l="l" t="t" r="r" b="b"/>
            <a:pathLst>
              <a:path w="5868" h="839" extrusionOk="0">
                <a:moveTo>
                  <a:pt x="1" y="1"/>
                </a:moveTo>
                <a:lnTo>
                  <a:pt x="420" y="839"/>
                </a:lnTo>
                <a:lnTo>
                  <a:pt x="5449" y="839"/>
                </a:lnTo>
                <a:lnTo>
                  <a:pt x="5868" y="1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1" name="Google Shape;4191;p49"/>
          <p:cNvSpPr/>
          <p:nvPr/>
        </p:nvSpPr>
        <p:spPr>
          <a:xfrm>
            <a:off x="2457197" y="1740459"/>
            <a:ext cx="29397" cy="34250"/>
          </a:xfrm>
          <a:custGeom>
            <a:avLst/>
            <a:gdLst/>
            <a:ahLst/>
            <a:cxnLst/>
            <a:rect l="l" t="t" r="r" b="b"/>
            <a:pathLst>
              <a:path w="630" h="734" extrusionOk="0">
                <a:moveTo>
                  <a:pt x="315" y="0"/>
                </a:moveTo>
                <a:lnTo>
                  <a:pt x="106" y="105"/>
                </a:lnTo>
                <a:lnTo>
                  <a:pt x="1" y="419"/>
                </a:lnTo>
                <a:lnTo>
                  <a:pt x="106" y="629"/>
                </a:lnTo>
                <a:lnTo>
                  <a:pt x="315" y="734"/>
                </a:lnTo>
                <a:lnTo>
                  <a:pt x="525" y="629"/>
                </a:lnTo>
                <a:lnTo>
                  <a:pt x="630" y="419"/>
                </a:lnTo>
                <a:lnTo>
                  <a:pt x="525" y="105"/>
                </a:lnTo>
                <a:lnTo>
                  <a:pt x="315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2" name="Google Shape;4192;p49"/>
          <p:cNvSpPr/>
          <p:nvPr/>
        </p:nvSpPr>
        <p:spPr>
          <a:xfrm>
            <a:off x="2466996" y="1750212"/>
            <a:ext cx="9799" cy="14745"/>
          </a:xfrm>
          <a:custGeom>
            <a:avLst/>
            <a:gdLst/>
            <a:ahLst/>
            <a:cxnLst/>
            <a:rect l="l" t="t" r="r" b="b"/>
            <a:pathLst>
              <a:path w="210" h="316" extrusionOk="0">
                <a:moveTo>
                  <a:pt x="105" y="1"/>
                </a:moveTo>
                <a:lnTo>
                  <a:pt x="0" y="106"/>
                </a:lnTo>
                <a:lnTo>
                  <a:pt x="0" y="210"/>
                </a:lnTo>
                <a:lnTo>
                  <a:pt x="105" y="315"/>
                </a:lnTo>
                <a:lnTo>
                  <a:pt x="210" y="210"/>
                </a:lnTo>
                <a:lnTo>
                  <a:pt x="210" y="106"/>
                </a:lnTo>
                <a:lnTo>
                  <a:pt x="105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3" name="Google Shape;4193;p49"/>
          <p:cNvSpPr/>
          <p:nvPr/>
        </p:nvSpPr>
        <p:spPr>
          <a:xfrm>
            <a:off x="2427894" y="1784460"/>
            <a:ext cx="29351" cy="29351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315" y="0"/>
                </a:moveTo>
                <a:lnTo>
                  <a:pt x="105" y="105"/>
                </a:lnTo>
                <a:lnTo>
                  <a:pt x="0" y="315"/>
                </a:lnTo>
                <a:lnTo>
                  <a:pt x="105" y="524"/>
                </a:lnTo>
                <a:lnTo>
                  <a:pt x="315" y="629"/>
                </a:lnTo>
                <a:lnTo>
                  <a:pt x="524" y="524"/>
                </a:lnTo>
                <a:lnTo>
                  <a:pt x="629" y="315"/>
                </a:lnTo>
                <a:lnTo>
                  <a:pt x="524" y="105"/>
                </a:lnTo>
                <a:lnTo>
                  <a:pt x="315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4" name="Google Shape;4194;p49"/>
          <p:cNvSpPr/>
          <p:nvPr/>
        </p:nvSpPr>
        <p:spPr>
          <a:xfrm>
            <a:off x="2437646" y="1794212"/>
            <a:ext cx="9846" cy="9846"/>
          </a:xfrm>
          <a:custGeom>
            <a:avLst/>
            <a:gdLst/>
            <a:ahLst/>
            <a:cxnLst/>
            <a:rect l="l" t="t" r="r" b="b"/>
            <a:pathLst>
              <a:path w="211" h="211" extrusionOk="0">
                <a:moveTo>
                  <a:pt x="1" y="1"/>
                </a:moveTo>
                <a:lnTo>
                  <a:pt x="1" y="106"/>
                </a:lnTo>
                <a:lnTo>
                  <a:pt x="1" y="210"/>
                </a:lnTo>
                <a:lnTo>
                  <a:pt x="210" y="210"/>
                </a:lnTo>
                <a:lnTo>
                  <a:pt x="210" y="106"/>
                </a:lnTo>
                <a:lnTo>
                  <a:pt x="210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5" name="Google Shape;4195;p49"/>
          <p:cNvSpPr/>
          <p:nvPr/>
        </p:nvSpPr>
        <p:spPr>
          <a:xfrm>
            <a:off x="2501198" y="1764910"/>
            <a:ext cx="29397" cy="29351"/>
          </a:xfrm>
          <a:custGeom>
            <a:avLst/>
            <a:gdLst/>
            <a:ahLst/>
            <a:cxnLst/>
            <a:rect l="l" t="t" r="r" b="b"/>
            <a:pathLst>
              <a:path w="630" h="629" extrusionOk="0">
                <a:moveTo>
                  <a:pt x="315" y="0"/>
                </a:moveTo>
                <a:lnTo>
                  <a:pt x="106" y="105"/>
                </a:lnTo>
                <a:lnTo>
                  <a:pt x="1" y="314"/>
                </a:lnTo>
                <a:lnTo>
                  <a:pt x="106" y="524"/>
                </a:lnTo>
                <a:lnTo>
                  <a:pt x="315" y="629"/>
                </a:lnTo>
                <a:lnTo>
                  <a:pt x="525" y="524"/>
                </a:lnTo>
                <a:lnTo>
                  <a:pt x="629" y="314"/>
                </a:lnTo>
                <a:lnTo>
                  <a:pt x="525" y="105"/>
                </a:lnTo>
                <a:lnTo>
                  <a:pt x="315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6" name="Google Shape;4196;p49"/>
          <p:cNvSpPr/>
          <p:nvPr/>
        </p:nvSpPr>
        <p:spPr>
          <a:xfrm>
            <a:off x="2510997" y="1774662"/>
            <a:ext cx="9799" cy="14745"/>
          </a:xfrm>
          <a:custGeom>
            <a:avLst/>
            <a:gdLst/>
            <a:ahLst/>
            <a:cxnLst/>
            <a:rect l="l" t="t" r="r" b="b"/>
            <a:pathLst>
              <a:path w="210" h="316" extrusionOk="0">
                <a:moveTo>
                  <a:pt x="0" y="1"/>
                </a:moveTo>
                <a:lnTo>
                  <a:pt x="0" y="105"/>
                </a:lnTo>
                <a:lnTo>
                  <a:pt x="0" y="210"/>
                </a:lnTo>
                <a:lnTo>
                  <a:pt x="105" y="315"/>
                </a:lnTo>
                <a:lnTo>
                  <a:pt x="210" y="210"/>
                </a:lnTo>
                <a:lnTo>
                  <a:pt x="210" y="105"/>
                </a:lnTo>
                <a:lnTo>
                  <a:pt x="210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7" name="Google Shape;4197;p49"/>
          <p:cNvSpPr/>
          <p:nvPr/>
        </p:nvSpPr>
        <p:spPr>
          <a:xfrm>
            <a:off x="2559897" y="1745359"/>
            <a:ext cx="29351" cy="29351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314" y="0"/>
                </a:moveTo>
                <a:lnTo>
                  <a:pt x="105" y="105"/>
                </a:lnTo>
                <a:lnTo>
                  <a:pt x="0" y="314"/>
                </a:lnTo>
                <a:lnTo>
                  <a:pt x="105" y="524"/>
                </a:lnTo>
                <a:lnTo>
                  <a:pt x="314" y="629"/>
                </a:lnTo>
                <a:lnTo>
                  <a:pt x="524" y="524"/>
                </a:lnTo>
                <a:lnTo>
                  <a:pt x="629" y="314"/>
                </a:lnTo>
                <a:lnTo>
                  <a:pt x="524" y="105"/>
                </a:lnTo>
                <a:lnTo>
                  <a:pt x="314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8" name="Google Shape;4198;p49"/>
          <p:cNvSpPr/>
          <p:nvPr/>
        </p:nvSpPr>
        <p:spPr>
          <a:xfrm>
            <a:off x="2569649" y="1750212"/>
            <a:ext cx="9846" cy="14745"/>
          </a:xfrm>
          <a:custGeom>
            <a:avLst/>
            <a:gdLst/>
            <a:ahLst/>
            <a:cxnLst/>
            <a:rect l="l" t="t" r="r" b="b"/>
            <a:pathLst>
              <a:path w="211" h="316" extrusionOk="0">
                <a:moveTo>
                  <a:pt x="105" y="1"/>
                </a:moveTo>
                <a:lnTo>
                  <a:pt x="1" y="106"/>
                </a:lnTo>
                <a:lnTo>
                  <a:pt x="1" y="210"/>
                </a:lnTo>
                <a:lnTo>
                  <a:pt x="1" y="315"/>
                </a:lnTo>
                <a:lnTo>
                  <a:pt x="210" y="315"/>
                </a:lnTo>
                <a:lnTo>
                  <a:pt x="210" y="210"/>
                </a:lnTo>
                <a:lnTo>
                  <a:pt x="210" y="106"/>
                </a:lnTo>
                <a:lnTo>
                  <a:pt x="105" y="1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9" name="Google Shape;4199;p49"/>
          <p:cNvSpPr/>
          <p:nvPr/>
        </p:nvSpPr>
        <p:spPr>
          <a:xfrm>
            <a:off x="2579448" y="1779561"/>
            <a:ext cx="29351" cy="29397"/>
          </a:xfrm>
          <a:custGeom>
            <a:avLst/>
            <a:gdLst/>
            <a:ahLst/>
            <a:cxnLst/>
            <a:rect l="l" t="t" r="r" b="b"/>
            <a:pathLst>
              <a:path w="629" h="630" extrusionOk="0">
                <a:moveTo>
                  <a:pt x="315" y="0"/>
                </a:moveTo>
                <a:lnTo>
                  <a:pt x="105" y="105"/>
                </a:lnTo>
                <a:lnTo>
                  <a:pt x="0" y="315"/>
                </a:lnTo>
                <a:lnTo>
                  <a:pt x="105" y="524"/>
                </a:lnTo>
                <a:lnTo>
                  <a:pt x="315" y="629"/>
                </a:lnTo>
                <a:lnTo>
                  <a:pt x="524" y="524"/>
                </a:lnTo>
                <a:lnTo>
                  <a:pt x="629" y="315"/>
                </a:lnTo>
                <a:lnTo>
                  <a:pt x="524" y="105"/>
                </a:lnTo>
                <a:lnTo>
                  <a:pt x="315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0" name="Google Shape;4200;p49"/>
          <p:cNvSpPr/>
          <p:nvPr/>
        </p:nvSpPr>
        <p:spPr>
          <a:xfrm>
            <a:off x="2589200" y="1789360"/>
            <a:ext cx="9846" cy="9799"/>
          </a:xfrm>
          <a:custGeom>
            <a:avLst/>
            <a:gdLst/>
            <a:ahLst/>
            <a:cxnLst/>
            <a:rect l="l" t="t" r="r" b="b"/>
            <a:pathLst>
              <a:path w="211" h="210" extrusionOk="0">
                <a:moveTo>
                  <a:pt x="1" y="0"/>
                </a:moveTo>
                <a:lnTo>
                  <a:pt x="1" y="105"/>
                </a:lnTo>
                <a:lnTo>
                  <a:pt x="1" y="210"/>
                </a:lnTo>
                <a:lnTo>
                  <a:pt x="210" y="210"/>
                </a:lnTo>
                <a:lnTo>
                  <a:pt x="210" y="105"/>
                </a:lnTo>
                <a:lnTo>
                  <a:pt x="210" y="0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1" name="Google Shape;4201;p49"/>
          <p:cNvSpPr/>
          <p:nvPr/>
        </p:nvSpPr>
        <p:spPr>
          <a:xfrm>
            <a:off x="2633201" y="1769762"/>
            <a:ext cx="29397" cy="34297"/>
          </a:xfrm>
          <a:custGeom>
            <a:avLst/>
            <a:gdLst/>
            <a:ahLst/>
            <a:cxnLst/>
            <a:rect l="l" t="t" r="r" b="b"/>
            <a:pathLst>
              <a:path w="630" h="735" extrusionOk="0">
                <a:moveTo>
                  <a:pt x="315" y="1"/>
                </a:moveTo>
                <a:lnTo>
                  <a:pt x="106" y="106"/>
                </a:lnTo>
                <a:lnTo>
                  <a:pt x="1" y="420"/>
                </a:lnTo>
                <a:lnTo>
                  <a:pt x="106" y="630"/>
                </a:lnTo>
                <a:lnTo>
                  <a:pt x="315" y="734"/>
                </a:lnTo>
                <a:lnTo>
                  <a:pt x="525" y="630"/>
                </a:lnTo>
                <a:lnTo>
                  <a:pt x="629" y="420"/>
                </a:lnTo>
                <a:lnTo>
                  <a:pt x="525" y="106"/>
                </a:lnTo>
                <a:lnTo>
                  <a:pt x="315" y="1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2" name="Google Shape;4202;p49"/>
          <p:cNvSpPr/>
          <p:nvPr/>
        </p:nvSpPr>
        <p:spPr>
          <a:xfrm>
            <a:off x="2643000" y="1779561"/>
            <a:ext cx="9799" cy="14699"/>
          </a:xfrm>
          <a:custGeom>
            <a:avLst/>
            <a:gdLst/>
            <a:ahLst/>
            <a:cxnLst/>
            <a:rect l="l" t="t" r="r" b="b"/>
            <a:pathLst>
              <a:path w="210" h="315" extrusionOk="0">
                <a:moveTo>
                  <a:pt x="105" y="0"/>
                </a:moveTo>
                <a:lnTo>
                  <a:pt x="0" y="105"/>
                </a:lnTo>
                <a:lnTo>
                  <a:pt x="0" y="210"/>
                </a:lnTo>
                <a:lnTo>
                  <a:pt x="105" y="315"/>
                </a:lnTo>
                <a:lnTo>
                  <a:pt x="210" y="210"/>
                </a:lnTo>
                <a:lnTo>
                  <a:pt x="210" y="105"/>
                </a:lnTo>
                <a:lnTo>
                  <a:pt x="105" y="0"/>
                </a:lnTo>
                <a:close/>
              </a:path>
            </a:pathLst>
          </a:custGeom>
          <a:solidFill>
            <a:srgbClr val="F79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3" name="Google Shape;4203;p49"/>
          <p:cNvSpPr/>
          <p:nvPr/>
        </p:nvSpPr>
        <p:spPr>
          <a:xfrm>
            <a:off x="1415869" y="1686660"/>
            <a:ext cx="97851" cy="92952"/>
          </a:xfrm>
          <a:custGeom>
            <a:avLst/>
            <a:gdLst/>
            <a:ahLst/>
            <a:cxnLst/>
            <a:rect l="l" t="t" r="r" b="b"/>
            <a:pathLst>
              <a:path w="2097" h="1992" extrusionOk="0">
                <a:moveTo>
                  <a:pt x="629" y="1"/>
                </a:moveTo>
                <a:lnTo>
                  <a:pt x="315" y="210"/>
                </a:lnTo>
                <a:lnTo>
                  <a:pt x="106" y="629"/>
                </a:lnTo>
                <a:lnTo>
                  <a:pt x="1" y="944"/>
                </a:lnTo>
                <a:lnTo>
                  <a:pt x="106" y="1363"/>
                </a:lnTo>
                <a:lnTo>
                  <a:pt x="315" y="1677"/>
                </a:lnTo>
                <a:lnTo>
                  <a:pt x="629" y="1887"/>
                </a:lnTo>
                <a:lnTo>
                  <a:pt x="1049" y="1991"/>
                </a:lnTo>
                <a:lnTo>
                  <a:pt x="1468" y="1887"/>
                </a:lnTo>
                <a:lnTo>
                  <a:pt x="1782" y="1677"/>
                </a:lnTo>
                <a:lnTo>
                  <a:pt x="1992" y="1363"/>
                </a:lnTo>
                <a:lnTo>
                  <a:pt x="2096" y="944"/>
                </a:lnTo>
                <a:lnTo>
                  <a:pt x="1992" y="629"/>
                </a:lnTo>
                <a:lnTo>
                  <a:pt x="1782" y="210"/>
                </a:lnTo>
                <a:lnTo>
                  <a:pt x="1468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4" name="Google Shape;4204;p49"/>
          <p:cNvSpPr/>
          <p:nvPr/>
        </p:nvSpPr>
        <p:spPr>
          <a:xfrm>
            <a:off x="1425668" y="1686660"/>
            <a:ext cx="73353" cy="92952"/>
          </a:xfrm>
          <a:custGeom>
            <a:avLst/>
            <a:gdLst/>
            <a:ahLst/>
            <a:cxnLst/>
            <a:rect l="l" t="t" r="r" b="b"/>
            <a:pathLst>
              <a:path w="1572" h="1992" extrusionOk="0">
                <a:moveTo>
                  <a:pt x="524" y="1"/>
                </a:moveTo>
                <a:lnTo>
                  <a:pt x="315" y="210"/>
                </a:lnTo>
                <a:lnTo>
                  <a:pt x="105" y="629"/>
                </a:lnTo>
                <a:lnTo>
                  <a:pt x="0" y="944"/>
                </a:lnTo>
                <a:lnTo>
                  <a:pt x="105" y="1363"/>
                </a:lnTo>
                <a:lnTo>
                  <a:pt x="315" y="1677"/>
                </a:lnTo>
                <a:lnTo>
                  <a:pt x="524" y="1887"/>
                </a:lnTo>
                <a:lnTo>
                  <a:pt x="839" y="1991"/>
                </a:lnTo>
                <a:lnTo>
                  <a:pt x="1153" y="1887"/>
                </a:lnTo>
                <a:lnTo>
                  <a:pt x="1362" y="1677"/>
                </a:lnTo>
                <a:lnTo>
                  <a:pt x="1572" y="1363"/>
                </a:lnTo>
                <a:lnTo>
                  <a:pt x="1572" y="944"/>
                </a:lnTo>
                <a:lnTo>
                  <a:pt x="1572" y="629"/>
                </a:lnTo>
                <a:lnTo>
                  <a:pt x="1362" y="210"/>
                </a:lnTo>
                <a:lnTo>
                  <a:pt x="1153" y="1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5" name="Google Shape;4205;p49"/>
          <p:cNvSpPr/>
          <p:nvPr/>
        </p:nvSpPr>
        <p:spPr>
          <a:xfrm>
            <a:off x="1445219" y="1686660"/>
            <a:ext cx="39150" cy="92952"/>
          </a:xfrm>
          <a:custGeom>
            <a:avLst/>
            <a:gdLst/>
            <a:ahLst/>
            <a:cxnLst/>
            <a:rect l="l" t="t" r="r" b="b"/>
            <a:pathLst>
              <a:path w="839" h="1992" extrusionOk="0">
                <a:moveTo>
                  <a:pt x="210" y="1"/>
                </a:moveTo>
                <a:lnTo>
                  <a:pt x="105" y="210"/>
                </a:lnTo>
                <a:lnTo>
                  <a:pt x="0" y="629"/>
                </a:lnTo>
                <a:lnTo>
                  <a:pt x="0" y="944"/>
                </a:lnTo>
                <a:lnTo>
                  <a:pt x="0" y="1363"/>
                </a:lnTo>
                <a:lnTo>
                  <a:pt x="105" y="1677"/>
                </a:lnTo>
                <a:lnTo>
                  <a:pt x="210" y="1887"/>
                </a:lnTo>
                <a:lnTo>
                  <a:pt x="420" y="1991"/>
                </a:lnTo>
                <a:lnTo>
                  <a:pt x="524" y="1887"/>
                </a:lnTo>
                <a:lnTo>
                  <a:pt x="734" y="1677"/>
                </a:lnTo>
                <a:lnTo>
                  <a:pt x="734" y="1363"/>
                </a:lnTo>
                <a:lnTo>
                  <a:pt x="839" y="944"/>
                </a:lnTo>
                <a:lnTo>
                  <a:pt x="734" y="629"/>
                </a:lnTo>
                <a:lnTo>
                  <a:pt x="734" y="210"/>
                </a:lnTo>
                <a:lnTo>
                  <a:pt x="524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6" name="Google Shape;4206;p49"/>
          <p:cNvSpPr/>
          <p:nvPr/>
        </p:nvSpPr>
        <p:spPr>
          <a:xfrm>
            <a:off x="1415869" y="1760010"/>
            <a:ext cx="97851" cy="19598"/>
          </a:xfrm>
          <a:custGeom>
            <a:avLst/>
            <a:gdLst/>
            <a:ahLst/>
            <a:cxnLst/>
            <a:rect l="l" t="t" r="r" b="b"/>
            <a:pathLst>
              <a:path w="2097" h="420" extrusionOk="0">
                <a:moveTo>
                  <a:pt x="1" y="0"/>
                </a:moveTo>
                <a:lnTo>
                  <a:pt x="1" y="419"/>
                </a:lnTo>
                <a:lnTo>
                  <a:pt x="2096" y="419"/>
                </a:lnTo>
                <a:lnTo>
                  <a:pt x="2096" y="0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7" name="Google Shape;4207;p49"/>
          <p:cNvSpPr/>
          <p:nvPr/>
        </p:nvSpPr>
        <p:spPr>
          <a:xfrm>
            <a:off x="1425668" y="1779561"/>
            <a:ext cx="78253" cy="29397"/>
          </a:xfrm>
          <a:custGeom>
            <a:avLst/>
            <a:gdLst/>
            <a:ahLst/>
            <a:cxnLst/>
            <a:rect l="l" t="t" r="r" b="b"/>
            <a:pathLst>
              <a:path w="1677" h="630" extrusionOk="0">
                <a:moveTo>
                  <a:pt x="0" y="0"/>
                </a:moveTo>
                <a:lnTo>
                  <a:pt x="210" y="629"/>
                </a:lnTo>
                <a:lnTo>
                  <a:pt x="1467" y="629"/>
                </a:lnTo>
                <a:lnTo>
                  <a:pt x="1677" y="0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8" name="Google Shape;4208;p49"/>
          <p:cNvSpPr/>
          <p:nvPr/>
        </p:nvSpPr>
        <p:spPr>
          <a:xfrm>
            <a:off x="1313216" y="1760010"/>
            <a:ext cx="92952" cy="19598"/>
          </a:xfrm>
          <a:custGeom>
            <a:avLst/>
            <a:gdLst/>
            <a:ahLst/>
            <a:cxnLst/>
            <a:rect l="l" t="t" r="r" b="b"/>
            <a:pathLst>
              <a:path w="1992" h="420" extrusionOk="0">
                <a:moveTo>
                  <a:pt x="1" y="0"/>
                </a:moveTo>
                <a:lnTo>
                  <a:pt x="1" y="419"/>
                </a:lnTo>
                <a:lnTo>
                  <a:pt x="1991" y="419"/>
                </a:lnTo>
                <a:lnTo>
                  <a:pt x="1991" y="0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9" name="Google Shape;4209;p49"/>
          <p:cNvSpPr/>
          <p:nvPr/>
        </p:nvSpPr>
        <p:spPr>
          <a:xfrm>
            <a:off x="1318115" y="1779561"/>
            <a:ext cx="83153" cy="29397"/>
          </a:xfrm>
          <a:custGeom>
            <a:avLst/>
            <a:gdLst/>
            <a:ahLst/>
            <a:cxnLst/>
            <a:rect l="l" t="t" r="r" b="b"/>
            <a:pathLst>
              <a:path w="1782" h="630" extrusionOk="0">
                <a:moveTo>
                  <a:pt x="0" y="0"/>
                </a:moveTo>
                <a:lnTo>
                  <a:pt x="315" y="629"/>
                </a:lnTo>
                <a:lnTo>
                  <a:pt x="1467" y="629"/>
                </a:lnTo>
                <a:lnTo>
                  <a:pt x="1781" y="0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0" name="Google Shape;4210;p49"/>
          <p:cNvSpPr/>
          <p:nvPr/>
        </p:nvSpPr>
        <p:spPr>
          <a:xfrm>
            <a:off x="1332766" y="1657357"/>
            <a:ext cx="53849" cy="102704"/>
          </a:xfrm>
          <a:custGeom>
            <a:avLst/>
            <a:gdLst/>
            <a:ahLst/>
            <a:cxnLst/>
            <a:rect l="l" t="t" r="r" b="b"/>
            <a:pathLst>
              <a:path w="1154" h="2201" extrusionOk="0">
                <a:moveTo>
                  <a:pt x="524" y="0"/>
                </a:moveTo>
                <a:lnTo>
                  <a:pt x="315" y="105"/>
                </a:lnTo>
                <a:lnTo>
                  <a:pt x="105" y="210"/>
                </a:lnTo>
                <a:lnTo>
                  <a:pt x="1" y="419"/>
                </a:lnTo>
                <a:lnTo>
                  <a:pt x="1" y="629"/>
                </a:lnTo>
                <a:lnTo>
                  <a:pt x="1" y="2200"/>
                </a:lnTo>
                <a:lnTo>
                  <a:pt x="1153" y="2200"/>
                </a:lnTo>
                <a:lnTo>
                  <a:pt x="1153" y="629"/>
                </a:lnTo>
                <a:lnTo>
                  <a:pt x="1153" y="419"/>
                </a:lnTo>
                <a:lnTo>
                  <a:pt x="944" y="210"/>
                </a:lnTo>
                <a:lnTo>
                  <a:pt x="839" y="105"/>
                </a:lnTo>
                <a:lnTo>
                  <a:pt x="524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1" name="Google Shape;4211;p49"/>
          <p:cNvSpPr/>
          <p:nvPr/>
        </p:nvSpPr>
        <p:spPr>
          <a:xfrm>
            <a:off x="1342565" y="1657357"/>
            <a:ext cx="34250" cy="102704"/>
          </a:xfrm>
          <a:custGeom>
            <a:avLst/>
            <a:gdLst/>
            <a:ahLst/>
            <a:cxnLst/>
            <a:rect l="l" t="t" r="r" b="b"/>
            <a:pathLst>
              <a:path w="734" h="2201" extrusionOk="0">
                <a:moveTo>
                  <a:pt x="314" y="0"/>
                </a:moveTo>
                <a:lnTo>
                  <a:pt x="105" y="105"/>
                </a:lnTo>
                <a:lnTo>
                  <a:pt x="0" y="419"/>
                </a:lnTo>
                <a:lnTo>
                  <a:pt x="0" y="2200"/>
                </a:lnTo>
                <a:lnTo>
                  <a:pt x="734" y="2200"/>
                </a:lnTo>
                <a:lnTo>
                  <a:pt x="734" y="419"/>
                </a:lnTo>
                <a:lnTo>
                  <a:pt x="629" y="105"/>
                </a:lnTo>
                <a:lnTo>
                  <a:pt x="314" y="0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2" name="Google Shape;4212;p49"/>
          <p:cNvSpPr/>
          <p:nvPr/>
        </p:nvSpPr>
        <p:spPr>
          <a:xfrm>
            <a:off x="1352317" y="1657357"/>
            <a:ext cx="14745" cy="102704"/>
          </a:xfrm>
          <a:custGeom>
            <a:avLst/>
            <a:gdLst/>
            <a:ahLst/>
            <a:cxnLst/>
            <a:rect l="l" t="t" r="r" b="b"/>
            <a:pathLst>
              <a:path w="316" h="2201" extrusionOk="0">
                <a:moveTo>
                  <a:pt x="105" y="0"/>
                </a:moveTo>
                <a:lnTo>
                  <a:pt x="1" y="105"/>
                </a:lnTo>
                <a:lnTo>
                  <a:pt x="1" y="210"/>
                </a:lnTo>
                <a:lnTo>
                  <a:pt x="1" y="2200"/>
                </a:lnTo>
                <a:lnTo>
                  <a:pt x="315" y="2200"/>
                </a:lnTo>
                <a:lnTo>
                  <a:pt x="315" y="210"/>
                </a:lnTo>
                <a:lnTo>
                  <a:pt x="210" y="105"/>
                </a:lnTo>
                <a:lnTo>
                  <a:pt x="105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3" name="Google Shape;4213;p49"/>
          <p:cNvSpPr/>
          <p:nvPr/>
        </p:nvSpPr>
        <p:spPr>
          <a:xfrm>
            <a:off x="2022086" y="3417344"/>
            <a:ext cx="92952" cy="92905"/>
          </a:xfrm>
          <a:custGeom>
            <a:avLst/>
            <a:gdLst/>
            <a:ahLst/>
            <a:cxnLst/>
            <a:rect l="l" t="t" r="r" b="b"/>
            <a:pathLst>
              <a:path w="1992" h="1991" extrusionOk="0">
                <a:moveTo>
                  <a:pt x="630" y="0"/>
                </a:moveTo>
                <a:lnTo>
                  <a:pt x="210" y="314"/>
                </a:lnTo>
                <a:lnTo>
                  <a:pt x="1" y="629"/>
                </a:lnTo>
                <a:lnTo>
                  <a:pt x="1" y="943"/>
                </a:lnTo>
                <a:lnTo>
                  <a:pt x="1" y="1362"/>
                </a:lnTo>
                <a:lnTo>
                  <a:pt x="210" y="1677"/>
                </a:lnTo>
                <a:lnTo>
                  <a:pt x="630" y="1991"/>
                </a:lnTo>
                <a:lnTo>
                  <a:pt x="1363" y="1991"/>
                </a:lnTo>
                <a:lnTo>
                  <a:pt x="1677" y="1677"/>
                </a:lnTo>
                <a:lnTo>
                  <a:pt x="1992" y="1362"/>
                </a:lnTo>
                <a:lnTo>
                  <a:pt x="1992" y="943"/>
                </a:lnTo>
                <a:lnTo>
                  <a:pt x="1992" y="629"/>
                </a:lnTo>
                <a:lnTo>
                  <a:pt x="1677" y="314"/>
                </a:lnTo>
                <a:lnTo>
                  <a:pt x="1363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4" name="Google Shape;4214;p49"/>
          <p:cNvSpPr/>
          <p:nvPr/>
        </p:nvSpPr>
        <p:spPr>
          <a:xfrm>
            <a:off x="2031884" y="3417344"/>
            <a:ext cx="73400" cy="92905"/>
          </a:xfrm>
          <a:custGeom>
            <a:avLst/>
            <a:gdLst/>
            <a:ahLst/>
            <a:cxnLst/>
            <a:rect l="l" t="t" r="r" b="b"/>
            <a:pathLst>
              <a:path w="1573" h="1991" extrusionOk="0">
                <a:moveTo>
                  <a:pt x="524" y="0"/>
                </a:moveTo>
                <a:lnTo>
                  <a:pt x="210" y="314"/>
                </a:lnTo>
                <a:lnTo>
                  <a:pt x="105" y="629"/>
                </a:lnTo>
                <a:lnTo>
                  <a:pt x="0" y="943"/>
                </a:lnTo>
                <a:lnTo>
                  <a:pt x="105" y="1362"/>
                </a:lnTo>
                <a:lnTo>
                  <a:pt x="210" y="1677"/>
                </a:lnTo>
                <a:lnTo>
                  <a:pt x="524" y="1991"/>
                </a:lnTo>
                <a:lnTo>
                  <a:pt x="1048" y="1991"/>
                </a:lnTo>
                <a:lnTo>
                  <a:pt x="1363" y="1677"/>
                </a:lnTo>
                <a:lnTo>
                  <a:pt x="1467" y="1362"/>
                </a:lnTo>
                <a:lnTo>
                  <a:pt x="1572" y="943"/>
                </a:lnTo>
                <a:lnTo>
                  <a:pt x="1467" y="629"/>
                </a:lnTo>
                <a:lnTo>
                  <a:pt x="1363" y="314"/>
                </a:lnTo>
                <a:lnTo>
                  <a:pt x="1048" y="0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5" name="Google Shape;4215;p49"/>
          <p:cNvSpPr/>
          <p:nvPr/>
        </p:nvSpPr>
        <p:spPr>
          <a:xfrm>
            <a:off x="2051435" y="3417344"/>
            <a:ext cx="34250" cy="92905"/>
          </a:xfrm>
          <a:custGeom>
            <a:avLst/>
            <a:gdLst/>
            <a:ahLst/>
            <a:cxnLst/>
            <a:rect l="l" t="t" r="r" b="b"/>
            <a:pathLst>
              <a:path w="734" h="1991" extrusionOk="0">
                <a:moveTo>
                  <a:pt x="210" y="0"/>
                </a:moveTo>
                <a:lnTo>
                  <a:pt x="105" y="314"/>
                </a:lnTo>
                <a:lnTo>
                  <a:pt x="1" y="629"/>
                </a:lnTo>
                <a:lnTo>
                  <a:pt x="1" y="943"/>
                </a:lnTo>
                <a:lnTo>
                  <a:pt x="1" y="1362"/>
                </a:lnTo>
                <a:lnTo>
                  <a:pt x="105" y="1677"/>
                </a:lnTo>
                <a:lnTo>
                  <a:pt x="210" y="1991"/>
                </a:lnTo>
                <a:lnTo>
                  <a:pt x="524" y="1991"/>
                </a:lnTo>
                <a:lnTo>
                  <a:pt x="629" y="1677"/>
                </a:lnTo>
                <a:lnTo>
                  <a:pt x="734" y="1362"/>
                </a:lnTo>
                <a:lnTo>
                  <a:pt x="734" y="943"/>
                </a:lnTo>
                <a:lnTo>
                  <a:pt x="734" y="629"/>
                </a:lnTo>
                <a:lnTo>
                  <a:pt x="629" y="314"/>
                </a:lnTo>
                <a:lnTo>
                  <a:pt x="524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6" name="Google Shape;4216;p49"/>
          <p:cNvSpPr/>
          <p:nvPr/>
        </p:nvSpPr>
        <p:spPr>
          <a:xfrm>
            <a:off x="2022086" y="3490648"/>
            <a:ext cx="92952" cy="19598"/>
          </a:xfrm>
          <a:custGeom>
            <a:avLst/>
            <a:gdLst/>
            <a:ahLst/>
            <a:cxnLst/>
            <a:rect l="l" t="t" r="r" b="b"/>
            <a:pathLst>
              <a:path w="1992" h="420" extrusionOk="0">
                <a:moveTo>
                  <a:pt x="1" y="1"/>
                </a:moveTo>
                <a:lnTo>
                  <a:pt x="1" y="420"/>
                </a:lnTo>
                <a:lnTo>
                  <a:pt x="1992" y="420"/>
                </a:lnTo>
                <a:lnTo>
                  <a:pt x="1992" y="1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7" name="Google Shape;4217;p49"/>
          <p:cNvSpPr/>
          <p:nvPr/>
        </p:nvSpPr>
        <p:spPr>
          <a:xfrm>
            <a:off x="2026985" y="3510199"/>
            <a:ext cx="83153" cy="29397"/>
          </a:xfrm>
          <a:custGeom>
            <a:avLst/>
            <a:gdLst/>
            <a:ahLst/>
            <a:cxnLst/>
            <a:rect l="l" t="t" r="r" b="b"/>
            <a:pathLst>
              <a:path w="1782" h="630" extrusionOk="0">
                <a:moveTo>
                  <a:pt x="1" y="1"/>
                </a:moveTo>
                <a:lnTo>
                  <a:pt x="315" y="629"/>
                </a:lnTo>
                <a:lnTo>
                  <a:pt x="1468" y="629"/>
                </a:lnTo>
                <a:lnTo>
                  <a:pt x="1782" y="1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8" name="Google Shape;4218;p49"/>
          <p:cNvSpPr/>
          <p:nvPr/>
        </p:nvSpPr>
        <p:spPr>
          <a:xfrm>
            <a:off x="1909680" y="3417344"/>
            <a:ext cx="97805" cy="92905"/>
          </a:xfrm>
          <a:custGeom>
            <a:avLst/>
            <a:gdLst/>
            <a:ahLst/>
            <a:cxnLst/>
            <a:rect l="l" t="t" r="r" b="b"/>
            <a:pathLst>
              <a:path w="2096" h="1991" extrusionOk="0">
                <a:moveTo>
                  <a:pt x="629" y="0"/>
                </a:moveTo>
                <a:lnTo>
                  <a:pt x="314" y="314"/>
                </a:lnTo>
                <a:lnTo>
                  <a:pt x="105" y="629"/>
                </a:lnTo>
                <a:lnTo>
                  <a:pt x="0" y="943"/>
                </a:lnTo>
                <a:lnTo>
                  <a:pt x="105" y="1362"/>
                </a:lnTo>
                <a:lnTo>
                  <a:pt x="314" y="1677"/>
                </a:lnTo>
                <a:lnTo>
                  <a:pt x="629" y="1991"/>
                </a:lnTo>
                <a:lnTo>
                  <a:pt x="1467" y="1991"/>
                </a:lnTo>
                <a:lnTo>
                  <a:pt x="1781" y="1677"/>
                </a:lnTo>
                <a:lnTo>
                  <a:pt x="1991" y="1362"/>
                </a:lnTo>
                <a:lnTo>
                  <a:pt x="2096" y="943"/>
                </a:lnTo>
                <a:lnTo>
                  <a:pt x="1991" y="629"/>
                </a:lnTo>
                <a:lnTo>
                  <a:pt x="1781" y="314"/>
                </a:lnTo>
                <a:lnTo>
                  <a:pt x="1467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9" name="Google Shape;4219;p49"/>
          <p:cNvSpPr/>
          <p:nvPr/>
        </p:nvSpPr>
        <p:spPr>
          <a:xfrm>
            <a:off x="1919432" y="3417344"/>
            <a:ext cx="73400" cy="92905"/>
          </a:xfrm>
          <a:custGeom>
            <a:avLst/>
            <a:gdLst/>
            <a:ahLst/>
            <a:cxnLst/>
            <a:rect l="l" t="t" r="r" b="b"/>
            <a:pathLst>
              <a:path w="1573" h="1991" extrusionOk="0">
                <a:moveTo>
                  <a:pt x="524" y="0"/>
                </a:moveTo>
                <a:lnTo>
                  <a:pt x="210" y="314"/>
                </a:lnTo>
                <a:lnTo>
                  <a:pt x="105" y="629"/>
                </a:lnTo>
                <a:lnTo>
                  <a:pt x="1" y="943"/>
                </a:lnTo>
                <a:lnTo>
                  <a:pt x="105" y="1362"/>
                </a:lnTo>
                <a:lnTo>
                  <a:pt x="210" y="1677"/>
                </a:lnTo>
                <a:lnTo>
                  <a:pt x="524" y="1991"/>
                </a:lnTo>
                <a:lnTo>
                  <a:pt x="1153" y="1991"/>
                </a:lnTo>
                <a:lnTo>
                  <a:pt x="1363" y="1677"/>
                </a:lnTo>
                <a:lnTo>
                  <a:pt x="1572" y="1362"/>
                </a:lnTo>
                <a:lnTo>
                  <a:pt x="1572" y="943"/>
                </a:lnTo>
                <a:lnTo>
                  <a:pt x="1572" y="629"/>
                </a:lnTo>
                <a:lnTo>
                  <a:pt x="1363" y="314"/>
                </a:lnTo>
                <a:lnTo>
                  <a:pt x="1153" y="0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20" name="Google Shape;4220;p49"/>
          <p:cNvSpPr/>
          <p:nvPr/>
        </p:nvSpPr>
        <p:spPr>
          <a:xfrm>
            <a:off x="1938983" y="3417344"/>
            <a:ext cx="34297" cy="92905"/>
          </a:xfrm>
          <a:custGeom>
            <a:avLst/>
            <a:gdLst/>
            <a:ahLst/>
            <a:cxnLst/>
            <a:rect l="l" t="t" r="r" b="b"/>
            <a:pathLst>
              <a:path w="735" h="1991" extrusionOk="0">
                <a:moveTo>
                  <a:pt x="210" y="0"/>
                </a:moveTo>
                <a:lnTo>
                  <a:pt x="105" y="314"/>
                </a:lnTo>
                <a:lnTo>
                  <a:pt x="1" y="629"/>
                </a:lnTo>
                <a:lnTo>
                  <a:pt x="1" y="943"/>
                </a:lnTo>
                <a:lnTo>
                  <a:pt x="1" y="1362"/>
                </a:lnTo>
                <a:lnTo>
                  <a:pt x="105" y="1677"/>
                </a:lnTo>
                <a:lnTo>
                  <a:pt x="210" y="1991"/>
                </a:lnTo>
                <a:lnTo>
                  <a:pt x="525" y="1991"/>
                </a:lnTo>
                <a:lnTo>
                  <a:pt x="629" y="1677"/>
                </a:lnTo>
                <a:lnTo>
                  <a:pt x="734" y="1362"/>
                </a:lnTo>
                <a:lnTo>
                  <a:pt x="734" y="943"/>
                </a:lnTo>
                <a:lnTo>
                  <a:pt x="734" y="629"/>
                </a:lnTo>
                <a:lnTo>
                  <a:pt x="629" y="314"/>
                </a:lnTo>
                <a:lnTo>
                  <a:pt x="525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21" name="Google Shape;4221;p49"/>
          <p:cNvSpPr/>
          <p:nvPr/>
        </p:nvSpPr>
        <p:spPr>
          <a:xfrm>
            <a:off x="1909680" y="3490648"/>
            <a:ext cx="92905" cy="19598"/>
          </a:xfrm>
          <a:custGeom>
            <a:avLst/>
            <a:gdLst/>
            <a:ahLst/>
            <a:cxnLst/>
            <a:rect l="l" t="t" r="r" b="b"/>
            <a:pathLst>
              <a:path w="1991" h="420" extrusionOk="0">
                <a:moveTo>
                  <a:pt x="0" y="1"/>
                </a:moveTo>
                <a:lnTo>
                  <a:pt x="0" y="420"/>
                </a:lnTo>
                <a:lnTo>
                  <a:pt x="1991" y="420"/>
                </a:lnTo>
                <a:lnTo>
                  <a:pt x="1991" y="1"/>
                </a:lnTo>
                <a:close/>
              </a:path>
            </a:pathLst>
          </a:custGeom>
          <a:solidFill>
            <a:srgbClr val="A67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22" name="Google Shape;4222;p49"/>
          <p:cNvSpPr/>
          <p:nvPr/>
        </p:nvSpPr>
        <p:spPr>
          <a:xfrm>
            <a:off x="1914533" y="3510199"/>
            <a:ext cx="83153" cy="29397"/>
          </a:xfrm>
          <a:custGeom>
            <a:avLst/>
            <a:gdLst/>
            <a:ahLst/>
            <a:cxnLst/>
            <a:rect l="l" t="t" r="r" b="b"/>
            <a:pathLst>
              <a:path w="1782" h="630" extrusionOk="0">
                <a:moveTo>
                  <a:pt x="1" y="1"/>
                </a:moveTo>
                <a:lnTo>
                  <a:pt x="315" y="629"/>
                </a:lnTo>
                <a:lnTo>
                  <a:pt x="1468" y="629"/>
                </a:lnTo>
                <a:lnTo>
                  <a:pt x="1782" y="1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0" name="Google Shape;4230;p49"/>
          <p:cNvSpPr txBox="1"/>
          <p:nvPr/>
        </p:nvSpPr>
        <p:spPr>
          <a:xfrm>
            <a:off x="4429209" y="2694309"/>
            <a:ext cx="278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CPPs create a shared framework for growth management planning for all jurisdictions in King County. The CPPs are overseen by the Growth Management Planning Council (GMPC).</a:t>
            </a:r>
          </a:p>
        </p:txBody>
      </p:sp>
    </p:spTree>
    <p:extLst>
      <p:ext uri="{BB962C8B-B14F-4D97-AF65-F5344CB8AC3E}">
        <p14:creationId xmlns:p14="http://schemas.microsoft.com/office/powerpoint/2010/main" val="143940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0;p38">
            <a:extLst>
              <a:ext uri="{FF2B5EF4-FFF2-40B4-BE49-F238E27FC236}">
                <a16:creationId xmlns:a16="http://schemas.microsoft.com/office/drawing/2014/main" id="{07DA1DAB-509E-7291-3ECB-A46395EB2EA2}"/>
              </a:ext>
            </a:extLst>
          </p:cNvPr>
          <p:cNvSpPr/>
          <p:nvPr/>
        </p:nvSpPr>
        <p:spPr>
          <a:xfrm>
            <a:off x="2107096" y="1049817"/>
            <a:ext cx="4765737" cy="809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2" name="Google Shape;992;p38"/>
          <p:cNvSpPr txBox="1"/>
          <p:nvPr/>
        </p:nvSpPr>
        <p:spPr>
          <a:xfrm flipH="1">
            <a:off x="2549926" y="1184998"/>
            <a:ext cx="4101612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Growth Management Planning Council (GMPC)  allocates housing and employment growth to each city and urban unincorporated area in the county. </a:t>
            </a:r>
          </a:p>
        </p:txBody>
      </p:sp>
      <p:sp>
        <p:nvSpPr>
          <p:cNvPr id="968" name="Google Shape;968;p3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Housing Targets</a:t>
            </a:r>
            <a:endParaRPr dirty="0"/>
          </a:p>
        </p:txBody>
      </p:sp>
      <p:sp>
        <p:nvSpPr>
          <p:cNvPr id="977" name="Google Shape;977;p38"/>
          <p:cNvSpPr txBox="1"/>
          <p:nvPr/>
        </p:nvSpPr>
        <p:spPr>
          <a:xfrm>
            <a:off x="3203996" y="1957643"/>
            <a:ext cx="2449328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allocation is predicated on: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2" name="Google Shape;982;p38"/>
          <p:cNvSpPr txBox="1"/>
          <p:nvPr/>
        </p:nvSpPr>
        <p:spPr>
          <a:xfrm>
            <a:off x="6011150" y="3230386"/>
            <a:ext cx="16710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most recent 20-year regional employment forecast from the Puget Sound Regional Council  informed by the 20-year projection of housing units from the State Department of Commerce.</a:t>
            </a:r>
          </a:p>
        </p:txBody>
      </p:sp>
      <p:sp>
        <p:nvSpPr>
          <p:cNvPr id="988" name="Google Shape;988;p38"/>
          <p:cNvSpPr/>
          <p:nvPr/>
        </p:nvSpPr>
        <p:spPr>
          <a:xfrm>
            <a:off x="7748642" y="2417765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2863" dist="19050" dir="108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9" name="Google Shape;989;p38"/>
          <p:cNvSpPr/>
          <p:nvPr/>
        </p:nvSpPr>
        <p:spPr>
          <a:xfrm>
            <a:off x="7849142" y="2525281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p38"/>
          <p:cNvSpPr txBox="1"/>
          <p:nvPr/>
        </p:nvSpPr>
        <p:spPr>
          <a:xfrm flipH="1">
            <a:off x="1675776" y="1231250"/>
            <a:ext cx="1845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7" name="Google Shape;997;p38"/>
          <p:cNvSpPr txBox="1"/>
          <p:nvPr/>
        </p:nvSpPr>
        <p:spPr>
          <a:xfrm flipH="1">
            <a:off x="1432263" y="2782738"/>
            <a:ext cx="16710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Accommodating the most recent 20-year population projection from the state Office of Financial Management </a:t>
            </a:r>
          </a:p>
        </p:txBody>
      </p:sp>
      <p:sp>
        <p:nvSpPr>
          <p:cNvPr id="998" name="Google Shape;998;p38"/>
          <p:cNvSpPr/>
          <p:nvPr/>
        </p:nvSpPr>
        <p:spPr>
          <a:xfrm flipH="1">
            <a:off x="457200" y="2435813"/>
            <a:ext cx="952500" cy="952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9" name="Google Shape;999;p38"/>
          <p:cNvSpPr/>
          <p:nvPr/>
        </p:nvSpPr>
        <p:spPr>
          <a:xfrm flipH="1">
            <a:off x="557725" y="2536188"/>
            <a:ext cx="751500" cy="75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7" name="Google Shape;1007;p38"/>
          <p:cNvSpPr txBox="1"/>
          <p:nvPr/>
        </p:nvSpPr>
        <p:spPr>
          <a:xfrm>
            <a:off x="4028475" y="2768400"/>
            <a:ext cx="10872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Thing to do at home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08" name="Google Shape;1008;p38"/>
          <p:cNvGrpSpPr/>
          <p:nvPr/>
        </p:nvGrpSpPr>
        <p:grpSpPr>
          <a:xfrm>
            <a:off x="781341" y="2742440"/>
            <a:ext cx="298169" cy="339253"/>
            <a:chOff x="1529350" y="258825"/>
            <a:chExt cx="423475" cy="481825"/>
          </a:xfrm>
        </p:grpSpPr>
        <p:sp>
          <p:nvSpPr>
            <p:cNvPr id="1009" name="Google Shape;1009;p3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21" name="Google Shape;1021;p38"/>
          <p:cNvGrpSpPr/>
          <p:nvPr/>
        </p:nvGrpSpPr>
        <p:grpSpPr>
          <a:xfrm>
            <a:off x="4387101" y="2402123"/>
            <a:ext cx="343759" cy="339271"/>
            <a:chOff x="6232000" y="1435050"/>
            <a:chExt cx="488225" cy="481850"/>
          </a:xfrm>
        </p:grpSpPr>
        <p:sp>
          <p:nvSpPr>
            <p:cNvPr id="1022" name="Google Shape;1022;p3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30" name="Google Shape;1030;p38"/>
          <p:cNvGrpSpPr/>
          <p:nvPr/>
        </p:nvGrpSpPr>
        <p:grpSpPr>
          <a:xfrm>
            <a:off x="8085744" y="2755491"/>
            <a:ext cx="278296" cy="339253"/>
            <a:chOff x="3907325" y="2620775"/>
            <a:chExt cx="395250" cy="481825"/>
          </a:xfrm>
        </p:grpSpPr>
        <p:sp>
          <p:nvSpPr>
            <p:cNvPr id="1031" name="Google Shape;1031;p3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pic>
        <p:nvPicPr>
          <p:cNvPr id="3" name="Picture 2" descr="A logo of a city&#10;&#10;Description automatically generated">
            <a:extLst>
              <a:ext uri="{FF2B5EF4-FFF2-40B4-BE49-F238E27FC236}">
                <a16:creationId xmlns:a16="http://schemas.microsoft.com/office/drawing/2014/main" id="{E7306550-8FBD-FDC8-44B9-80F81C68C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" r="-2" b="-2"/>
          <a:stretch/>
        </p:blipFill>
        <p:spPr>
          <a:xfrm>
            <a:off x="3515438" y="2394412"/>
            <a:ext cx="2060974" cy="2146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" name="Google Shape;3964;p4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Carnation 2044 Housing Targets</a:t>
            </a:r>
            <a:endParaRPr dirty="0"/>
          </a:p>
        </p:txBody>
      </p:sp>
      <p:sp>
        <p:nvSpPr>
          <p:cNvPr id="3965" name="Google Shape;3965;p47"/>
          <p:cNvSpPr/>
          <p:nvPr/>
        </p:nvSpPr>
        <p:spPr>
          <a:xfrm>
            <a:off x="4849032" y="4437888"/>
            <a:ext cx="16" cy="1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66" name="Google Shape;3966;p47"/>
          <p:cNvGrpSpPr/>
          <p:nvPr/>
        </p:nvGrpSpPr>
        <p:grpSpPr>
          <a:xfrm>
            <a:off x="3947468" y="1926300"/>
            <a:ext cx="1804703" cy="1751111"/>
            <a:chOff x="3949806" y="2156525"/>
            <a:chExt cx="1804703" cy="1751111"/>
          </a:xfrm>
        </p:grpSpPr>
        <p:sp>
          <p:nvSpPr>
            <p:cNvPr id="3967" name="Google Shape;3967;p47"/>
            <p:cNvSpPr/>
            <p:nvPr/>
          </p:nvSpPr>
          <p:spPr>
            <a:xfrm>
              <a:off x="4993233" y="2156525"/>
              <a:ext cx="761276" cy="912602"/>
            </a:xfrm>
            <a:custGeom>
              <a:avLst/>
              <a:gdLst/>
              <a:ahLst/>
              <a:cxnLst/>
              <a:rect l="l" t="t" r="r" b="b"/>
              <a:pathLst>
                <a:path w="48335" h="57943" extrusionOk="0">
                  <a:moveTo>
                    <a:pt x="34" y="1"/>
                  </a:moveTo>
                  <a:lnTo>
                    <a:pt x="34" y="10509"/>
                  </a:lnTo>
                  <a:lnTo>
                    <a:pt x="0" y="10875"/>
                  </a:lnTo>
                  <a:cubicBezTo>
                    <a:pt x="0" y="10909"/>
                    <a:pt x="0" y="10942"/>
                    <a:pt x="0" y="10976"/>
                  </a:cubicBezTo>
                  <a:cubicBezTo>
                    <a:pt x="100" y="11676"/>
                    <a:pt x="367" y="12210"/>
                    <a:pt x="767" y="12443"/>
                  </a:cubicBezTo>
                  <a:cubicBezTo>
                    <a:pt x="925" y="12529"/>
                    <a:pt x="1113" y="12572"/>
                    <a:pt x="1321" y="12572"/>
                  </a:cubicBezTo>
                  <a:cubicBezTo>
                    <a:pt x="1598" y="12572"/>
                    <a:pt x="1911" y="12496"/>
                    <a:pt x="2235" y="12343"/>
                  </a:cubicBezTo>
                  <a:cubicBezTo>
                    <a:pt x="2569" y="12176"/>
                    <a:pt x="5671" y="10675"/>
                    <a:pt x="7439" y="10675"/>
                  </a:cubicBezTo>
                  <a:cubicBezTo>
                    <a:pt x="11008" y="10675"/>
                    <a:pt x="13943" y="13878"/>
                    <a:pt x="13943" y="17847"/>
                  </a:cubicBezTo>
                  <a:cubicBezTo>
                    <a:pt x="13943" y="21817"/>
                    <a:pt x="11008" y="25019"/>
                    <a:pt x="7439" y="25019"/>
                  </a:cubicBezTo>
                  <a:cubicBezTo>
                    <a:pt x="5671" y="25019"/>
                    <a:pt x="2569" y="23551"/>
                    <a:pt x="2235" y="23351"/>
                  </a:cubicBezTo>
                  <a:cubicBezTo>
                    <a:pt x="1983" y="23225"/>
                    <a:pt x="1653" y="23113"/>
                    <a:pt x="1326" y="23113"/>
                  </a:cubicBezTo>
                  <a:cubicBezTo>
                    <a:pt x="1133" y="23113"/>
                    <a:pt x="941" y="23152"/>
                    <a:pt x="767" y="23251"/>
                  </a:cubicBezTo>
                  <a:cubicBezTo>
                    <a:pt x="367" y="23484"/>
                    <a:pt x="100" y="23951"/>
                    <a:pt x="34" y="24619"/>
                  </a:cubicBezTo>
                  <a:cubicBezTo>
                    <a:pt x="34" y="24685"/>
                    <a:pt x="34" y="24852"/>
                    <a:pt x="34" y="25086"/>
                  </a:cubicBezTo>
                  <a:lnTo>
                    <a:pt x="34" y="39830"/>
                  </a:lnTo>
                  <a:lnTo>
                    <a:pt x="34" y="40730"/>
                  </a:lnTo>
                  <a:lnTo>
                    <a:pt x="34" y="43199"/>
                  </a:lnTo>
                  <a:lnTo>
                    <a:pt x="17179" y="43199"/>
                  </a:lnTo>
                  <a:cubicBezTo>
                    <a:pt x="19247" y="43332"/>
                    <a:pt x="21415" y="44600"/>
                    <a:pt x="21415" y="46334"/>
                  </a:cubicBezTo>
                  <a:cubicBezTo>
                    <a:pt x="21415" y="46901"/>
                    <a:pt x="21249" y="47468"/>
                    <a:pt x="20982" y="48035"/>
                  </a:cubicBezTo>
                  <a:cubicBezTo>
                    <a:pt x="20415" y="49203"/>
                    <a:pt x="19481" y="51438"/>
                    <a:pt x="19481" y="52472"/>
                  </a:cubicBezTo>
                  <a:cubicBezTo>
                    <a:pt x="19481" y="55040"/>
                    <a:pt x="21882" y="57942"/>
                    <a:pt x="24851" y="57942"/>
                  </a:cubicBezTo>
                  <a:cubicBezTo>
                    <a:pt x="27787" y="57942"/>
                    <a:pt x="30222" y="55040"/>
                    <a:pt x="30222" y="52472"/>
                  </a:cubicBezTo>
                  <a:cubicBezTo>
                    <a:pt x="30222" y="51438"/>
                    <a:pt x="29288" y="49203"/>
                    <a:pt x="28721" y="48035"/>
                  </a:cubicBezTo>
                  <a:cubicBezTo>
                    <a:pt x="28454" y="47468"/>
                    <a:pt x="28287" y="46901"/>
                    <a:pt x="28287" y="46334"/>
                  </a:cubicBezTo>
                  <a:cubicBezTo>
                    <a:pt x="28287" y="45734"/>
                    <a:pt x="28487" y="45100"/>
                    <a:pt x="28854" y="44600"/>
                  </a:cubicBezTo>
                  <a:cubicBezTo>
                    <a:pt x="29221" y="44099"/>
                    <a:pt x="29755" y="43732"/>
                    <a:pt x="30355" y="43499"/>
                  </a:cubicBezTo>
                  <a:cubicBezTo>
                    <a:pt x="30555" y="43432"/>
                    <a:pt x="30755" y="43365"/>
                    <a:pt x="30956" y="43299"/>
                  </a:cubicBezTo>
                  <a:cubicBezTo>
                    <a:pt x="31356" y="43232"/>
                    <a:pt x="31756" y="43199"/>
                    <a:pt x="32156" y="43199"/>
                  </a:cubicBezTo>
                  <a:lnTo>
                    <a:pt x="48335" y="43199"/>
                  </a:lnTo>
                  <a:lnTo>
                    <a:pt x="48335" y="36194"/>
                  </a:lnTo>
                  <a:cubicBezTo>
                    <a:pt x="48335" y="32458"/>
                    <a:pt x="46400" y="28988"/>
                    <a:pt x="43264" y="27020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8" name="Google Shape;3968;p47"/>
            <p:cNvSpPr/>
            <p:nvPr/>
          </p:nvSpPr>
          <p:spPr>
            <a:xfrm>
              <a:off x="3949806" y="2638312"/>
              <a:ext cx="1243589" cy="1269324"/>
            </a:xfrm>
            <a:custGeom>
              <a:avLst/>
              <a:gdLst/>
              <a:ahLst/>
              <a:cxnLst/>
              <a:rect l="l" t="t" r="r" b="b"/>
              <a:pathLst>
                <a:path w="78958" h="80592" extrusionOk="0">
                  <a:moveTo>
                    <a:pt x="40130" y="1"/>
                  </a:moveTo>
                  <a:cubicBezTo>
                    <a:pt x="36694" y="1"/>
                    <a:pt x="34259" y="2502"/>
                    <a:pt x="34259" y="5571"/>
                  </a:cubicBezTo>
                  <a:cubicBezTo>
                    <a:pt x="34259" y="7172"/>
                    <a:pt x="35826" y="10375"/>
                    <a:pt x="35826" y="10375"/>
                  </a:cubicBezTo>
                  <a:cubicBezTo>
                    <a:pt x="36760" y="12243"/>
                    <a:pt x="35326" y="13777"/>
                    <a:pt x="33191" y="13911"/>
                  </a:cubicBezTo>
                  <a:cubicBezTo>
                    <a:pt x="33291" y="13911"/>
                    <a:pt x="33358" y="13911"/>
                    <a:pt x="33391" y="13944"/>
                  </a:cubicBezTo>
                  <a:cubicBezTo>
                    <a:pt x="33325" y="13911"/>
                    <a:pt x="33125" y="13911"/>
                    <a:pt x="32891" y="13911"/>
                  </a:cubicBezTo>
                  <a:lnTo>
                    <a:pt x="13911" y="13911"/>
                  </a:lnTo>
                  <a:cubicBezTo>
                    <a:pt x="13911" y="13911"/>
                    <a:pt x="13944" y="18314"/>
                    <a:pt x="13944" y="18581"/>
                  </a:cubicBezTo>
                  <a:lnTo>
                    <a:pt x="13944" y="25952"/>
                  </a:lnTo>
                  <a:lnTo>
                    <a:pt x="13944" y="33625"/>
                  </a:lnTo>
                  <a:lnTo>
                    <a:pt x="13944" y="33992"/>
                  </a:lnTo>
                  <a:cubicBezTo>
                    <a:pt x="13839" y="35671"/>
                    <a:pt x="12867" y="36917"/>
                    <a:pt x="11547" y="36917"/>
                  </a:cubicBezTo>
                  <a:cubicBezTo>
                    <a:pt x="11190" y="36917"/>
                    <a:pt x="10807" y="36826"/>
                    <a:pt x="10408" y="36627"/>
                  </a:cubicBezTo>
                  <a:cubicBezTo>
                    <a:pt x="10408" y="36627"/>
                    <a:pt x="7206" y="34692"/>
                    <a:pt x="5605" y="34692"/>
                  </a:cubicBezTo>
                  <a:cubicBezTo>
                    <a:pt x="2503" y="34692"/>
                    <a:pt x="1" y="37494"/>
                    <a:pt x="1" y="40930"/>
                  </a:cubicBezTo>
                  <a:cubicBezTo>
                    <a:pt x="1" y="44399"/>
                    <a:pt x="2503" y="47201"/>
                    <a:pt x="5605" y="47201"/>
                  </a:cubicBezTo>
                  <a:cubicBezTo>
                    <a:pt x="7206" y="47201"/>
                    <a:pt x="10408" y="45233"/>
                    <a:pt x="10408" y="45233"/>
                  </a:cubicBezTo>
                  <a:cubicBezTo>
                    <a:pt x="10794" y="45043"/>
                    <a:pt x="11169" y="44956"/>
                    <a:pt x="11520" y="44956"/>
                  </a:cubicBezTo>
                  <a:cubicBezTo>
                    <a:pt x="12839" y="44956"/>
                    <a:pt x="13839" y="46190"/>
                    <a:pt x="13944" y="47902"/>
                  </a:cubicBezTo>
                  <a:cubicBezTo>
                    <a:pt x="13944" y="47976"/>
                    <a:pt x="13944" y="48066"/>
                    <a:pt x="13944" y="48168"/>
                  </a:cubicBezTo>
                  <a:lnTo>
                    <a:pt x="13944" y="62745"/>
                  </a:lnTo>
                  <a:cubicBezTo>
                    <a:pt x="13944" y="63880"/>
                    <a:pt x="13911" y="65881"/>
                    <a:pt x="13911" y="65881"/>
                  </a:cubicBezTo>
                  <a:lnTo>
                    <a:pt x="32891" y="65881"/>
                  </a:lnTo>
                  <a:cubicBezTo>
                    <a:pt x="33062" y="65881"/>
                    <a:pt x="33191" y="65867"/>
                    <a:pt x="33280" y="65858"/>
                  </a:cubicBezTo>
                  <a:lnTo>
                    <a:pt x="33280" y="65858"/>
                  </a:lnTo>
                  <a:cubicBezTo>
                    <a:pt x="33254" y="65863"/>
                    <a:pt x="33225" y="65870"/>
                    <a:pt x="33191" y="65881"/>
                  </a:cubicBezTo>
                  <a:cubicBezTo>
                    <a:pt x="35359" y="66014"/>
                    <a:pt x="36760" y="67549"/>
                    <a:pt x="35860" y="69417"/>
                  </a:cubicBezTo>
                  <a:cubicBezTo>
                    <a:pt x="35860" y="69417"/>
                    <a:pt x="33892" y="72986"/>
                    <a:pt x="33892" y="74587"/>
                  </a:cubicBezTo>
                  <a:cubicBezTo>
                    <a:pt x="33892" y="77690"/>
                    <a:pt x="36694" y="80592"/>
                    <a:pt x="40130" y="80592"/>
                  </a:cubicBezTo>
                  <a:cubicBezTo>
                    <a:pt x="43599" y="80592"/>
                    <a:pt x="46401" y="77690"/>
                    <a:pt x="46401" y="74587"/>
                  </a:cubicBezTo>
                  <a:cubicBezTo>
                    <a:pt x="46401" y="72986"/>
                    <a:pt x="44433" y="69417"/>
                    <a:pt x="44433" y="69417"/>
                  </a:cubicBezTo>
                  <a:cubicBezTo>
                    <a:pt x="43532" y="67549"/>
                    <a:pt x="44933" y="66014"/>
                    <a:pt x="47101" y="65881"/>
                  </a:cubicBezTo>
                  <a:lnTo>
                    <a:pt x="47435" y="65848"/>
                  </a:lnTo>
                  <a:lnTo>
                    <a:pt x="65047" y="65848"/>
                  </a:lnTo>
                  <a:lnTo>
                    <a:pt x="65047" y="54606"/>
                  </a:lnTo>
                  <a:lnTo>
                    <a:pt x="65047" y="48235"/>
                  </a:lnTo>
                  <a:lnTo>
                    <a:pt x="65047" y="47902"/>
                  </a:lnTo>
                  <a:cubicBezTo>
                    <a:pt x="65147" y="46277"/>
                    <a:pt x="66034" y="45289"/>
                    <a:pt x="67259" y="45289"/>
                  </a:cubicBezTo>
                  <a:cubicBezTo>
                    <a:pt x="67668" y="45289"/>
                    <a:pt x="68115" y="45399"/>
                    <a:pt x="68583" y="45633"/>
                  </a:cubicBezTo>
                  <a:cubicBezTo>
                    <a:pt x="68583" y="45633"/>
                    <a:pt x="71752" y="47201"/>
                    <a:pt x="73387" y="47201"/>
                  </a:cubicBezTo>
                  <a:cubicBezTo>
                    <a:pt x="76455" y="47201"/>
                    <a:pt x="78957" y="44399"/>
                    <a:pt x="78957" y="40930"/>
                  </a:cubicBezTo>
                  <a:cubicBezTo>
                    <a:pt x="78957" y="37494"/>
                    <a:pt x="76455" y="34692"/>
                    <a:pt x="73387" y="34692"/>
                  </a:cubicBezTo>
                  <a:cubicBezTo>
                    <a:pt x="71752" y="34692"/>
                    <a:pt x="68583" y="36627"/>
                    <a:pt x="68583" y="36627"/>
                  </a:cubicBezTo>
                  <a:cubicBezTo>
                    <a:pt x="68180" y="36828"/>
                    <a:pt x="67793" y="36921"/>
                    <a:pt x="67432" y="36921"/>
                  </a:cubicBezTo>
                  <a:cubicBezTo>
                    <a:pt x="66119" y="36921"/>
                    <a:pt x="65152" y="35692"/>
                    <a:pt x="65047" y="33992"/>
                  </a:cubicBezTo>
                  <a:cubicBezTo>
                    <a:pt x="65047" y="34038"/>
                    <a:pt x="65040" y="34077"/>
                    <a:pt x="65033" y="34109"/>
                  </a:cubicBezTo>
                  <a:lnTo>
                    <a:pt x="65033" y="34109"/>
                  </a:lnTo>
                  <a:cubicBezTo>
                    <a:pt x="65047" y="34008"/>
                    <a:pt x="65047" y="33869"/>
                    <a:pt x="65047" y="33691"/>
                  </a:cubicBezTo>
                  <a:lnTo>
                    <a:pt x="65047" y="18047"/>
                  </a:lnTo>
                  <a:lnTo>
                    <a:pt x="65014" y="18047"/>
                  </a:lnTo>
                  <a:lnTo>
                    <a:pt x="65014" y="13911"/>
                  </a:lnTo>
                  <a:lnTo>
                    <a:pt x="47068" y="13911"/>
                  </a:lnTo>
                  <a:cubicBezTo>
                    <a:pt x="44933" y="13777"/>
                    <a:pt x="43499" y="12243"/>
                    <a:pt x="44433" y="10375"/>
                  </a:cubicBezTo>
                  <a:cubicBezTo>
                    <a:pt x="44433" y="10375"/>
                    <a:pt x="46000" y="7172"/>
                    <a:pt x="46000" y="5571"/>
                  </a:cubicBezTo>
                  <a:cubicBezTo>
                    <a:pt x="46000" y="2502"/>
                    <a:pt x="43599" y="1"/>
                    <a:pt x="40130" y="1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69" name="Google Shape;3969;p47"/>
          <p:cNvSpPr/>
          <p:nvPr/>
        </p:nvSpPr>
        <p:spPr>
          <a:xfrm>
            <a:off x="3940113" y="3471471"/>
            <a:ext cx="1256724" cy="781247"/>
          </a:xfrm>
          <a:custGeom>
            <a:avLst/>
            <a:gdLst/>
            <a:ahLst/>
            <a:cxnLst/>
            <a:rect l="l" t="t" r="r" b="b"/>
            <a:pathLst>
              <a:path w="79792" h="49603" extrusionOk="0">
                <a:moveTo>
                  <a:pt x="17513" y="1"/>
                </a:moveTo>
                <a:cubicBezTo>
                  <a:pt x="17313" y="1"/>
                  <a:pt x="15445" y="1"/>
                  <a:pt x="14344" y="34"/>
                </a:cubicBezTo>
                <a:lnTo>
                  <a:pt x="14344" y="18247"/>
                </a:lnTo>
                <a:lnTo>
                  <a:pt x="14344" y="18647"/>
                </a:lnTo>
                <a:cubicBezTo>
                  <a:pt x="14244" y="20082"/>
                  <a:pt x="13644" y="21149"/>
                  <a:pt x="12677" y="21716"/>
                </a:cubicBezTo>
                <a:cubicBezTo>
                  <a:pt x="12240" y="21975"/>
                  <a:pt x="11749" y="22100"/>
                  <a:pt x="11230" y="22100"/>
                </a:cubicBezTo>
                <a:cubicBezTo>
                  <a:pt x="10677" y="22100"/>
                  <a:pt x="10092" y="21958"/>
                  <a:pt x="9508" y="21683"/>
                </a:cubicBezTo>
                <a:cubicBezTo>
                  <a:pt x="8640" y="21249"/>
                  <a:pt x="6139" y="20148"/>
                  <a:pt x="4938" y="20148"/>
                </a:cubicBezTo>
                <a:cubicBezTo>
                  <a:pt x="2202" y="20148"/>
                  <a:pt x="1" y="22650"/>
                  <a:pt x="1" y="25752"/>
                </a:cubicBezTo>
                <a:cubicBezTo>
                  <a:pt x="1" y="28888"/>
                  <a:pt x="2202" y="31390"/>
                  <a:pt x="4938" y="31390"/>
                </a:cubicBezTo>
                <a:cubicBezTo>
                  <a:pt x="6139" y="31390"/>
                  <a:pt x="8640" y="30289"/>
                  <a:pt x="9508" y="29855"/>
                </a:cubicBezTo>
                <a:cubicBezTo>
                  <a:pt x="10092" y="29580"/>
                  <a:pt x="10677" y="29438"/>
                  <a:pt x="11230" y="29438"/>
                </a:cubicBezTo>
                <a:cubicBezTo>
                  <a:pt x="11749" y="29438"/>
                  <a:pt x="12240" y="29563"/>
                  <a:pt x="12677" y="29822"/>
                </a:cubicBezTo>
                <a:cubicBezTo>
                  <a:pt x="13644" y="30356"/>
                  <a:pt x="14211" y="31423"/>
                  <a:pt x="14311" y="32757"/>
                </a:cubicBezTo>
                <a:lnTo>
                  <a:pt x="14344" y="32757"/>
                </a:lnTo>
                <a:cubicBezTo>
                  <a:pt x="14344" y="32857"/>
                  <a:pt x="14344" y="32991"/>
                  <a:pt x="14344" y="33224"/>
                </a:cubicBezTo>
                <a:lnTo>
                  <a:pt x="14344" y="49603"/>
                </a:lnTo>
                <a:lnTo>
                  <a:pt x="65414" y="49603"/>
                </a:lnTo>
                <a:lnTo>
                  <a:pt x="65414" y="33224"/>
                </a:lnTo>
                <a:cubicBezTo>
                  <a:pt x="65414" y="32991"/>
                  <a:pt x="65414" y="32857"/>
                  <a:pt x="65414" y="32757"/>
                </a:cubicBezTo>
                <a:lnTo>
                  <a:pt x="65448" y="32757"/>
                </a:lnTo>
                <a:cubicBezTo>
                  <a:pt x="65548" y="31390"/>
                  <a:pt x="66115" y="30356"/>
                  <a:pt x="67082" y="29822"/>
                </a:cubicBezTo>
                <a:cubicBezTo>
                  <a:pt x="67526" y="29559"/>
                  <a:pt x="68026" y="29426"/>
                  <a:pt x="68555" y="29426"/>
                </a:cubicBezTo>
                <a:cubicBezTo>
                  <a:pt x="69100" y="29426"/>
                  <a:pt x="69675" y="29567"/>
                  <a:pt x="70251" y="29855"/>
                </a:cubicBezTo>
                <a:cubicBezTo>
                  <a:pt x="71118" y="30289"/>
                  <a:pt x="73620" y="31390"/>
                  <a:pt x="74821" y="31390"/>
                </a:cubicBezTo>
                <a:cubicBezTo>
                  <a:pt x="77556" y="31390"/>
                  <a:pt x="79791" y="28855"/>
                  <a:pt x="79791" y="25752"/>
                </a:cubicBezTo>
                <a:cubicBezTo>
                  <a:pt x="79791" y="22650"/>
                  <a:pt x="77556" y="20115"/>
                  <a:pt x="74821" y="20115"/>
                </a:cubicBezTo>
                <a:cubicBezTo>
                  <a:pt x="73620" y="20115"/>
                  <a:pt x="71118" y="21216"/>
                  <a:pt x="70251" y="21649"/>
                </a:cubicBezTo>
                <a:cubicBezTo>
                  <a:pt x="69675" y="21937"/>
                  <a:pt x="69100" y="22079"/>
                  <a:pt x="68555" y="22079"/>
                </a:cubicBezTo>
                <a:cubicBezTo>
                  <a:pt x="68026" y="22079"/>
                  <a:pt x="67526" y="21946"/>
                  <a:pt x="67082" y="21683"/>
                </a:cubicBezTo>
                <a:cubicBezTo>
                  <a:pt x="66115" y="21149"/>
                  <a:pt x="65514" y="20048"/>
                  <a:pt x="65414" y="18647"/>
                </a:cubicBezTo>
                <a:lnTo>
                  <a:pt x="65414" y="18247"/>
                </a:lnTo>
                <a:lnTo>
                  <a:pt x="65414" y="1"/>
                </a:lnTo>
                <a:lnTo>
                  <a:pt x="47768" y="1"/>
                </a:lnTo>
                <a:cubicBezTo>
                  <a:pt x="46567" y="67"/>
                  <a:pt x="45867" y="634"/>
                  <a:pt x="45867" y="1468"/>
                </a:cubicBezTo>
                <a:cubicBezTo>
                  <a:pt x="45867" y="1768"/>
                  <a:pt x="45967" y="2102"/>
                  <a:pt x="46134" y="2469"/>
                </a:cubicBezTo>
                <a:cubicBezTo>
                  <a:pt x="46301" y="2836"/>
                  <a:pt x="47835" y="5971"/>
                  <a:pt x="47835" y="7773"/>
                </a:cubicBezTo>
                <a:cubicBezTo>
                  <a:pt x="47835" y="11409"/>
                  <a:pt x="44566" y="14344"/>
                  <a:pt x="40563" y="14344"/>
                </a:cubicBezTo>
                <a:cubicBezTo>
                  <a:pt x="36560" y="14344"/>
                  <a:pt x="33291" y="11409"/>
                  <a:pt x="33291" y="7773"/>
                </a:cubicBezTo>
                <a:cubicBezTo>
                  <a:pt x="33291" y="5971"/>
                  <a:pt x="34826" y="2836"/>
                  <a:pt x="34993" y="2469"/>
                </a:cubicBezTo>
                <a:cubicBezTo>
                  <a:pt x="35159" y="2102"/>
                  <a:pt x="35259" y="1768"/>
                  <a:pt x="35259" y="1468"/>
                </a:cubicBezTo>
                <a:cubicBezTo>
                  <a:pt x="35259" y="634"/>
                  <a:pt x="34559" y="67"/>
                  <a:pt x="33358" y="1"/>
                </a:cubicBezTo>
                <a:close/>
              </a:path>
            </a:pathLst>
          </a:custGeom>
          <a:solidFill>
            <a:srgbClr val="B7B7B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0" name="Google Shape;3970;p47"/>
          <p:cNvSpPr/>
          <p:nvPr/>
        </p:nvSpPr>
        <p:spPr>
          <a:xfrm>
            <a:off x="5000865" y="2631899"/>
            <a:ext cx="751307" cy="822764"/>
          </a:xfrm>
          <a:custGeom>
            <a:avLst/>
            <a:gdLst/>
            <a:ahLst/>
            <a:cxnLst/>
            <a:rect l="l" t="t" r="r" b="b"/>
            <a:pathLst>
              <a:path w="47702" h="52239" extrusionOk="0">
                <a:moveTo>
                  <a:pt x="34" y="1"/>
                </a:moveTo>
                <a:lnTo>
                  <a:pt x="34" y="3937"/>
                </a:lnTo>
                <a:lnTo>
                  <a:pt x="34" y="19415"/>
                </a:lnTo>
                <a:cubicBezTo>
                  <a:pt x="34" y="19648"/>
                  <a:pt x="34" y="19815"/>
                  <a:pt x="34" y="19882"/>
                </a:cubicBezTo>
                <a:cubicBezTo>
                  <a:pt x="134" y="20582"/>
                  <a:pt x="401" y="21082"/>
                  <a:pt x="768" y="21316"/>
                </a:cubicBezTo>
                <a:cubicBezTo>
                  <a:pt x="942" y="21415"/>
                  <a:pt x="1133" y="21454"/>
                  <a:pt x="1327" y="21454"/>
                </a:cubicBezTo>
                <a:cubicBezTo>
                  <a:pt x="1654" y="21454"/>
                  <a:pt x="1984" y="21342"/>
                  <a:pt x="2236" y="21216"/>
                </a:cubicBezTo>
                <a:cubicBezTo>
                  <a:pt x="2569" y="21016"/>
                  <a:pt x="5672" y="19448"/>
                  <a:pt x="7440" y="19448"/>
                </a:cubicBezTo>
                <a:cubicBezTo>
                  <a:pt x="11042" y="19448"/>
                  <a:pt x="13944" y="22850"/>
                  <a:pt x="13944" y="26987"/>
                </a:cubicBezTo>
                <a:cubicBezTo>
                  <a:pt x="13944" y="31123"/>
                  <a:pt x="11042" y="34525"/>
                  <a:pt x="7440" y="34525"/>
                </a:cubicBezTo>
                <a:cubicBezTo>
                  <a:pt x="5672" y="34525"/>
                  <a:pt x="2569" y="32958"/>
                  <a:pt x="2236" y="32758"/>
                </a:cubicBezTo>
                <a:cubicBezTo>
                  <a:pt x="1912" y="32605"/>
                  <a:pt x="1599" y="32529"/>
                  <a:pt x="1321" y="32529"/>
                </a:cubicBezTo>
                <a:cubicBezTo>
                  <a:pt x="1113" y="32529"/>
                  <a:pt x="925" y="32572"/>
                  <a:pt x="768" y="32657"/>
                </a:cubicBezTo>
                <a:cubicBezTo>
                  <a:pt x="368" y="32891"/>
                  <a:pt x="101" y="33458"/>
                  <a:pt x="1" y="34192"/>
                </a:cubicBezTo>
                <a:cubicBezTo>
                  <a:pt x="34" y="34225"/>
                  <a:pt x="34" y="34325"/>
                  <a:pt x="34" y="34325"/>
                </a:cubicBezTo>
                <a:lnTo>
                  <a:pt x="34" y="34692"/>
                </a:lnTo>
                <a:lnTo>
                  <a:pt x="34" y="52238"/>
                </a:lnTo>
                <a:lnTo>
                  <a:pt x="17046" y="52238"/>
                </a:lnTo>
                <a:lnTo>
                  <a:pt x="17080" y="52205"/>
                </a:lnTo>
                <a:cubicBezTo>
                  <a:pt x="17480" y="52205"/>
                  <a:pt x="18814" y="52005"/>
                  <a:pt x="18814" y="50837"/>
                </a:cubicBezTo>
                <a:cubicBezTo>
                  <a:pt x="18814" y="50537"/>
                  <a:pt x="18714" y="50237"/>
                  <a:pt x="18548" y="49870"/>
                </a:cubicBezTo>
                <a:cubicBezTo>
                  <a:pt x="18381" y="49503"/>
                  <a:pt x="16913" y="46267"/>
                  <a:pt x="16913" y="44399"/>
                </a:cubicBezTo>
                <a:cubicBezTo>
                  <a:pt x="16913" y="40663"/>
                  <a:pt x="20115" y="37594"/>
                  <a:pt x="24085" y="37594"/>
                </a:cubicBezTo>
                <a:cubicBezTo>
                  <a:pt x="28054" y="37594"/>
                  <a:pt x="31257" y="40663"/>
                  <a:pt x="31257" y="44399"/>
                </a:cubicBezTo>
                <a:cubicBezTo>
                  <a:pt x="31257" y="46267"/>
                  <a:pt x="29756" y="49503"/>
                  <a:pt x="29589" y="49870"/>
                </a:cubicBezTo>
                <a:cubicBezTo>
                  <a:pt x="29422" y="50237"/>
                  <a:pt x="29355" y="50537"/>
                  <a:pt x="29355" y="50837"/>
                </a:cubicBezTo>
                <a:cubicBezTo>
                  <a:pt x="29355" y="51905"/>
                  <a:pt x="30489" y="52138"/>
                  <a:pt x="30990" y="52205"/>
                </a:cubicBezTo>
                <a:lnTo>
                  <a:pt x="31056" y="52205"/>
                </a:lnTo>
                <a:lnTo>
                  <a:pt x="31056" y="52238"/>
                </a:lnTo>
                <a:cubicBezTo>
                  <a:pt x="31090" y="52238"/>
                  <a:pt x="31323" y="52205"/>
                  <a:pt x="31323" y="52205"/>
                </a:cubicBezTo>
                <a:lnTo>
                  <a:pt x="47702" y="52205"/>
                </a:lnTo>
                <a:lnTo>
                  <a:pt x="47702" y="1"/>
                </a:lnTo>
                <a:cubicBezTo>
                  <a:pt x="41864" y="1"/>
                  <a:pt x="31357" y="34"/>
                  <a:pt x="31357" y="34"/>
                </a:cubicBezTo>
                <a:lnTo>
                  <a:pt x="30956" y="34"/>
                </a:lnTo>
                <a:cubicBezTo>
                  <a:pt x="30489" y="67"/>
                  <a:pt x="29355" y="701"/>
                  <a:pt x="29355" y="1769"/>
                </a:cubicBezTo>
                <a:cubicBezTo>
                  <a:pt x="29355" y="2069"/>
                  <a:pt x="29455" y="2402"/>
                  <a:pt x="29622" y="2736"/>
                </a:cubicBezTo>
                <a:cubicBezTo>
                  <a:pt x="29789" y="3103"/>
                  <a:pt x="31257" y="6339"/>
                  <a:pt x="31257" y="8207"/>
                </a:cubicBezTo>
                <a:cubicBezTo>
                  <a:pt x="31257" y="11976"/>
                  <a:pt x="28054" y="15045"/>
                  <a:pt x="24085" y="15045"/>
                </a:cubicBezTo>
                <a:cubicBezTo>
                  <a:pt x="20115" y="15045"/>
                  <a:pt x="16913" y="11976"/>
                  <a:pt x="16913" y="8207"/>
                </a:cubicBezTo>
                <a:cubicBezTo>
                  <a:pt x="16913" y="6339"/>
                  <a:pt x="18414" y="3103"/>
                  <a:pt x="18581" y="2736"/>
                </a:cubicBezTo>
                <a:cubicBezTo>
                  <a:pt x="18748" y="2402"/>
                  <a:pt x="18814" y="2069"/>
                  <a:pt x="18814" y="1769"/>
                </a:cubicBezTo>
                <a:cubicBezTo>
                  <a:pt x="18814" y="668"/>
                  <a:pt x="17647" y="67"/>
                  <a:pt x="17147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1" name="Google Shape;3971;p47"/>
          <p:cNvSpPr/>
          <p:nvPr/>
        </p:nvSpPr>
        <p:spPr>
          <a:xfrm>
            <a:off x="3379008" y="1927355"/>
            <a:ext cx="760237" cy="894726"/>
          </a:xfrm>
          <a:custGeom>
            <a:avLst/>
            <a:gdLst/>
            <a:ahLst/>
            <a:cxnLst/>
            <a:rect l="l" t="t" r="r" b="b"/>
            <a:pathLst>
              <a:path w="48269" h="56808" extrusionOk="0">
                <a:moveTo>
                  <a:pt x="48268" y="1"/>
                </a:moveTo>
                <a:lnTo>
                  <a:pt x="5104" y="26953"/>
                </a:lnTo>
                <a:cubicBezTo>
                  <a:pt x="1902" y="28921"/>
                  <a:pt x="0" y="32391"/>
                  <a:pt x="0" y="36127"/>
                </a:cubicBezTo>
                <a:lnTo>
                  <a:pt x="0" y="42831"/>
                </a:lnTo>
                <a:lnTo>
                  <a:pt x="16946" y="42831"/>
                </a:lnTo>
                <a:cubicBezTo>
                  <a:pt x="17380" y="42831"/>
                  <a:pt x="17813" y="42898"/>
                  <a:pt x="18247" y="42998"/>
                </a:cubicBezTo>
                <a:cubicBezTo>
                  <a:pt x="18881" y="43165"/>
                  <a:pt x="19481" y="43465"/>
                  <a:pt x="19948" y="43966"/>
                </a:cubicBezTo>
                <a:cubicBezTo>
                  <a:pt x="20482" y="44499"/>
                  <a:pt x="20749" y="45233"/>
                  <a:pt x="20749" y="45967"/>
                </a:cubicBezTo>
                <a:cubicBezTo>
                  <a:pt x="20749" y="46534"/>
                  <a:pt x="20615" y="47101"/>
                  <a:pt x="20315" y="47702"/>
                </a:cubicBezTo>
                <a:cubicBezTo>
                  <a:pt x="19748" y="48869"/>
                  <a:pt x="18847" y="51104"/>
                  <a:pt x="18847" y="52105"/>
                </a:cubicBezTo>
                <a:cubicBezTo>
                  <a:pt x="18847" y="54673"/>
                  <a:pt x="21249" y="56808"/>
                  <a:pt x="24184" y="56808"/>
                </a:cubicBezTo>
                <a:cubicBezTo>
                  <a:pt x="27153" y="56808"/>
                  <a:pt x="29555" y="54673"/>
                  <a:pt x="29555" y="52105"/>
                </a:cubicBezTo>
                <a:cubicBezTo>
                  <a:pt x="29555" y="51104"/>
                  <a:pt x="28654" y="48869"/>
                  <a:pt x="28087" y="47702"/>
                </a:cubicBezTo>
                <a:cubicBezTo>
                  <a:pt x="27787" y="47101"/>
                  <a:pt x="27654" y="46534"/>
                  <a:pt x="27654" y="45967"/>
                </a:cubicBezTo>
                <a:cubicBezTo>
                  <a:pt x="27654" y="44266"/>
                  <a:pt x="29021" y="42998"/>
                  <a:pt x="31056" y="42831"/>
                </a:cubicBezTo>
                <a:lnTo>
                  <a:pt x="48235" y="42831"/>
                </a:lnTo>
                <a:cubicBezTo>
                  <a:pt x="48235" y="42831"/>
                  <a:pt x="48235" y="39462"/>
                  <a:pt x="48268" y="39462"/>
                </a:cubicBezTo>
                <a:lnTo>
                  <a:pt x="48268" y="24718"/>
                </a:lnTo>
                <a:cubicBezTo>
                  <a:pt x="48268" y="24485"/>
                  <a:pt x="48235" y="24318"/>
                  <a:pt x="48268" y="24251"/>
                </a:cubicBezTo>
                <a:cubicBezTo>
                  <a:pt x="48168" y="23618"/>
                  <a:pt x="47901" y="23117"/>
                  <a:pt x="47501" y="22917"/>
                </a:cubicBezTo>
                <a:cubicBezTo>
                  <a:pt x="47329" y="22807"/>
                  <a:pt x="47144" y="22764"/>
                  <a:pt x="46959" y="22764"/>
                </a:cubicBezTo>
                <a:cubicBezTo>
                  <a:pt x="46640" y="22764"/>
                  <a:pt x="46320" y="22891"/>
                  <a:pt x="46067" y="23017"/>
                </a:cubicBezTo>
                <a:cubicBezTo>
                  <a:pt x="45700" y="23184"/>
                  <a:pt x="42598" y="24685"/>
                  <a:pt x="40863" y="24685"/>
                </a:cubicBezTo>
                <a:cubicBezTo>
                  <a:pt x="37260" y="24685"/>
                  <a:pt x="34325" y="21449"/>
                  <a:pt x="34325" y="17480"/>
                </a:cubicBezTo>
                <a:cubicBezTo>
                  <a:pt x="34325" y="13544"/>
                  <a:pt x="37260" y="10308"/>
                  <a:pt x="40863" y="10308"/>
                </a:cubicBezTo>
                <a:cubicBezTo>
                  <a:pt x="42631" y="10308"/>
                  <a:pt x="45700" y="11809"/>
                  <a:pt x="46067" y="11976"/>
                </a:cubicBezTo>
                <a:cubicBezTo>
                  <a:pt x="46397" y="12131"/>
                  <a:pt x="46704" y="12219"/>
                  <a:pt x="46982" y="12219"/>
                </a:cubicBezTo>
                <a:cubicBezTo>
                  <a:pt x="47182" y="12219"/>
                  <a:pt x="47367" y="12174"/>
                  <a:pt x="47534" y="12076"/>
                </a:cubicBezTo>
                <a:cubicBezTo>
                  <a:pt x="47935" y="11843"/>
                  <a:pt x="48202" y="11342"/>
                  <a:pt x="48268" y="10642"/>
                </a:cubicBezTo>
                <a:cubicBezTo>
                  <a:pt x="48268" y="10608"/>
                  <a:pt x="48268" y="10575"/>
                  <a:pt x="48268" y="10542"/>
                </a:cubicBezTo>
                <a:lnTo>
                  <a:pt x="48268" y="10175"/>
                </a:lnTo>
                <a:lnTo>
                  <a:pt x="48268" y="1"/>
                </a:lnTo>
                <a:close/>
              </a:path>
            </a:pathLst>
          </a:custGeom>
          <a:solidFill>
            <a:srgbClr val="B7B7B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2" name="Google Shape;3972;p47"/>
          <p:cNvSpPr/>
          <p:nvPr/>
        </p:nvSpPr>
        <p:spPr>
          <a:xfrm>
            <a:off x="3378488" y="3253959"/>
            <a:ext cx="760757" cy="998755"/>
          </a:xfrm>
          <a:custGeom>
            <a:avLst/>
            <a:gdLst/>
            <a:ahLst/>
            <a:cxnLst/>
            <a:rect l="l" t="t" r="r" b="b"/>
            <a:pathLst>
              <a:path w="48302" h="63413" extrusionOk="0">
                <a:moveTo>
                  <a:pt x="24217" y="1"/>
                </a:moveTo>
                <a:cubicBezTo>
                  <a:pt x="21282" y="1"/>
                  <a:pt x="18880" y="2502"/>
                  <a:pt x="18880" y="5104"/>
                </a:cubicBezTo>
                <a:cubicBezTo>
                  <a:pt x="18880" y="6105"/>
                  <a:pt x="19781" y="8340"/>
                  <a:pt x="20348" y="9507"/>
                </a:cubicBezTo>
                <a:cubicBezTo>
                  <a:pt x="20648" y="10075"/>
                  <a:pt x="20782" y="10642"/>
                  <a:pt x="20782" y="11209"/>
                </a:cubicBezTo>
                <a:cubicBezTo>
                  <a:pt x="20782" y="11842"/>
                  <a:pt x="20581" y="12443"/>
                  <a:pt x="20215" y="12943"/>
                </a:cubicBezTo>
                <a:cubicBezTo>
                  <a:pt x="19848" y="13477"/>
                  <a:pt x="19314" y="13844"/>
                  <a:pt x="18713" y="14077"/>
                </a:cubicBezTo>
                <a:cubicBezTo>
                  <a:pt x="18413" y="14177"/>
                  <a:pt x="18080" y="14244"/>
                  <a:pt x="17746" y="14311"/>
                </a:cubicBezTo>
                <a:cubicBezTo>
                  <a:pt x="17513" y="14344"/>
                  <a:pt x="17246" y="14378"/>
                  <a:pt x="16979" y="14378"/>
                </a:cubicBezTo>
                <a:lnTo>
                  <a:pt x="0" y="14378"/>
                </a:lnTo>
                <a:lnTo>
                  <a:pt x="0" y="52538"/>
                </a:lnTo>
                <a:cubicBezTo>
                  <a:pt x="0" y="58576"/>
                  <a:pt x="4870" y="63413"/>
                  <a:pt x="10875" y="63413"/>
                </a:cubicBezTo>
                <a:lnTo>
                  <a:pt x="48268" y="63413"/>
                </a:lnTo>
                <a:lnTo>
                  <a:pt x="48268" y="47068"/>
                </a:lnTo>
                <a:lnTo>
                  <a:pt x="48301" y="46701"/>
                </a:lnTo>
                <a:cubicBezTo>
                  <a:pt x="48301" y="46634"/>
                  <a:pt x="48301" y="46601"/>
                  <a:pt x="48301" y="46567"/>
                </a:cubicBezTo>
                <a:cubicBezTo>
                  <a:pt x="48235" y="45867"/>
                  <a:pt x="47934" y="45333"/>
                  <a:pt x="47534" y="45100"/>
                </a:cubicBezTo>
                <a:cubicBezTo>
                  <a:pt x="47381" y="45016"/>
                  <a:pt x="47205" y="44973"/>
                  <a:pt x="47011" y="44973"/>
                </a:cubicBezTo>
                <a:cubicBezTo>
                  <a:pt x="46739" y="44973"/>
                  <a:pt x="46431" y="45058"/>
                  <a:pt x="46100" y="45233"/>
                </a:cubicBezTo>
                <a:cubicBezTo>
                  <a:pt x="45733" y="45400"/>
                  <a:pt x="42631" y="46868"/>
                  <a:pt x="40863" y="46868"/>
                </a:cubicBezTo>
                <a:cubicBezTo>
                  <a:pt x="37293" y="46868"/>
                  <a:pt x="34358" y="43665"/>
                  <a:pt x="34358" y="39696"/>
                </a:cubicBezTo>
                <a:cubicBezTo>
                  <a:pt x="34358" y="35760"/>
                  <a:pt x="37293" y="32524"/>
                  <a:pt x="40863" y="32524"/>
                </a:cubicBezTo>
                <a:cubicBezTo>
                  <a:pt x="42631" y="32524"/>
                  <a:pt x="45733" y="34025"/>
                  <a:pt x="46100" y="34192"/>
                </a:cubicBezTo>
                <a:cubicBezTo>
                  <a:pt x="46351" y="34318"/>
                  <a:pt x="46669" y="34430"/>
                  <a:pt x="46986" y="34430"/>
                </a:cubicBezTo>
                <a:cubicBezTo>
                  <a:pt x="47173" y="34430"/>
                  <a:pt x="47361" y="34391"/>
                  <a:pt x="47534" y="34292"/>
                </a:cubicBezTo>
                <a:cubicBezTo>
                  <a:pt x="47934" y="34092"/>
                  <a:pt x="48201" y="33591"/>
                  <a:pt x="48268" y="32958"/>
                </a:cubicBezTo>
                <a:cubicBezTo>
                  <a:pt x="48268" y="32858"/>
                  <a:pt x="48301" y="32724"/>
                  <a:pt x="48301" y="32491"/>
                </a:cubicBezTo>
                <a:lnTo>
                  <a:pt x="48301" y="17713"/>
                </a:lnTo>
                <a:lnTo>
                  <a:pt x="48268" y="16813"/>
                </a:lnTo>
                <a:lnTo>
                  <a:pt x="48268" y="14378"/>
                </a:lnTo>
                <a:cubicBezTo>
                  <a:pt x="48268" y="14367"/>
                  <a:pt x="48008" y="14363"/>
                  <a:pt x="47658" y="14363"/>
                </a:cubicBezTo>
                <a:cubicBezTo>
                  <a:pt x="46956" y="14363"/>
                  <a:pt x="45888" y="14378"/>
                  <a:pt x="45799" y="14378"/>
                </a:cubicBezTo>
                <a:lnTo>
                  <a:pt x="31589" y="14378"/>
                </a:lnTo>
                <a:cubicBezTo>
                  <a:pt x="29688" y="14344"/>
                  <a:pt x="27687" y="13344"/>
                  <a:pt x="27687" y="11209"/>
                </a:cubicBezTo>
                <a:cubicBezTo>
                  <a:pt x="27687" y="10675"/>
                  <a:pt x="27820" y="10075"/>
                  <a:pt x="28120" y="9507"/>
                </a:cubicBezTo>
                <a:cubicBezTo>
                  <a:pt x="28687" y="8340"/>
                  <a:pt x="29588" y="6105"/>
                  <a:pt x="29588" y="5104"/>
                </a:cubicBezTo>
                <a:cubicBezTo>
                  <a:pt x="29588" y="2502"/>
                  <a:pt x="27186" y="1"/>
                  <a:pt x="2421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3" name="Google Shape;3973;p47"/>
          <p:cNvSpPr/>
          <p:nvPr/>
        </p:nvSpPr>
        <p:spPr>
          <a:xfrm>
            <a:off x="3378488" y="2626119"/>
            <a:ext cx="760757" cy="824859"/>
          </a:xfrm>
          <a:custGeom>
            <a:avLst/>
            <a:gdLst/>
            <a:ahLst/>
            <a:cxnLst/>
            <a:rect l="l" t="t" r="r" b="b"/>
            <a:pathLst>
              <a:path w="48302" h="52372" extrusionOk="0">
                <a:moveTo>
                  <a:pt x="0" y="1"/>
                </a:moveTo>
                <a:lnTo>
                  <a:pt x="0" y="52372"/>
                </a:lnTo>
                <a:lnTo>
                  <a:pt x="17246" y="52372"/>
                </a:lnTo>
                <a:lnTo>
                  <a:pt x="17246" y="52338"/>
                </a:lnTo>
                <a:lnTo>
                  <a:pt x="17346" y="52338"/>
                </a:lnTo>
                <a:cubicBezTo>
                  <a:pt x="17846" y="52305"/>
                  <a:pt x="18980" y="52038"/>
                  <a:pt x="18980" y="50971"/>
                </a:cubicBezTo>
                <a:cubicBezTo>
                  <a:pt x="18980" y="50670"/>
                  <a:pt x="18880" y="50337"/>
                  <a:pt x="18713" y="50003"/>
                </a:cubicBezTo>
                <a:cubicBezTo>
                  <a:pt x="18547" y="49636"/>
                  <a:pt x="17079" y="46334"/>
                  <a:pt x="17079" y="44466"/>
                </a:cubicBezTo>
                <a:cubicBezTo>
                  <a:pt x="17079" y="40663"/>
                  <a:pt x="20281" y="37961"/>
                  <a:pt x="24251" y="37961"/>
                </a:cubicBezTo>
                <a:cubicBezTo>
                  <a:pt x="28220" y="37961"/>
                  <a:pt x="31423" y="40663"/>
                  <a:pt x="31423" y="44466"/>
                </a:cubicBezTo>
                <a:cubicBezTo>
                  <a:pt x="31423" y="46334"/>
                  <a:pt x="29921" y="49636"/>
                  <a:pt x="29755" y="50003"/>
                </a:cubicBezTo>
                <a:cubicBezTo>
                  <a:pt x="29588" y="50337"/>
                  <a:pt x="29521" y="50670"/>
                  <a:pt x="29521" y="50971"/>
                </a:cubicBezTo>
                <a:cubicBezTo>
                  <a:pt x="29521" y="52138"/>
                  <a:pt x="30855" y="52305"/>
                  <a:pt x="31256" y="52338"/>
                </a:cubicBezTo>
                <a:lnTo>
                  <a:pt x="31589" y="52372"/>
                </a:lnTo>
                <a:lnTo>
                  <a:pt x="48301" y="52372"/>
                </a:lnTo>
                <a:lnTo>
                  <a:pt x="48301" y="34659"/>
                </a:lnTo>
                <a:lnTo>
                  <a:pt x="48301" y="34259"/>
                </a:lnTo>
                <a:cubicBezTo>
                  <a:pt x="48301" y="34192"/>
                  <a:pt x="48301" y="34159"/>
                  <a:pt x="48301" y="34125"/>
                </a:cubicBezTo>
                <a:cubicBezTo>
                  <a:pt x="48235" y="33391"/>
                  <a:pt x="47968" y="32824"/>
                  <a:pt x="47567" y="32591"/>
                </a:cubicBezTo>
                <a:cubicBezTo>
                  <a:pt x="47392" y="32489"/>
                  <a:pt x="47198" y="32438"/>
                  <a:pt x="46987" y="32438"/>
                </a:cubicBezTo>
                <a:cubicBezTo>
                  <a:pt x="46717" y="32438"/>
                  <a:pt x="46419" y="32522"/>
                  <a:pt x="46100" y="32691"/>
                </a:cubicBezTo>
                <a:cubicBezTo>
                  <a:pt x="45733" y="32891"/>
                  <a:pt x="42631" y="34459"/>
                  <a:pt x="40863" y="34459"/>
                </a:cubicBezTo>
                <a:cubicBezTo>
                  <a:pt x="37293" y="34459"/>
                  <a:pt x="34358" y="31056"/>
                  <a:pt x="34358" y="26853"/>
                </a:cubicBezTo>
                <a:cubicBezTo>
                  <a:pt x="34358" y="22650"/>
                  <a:pt x="37293" y="19248"/>
                  <a:pt x="40863" y="19248"/>
                </a:cubicBezTo>
                <a:cubicBezTo>
                  <a:pt x="42631" y="19248"/>
                  <a:pt x="45733" y="20849"/>
                  <a:pt x="46100" y="21016"/>
                </a:cubicBezTo>
                <a:cubicBezTo>
                  <a:pt x="46353" y="21142"/>
                  <a:pt x="46673" y="21269"/>
                  <a:pt x="46992" y="21269"/>
                </a:cubicBezTo>
                <a:cubicBezTo>
                  <a:pt x="47177" y="21269"/>
                  <a:pt x="47362" y="21226"/>
                  <a:pt x="47534" y="21116"/>
                </a:cubicBezTo>
                <a:cubicBezTo>
                  <a:pt x="47934" y="20916"/>
                  <a:pt x="48201" y="20382"/>
                  <a:pt x="48268" y="19682"/>
                </a:cubicBezTo>
                <a:cubicBezTo>
                  <a:pt x="48268" y="19615"/>
                  <a:pt x="48301" y="19448"/>
                  <a:pt x="48301" y="19215"/>
                </a:cubicBezTo>
                <a:lnTo>
                  <a:pt x="48301" y="3570"/>
                </a:lnTo>
                <a:lnTo>
                  <a:pt x="48268" y="2603"/>
                </a:lnTo>
                <a:lnTo>
                  <a:pt x="48268" y="1"/>
                </a:lnTo>
                <a:lnTo>
                  <a:pt x="31156" y="1"/>
                </a:lnTo>
                <a:cubicBezTo>
                  <a:pt x="30689" y="34"/>
                  <a:pt x="29488" y="268"/>
                  <a:pt x="29488" y="1402"/>
                </a:cubicBezTo>
                <a:cubicBezTo>
                  <a:pt x="29488" y="1669"/>
                  <a:pt x="29588" y="2002"/>
                  <a:pt x="29755" y="2369"/>
                </a:cubicBezTo>
                <a:cubicBezTo>
                  <a:pt x="29921" y="2736"/>
                  <a:pt x="31389" y="6005"/>
                  <a:pt x="31389" y="7873"/>
                </a:cubicBezTo>
                <a:cubicBezTo>
                  <a:pt x="31389" y="11676"/>
                  <a:pt x="28187" y="14378"/>
                  <a:pt x="24217" y="14378"/>
                </a:cubicBezTo>
                <a:cubicBezTo>
                  <a:pt x="20248" y="14378"/>
                  <a:pt x="17046" y="11676"/>
                  <a:pt x="17046" y="7873"/>
                </a:cubicBezTo>
                <a:cubicBezTo>
                  <a:pt x="17046" y="6005"/>
                  <a:pt x="18547" y="2736"/>
                  <a:pt x="18713" y="2369"/>
                </a:cubicBezTo>
                <a:cubicBezTo>
                  <a:pt x="18880" y="2002"/>
                  <a:pt x="18947" y="1669"/>
                  <a:pt x="18947" y="1402"/>
                </a:cubicBezTo>
                <a:cubicBezTo>
                  <a:pt x="18947" y="334"/>
                  <a:pt x="17880" y="68"/>
                  <a:pt x="1734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4" name="Google Shape;3974;p47"/>
          <p:cNvSpPr/>
          <p:nvPr/>
        </p:nvSpPr>
        <p:spPr>
          <a:xfrm>
            <a:off x="2970775" y="1284943"/>
            <a:ext cx="3204810" cy="1207600"/>
          </a:xfrm>
          <a:custGeom>
            <a:avLst/>
            <a:gdLst/>
            <a:ahLst/>
            <a:cxnLst/>
            <a:rect l="l" t="t" r="r" b="b"/>
            <a:pathLst>
              <a:path w="203480" h="76673" extrusionOk="0">
                <a:moveTo>
                  <a:pt x="101757" y="0"/>
                </a:moveTo>
                <a:cubicBezTo>
                  <a:pt x="99889" y="0"/>
                  <a:pt x="98021" y="517"/>
                  <a:pt x="96370" y="1551"/>
                </a:cubicBezTo>
                <a:lnTo>
                  <a:pt x="6239" y="57858"/>
                </a:lnTo>
                <a:cubicBezTo>
                  <a:pt x="1469" y="60827"/>
                  <a:pt x="1" y="67098"/>
                  <a:pt x="2970" y="71868"/>
                </a:cubicBezTo>
                <a:cubicBezTo>
                  <a:pt x="4920" y="74968"/>
                  <a:pt x="8251" y="76673"/>
                  <a:pt x="11653" y="76673"/>
                </a:cubicBezTo>
                <a:cubicBezTo>
                  <a:pt x="13487" y="76673"/>
                  <a:pt x="15342" y="76177"/>
                  <a:pt x="17013" y="75137"/>
                </a:cubicBezTo>
                <a:lnTo>
                  <a:pt x="101740" y="22200"/>
                </a:lnTo>
                <a:lnTo>
                  <a:pt x="186467" y="75137"/>
                </a:lnTo>
                <a:cubicBezTo>
                  <a:pt x="188169" y="76171"/>
                  <a:pt x="190037" y="76672"/>
                  <a:pt x="191871" y="76672"/>
                </a:cubicBezTo>
                <a:cubicBezTo>
                  <a:pt x="195274" y="76672"/>
                  <a:pt x="198576" y="74937"/>
                  <a:pt x="200511" y="71868"/>
                </a:cubicBezTo>
                <a:cubicBezTo>
                  <a:pt x="203480" y="67098"/>
                  <a:pt x="202045" y="60827"/>
                  <a:pt x="197275" y="57858"/>
                </a:cubicBezTo>
                <a:lnTo>
                  <a:pt x="107144" y="1551"/>
                </a:lnTo>
                <a:cubicBezTo>
                  <a:pt x="105493" y="517"/>
                  <a:pt x="103625" y="0"/>
                  <a:pt x="101757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5" name="Google Shape;3975;p47"/>
          <p:cNvSpPr/>
          <p:nvPr/>
        </p:nvSpPr>
        <p:spPr>
          <a:xfrm>
            <a:off x="4994565" y="3259739"/>
            <a:ext cx="757607" cy="992975"/>
          </a:xfrm>
          <a:custGeom>
            <a:avLst/>
            <a:gdLst/>
            <a:ahLst/>
            <a:cxnLst/>
            <a:rect l="l" t="t" r="r" b="b"/>
            <a:pathLst>
              <a:path w="48102" h="63046" extrusionOk="0">
                <a:moveTo>
                  <a:pt x="24451" y="1"/>
                </a:moveTo>
                <a:cubicBezTo>
                  <a:pt x="21483" y="1"/>
                  <a:pt x="19081" y="2102"/>
                  <a:pt x="19081" y="4704"/>
                </a:cubicBezTo>
                <a:cubicBezTo>
                  <a:pt x="19081" y="5705"/>
                  <a:pt x="20015" y="7940"/>
                  <a:pt x="20582" y="9107"/>
                </a:cubicBezTo>
                <a:cubicBezTo>
                  <a:pt x="20849" y="9674"/>
                  <a:pt x="20982" y="10241"/>
                  <a:pt x="20982" y="10808"/>
                </a:cubicBezTo>
                <a:cubicBezTo>
                  <a:pt x="20982" y="12543"/>
                  <a:pt x="19615" y="13810"/>
                  <a:pt x="17580" y="13944"/>
                </a:cubicBezTo>
                <a:lnTo>
                  <a:pt x="17480" y="13944"/>
                </a:lnTo>
                <a:lnTo>
                  <a:pt x="17146" y="13977"/>
                </a:lnTo>
                <a:lnTo>
                  <a:pt x="1" y="13977"/>
                </a:lnTo>
                <a:cubicBezTo>
                  <a:pt x="1" y="13977"/>
                  <a:pt x="1" y="17313"/>
                  <a:pt x="1" y="17313"/>
                </a:cubicBezTo>
                <a:lnTo>
                  <a:pt x="1" y="32090"/>
                </a:lnTo>
                <a:cubicBezTo>
                  <a:pt x="1" y="32324"/>
                  <a:pt x="1" y="32457"/>
                  <a:pt x="1" y="32557"/>
                </a:cubicBezTo>
                <a:cubicBezTo>
                  <a:pt x="101" y="33191"/>
                  <a:pt x="368" y="33658"/>
                  <a:pt x="735" y="33892"/>
                </a:cubicBezTo>
                <a:cubicBezTo>
                  <a:pt x="920" y="33991"/>
                  <a:pt x="1115" y="34030"/>
                  <a:pt x="1308" y="34030"/>
                </a:cubicBezTo>
                <a:cubicBezTo>
                  <a:pt x="1633" y="34030"/>
                  <a:pt x="1951" y="33917"/>
                  <a:pt x="2202" y="33791"/>
                </a:cubicBezTo>
                <a:cubicBezTo>
                  <a:pt x="2536" y="33625"/>
                  <a:pt x="5638" y="32124"/>
                  <a:pt x="7406" y="32124"/>
                </a:cubicBezTo>
                <a:cubicBezTo>
                  <a:pt x="11009" y="32124"/>
                  <a:pt x="14311" y="35326"/>
                  <a:pt x="14311" y="39295"/>
                </a:cubicBezTo>
                <a:cubicBezTo>
                  <a:pt x="14311" y="43265"/>
                  <a:pt x="11009" y="46467"/>
                  <a:pt x="7406" y="46467"/>
                </a:cubicBezTo>
                <a:cubicBezTo>
                  <a:pt x="5638" y="46467"/>
                  <a:pt x="2569" y="44966"/>
                  <a:pt x="2202" y="44799"/>
                </a:cubicBezTo>
                <a:cubicBezTo>
                  <a:pt x="1878" y="44647"/>
                  <a:pt x="1576" y="44571"/>
                  <a:pt x="1302" y="44571"/>
                </a:cubicBezTo>
                <a:cubicBezTo>
                  <a:pt x="1096" y="44571"/>
                  <a:pt x="906" y="44613"/>
                  <a:pt x="735" y="44699"/>
                </a:cubicBezTo>
                <a:cubicBezTo>
                  <a:pt x="334" y="44933"/>
                  <a:pt x="67" y="45466"/>
                  <a:pt x="1" y="46167"/>
                </a:cubicBezTo>
                <a:cubicBezTo>
                  <a:pt x="1" y="46200"/>
                  <a:pt x="1" y="46200"/>
                  <a:pt x="1" y="46234"/>
                </a:cubicBezTo>
                <a:lnTo>
                  <a:pt x="1" y="46634"/>
                </a:lnTo>
                <a:lnTo>
                  <a:pt x="1" y="63046"/>
                </a:lnTo>
                <a:lnTo>
                  <a:pt x="37294" y="63046"/>
                </a:lnTo>
                <a:cubicBezTo>
                  <a:pt x="43265" y="63046"/>
                  <a:pt x="48102" y="58176"/>
                  <a:pt x="48102" y="52171"/>
                </a:cubicBezTo>
                <a:lnTo>
                  <a:pt x="48102" y="13944"/>
                </a:lnTo>
                <a:lnTo>
                  <a:pt x="31723" y="13944"/>
                </a:lnTo>
                <a:cubicBezTo>
                  <a:pt x="30389" y="13944"/>
                  <a:pt x="28921" y="13477"/>
                  <a:pt x="28254" y="12209"/>
                </a:cubicBezTo>
                <a:cubicBezTo>
                  <a:pt x="28021" y="11776"/>
                  <a:pt x="27887" y="11309"/>
                  <a:pt x="27887" y="10808"/>
                </a:cubicBezTo>
                <a:cubicBezTo>
                  <a:pt x="27887" y="10241"/>
                  <a:pt x="28054" y="9674"/>
                  <a:pt x="28321" y="9107"/>
                </a:cubicBezTo>
                <a:cubicBezTo>
                  <a:pt x="28888" y="7940"/>
                  <a:pt x="29822" y="5705"/>
                  <a:pt x="29822" y="4704"/>
                </a:cubicBezTo>
                <a:cubicBezTo>
                  <a:pt x="29822" y="2102"/>
                  <a:pt x="27420" y="1"/>
                  <a:pt x="24451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6" name="Google Shape;3976;p47"/>
          <p:cNvSpPr/>
          <p:nvPr/>
        </p:nvSpPr>
        <p:spPr>
          <a:xfrm>
            <a:off x="3940648" y="1691194"/>
            <a:ext cx="1246723" cy="912571"/>
          </a:xfrm>
          <a:custGeom>
            <a:avLst/>
            <a:gdLst/>
            <a:ahLst/>
            <a:cxnLst/>
            <a:rect l="l" t="t" r="r" b="b"/>
            <a:pathLst>
              <a:path w="79157" h="57941" extrusionOk="0">
                <a:moveTo>
                  <a:pt x="39679" y="1"/>
                </a:moveTo>
                <a:cubicBezTo>
                  <a:pt x="37685" y="1"/>
                  <a:pt x="35692" y="551"/>
                  <a:pt x="33924" y="1652"/>
                </a:cubicBezTo>
                <a:lnTo>
                  <a:pt x="14244" y="13961"/>
                </a:lnTo>
                <a:lnTo>
                  <a:pt x="14244" y="24969"/>
                </a:lnTo>
                <a:cubicBezTo>
                  <a:pt x="14244" y="25169"/>
                  <a:pt x="14244" y="25335"/>
                  <a:pt x="14244" y="25402"/>
                </a:cubicBezTo>
                <a:lnTo>
                  <a:pt x="14210" y="25402"/>
                </a:lnTo>
                <a:cubicBezTo>
                  <a:pt x="14110" y="26770"/>
                  <a:pt x="13543" y="27804"/>
                  <a:pt x="12609" y="28338"/>
                </a:cubicBezTo>
                <a:cubicBezTo>
                  <a:pt x="12157" y="28596"/>
                  <a:pt x="11665" y="28722"/>
                  <a:pt x="11150" y="28722"/>
                </a:cubicBezTo>
                <a:cubicBezTo>
                  <a:pt x="10601" y="28722"/>
                  <a:pt x="10025" y="28579"/>
                  <a:pt x="9440" y="28304"/>
                </a:cubicBezTo>
                <a:cubicBezTo>
                  <a:pt x="8573" y="27871"/>
                  <a:pt x="6071" y="26770"/>
                  <a:pt x="4904" y="26770"/>
                </a:cubicBezTo>
                <a:cubicBezTo>
                  <a:pt x="2202" y="26770"/>
                  <a:pt x="0" y="29272"/>
                  <a:pt x="0" y="32374"/>
                </a:cubicBezTo>
                <a:cubicBezTo>
                  <a:pt x="0" y="35443"/>
                  <a:pt x="2202" y="37944"/>
                  <a:pt x="4904" y="37944"/>
                </a:cubicBezTo>
                <a:cubicBezTo>
                  <a:pt x="6105" y="37944"/>
                  <a:pt x="8573" y="36844"/>
                  <a:pt x="9440" y="36443"/>
                </a:cubicBezTo>
                <a:cubicBezTo>
                  <a:pt x="10025" y="36151"/>
                  <a:pt x="10601" y="36009"/>
                  <a:pt x="11145" y="36009"/>
                </a:cubicBezTo>
                <a:cubicBezTo>
                  <a:pt x="11656" y="36009"/>
                  <a:pt x="12140" y="36134"/>
                  <a:pt x="12576" y="36377"/>
                </a:cubicBezTo>
                <a:cubicBezTo>
                  <a:pt x="13543" y="36944"/>
                  <a:pt x="14144" y="38011"/>
                  <a:pt x="14210" y="39412"/>
                </a:cubicBezTo>
                <a:lnTo>
                  <a:pt x="14244" y="39812"/>
                </a:lnTo>
                <a:lnTo>
                  <a:pt x="14244" y="57925"/>
                </a:lnTo>
                <a:lnTo>
                  <a:pt x="33024" y="57925"/>
                </a:lnTo>
                <a:cubicBezTo>
                  <a:pt x="33024" y="57925"/>
                  <a:pt x="33157" y="57940"/>
                  <a:pt x="33246" y="57940"/>
                </a:cubicBezTo>
                <a:cubicBezTo>
                  <a:pt x="33291" y="57940"/>
                  <a:pt x="33324" y="57937"/>
                  <a:pt x="33324" y="57925"/>
                </a:cubicBezTo>
                <a:cubicBezTo>
                  <a:pt x="34492" y="57859"/>
                  <a:pt x="35225" y="57325"/>
                  <a:pt x="35225" y="56458"/>
                </a:cubicBezTo>
                <a:cubicBezTo>
                  <a:pt x="35225" y="56158"/>
                  <a:pt x="35125" y="55824"/>
                  <a:pt x="34959" y="55490"/>
                </a:cubicBezTo>
                <a:cubicBezTo>
                  <a:pt x="34792" y="55123"/>
                  <a:pt x="33257" y="51988"/>
                  <a:pt x="33257" y="50220"/>
                </a:cubicBezTo>
                <a:cubicBezTo>
                  <a:pt x="33257" y="46617"/>
                  <a:pt x="36493" y="43682"/>
                  <a:pt x="40462" y="43682"/>
                </a:cubicBezTo>
                <a:cubicBezTo>
                  <a:pt x="44465" y="43682"/>
                  <a:pt x="47701" y="46617"/>
                  <a:pt x="47701" y="50220"/>
                </a:cubicBezTo>
                <a:cubicBezTo>
                  <a:pt x="47701" y="51988"/>
                  <a:pt x="46167" y="55123"/>
                  <a:pt x="46000" y="55490"/>
                </a:cubicBezTo>
                <a:cubicBezTo>
                  <a:pt x="45833" y="55824"/>
                  <a:pt x="45733" y="56158"/>
                  <a:pt x="45733" y="56458"/>
                </a:cubicBezTo>
                <a:cubicBezTo>
                  <a:pt x="45733" y="57325"/>
                  <a:pt x="46467" y="57859"/>
                  <a:pt x="47634" y="57925"/>
                </a:cubicBezTo>
                <a:lnTo>
                  <a:pt x="64913" y="57925"/>
                </a:lnTo>
                <a:lnTo>
                  <a:pt x="64913" y="40213"/>
                </a:lnTo>
                <a:lnTo>
                  <a:pt x="64947" y="39812"/>
                </a:lnTo>
                <a:cubicBezTo>
                  <a:pt x="65013" y="38411"/>
                  <a:pt x="65614" y="37344"/>
                  <a:pt x="66581" y="36777"/>
                </a:cubicBezTo>
                <a:cubicBezTo>
                  <a:pt x="67017" y="36518"/>
                  <a:pt x="67501" y="36393"/>
                  <a:pt x="68012" y="36393"/>
                </a:cubicBezTo>
                <a:cubicBezTo>
                  <a:pt x="68556" y="36393"/>
                  <a:pt x="69132" y="36535"/>
                  <a:pt x="69717" y="36810"/>
                </a:cubicBezTo>
                <a:cubicBezTo>
                  <a:pt x="70584" y="37244"/>
                  <a:pt x="73086" y="38345"/>
                  <a:pt x="74253" y="38345"/>
                </a:cubicBezTo>
                <a:cubicBezTo>
                  <a:pt x="76955" y="38345"/>
                  <a:pt x="79157" y="35843"/>
                  <a:pt x="79157" y="32741"/>
                </a:cubicBezTo>
                <a:cubicBezTo>
                  <a:pt x="79157" y="29672"/>
                  <a:pt x="76955" y="27170"/>
                  <a:pt x="74253" y="27170"/>
                </a:cubicBezTo>
                <a:cubicBezTo>
                  <a:pt x="73086" y="27170"/>
                  <a:pt x="70584" y="28271"/>
                  <a:pt x="69717" y="28671"/>
                </a:cubicBezTo>
                <a:cubicBezTo>
                  <a:pt x="69132" y="28964"/>
                  <a:pt x="68556" y="29105"/>
                  <a:pt x="68012" y="29105"/>
                </a:cubicBezTo>
                <a:cubicBezTo>
                  <a:pt x="67501" y="29105"/>
                  <a:pt x="67017" y="28980"/>
                  <a:pt x="66581" y="28738"/>
                </a:cubicBezTo>
                <a:cubicBezTo>
                  <a:pt x="65647" y="28171"/>
                  <a:pt x="65047" y="27137"/>
                  <a:pt x="64947" y="25802"/>
                </a:cubicBezTo>
                <a:lnTo>
                  <a:pt x="64913" y="25802"/>
                </a:lnTo>
                <a:cubicBezTo>
                  <a:pt x="64913" y="25736"/>
                  <a:pt x="64947" y="25569"/>
                  <a:pt x="64947" y="25335"/>
                </a:cubicBezTo>
                <a:lnTo>
                  <a:pt x="64947" y="13827"/>
                </a:lnTo>
                <a:lnTo>
                  <a:pt x="45433" y="1652"/>
                </a:lnTo>
                <a:cubicBezTo>
                  <a:pt x="43665" y="551"/>
                  <a:pt x="41672" y="1"/>
                  <a:pt x="39679" y="1"/>
                </a:cubicBezTo>
                <a:close/>
              </a:path>
            </a:pathLst>
          </a:custGeom>
          <a:solidFill>
            <a:srgbClr val="999999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8" name="Google Shape;3978;p47"/>
          <p:cNvSpPr txBox="1"/>
          <p:nvPr/>
        </p:nvSpPr>
        <p:spPr>
          <a:xfrm>
            <a:off x="6829440" y="1565927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704</a:t>
            </a:r>
            <a:endParaRPr sz="2400"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79" name="Google Shape;3979;p47"/>
          <p:cNvSpPr txBox="1"/>
          <p:nvPr/>
        </p:nvSpPr>
        <p:spPr>
          <a:xfrm>
            <a:off x="1411688" y="1565288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799</a:t>
            </a:r>
            <a:endParaRPr sz="2400" b="1" dirty="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81" name="Google Shape;3981;p47"/>
          <p:cNvSpPr/>
          <p:nvPr/>
        </p:nvSpPr>
        <p:spPr>
          <a:xfrm>
            <a:off x="454863" y="2010909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GMA</a:t>
            </a:r>
            <a:endParaRPr sz="2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3" name="Google Shape;3983;p47"/>
          <p:cNvSpPr/>
          <p:nvPr/>
        </p:nvSpPr>
        <p:spPr>
          <a:xfrm>
            <a:off x="6766272" y="243903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King County Buildable Lands Capacity </a:t>
            </a:r>
            <a:endParaRPr sz="24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85" name="Google Shape;3985;p47"/>
          <p:cNvCxnSpPr>
            <a:stCxn id="3979" idx="3"/>
          </p:cNvCxnSpPr>
          <p:nvPr/>
        </p:nvCxnSpPr>
        <p:spPr>
          <a:xfrm>
            <a:off x="2380088" y="1821488"/>
            <a:ext cx="1364700" cy="1235100"/>
          </a:xfrm>
          <a:prstGeom prst="bentConnector3">
            <a:avLst>
              <a:gd name="adj1" fmla="val 287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86" name="Google Shape;3986;p47"/>
          <p:cNvCxnSpPr/>
          <p:nvPr/>
        </p:nvCxnSpPr>
        <p:spPr>
          <a:xfrm flipH="1">
            <a:off x="5381637" y="1822275"/>
            <a:ext cx="1364400" cy="1157400"/>
          </a:xfrm>
          <a:prstGeom prst="bentConnector3">
            <a:avLst>
              <a:gd name="adj1" fmla="val 296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584C-2ADA-5F3C-2923-4FF56B84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5C7D0-ABAE-E6B6-B2C8-8EC5A7E28B3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1454653" y="-190439"/>
            <a:ext cx="3924547" cy="634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39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" name="Google Shape;416;p34"/>
          <p:cNvCxnSpPr>
            <a:cxnSpLocks/>
          </p:cNvCxnSpPr>
          <p:nvPr/>
        </p:nvCxnSpPr>
        <p:spPr>
          <a:xfrm>
            <a:off x="2075290" y="3273550"/>
            <a:ext cx="468331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3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Utilities</a:t>
            </a:r>
            <a:endParaRPr dirty="0"/>
          </a:p>
        </p:txBody>
      </p:sp>
      <p:sp>
        <p:nvSpPr>
          <p:cNvPr id="419" name="Google Shape;419;p34"/>
          <p:cNvSpPr/>
          <p:nvPr/>
        </p:nvSpPr>
        <p:spPr>
          <a:xfrm>
            <a:off x="4746541" y="3570664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Sewer Capacity</a:t>
            </a:r>
            <a:endParaRPr sz="1600" b="1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1" name="Google Shape;421;p34"/>
          <p:cNvSpPr/>
          <p:nvPr/>
        </p:nvSpPr>
        <p:spPr>
          <a:xfrm>
            <a:off x="2599325" y="3570675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Water Capacity</a:t>
            </a:r>
            <a:endParaRPr sz="16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3" name="Google Shape;423;p34"/>
          <p:cNvSpPr txBox="1"/>
          <p:nvPr/>
        </p:nvSpPr>
        <p:spPr>
          <a:xfrm>
            <a:off x="4746541" y="384186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Designed to accom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odate a population of 4,974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34"/>
          <p:cNvSpPr txBox="1"/>
          <p:nvPr/>
        </p:nvSpPr>
        <p:spPr>
          <a:xfrm>
            <a:off x="2599325" y="395430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Designed to accom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odate future population growth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34"/>
          <p:cNvSpPr/>
          <p:nvPr/>
        </p:nvSpPr>
        <p:spPr>
          <a:xfrm>
            <a:off x="5569316" y="3198434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6" y="0"/>
                  <a:pt x="0" y="616"/>
                  <a:pt x="0" y="1370"/>
                </a:cubicBezTo>
                <a:cubicBezTo>
                  <a:pt x="0" y="2123"/>
                  <a:pt x="616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430" name="Google Shape;430;p34"/>
          <p:cNvSpPr/>
          <p:nvPr/>
        </p:nvSpPr>
        <p:spPr>
          <a:xfrm>
            <a:off x="2762375" y="1404789"/>
            <a:ext cx="1463100" cy="1465800"/>
          </a:xfrm>
          <a:prstGeom prst="upArrow">
            <a:avLst>
              <a:gd name="adj1" fmla="val 79289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p34"/>
          <p:cNvSpPr/>
          <p:nvPr/>
        </p:nvSpPr>
        <p:spPr>
          <a:xfrm>
            <a:off x="3422051" y="3198434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7" y="0"/>
                  <a:pt x="0" y="616"/>
                  <a:pt x="0" y="1370"/>
                </a:cubicBezTo>
                <a:cubicBezTo>
                  <a:pt x="0" y="2123"/>
                  <a:pt x="617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2" name="Google Shape;432;p34"/>
          <p:cNvSpPr/>
          <p:nvPr/>
        </p:nvSpPr>
        <p:spPr>
          <a:xfrm>
            <a:off x="3106025" y="1854588"/>
            <a:ext cx="775800" cy="793500"/>
          </a:xfrm>
          <a:prstGeom prst="wedgeEllipseCallout">
            <a:avLst>
              <a:gd name="adj1" fmla="val 635"/>
              <a:gd name="adj2" fmla="val 102832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34"/>
          <p:cNvSpPr/>
          <p:nvPr/>
        </p:nvSpPr>
        <p:spPr>
          <a:xfrm>
            <a:off x="4909525" y="1404789"/>
            <a:ext cx="1463100" cy="1465800"/>
          </a:xfrm>
          <a:prstGeom prst="upArrow">
            <a:avLst>
              <a:gd name="adj1" fmla="val 79289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434" name="Google Shape;434;p34"/>
          <p:cNvSpPr/>
          <p:nvPr/>
        </p:nvSpPr>
        <p:spPr>
          <a:xfrm>
            <a:off x="5253175" y="1854588"/>
            <a:ext cx="775800" cy="793500"/>
          </a:xfrm>
          <a:prstGeom prst="wedgeEllipseCallout">
            <a:avLst>
              <a:gd name="adj1" fmla="val 635"/>
              <a:gd name="adj2" fmla="val 102832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37" name="Google Shape;437;p34"/>
          <p:cNvGrpSpPr/>
          <p:nvPr/>
        </p:nvGrpSpPr>
        <p:grpSpPr>
          <a:xfrm>
            <a:off x="3346376" y="2100558"/>
            <a:ext cx="250847" cy="358070"/>
            <a:chOff x="-48216525" y="3936125"/>
            <a:chExt cx="211900" cy="302475"/>
          </a:xfrm>
        </p:grpSpPr>
        <p:sp>
          <p:nvSpPr>
            <p:cNvPr id="438" name="Google Shape;438;p34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9" name="Google Shape;449;p34"/>
          <p:cNvGrpSpPr/>
          <p:nvPr/>
        </p:nvGrpSpPr>
        <p:grpSpPr>
          <a:xfrm>
            <a:off x="7608673" y="2091756"/>
            <a:ext cx="353645" cy="355557"/>
            <a:chOff x="-33286325" y="3944800"/>
            <a:chExt cx="291450" cy="293025"/>
          </a:xfrm>
        </p:grpSpPr>
        <p:sp>
          <p:nvSpPr>
            <p:cNvPr id="450" name="Google Shape;450;p34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4" name="Google Shape;454;p34"/>
          <p:cNvGrpSpPr/>
          <p:nvPr/>
        </p:nvGrpSpPr>
        <p:grpSpPr>
          <a:xfrm>
            <a:off x="5465559" y="2095889"/>
            <a:ext cx="351024" cy="347301"/>
            <a:chOff x="946175" y="3619500"/>
            <a:chExt cx="296975" cy="293825"/>
          </a:xfrm>
        </p:grpSpPr>
        <p:sp>
          <p:nvSpPr>
            <p:cNvPr id="455" name="Google Shape;455;p3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om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9462C"/>
      </a:accent1>
      <a:accent2>
        <a:srgbClr val="CF6D57"/>
      </a:accent2>
      <a:accent3>
        <a:srgbClr val="5CC7D1"/>
      </a:accent3>
      <a:accent4>
        <a:srgbClr val="897657"/>
      </a:accent4>
      <a:accent5>
        <a:srgbClr val="72B3A5"/>
      </a:accent5>
      <a:accent6>
        <a:srgbClr val="BCB7A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785</Words>
  <Application>Microsoft Office PowerPoint</Application>
  <PresentationFormat>On-screen Show (16:9)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Fira Sans</vt:lpstr>
      <vt:lpstr>Roboto</vt:lpstr>
      <vt:lpstr>Fira Sans Extra Condensed</vt:lpstr>
      <vt:lpstr>Home Infographics by Slidesgo</vt:lpstr>
      <vt:lpstr>Comprehensive Planning</vt:lpstr>
      <vt:lpstr>Growth Management</vt:lpstr>
      <vt:lpstr>Updating GMA Housing &amp; Land Use Elements</vt:lpstr>
      <vt:lpstr>Puget Sound Regional Council (PSRC)</vt:lpstr>
      <vt:lpstr>Countywide Planning Policies (CPPs)</vt:lpstr>
      <vt:lpstr>Housing Targets</vt:lpstr>
      <vt:lpstr>Carnation 2044 Housing Targets</vt:lpstr>
      <vt:lpstr>Breaking Down the Numbers</vt:lpstr>
      <vt:lpstr>Utilities</vt:lpstr>
      <vt:lpstr>How do you meet your housing target?</vt:lpstr>
      <vt:lpstr>Meet the Targets</vt:lpstr>
      <vt:lpstr>Getting to 799</vt:lpstr>
      <vt:lpstr>Annexation</vt:lpstr>
      <vt:lpstr>What happens if you don’t reach your targets?</vt:lpstr>
      <vt:lpstr>What We Would of Lost in the Last 5 Years</vt:lpstr>
      <vt:lpstr>Community Outreach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Planning</dc:title>
  <cp:lastModifiedBy>Rhonda Ender</cp:lastModifiedBy>
  <cp:revision>3</cp:revision>
  <cp:lastPrinted>2024-06-18T17:58:24Z</cp:lastPrinted>
  <dcterms:modified xsi:type="dcterms:W3CDTF">2024-06-18T21:23:36Z</dcterms:modified>
</cp:coreProperties>
</file>