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6C7A-7F35-4680-9DB2-2EF06C9A8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1F370-9462-4524-80D7-8668AE7D1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3DA11-9AD4-49D0-96A9-25372725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E6B75-6466-4CBA-87FF-776A16B8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5C18B-365F-4D0C-973B-475923D2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E417-F25B-48BF-89BC-4BA237C4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CDA45-D06B-4A32-8E68-B573E3D7F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E26FC-596E-48FE-B445-96161067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09280-DEC9-40E4-BC4C-B1B189EE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B4BB4-4552-4922-B7BF-43559354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3ED41-A575-473D-A38B-FF97B6F1A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3B27E-1D2E-45B8-9D18-395FE89F8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79FE4-B07E-407D-AF1D-E947997D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72ED0-E6AF-432D-B1F3-BE902BC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2955D-80BC-4B76-944F-C239D00C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1C7-0CC7-4148-B4B6-9CF241C4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29D99-C64E-4064-A1E1-0558F606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0EB2-82C8-44E5-A2DF-E4AC42D4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995F-DD1A-48FE-AA36-922E29EF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E03C-EFD2-4B5C-B83F-DA63F47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45C3-C18F-4EE5-977D-E7EFEA3E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38581-0FE4-46C4-9BC0-55FBB0B5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6FEC5-068D-441B-90F2-963BD08A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1C6F5-5672-4572-A900-321AC04A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DF40-32D6-45AF-8DFC-F7CD3D62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0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849D-CF36-46DD-AD57-72A17E4E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8166-4A0D-4ABD-9978-35B3F9FB0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8AB2E-3881-48E0-8FC3-53B44D1CE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8F9F4-1D44-42C6-811E-265E5B79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9446F-BAFE-4DFF-9480-062A3FD2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E686-C086-4B3D-A9C3-B03F97F9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5F0E-6533-4AF5-9B35-3B0B39D5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281-6C1B-4846-ADD8-07ED37875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AC8F4-D96A-4A03-A547-0BC20F9BF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F1B80-8C59-4A8F-9C37-56639D906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37689-FD76-4F8C-97D2-EA364BC2A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527EC-3D03-4DD9-B123-63C7F227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1AEA4-78FF-4CC2-859B-8B17EBC5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8ABBA-7AFF-4241-A029-FA3DFF42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5685-DB07-4B96-B9B6-F41B9F34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FF6DF-A385-437B-8828-E1D0A147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9F445-D5D2-4006-A85B-EEC78E8D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7BE5A-583C-46D7-8CD1-F034D98F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14495-3A8A-44F3-8530-714C8D8B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C3F82-72E1-4FE7-9E3F-9D0CEF06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7E2BB-D9D7-4898-A3C2-9435B59E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EA3C-1BEE-4AC0-83C2-AB6B1AC4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329F-B1E5-4E19-919E-874A28D8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690DA-4113-4D53-98B3-E07B2594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C227B-33F4-4307-97FA-21BDCBA2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95C62-55AE-406A-AB7B-B82CD147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DD86-591E-4EB6-8299-B480C19D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E766-C9A0-4ED2-8725-8D7B6FA0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AAF47-C094-4454-A772-CC51BDAEF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C5295-829F-4562-94E0-9AA97CB0E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77006-7D29-4970-9240-3045B091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19AE-083F-49A8-B964-BAB40546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8E011-BA57-4918-BDBF-5861AD61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A3042-56EA-4389-B7D1-E4114056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61A42-0A66-4A61-A7DF-D1711E09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0C5EE-7C11-4E90-AAF7-4A931B80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AC55-D580-47EC-944A-79F1BF2DCBB2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A9D7-B4F7-4445-A4A0-9959FF7B4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B452-2840-49DE-AF21-BCFF5160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2AC7-3C9A-4535-B004-C8EAB7BF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4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DDCA-A8E8-44E1-AFA0-6C0C40D28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0DB47-8337-4863-BC01-89AF1608B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collar shirt&#10;&#10;Description automatically generated">
            <a:extLst>
              <a:ext uri="{FF2B5EF4-FFF2-40B4-BE49-F238E27FC236}">
                <a16:creationId xmlns:a16="http://schemas.microsoft.com/office/drawing/2014/main" id="{62BC0A8F-21EB-4DAA-A0F7-66E1EACC3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45" y="0"/>
            <a:ext cx="887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BB97ACB-9649-4CC8-83BD-8458683F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" y="386455"/>
            <a:ext cx="1534210" cy="1522103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813919-6BE5-45BB-926F-D6F5F846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70" y="801935"/>
            <a:ext cx="1621343" cy="760784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B304F15-B694-4915-B00A-0C3E69E9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25" y="997422"/>
            <a:ext cx="1888274" cy="50561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7569B7-6E5C-4647-BCBE-F74D357CA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81" y="1697054"/>
            <a:ext cx="3956812" cy="2695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ACB6B-B86D-4EAB-9C6A-A063694C0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14321" r="22859" b="11725"/>
          <a:stretch/>
        </p:blipFill>
        <p:spPr>
          <a:xfrm>
            <a:off x="5330887" y="560251"/>
            <a:ext cx="1500564" cy="1379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1DE40-E9A7-48DE-90F3-7CC3DC6C7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34" y="493164"/>
            <a:ext cx="1307373" cy="130737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F9C776C-9CB5-4B87-8CB3-21DDB942A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55" y="3975812"/>
            <a:ext cx="2861290" cy="1103080"/>
          </a:xfrm>
          <a:prstGeom prst="rect">
            <a:avLst/>
          </a:prstGeom>
        </p:spPr>
      </p:pic>
      <p:pic>
        <p:nvPicPr>
          <p:cNvPr id="19" name="Picture 18" descr="A red and white sign&#10;&#10;Description automatically generated">
            <a:extLst>
              <a:ext uri="{FF2B5EF4-FFF2-40B4-BE49-F238E27FC236}">
                <a16:creationId xmlns:a16="http://schemas.microsoft.com/office/drawing/2014/main" id="{1D8404DF-22C4-4A2A-A553-AC8AF64EB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80" y="443447"/>
            <a:ext cx="1465109" cy="14651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3A8BA3-7575-4481-9DDA-659451D268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15071"/>
          <a:stretch/>
        </p:blipFill>
        <p:spPr>
          <a:xfrm>
            <a:off x="10559065" y="335428"/>
            <a:ext cx="1632935" cy="14651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EC52042-5106-4282-8BCE-7F08E4B9F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53" y="2151363"/>
            <a:ext cx="1247775" cy="519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B9125B-2E9F-4AB1-BFB8-9EAC67BBE6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63" y="1990866"/>
            <a:ext cx="1545412" cy="680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553365-5972-4FC3-A943-583CF59A9E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34" y="1990866"/>
            <a:ext cx="718790" cy="718790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D2E82136-9200-4B49-86DB-9612D0863B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20" y="1990866"/>
            <a:ext cx="842962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Edmonds</dc:creator>
  <cp:lastModifiedBy>Emily Edmonds</cp:lastModifiedBy>
  <cp:revision>2</cp:revision>
  <dcterms:created xsi:type="dcterms:W3CDTF">2019-06-24T15:44:58Z</dcterms:created>
  <dcterms:modified xsi:type="dcterms:W3CDTF">2019-06-24T15:54:00Z</dcterms:modified>
</cp:coreProperties>
</file>