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BDB8"/>
    <a:srgbClr val="DCBEEC"/>
    <a:srgbClr val="99CBD8"/>
    <a:srgbClr val="53DE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561C72-CC07-4BBA-A35E-E87C6D4FD7E3}" v="2" dt="2025-03-09T15:59:50.2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111" d="100"/>
          <a:sy n="111" d="100"/>
        </p:scale>
        <p:origin x="594" y="96"/>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Murphy" userId="50982e86-0cbf-4f11-a5e8-a25f39ef1506" providerId="ADAL" clId="{32561C72-CC07-4BBA-A35E-E87C6D4FD7E3}"/>
    <pc:docChg chg="modSld">
      <pc:chgData name="David Murphy" userId="50982e86-0cbf-4f11-a5e8-a25f39ef1506" providerId="ADAL" clId="{32561C72-CC07-4BBA-A35E-E87C6D4FD7E3}" dt="2025-03-09T15:59:52.302" v="332" actId="20577"/>
      <pc:docMkLst>
        <pc:docMk/>
      </pc:docMkLst>
      <pc:sldChg chg="modSp mod">
        <pc:chgData name="David Murphy" userId="50982e86-0cbf-4f11-a5e8-a25f39ef1506" providerId="ADAL" clId="{32561C72-CC07-4BBA-A35E-E87C6D4FD7E3}" dt="2025-03-09T15:59:52.302" v="332" actId="20577"/>
        <pc:sldMkLst>
          <pc:docMk/>
          <pc:sldMk cId="3789596449" sldId="267"/>
        </pc:sldMkLst>
        <pc:spChg chg="mod">
          <ac:chgData name="David Murphy" userId="50982e86-0cbf-4f11-a5e8-a25f39ef1506" providerId="ADAL" clId="{32561C72-CC07-4BBA-A35E-E87C6D4FD7E3}" dt="2025-03-09T15:59:52.302" v="332" actId="20577"/>
          <ac:spMkLst>
            <pc:docMk/>
            <pc:sldMk cId="3789596449" sldId="267"/>
            <ac:spMk id="4" creationId="{BE089EB5-77B4-68AA-6600-607FC64DA03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5F794D-FEDC-40E8-ABE5-9B374F6E0E4F}" type="datetimeFigureOut">
              <a:rPr lang="en-US" smtClean="0"/>
              <a:t>3/10/2025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752B50-1516-4C5D-9454-E6EB6F4D85E9}" type="slidenum">
              <a:rPr lang="en-US" smtClean="0"/>
              <a:t>‹#›</a:t>
            </a:fld>
            <a:endParaRPr lang="en-US"/>
          </a:p>
        </p:txBody>
      </p:sp>
    </p:spTree>
    <p:extLst>
      <p:ext uri="{BB962C8B-B14F-4D97-AF65-F5344CB8AC3E}">
        <p14:creationId xmlns:p14="http://schemas.microsoft.com/office/powerpoint/2010/main" val="847590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3126C-E9E7-FE9A-11B0-6BA1B62D8C0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76E82BB-2BDC-31E0-09FC-81671B3AD0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24B155-93C8-9E1A-4266-518D9928211E}"/>
              </a:ext>
            </a:extLst>
          </p:cNvPr>
          <p:cNvSpPr>
            <a:spLocks noGrp="1"/>
          </p:cNvSpPr>
          <p:nvPr>
            <p:ph type="dt" sz="half" idx="10"/>
          </p:nvPr>
        </p:nvSpPr>
        <p:spPr/>
        <p:txBody>
          <a:bodyPr/>
          <a:lstStyle/>
          <a:p>
            <a:fld id="{D3039847-B19F-445F-883D-8A7CC92FA9F0}" type="datetimeFigureOut">
              <a:rPr lang="en-US" smtClean="0"/>
              <a:t>3/10/2025</a:t>
            </a:fld>
            <a:endParaRPr lang="en-US"/>
          </a:p>
        </p:txBody>
      </p:sp>
      <p:sp>
        <p:nvSpPr>
          <p:cNvPr id="5" name="Footer Placeholder 4">
            <a:extLst>
              <a:ext uri="{FF2B5EF4-FFF2-40B4-BE49-F238E27FC236}">
                <a16:creationId xmlns:a16="http://schemas.microsoft.com/office/drawing/2014/main" id="{2C57157B-004F-4AE2-69A8-F3EC904C1D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ABD1C-08D6-A718-ACC9-D4B758AEF77E}"/>
              </a:ext>
            </a:extLst>
          </p:cNvPr>
          <p:cNvSpPr>
            <a:spLocks noGrp="1"/>
          </p:cNvSpPr>
          <p:nvPr>
            <p:ph type="sldNum" sz="quarter" idx="12"/>
          </p:nvPr>
        </p:nvSpPr>
        <p:spPr/>
        <p:txBody>
          <a:bodyPr/>
          <a:lstStyle/>
          <a:p>
            <a:fld id="{0CA36ED2-93C1-4EA0-9014-4F8F6BCC224D}" type="slidenum">
              <a:rPr lang="en-US" smtClean="0"/>
              <a:t>‹#›</a:t>
            </a:fld>
            <a:endParaRPr lang="en-US"/>
          </a:p>
        </p:txBody>
      </p:sp>
    </p:spTree>
    <p:extLst>
      <p:ext uri="{BB962C8B-B14F-4D97-AF65-F5344CB8AC3E}">
        <p14:creationId xmlns:p14="http://schemas.microsoft.com/office/powerpoint/2010/main" val="712854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E24A9-0DFB-2F8A-C9AE-3CF489441E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1C1ED3-AE70-6677-1B0A-95C20DDD15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A16E13-AE3B-007D-0D8A-880EE645BE13}"/>
              </a:ext>
            </a:extLst>
          </p:cNvPr>
          <p:cNvSpPr>
            <a:spLocks noGrp="1"/>
          </p:cNvSpPr>
          <p:nvPr>
            <p:ph type="dt" sz="half" idx="10"/>
          </p:nvPr>
        </p:nvSpPr>
        <p:spPr/>
        <p:txBody>
          <a:bodyPr/>
          <a:lstStyle/>
          <a:p>
            <a:fld id="{D3039847-B19F-445F-883D-8A7CC92FA9F0}" type="datetimeFigureOut">
              <a:rPr lang="en-US" smtClean="0"/>
              <a:t>3/10/2025</a:t>
            </a:fld>
            <a:endParaRPr lang="en-US"/>
          </a:p>
        </p:txBody>
      </p:sp>
      <p:sp>
        <p:nvSpPr>
          <p:cNvPr id="5" name="Footer Placeholder 4">
            <a:extLst>
              <a:ext uri="{FF2B5EF4-FFF2-40B4-BE49-F238E27FC236}">
                <a16:creationId xmlns:a16="http://schemas.microsoft.com/office/drawing/2014/main" id="{07345DF3-2277-0EC7-5701-6517E6ABCE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A2899-D27B-063A-F4DF-9B7066F9F5CF}"/>
              </a:ext>
            </a:extLst>
          </p:cNvPr>
          <p:cNvSpPr>
            <a:spLocks noGrp="1"/>
          </p:cNvSpPr>
          <p:nvPr>
            <p:ph type="sldNum" sz="quarter" idx="12"/>
          </p:nvPr>
        </p:nvSpPr>
        <p:spPr/>
        <p:txBody>
          <a:bodyPr/>
          <a:lstStyle/>
          <a:p>
            <a:fld id="{0CA36ED2-93C1-4EA0-9014-4F8F6BCC224D}" type="slidenum">
              <a:rPr lang="en-US" smtClean="0"/>
              <a:t>‹#›</a:t>
            </a:fld>
            <a:endParaRPr lang="en-US"/>
          </a:p>
        </p:txBody>
      </p:sp>
    </p:spTree>
    <p:extLst>
      <p:ext uri="{BB962C8B-B14F-4D97-AF65-F5344CB8AC3E}">
        <p14:creationId xmlns:p14="http://schemas.microsoft.com/office/powerpoint/2010/main" val="2737947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60B1EF-BBF7-36A0-245F-A9394EA6BA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0700FB5-EA01-8D2A-CACC-8550E4A9ABE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A6B3C6-CEF2-C6D1-8CF9-965095985597}"/>
              </a:ext>
            </a:extLst>
          </p:cNvPr>
          <p:cNvSpPr>
            <a:spLocks noGrp="1"/>
          </p:cNvSpPr>
          <p:nvPr>
            <p:ph type="dt" sz="half" idx="10"/>
          </p:nvPr>
        </p:nvSpPr>
        <p:spPr/>
        <p:txBody>
          <a:bodyPr/>
          <a:lstStyle/>
          <a:p>
            <a:fld id="{D3039847-B19F-445F-883D-8A7CC92FA9F0}" type="datetimeFigureOut">
              <a:rPr lang="en-US" smtClean="0"/>
              <a:t>3/10/2025</a:t>
            </a:fld>
            <a:endParaRPr lang="en-US"/>
          </a:p>
        </p:txBody>
      </p:sp>
      <p:sp>
        <p:nvSpPr>
          <p:cNvPr id="5" name="Footer Placeholder 4">
            <a:extLst>
              <a:ext uri="{FF2B5EF4-FFF2-40B4-BE49-F238E27FC236}">
                <a16:creationId xmlns:a16="http://schemas.microsoft.com/office/drawing/2014/main" id="{D156443E-BF6E-2ED1-B53C-410DE21559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581E46-E5C8-D640-EAE5-6189C3CBC16A}"/>
              </a:ext>
            </a:extLst>
          </p:cNvPr>
          <p:cNvSpPr>
            <a:spLocks noGrp="1"/>
          </p:cNvSpPr>
          <p:nvPr>
            <p:ph type="sldNum" sz="quarter" idx="12"/>
          </p:nvPr>
        </p:nvSpPr>
        <p:spPr/>
        <p:txBody>
          <a:bodyPr/>
          <a:lstStyle/>
          <a:p>
            <a:fld id="{0CA36ED2-93C1-4EA0-9014-4F8F6BCC224D}" type="slidenum">
              <a:rPr lang="en-US" smtClean="0"/>
              <a:t>‹#›</a:t>
            </a:fld>
            <a:endParaRPr lang="en-US"/>
          </a:p>
        </p:txBody>
      </p:sp>
    </p:spTree>
    <p:extLst>
      <p:ext uri="{BB962C8B-B14F-4D97-AF65-F5344CB8AC3E}">
        <p14:creationId xmlns:p14="http://schemas.microsoft.com/office/powerpoint/2010/main" val="1277614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80F27-11F3-889B-4BBD-791F206683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C2C35C-1F57-FE36-64CE-0B9C4684F3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E861DD-D88E-0F79-2074-E6FCD56C621D}"/>
              </a:ext>
            </a:extLst>
          </p:cNvPr>
          <p:cNvSpPr>
            <a:spLocks noGrp="1"/>
          </p:cNvSpPr>
          <p:nvPr>
            <p:ph type="dt" sz="half" idx="10"/>
          </p:nvPr>
        </p:nvSpPr>
        <p:spPr/>
        <p:txBody>
          <a:bodyPr/>
          <a:lstStyle/>
          <a:p>
            <a:fld id="{D3039847-B19F-445F-883D-8A7CC92FA9F0}" type="datetimeFigureOut">
              <a:rPr lang="en-US" smtClean="0"/>
              <a:t>3/10/2025</a:t>
            </a:fld>
            <a:endParaRPr lang="en-US"/>
          </a:p>
        </p:txBody>
      </p:sp>
      <p:sp>
        <p:nvSpPr>
          <p:cNvPr id="5" name="Footer Placeholder 4">
            <a:extLst>
              <a:ext uri="{FF2B5EF4-FFF2-40B4-BE49-F238E27FC236}">
                <a16:creationId xmlns:a16="http://schemas.microsoft.com/office/drawing/2014/main" id="{5E740DEE-92B9-17D0-BBC9-4E9AEAAC7E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F28BF9-3A5B-D978-FEBC-09551CFE26AD}"/>
              </a:ext>
            </a:extLst>
          </p:cNvPr>
          <p:cNvSpPr>
            <a:spLocks noGrp="1"/>
          </p:cNvSpPr>
          <p:nvPr>
            <p:ph type="sldNum" sz="quarter" idx="12"/>
          </p:nvPr>
        </p:nvSpPr>
        <p:spPr/>
        <p:txBody>
          <a:bodyPr/>
          <a:lstStyle/>
          <a:p>
            <a:fld id="{0CA36ED2-93C1-4EA0-9014-4F8F6BCC224D}" type="slidenum">
              <a:rPr lang="en-US" smtClean="0"/>
              <a:t>‹#›</a:t>
            </a:fld>
            <a:endParaRPr lang="en-US"/>
          </a:p>
        </p:txBody>
      </p:sp>
    </p:spTree>
    <p:extLst>
      <p:ext uri="{BB962C8B-B14F-4D97-AF65-F5344CB8AC3E}">
        <p14:creationId xmlns:p14="http://schemas.microsoft.com/office/powerpoint/2010/main" val="2350470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44291-18BC-F421-AFCB-C600492952B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6B7E696-B0A3-90E7-21EE-C69CCD566B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8E0D2F-8E87-ADA3-0ADA-E137206E51B4}"/>
              </a:ext>
            </a:extLst>
          </p:cNvPr>
          <p:cNvSpPr>
            <a:spLocks noGrp="1"/>
          </p:cNvSpPr>
          <p:nvPr>
            <p:ph type="dt" sz="half" idx="10"/>
          </p:nvPr>
        </p:nvSpPr>
        <p:spPr/>
        <p:txBody>
          <a:bodyPr/>
          <a:lstStyle/>
          <a:p>
            <a:fld id="{D3039847-B19F-445F-883D-8A7CC92FA9F0}" type="datetimeFigureOut">
              <a:rPr lang="en-US" smtClean="0"/>
              <a:t>3/10/2025</a:t>
            </a:fld>
            <a:endParaRPr lang="en-US"/>
          </a:p>
        </p:txBody>
      </p:sp>
      <p:sp>
        <p:nvSpPr>
          <p:cNvPr id="5" name="Footer Placeholder 4">
            <a:extLst>
              <a:ext uri="{FF2B5EF4-FFF2-40B4-BE49-F238E27FC236}">
                <a16:creationId xmlns:a16="http://schemas.microsoft.com/office/drawing/2014/main" id="{A05670B1-21A0-A4E6-4733-9F79651D8B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F5909D-E33D-43D0-849A-D032A2C4A258}"/>
              </a:ext>
            </a:extLst>
          </p:cNvPr>
          <p:cNvSpPr>
            <a:spLocks noGrp="1"/>
          </p:cNvSpPr>
          <p:nvPr>
            <p:ph type="sldNum" sz="quarter" idx="12"/>
          </p:nvPr>
        </p:nvSpPr>
        <p:spPr/>
        <p:txBody>
          <a:bodyPr/>
          <a:lstStyle/>
          <a:p>
            <a:fld id="{0CA36ED2-93C1-4EA0-9014-4F8F6BCC224D}" type="slidenum">
              <a:rPr lang="en-US" smtClean="0"/>
              <a:t>‹#›</a:t>
            </a:fld>
            <a:endParaRPr lang="en-US"/>
          </a:p>
        </p:txBody>
      </p:sp>
    </p:spTree>
    <p:extLst>
      <p:ext uri="{BB962C8B-B14F-4D97-AF65-F5344CB8AC3E}">
        <p14:creationId xmlns:p14="http://schemas.microsoft.com/office/powerpoint/2010/main" val="684583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4178A-6407-46EF-2E5B-7D7A7D7556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58A114-3E56-689A-46FB-B20A408F07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F9AD85-9E55-BE44-CF9E-91B30E1A94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10DF464-045E-BB79-CC6E-09523399069F}"/>
              </a:ext>
            </a:extLst>
          </p:cNvPr>
          <p:cNvSpPr>
            <a:spLocks noGrp="1"/>
          </p:cNvSpPr>
          <p:nvPr>
            <p:ph type="dt" sz="half" idx="10"/>
          </p:nvPr>
        </p:nvSpPr>
        <p:spPr/>
        <p:txBody>
          <a:bodyPr/>
          <a:lstStyle/>
          <a:p>
            <a:fld id="{D3039847-B19F-445F-883D-8A7CC92FA9F0}" type="datetimeFigureOut">
              <a:rPr lang="en-US" smtClean="0"/>
              <a:t>3/10/2025</a:t>
            </a:fld>
            <a:endParaRPr lang="en-US"/>
          </a:p>
        </p:txBody>
      </p:sp>
      <p:sp>
        <p:nvSpPr>
          <p:cNvPr id="6" name="Footer Placeholder 5">
            <a:extLst>
              <a:ext uri="{FF2B5EF4-FFF2-40B4-BE49-F238E27FC236}">
                <a16:creationId xmlns:a16="http://schemas.microsoft.com/office/drawing/2014/main" id="{AF284C16-B02C-786B-C1B4-D042C97D93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0A2086-BFF6-D473-8FCD-32E320F5785E}"/>
              </a:ext>
            </a:extLst>
          </p:cNvPr>
          <p:cNvSpPr>
            <a:spLocks noGrp="1"/>
          </p:cNvSpPr>
          <p:nvPr>
            <p:ph type="sldNum" sz="quarter" idx="12"/>
          </p:nvPr>
        </p:nvSpPr>
        <p:spPr/>
        <p:txBody>
          <a:bodyPr/>
          <a:lstStyle/>
          <a:p>
            <a:fld id="{0CA36ED2-93C1-4EA0-9014-4F8F6BCC224D}" type="slidenum">
              <a:rPr lang="en-US" smtClean="0"/>
              <a:t>‹#›</a:t>
            </a:fld>
            <a:endParaRPr lang="en-US"/>
          </a:p>
        </p:txBody>
      </p:sp>
    </p:spTree>
    <p:extLst>
      <p:ext uri="{BB962C8B-B14F-4D97-AF65-F5344CB8AC3E}">
        <p14:creationId xmlns:p14="http://schemas.microsoft.com/office/powerpoint/2010/main" val="2270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CA0CD-212C-7B62-4159-6DBDAC986BD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C879C35-A4C1-75D5-A63D-3A8C11BE82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D219C8-815B-FC2A-F539-33560F8216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705127-0F9C-3019-28FB-3C7D3D79ED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A6DC22-2894-71E6-1F06-9D2F8CBC5C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D54997-4368-64D0-8490-769FFDF7EC5C}"/>
              </a:ext>
            </a:extLst>
          </p:cNvPr>
          <p:cNvSpPr>
            <a:spLocks noGrp="1"/>
          </p:cNvSpPr>
          <p:nvPr>
            <p:ph type="dt" sz="half" idx="10"/>
          </p:nvPr>
        </p:nvSpPr>
        <p:spPr/>
        <p:txBody>
          <a:bodyPr/>
          <a:lstStyle/>
          <a:p>
            <a:fld id="{D3039847-B19F-445F-883D-8A7CC92FA9F0}" type="datetimeFigureOut">
              <a:rPr lang="en-US" smtClean="0"/>
              <a:t>3/10/2025</a:t>
            </a:fld>
            <a:endParaRPr lang="en-US"/>
          </a:p>
        </p:txBody>
      </p:sp>
      <p:sp>
        <p:nvSpPr>
          <p:cNvPr id="8" name="Footer Placeholder 7">
            <a:extLst>
              <a:ext uri="{FF2B5EF4-FFF2-40B4-BE49-F238E27FC236}">
                <a16:creationId xmlns:a16="http://schemas.microsoft.com/office/drawing/2014/main" id="{B5A98120-E459-8FCA-D467-DDC556F3F8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14379B3-5D15-57EC-AB73-A90714608B0B}"/>
              </a:ext>
            </a:extLst>
          </p:cNvPr>
          <p:cNvSpPr>
            <a:spLocks noGrp="1"/>
          </p:cNvSpPr>
          <p:nvPr>
            <p:ph type="sldNum" sz="quarter" idx="12"/>
          </p:nvPr>
        </p:nvSpPr>
        <p:spPr/>
        <p:txBody>
          <a:bodyPr/>
          <a:lstStyle/>
          <a:p>
            <a:fld id="{0CA36ED2-93C1-4EA0-9014-4F8F6BCC224D}" type="slidenum">
              <a:rPr lang="en-US" smtClean="0"/>
              <a:t>‹#›</a:t>
            </a:fld>
            <a:endParaRPr lang="en-US"/>
          </a:p>
        </p:txBody>
      </p:sp>
    </p:spTree>
    <p:extLst>
      <p:ext uri="{BB962C8B-B14F-4D97-AF65-F5344CB8AC3E}">
        <p14:creationId xmlns:p14="http://schemas.microsoft.com/office/powerpoint/2010/main" val="2457634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6CFD-2963-8554-909E-A8BDA5808A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7E9CB6-9DFB-E884-190B-A3F2F646E93F}"/>
              </a:ext>
            </a:extLst>
          </p:cNvPr>
          <p:cNvSpPr>
            <a:spLocks noGrp="1"/>
          </p:cNvSpPr>
          <p:nvPr>
            <p:ph type="dt" sz="half" idx="10"/>
          </p:nvPr>
        </p:nvSpPr>
        <p:spPr/>
        <p:txBody>
          <a:bodyPr/>
          <a:lstStyle/>
          <a:p>
            <a:fld id="{D3039847-B19F-445F-883D-8A7CC92FA9F0}" type="datetimeFigureOut">
              <a:rPr lang="en-US" smtClean="0"/>
              <a:t>3/10/2025</a:t>
            </a:fld>
            <a:endParaRPr lang="en-US"/>
          </a:p>
        </p:txBody>
      </p:sp>
      <p:sp>
        <p:nvSpPr>
          <p:cNvPr id="4" name="Footer Placeholder 3">
            <a:extLst>
              <a:ext uri="{FF2B5EF4-FFF2-40B4-BE49-F238E27FC236}">
                <a16:creationId xmlns:a16="http://schemas.microsoft.com/office/drawing/2014/main" id="{9CC97914-09E6-E72E-0AC1-3A2519710FA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B37FDB2-910E-3125-ED40-F807A6DFE6A4}"/>
              </a:ext>
            </a:extLst>
          </p:cNvPr>
          <p:cNvSpPr>
            <a:spLocks noGrp="1"/>
          </p:cNvSpPr>
          <p:nvPr>
            <p:ph type="sldNum" sz="quarter" idx="12"/>
          </p:nvPr>
        </p:nvSpPr>
        <p:spPr/>
        <p:txBody>
          <a:bodyPr/>
          <a:lstStyle/>
          <a:p>
            <a:fld id="{0CA36ED2-93C1-4EA0-9014-4F8F6BCC224D}" type="slidenum">
              <a:rPr lang="en-US" smtClean="0"/>
              <a:t>‹#›</a:t>
            </a:fld>
            <a:endParaRPr lang="en-US"/>
          </a:p>
        </p:txBody>
      </p:sp>
    </p:spTree>
    <p:extLst>
      <p:ext uri="{BB962C8B-B14F-4D97-AF65-F5344CB8AC3E}">
        <p14:creationId xmlns:p14="http://schemas.microsoft.com/office/powerpoint/2010/main" val="2346014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7B96B8-D49B-7D6C-6E71-657A079E399C}"/>
              </a:ext>
            </a:extLst>
          </p:cNvPr>
          <p:cNvSpPr>
            <a:spLocks noGrp="1"/>
          </p:cNvSpPr>
          <p:nvPr>
            <p:ph type="dt" sz="half" idx="10"/>
          </p:nvPr>
        </p:nvSpPr>
        <p:spPr/>
        <p:txBody>
          <a:bodyPr/>
          <a:lstStyle/>
          <a:p>
            <a:fld id="{D3039847-B19F-445F-883D-8A7CC92FA9F0}" type="datetimeFigureOut">
              <a:rPr lang="en-US" smtClean="0"/>
              <a:t>3/10/2025</a:t>
            </a:fld>
            <a:endParaRPr lang="en-US"/>
          </a:p>
        </p:txBody>
      </p:sp>
      <p:sp>
        <p:nvSpPr>
          <p:cNvPr id="3" name="Footer Placeholder 2">
            <a:extLst>
              <a:ext uri="{FF2B5EF4-FFF2-40B4-BE49-F238E27FC236}">
                <a16:creationId xmlns:a16="http://schemas.microsoft.com/office/drawing/2014/main" id="{1ADF469F-D510-AD9D-A120-D6A59E35DA1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C8F1FB-760C-A712-D15F-84980BC4A0BF}"/>
              </a:ext>
            </a:extLst>
          </p:cNvPr>
          <p:cNvSpPr>
            <a:spLocks noGrp="1"/>
          </p:cNvSpPr>
          <p:nvPr>
            <p:ph type="sldNum" sz="quarter" idx="12"/>
          </p:nvPr>
        </p:nvSpPr>
        <p:spPr/>
        <p:txBody>
          <a:bodyPr/>
          <a:lstStyle/>
          <a:p>
            <a:fld id="{0CA36ED2-93C1-4EA0-9014-4F8F6BCC224D}" type="slidenum">
              <a:rPr lang="en-US" smtClean="0"/>
              <a:t>‹#›</a:t>
            </a:fld>
            <a:endParaRPr lang="en-US"/>
          </a:p>
        </p:txBody>
      </p:sp>
    </p:spTree>
    <p:extLst>
      <p:ext uri="{BB962C8B-B14F-4D97-AF65-F5344CB8AC3E}">
        <p14:creationId xmlns:p14="http://schemas.microsoft.com/office/powerpoint/2010/main" val="4075403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61702-FF2B-92A2-EF35-53B35C287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3E6BBE0-0EC2-82BD-8E1A-8430E82B81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955E8E-E382-039F-F236-07E2245C5D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EAFDAE-CFA8-CE03-3429-5E2021F7D261}"/>
              </a:ext>
            </a:extLst>
          </p:cNvPr>
          <p:cNvSpPr>
            <a:spLocks noGrp="1"/>
          </p:cNvSpPr>
          <p:nvPr>
            <p:ph type="dt" sz="half" idx="10"/>
          </p:nvPr>
        </p:nvSpPr>
        <p:spPr/>
        <p:txBody>
          <a:bodyPr/>
          <a:lstStyle/>
          <a:p>
            <a:fld id="{D3039847-B19F-445F-883D-8A7CC92FA9F0}" type="datetimeFigureOut">
              <a:rPr lang="en-US" smtClean="0"/>
              <a:t>3/10/2025</a:t>
            </a:fld>
            <a:endParaRPr lang="en-US"/>
          </a:p>
        </p:txBody>
      </p:sp>
      <p:sp>
        <p:nvSpPr>
          <p:cNvPr id="6" name="Footer Placeholder 5">
            <a:extLst>
              <a:ext uri="{FF2B5EF4-FFF2-40B4-BE49-F238E27FC236}">
                <a16:creationId xmlns:a16="http://schemas.microsoft.com/office/drawing/2014/main" id="{AB61DC70-70F1-C1E7-7B06-326CFC06B8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F8410-5388-9FE5-0274-5D742A775217}"/>
              </a:ext>
            </a:extLst>
          </p:cNvPr>
          <p:cNvSpPr>
            <a:spLocks noGrp="1"/>
          </p:cNvSpPr>
          <p:nvPr>
            <p:ph type="sldNum" sz="quarter" idx="12"/>
          </p:nvPr>
        </p:nvSpPr>
        <p:spPr/>
        <p:txBody>
          <a:bodyPr/>
          <a:lstStyle/>
          <a:p>
            <a:fld id="{0CA36ED2-93C1-4EA0-9014-4F8F6BCC224D}" type="slidenum">
              <a:rPr lang="en-US" smtClean="0"/>
              <a:t>‹#›</a:t>
            </a:fld>
            <a:endParaRPr lang="en-US"/>
          </a:p>
        </p:txBody>
      </p:sp>
    </p:spTree>
    <p:extLst>
      <p:ext uri="{BB962C8B-B14F-4D97-AF65-F5344CB8AC3E}">
        <p14:creationId xmlns:p14="http://schemas.microsoft.com/office/powerpoint/2010/main" val="3974744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D002F-5123-B8FE-8936-4C2EDBDFEA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CE75392-FBCF-057E-2820-A63D975182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7903BE8-AE07-8E1D-684E-18BA0F3379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2E911D-18B5-D589-8AE6-737F105551F0}"/>
              </a:ext>
            </a:extLst>
          </p:cNvPr>
          <p:cNvSpPr>
            <a:spLocks noGrp="1"/>
          </p:cNvSpPr>
          <p:nvPr>
            <p:ph type="dt" sz="half" idx="10"/>
          </p:nvPr>
        </p:nvSpPr>
        <p:spPr/>
        <p:txBody>
          <a:bodyPr/>
          <a:lstStyle/>
          <a:p>
            <a:fld id="{D3039847-B19F-445F-883D-8A7CC92FA9F0}" type="datetimeFigureOut">
              <a:rPr lang="en-US" smtClean="0"/>
              <a:t>3/10/2025</a:t>
            </a:fld>
            <a:endParaRPr lang="en-US"/>
          </a:p>
        </p:txBody>
      </p:sp>
      <p:sp>
        <p:nvSpPr>
          <p:cNvPr id="6" name="Footer Placeholder 5">
            <a:extLst>
              <a:ext uri="{FF2B5EF4-FFF2-40B4-BE49-F238E27FC236}">
                <a16:creationId xmlns:a16="http://schemas.microsoft.com/office/drawing/2014/main" id="{73119F0E-822F-F3AB-8DA0-9342C0C423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3D856D-E7BE-55BB-9EA9-6394CE6B68CD}"/>
              </a:ext>
            </a:extLst>
          </p:cNvPr>
          <p:cNvSpPr>
            <a:spLocks noGrp="1"/>
          </p:cNvSpPr>
          <p:nvPr>
            <p:ph type="sldNum" sz="quarter" idx="12"/>
          </p:nvPr>
        </p:nvSpPr>
        <p:spPr/>
        <p:txBody>
          <a:bodyPr/>
          <a:lstStyle/>
          <a:p>
            <a:fld id="{0CA36ED2-93C1-4EA0-9014-4F8F6BCC224D}" type="slidenum">
              <a:rPr lang="en-US" smtClean="0"/>
              <a:t>‹#›</a:t>
            </a:fld>
            <a:endParaRPr lang="en-US"/>
          </a:p>
        </p:txBody>
      </p:sp>
    </p:spTree>
    <p:extLst>
      <p:ext uri="{BB962C8B-B14F-4D97-AF65-F5344CB8AC3E}">
        <p14:creationId xmlns:p14="http://schemas.microsoft.com/office/powerpoint/2010/main" val="360859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AA08FD-AEDB-2D89-7EE7-6A39FB8C37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1601B0-0D7E-034D-BA35-A265AE013A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273677-FAA2-45E7-4353-22B02DF7ED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039847-B19F-445F-883D-8A7CC92FA9F0}" type="datetimeFigureOut">
              <a:rPr lang="en-US" smtClean="0"/>
              <a:t>3/10/2025</a:t>
            </a:fld>
            <a:endParaRPr lang="en-US"/>
          </a:p>
        </p:txBody>
      </p:sp>
      <p:sp>
        <p:nvSpPr>
          <p:cNvPr id="5" name="Footer Placeholder 4">
            <a:extLst>
              <a:ext uri="{FF2B5EF4-FFF2-40B4-BE49-F238E27FC236}">
                <a16:creationId xmlns:a16="http://schemas.microsoft.com/office/drawing/2014/main" id="{7922A1CB-BD83-0BC1-ED63-6EB5AF2AB6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65B804A-3836-2003-4815-ADE0381959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A36ED2-93C1-4EA0-9014-4F8F6BCC224D}" type="slidenum">
              <a:rPr lang="en-US" smtClean="0"/>
              <a:t>‹#›</a:t>
            </a:fld>
            <a:endParaRPr lang="en-US"/>
          </a:p>
        </p:txBody>
      </p:sp>
    </p:spTree>
    <p:extLst>
      <p:ext uri="{BB962C8B-B14F-4D97-AF65-F5344CB8AC3E}">
        <p14:creationId xmlns:p14="http://schemas.microsoft.com/office/powerpoint/2010/main" val="2548836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hyperlink" Target="http://www.holyoke.org/hazard-mitigation-plan/" TargetMode="External"/><Relationship Id="rId1" Type="http://schemas.openxmlformats.org/officeDocument/2006/relationships/slideLayout" Target="../slideLayouts/slideLayout7.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 Id="rId9"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Box 23">
            <a:extLst>
              <a:ext uri="{FF2B5EF4-FFF2-40B4-BE49-F238E27FC236}">
                <a16:creationId xmlns:a16="http://schemas.microsoft.com/office/drawing/2014/main" id="{5AC31E0C-D913-1612-04D0-A5796525070C}"/>
              </a:ext>
            </a:extLst>
          </p:cNvPr>
          <p:cNvSpPr txBox="1">
            <a:spLocks noChangeArrowheads="1"/>
          </p:cNvSpPr>
          <p:nvPr/>
        </p:nvSpPr>
        <p:spPr bwMode="auto">
          <a:xfrm>
            <a:off x="4462268" y="316814"/>
            <a:ext cx="5851770" cy="1323439"/>
          </a:xfrm>
          <a:prstGeom prst="rect">
            <a:avLst/>
          </a:prstGeom>
          <a:noFill/>
          <a:ln w="9525">
            <a:noFill/>
            <a:miter lim="800000"/>
            <a:headEnd/>
            <a:tailEnd/>
          </a:ln>
        </p:spPr>
        <p:txBody>
          <a:bodyPr wrap="square">
            <a:spAutoFit/>
          </a:bodyPr>
          <a:lstStyle/>
          <a:p>
            <a:pPr marL="0" lvl="1">
              <a:defRPr/>
            </a:pPr>
            <a:r>
              <a:rPr lang="en-US" sz="4000" b="1" spc="300" dirty="0">
                <a:solidFill>
                  <a:srgbClr val="415363"/>
                </a:solidFill>
              </a:rPr>
              <a:t>Natural Hazards and Climate Change</a:t>
            </a:r>
            <a:endParaRPr lang="en-US" sz="4000" b="1" spc="300" dirty="0">
              <a:solidFill>
                <a:srgbClr val="FF0000"/>
              </a:solidFill>
              <a:latin typeface="+mj-lt"/>
            </a:endParaRPr>
          </a:p>
        </p:txBody>
      </p:sp>
      <p:sp>
        <p:nvSpPr>
          <p:cNvPr id="4" name="Text Box 23">
            <a:extLst>
              <a:ext uri="{FF2B5EF4-FFF2-40B4-BE49-F238E27FC236}">
                <a16:creationId xmlns:a16="http://schemas.microsoft.com/office/drawing/2014/main" id="{BE089EB5-77B4-68AA-6600-607FC64DA036}"/>
              </a:ext>
            </a:extLst>
          </p:cNvPr>
          <p:cNvSpPr txBox="1">
            <a:spLocks noChangeArrowheads="1"/>
          </p:cNvSpPr>
          <p:nvPr/>
        </p:nvSpPr>
        <p:spPr bwMode="auto">
          <a:xfrm>
            <a:off x="333163" y="4447424"/>
            <a:ext cx="9518760" cy="1631216"/>
          </a:xfrm>
          <a:prstGeom prst="rect">
            <a:avLst/>
          </a:prstGeom>
          <a:noFill/>
          <a:ln w="9525">
            <a:noFill/>
            <a:miter lim="800000"/>
            <a:headEnd/>
            <a:tailEnd/>
          </a:ln>
        </p:spPr>
        <p:txBody>
          <a:bodyPr wrap="square">
            <a:spAutoFit/>
          </a:bodyPr>
          <a:lstStyle/>
          <a:p>
            <a:pPr>
              <a:defRPr/>
            </a:pPr>
            <a:r>
              <a:rPr lang="en-US" sz="2000" b="1" dirty="0">
                <a:solidFill>
                  <a:srgbClr val="415363"/>
                </a:solidFill>
                <a:latin typeface="+mj-lt"/>
              </a:rPr>
              <a:t>The City of Holyoke is taking steps to reduce damage and losses from hazards such as floods, windstorms, and heat waves. The draft Hazard Mitigation and Climate Adaptation Plan is available for review at </a:t>
            </a:r>
            <a:r>
              <a:rPr lang="en-US" sz="2000" b="1" dirty="0">
                <a:solidFill>
                  <a:srgbClr val="415363"/>
                </a:solidFill>
                <a:latin typeface="+mj-lt"/>
                <a:hlinkClick r:id="rId2"/>
              </a:rPr>
              <a:t>www.holyoke.org/hazard-mitigation-plan/</a:t>
            </a:r>
            <a:r>
              <a:rPr lang="en-US" sz="2000" b="1" dirty="0">
                <a:solidFill>
                  <a:srgbClr val="415363"/>
                </a:solidFill>
                <a:latin typeface="+mj-lt"/>
              </a:rPr>
              <a:t> A public information meeting will be held on March 26, 2025 to present highlights from the plan. Please provide comments by March 28, 2025. </a:t>
            </a:r>
          </a:p>
        </p:txBody>
      </p:sp>
      <p:grpSp>
        <p:nvGrpSpPr>
          <p:cNvPr id="5" name="Group 4">
            <a:extLst>
              <a:ext uri="{FF2B5EF4-FFF2-40B4-BE49-F238E27FC236}">
                <a16:creationId xmlns:a16="http://schemas.microsoft.com/office/drawing/2014/main" id="{71346A5E-9BB8-DB5F-B7E4-5915D230329D}"/>
              </a:ext>
            </a:extLst>
          </p:cNvPr>
          <p:cNvGrpSpPr/>
          <p:nvPr/>
        </p:nvGrpSpPr>
        <p:grpSpPr>
          <a:xfrm>
            <a:off x="231034" y="1885435"/>
            <a:ext cx="11714058" cy="2216439"/>
            <a:chOff x="235009" y="2258967"/>
            <a:chExt cx="11714058" cy="2216439"/>
          </a:xfrm>
        </p:grpSpPr>
        <p:pic>
          <p:nvPicPr>
            <p:cNvPr id="6" name="Picture 61" descr="MCj01049780000[1]">
              <a:extLst>
                <a:ext uri="{FF2B5EF4-FFF2-40B4-BE49-F238E27FC236}">
                  <a16:creationId xmlns:a16="http://schemas.microsoft.com/office/drawing/2014/main" id="{5BFF3F1A-C75D-E0A0-B502-3755FE70058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5009" y="2258967"/>
              <a:ext cx="2279591" cy="2216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2" descr="MCj01049740000[1]">
              <a:extLst>
                <a:ext uri="{FF2B5EF4-FFF2-40B4-BE49-F238E27FC236}">
                  <a16:creationId xmlns:a16="http://schemas.microsoft.com/office/drawing/2014/main" id="{35DBED9E-7240-F9A6-AB60-48C13082650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02540" y="2258967"/>
              <a:ext cx="2277609" cy="221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3" descr="MCj01049800000[1]">
              <a:extLst>
                <a:ext uri="{FF2B5EF4-FFF2-40B4-BE49-F238E27FC236}">
                  <a16:creationId xmlns:a16="http://schemas.microsoft.com/office/drawing/2014/main" id="{8842CC4E-AC97-93E3-9E75-9B3D332A5DF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68089" y="2268595"/>
              <a:ext cx="2255822" cy="219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57" descr="MCj01049760000[1]">
              <a:extLst>
                <a:ext uri="{FF2B5EF4-FFF2-40B4-BE49-F238E27FC236}">
                  <a16:creationId xmlns:a16="http://schemas.microsoft.com/office/drawing/2014/main" id="{15FCF20F-F7D2-CAFB-D23C-F7FA6A77759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11851" y="2259930"/>
              <a:ext cx="2277609" cy="221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8" descr="MCj01049860000[1]">
              <a:extLst>
                <a:ext uri="{FF2B5EF4-FFF2-40B4-BE49-F238E27FC236}">
                  <a16:creationId xmlns:a16="http://schemas.microsoft.com/office/drawing/2014/main" id="{4B9498A9-2524-F876-4252-7E599480AB38}"/>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677400" y="2266670"/>
              <a:ext cx="2271667" cy="2201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 name="Picture 2" descr="Seal of the City of Holyoke - City of Holyoke">
            <a:extLst>
              <a:ext uri="{FF2B5EF4-FFF2-40B4-BE49-F238E27FC236}">
                <a16:creationId xmlns:a16="http://schemas.microsoft.com/office/drawing/2014/main" id="{1B209924-9E6A-8AE9-CB82-FE7F04D31216}"/>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2703871" y="253164"/>
            <a:ext cx="1583529" cy="1579570"/>
          </a:xfrm>
          <a:prstGeom prst="rect">
            <a:avLst/>
          </a:prstGeom>
          <a:solidFill>
            <a:srgbClr val="FFFFFF"/>
          </a:solidFill>
        </p:spPr>
      </p:pic>
      <p:pic>
        <p:nvPicPr>
          <p:cNvPr id="19" name="Picture 18" descr="A person in a yellow suit standing in a flooded road&#10;&#10;Description automatically generated">
            <a:extLst>
              <a:ext uri="{FF2B5EF4-FFF2-40B4-BE49-F238E27FC236}">
                <a16:creationId xmlns:a16="http://schemas.microsoft.com/office/drawing/2014/main" id="{95BF6868-4050-D251-CF60-166BC1E7183A}"/>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073557" y="4206271"/>
            <a:ext cx="1785280" cy="2334915"/>
          </a:xfrm>
          <a:prstGeom prst="rect">
            <a:avLst/>
          </a:prstGeom>
        </p:spPr>
      </p:pic>
    </p:spTree>
    <p:extLst>
      <p:ext uri="{BB962C8B-B14F-4D97-AF65-F5344CB8AC3E}">
        <p14:creationId xmlns:p14="http://schemas.microsoft.com/office/powerpoint/2010/main" val="378959644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4333</TotalTime>
  <Words>78</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Victoria Vetre</dc:creator>
  <cp:lastModifiedBy>Margaret Herlihy</cp:lastModifiedBy>
  <cp:revision>28</cp:revision>
  <dcterms:created xsi:type="dcterms:W3CDTF">2022-05-31T13:32:35Z</dcterms:created>
  <dcterms:modified xsi:type="dcterms:W3CDTF">2025-03-10T18:35:36Z</dcterms:modified>
</cp:coreProperties>
</file>