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023100" cy="93091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262" y="66"/>
      </p:cViewPr>
      <p:guideLst>
        <p:guide orient="horz" pos="3168"/>
        <p:guide pos="244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8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0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2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1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0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0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5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1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5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7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35658" y="0"/>
            <a:ext cx="2994025" cy="10106025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87350" y="8429625"/>
            <a:ext cx="3629025" cy="11160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FINANCED THROUGH THE  TEXAS DEPARTMENT OF AGRICULTURE. The preparation of this document was financed through provisions of a Texas Community Development Block Grant Program (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TxCDBG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) grant from the U.S. Department of Housing and Urban Development.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16450" y="-76200"/>
            <a:ext cx="0" cy="10177463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33900" y="0"/>
            <a:ext cx="0" cy="10177462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83100" y="307839"/>
            <a:ext cx="0" cy="10175875"/>
          </a:xfrm>
          <a:prstGeom prst="line">
            <a:avLst/>
          </a:prstGeom>
          <a:ln cmpd="sng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776275" y="815839"/>
            <a:ext cx="30734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435D40"/>
                </a:solidFill>
                <a:effectLst/>
                <a:latin typeface="Century Gothic" pitchFamily="34" charset="0"/>
                <a:ea typeface="Times New Roman" pitchFamily="18" charset="0"/>
                <a:cs typeface="Calibri" pitchFamily="34" charset="0"/>
              </a:rPr>
              <a:t>City of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600" b="1" dirty="0">
                <a:solidFill>
                  <a:srgbClr val="435D40"/>
                </a:solidFill>
                <a:latin typeface="Century Gothic" pitchFamily="34" charset="0"/>
                <a:cs typeface="Calibri" pitchFamily="34" charset="0"/>
              </a:rPr>
              <a:t>Marlin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175" y="2355714"/>
            <a:ext cx="7775575" cy="1752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175" y="2436203"/>
            <a:ext cx="7693025" cy="15811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400" b="1" i="0" u="none" strike="noStrike" cap="none" normalizeH="0" baseline="0" dirty="0">
                <a:ln>
                  <a:noFill/>
                </a:ln>
                <a:solidFill>
                  <a:srgbClr val="F8F8F8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Planning &amp; Capacity Studies 2022-2032</a:t>
            </a:r>
            <a:endParaRPr kumimoji="0" lang="en-US" altLang="en-US" sz="3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  <a:cs typeface="Arial" pitchFamily="34" charset="0"/>
              </a:rPr>
              <a:t>Contract #7220064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8F8F8"/>
                </a:solidFill>
                <a:latin typeface="Garamond" pitchFamily="18" charset="0"/>
                <a:cs typeface="Arial" pitchFamily="34" charset="0"/>
              </a:rPr>
              <a:t>Volume I: Text 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-3175" y="33641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3175" y="336415"/>
            <a:ext cx="4289425" cy="1720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-2343949" y="4429663"/>
            <a:ext cx="4170283" cy="1657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DD06EE9-58C2-47F2-9FA2-7B9BF261B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56890" y="9144000"/>
            <a:ext cx="1569294" cy="20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845AFF8-5988-B529-7473-77BCE39BDD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7178" y="4720995"/>
            <a:ext cx="4832261" cy="322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32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104</TotalTime>
  <Words>57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Century Gothic</vt:lpstr>
      <vt:lpstr>Garamond</vt:lpstr>
      <vt:lpstr>Default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 Benner</dc:creator>
  <cp:lastModifiedBy>Grantworks</cp:lastModifiedBy>
  <cp:revision>34</cp:revision>
  <cp:lastPrinted>2020-05-04T16:59:23Z</cp:lastPrinted>
  <dcterms:created xsi:type="dcterms:W3CDTF">2016-05-26T19:50:54Z</dcterms:created>
  <dcterms:modified xsi:type="dcterms:W3CDTF">2022-06-28T15:26:06Z</dcterms:modified>
</cp:coreProperties>
</file>