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023100" cy="93091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982" y="66"/>
      </p:cViewPr>
      <p:guideLst>
        <p:guide orient="horz" pos="3168"/>
        <p:guide pos="244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A144-2E1C-4096-B70E-54689FFBC04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EBB0-51BC-4BFF-83CA-E817C0DC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86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A144-2E1C-4096-B70E-54689FFBC04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EBB0-51BC-4BFF-83CA-E817C0DC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50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A144-2E1C-4096-B70E-54689FFBC04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EBB0-51BC-4BFF-83CA-E817C0DC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222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A144-2E1C-4096-B70E-54689FFBC04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EBB0-51BC-4BFF-83CA-E817C0DC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511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A144-2E1C-4096-B70E-54689FFBC04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EBB0-51BC-4BFF-83CA-E817C0DC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30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A144-2E1C-4096-B70E-54689FFBC04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EBB0-51BC-4BFF-83CA-E817C0DC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01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A144-2E1C-4096-B70E-54689FFBC04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EBB0-51BC-4BFF-83CA-E817C0DC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A144-2E1C-4096-B70E-54689FFBC04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EBB0-51BC-4BFF-83CA-E817C0DC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54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A144-2E1C-4096-B70E-54689FFBC04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EBB0-51BC-4BFF-83CA-E817C0DC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16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A144-2E1C-4096-B70E-54689FFBC04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EBB0-51BC-4BFF-83CA-E817C0DC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58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A144-2E1C-4096-B70E-54689FFBC04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EBB0-51BC-4BFF-83CA-E817C0DC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71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CA144-2E1C-4096-B70E-54689FFBC04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BB0-51BC-4BFF-83CA-E817C0DC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71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835658" y="0"/>
            <a:ext cx="2994025" cy="10106025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66000"/>
                  <a:satMod val="160000"/>
                </a:schemeClr>
              </a:gs>
              <a:gs pos="50000">
                <a:schemeClr val="accent5">
                  <a:tint val="44500"/>
                  <a:satMod val="160000"/>
                </a:schemeClr>
              </a:gs>
              <a:gs pos="100000">
                <a:schemeClr val="accent5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387350" y="8429625"/>
            <a:ext cx="3629025" cy="11160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FINANCED THROUGH THE  TEXAS DEPARTMENT OF AGRICULTURE. The preparation of this document was financed through provisions of a Texas Community Development Block Grant Program (</a:t>
            </a:r>
            <a:r>
              <a:rPr kumimoji="0" lang="en-US" altLang="en-US" sz="9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TxCDBG</a:t>
            </a:r>
            <a:r>
              <a:rPr kumimoji="0" lang="en-US" altLang="en-US" sz="9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) grant from the U.S. Department of Housing and Urban Development.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616450" y="-76200"/>
            <a:ext cx="0" cy="10177463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533900" y="0"/>
            <a:ext cx="0" cy="10177462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483100" y="307839"/>
            <a:ext cx="0" cy="10175875"/>
          </a:xfrm>
          <a:prstGeom prst="line">
            <a:avLst/>
          </a:prstGeom>
          <a:ln cmpd="sng"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778375" y="815839"/>
            <a:ext cx="2994025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rgbClr val="435D40"/>
                </a:solidFill>
                <a:effectLst/>
                <a:latin typeface="Century Gothic" pitchFamily="34" charset="0"/>
                <a:ea typeface="Times New Roman" pitchFamily="18" charset="0"/>
                <a:cs typeface="Calibri" pitchFamily="34" charset="0"/>
              </a:rPr>
              <a:t>City of Marlin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3175" y="2355714"/>
            <a:ext cx="7775575" cy="17526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175" y="2436203"/>
            <a:ext cx="7693025" cy="158115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400" b="1" i="0" u="none" strike="noStrike" cap="none" normalizeH="0" baseline="0" dirty="0">
                <a:ln>
                  <a:noFill/>
                </a:ln>
                <a:solidFill>
                  <a:srgbClr val="F8F8F8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Planning &amp; Capacity Studies 2022-2032</a:t>
            </a:r>
            <a:endParaRPr kumimoji="0" lang="en-US" altLang="en-US" sz="3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chemeClr val="accent4">
                    <a:lumMod val="50000"/>
                  </a:schemeClr>
                </a:solidFill>
                <a:latin typeface="Garamond" pitchFamily="18" charset="0"/>
                <a:cs typeface="Arial" pitchFamily="34" charset="0"/>
              </a:rPr>
              <a:t>Contract #7220064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rgbClr val="F8F8F8"/>
                </a:solidFill>
                <a:latin typeface="Garamond" pitchFamily="18" charset="0"/>
                <a:cs typeface="Arial" pitchFamily="34" charset="0"/>
              </a:rPr>
              <a:t>Volume II: Maps 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-3175" y="336414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-3175" y="336415"/>
            <a:ext cx="4289425" cy="17209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-152400" y="4267200"/>
            <a:ext cx="1917802" cy="952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4">
            <a:extLst>
              <a:ext uri="{FF2B5EF4-FFF2-40B4-BE49-F238E27FC236}">
                <a16:creationId xmlns:a16="http://schemas.microsoft.com/office/drawing/2014/main" id="{DF383AFA-592D-4EF7-8A4F-C477DD17E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19527" y="9220200"/>
            <a:ext cx="1569294" cy="206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80BB47C-8B21-3CDD-0A4C-A6858E2D83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96414" y="4477622"/>
            <a:ext cx="4834547" cy="322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2322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33</TotalTime>
  <Words>57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Cambria</vt:lpstr>
      <vt:lpstr>Century Gothic</vt:lpstr>
      <vt:lpstr>Garamond</vt:lpstr>
      <vt:lpstr>Default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Sophia Benner</dc:creator>
  <cp:lastModifiedBy>Grantworks</cp:lastModifiedBy>
  <cp:revision>17</cp:revision>
  <cp:lastPrinted>2017-01-16T15:17:05Z</cp:lastPrinted>
  <dcterms:created xsi:type="dcterms:W3CDTF">2016-05-26T19:50:54Z</dcterms:created>
  <dcterms:modified xsi:type="dcterms:W3CDTF">2022-06-28T15:26:11Z</dcterms:modified>
</cp:coreProperties>
</file>