
<file path=[Content_Types].xml><?xml version="1.0" encoding="utf-8"?>
<Types xmlns="http://schemas.openxmlformats.org/package/2006/content-types">
  <Default Extension="emf" ContentType="image/x-emf"/>
  <Default Extension="gif" ContentType="image/gi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3"/>
  </p:notesMasterIdLst>
  <p:handoutMasterIdLst>
    <p:handoutMasterId r:id="rId24"/>
  </p:handoutMasterIdLst>
  <p:sldIdLst>
    <p:sldId id="390" r:id="rId2"/>
    <p:sldId id="459" r:id="rId3"/>
    <p:sldId id="517" r:id="rId4"/>
    <p:sldId id="406" r:id="rId5"/>
    <p:sldId id="393" r:id="rId6"/>
    <p:sldId id="513" r:id="rId7"/>
    <p:sldId id="486" r:id="rId8"/>
    <p:sldId id="556" r:id="rId9"/>
    <p:sldId id="488" r:id="rId10"/>
    <p:sldId id="547" r:id="rId11"/>
    <p:sldId id="557" r:id="rId12"/>
    <p:sldId id="514" r:id="rId13"/>
    <p:sldId id="472" r:id="rId14"/>
    <p:sldId id="490" r:id="rId15"/>
    <p:sldId id="477" r:id="rId16"/>
    <p:sldId id="511" r:id="rId17"/>
    <p:sldId id="476" r:id="rId18"/>
    <p:sldId id="515" r:id="rId19"/>
    <p:sldId id="473" r:id="rId20"/>
    <p:sldId id="474" r:id="rId21"/>
    <p:sldId id="285"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C1E8"/>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97" autoAdjust="0"/>
    <p:restoredTop sz="94683" autoAdjust="0"/>
  </p:normalViewPr>
  <p:slideViewPr>
    <p:cSldViewPr>
      <p:cViewPr varScale="1">
        <p:scale>
          <a:sx n="162" d="100"/>
          <a:sy n="162" d="100"/>
        </p:scale>
        <p:origin x="1662" y="144"/>
      </p:cViewPr>
      <p:guideLst>
        <p:guide orient="horz" pos="2160"/>
        <p:guide pos="2880"/>
      </p:guideLst>
    </p:cSldViewPr>
  </p:slideViewPr>
  <p:outlineViewPr>
    <p:cViewPr>
      <p:scale>
        <a:sx n="33" d="100"/>
        <a:sy n="33" d="100"/>
      </p:scale>
      <p:origin x="0" y="-7073"/>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2.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607633-CCB9-48DC-8A59-ABAC527C92F2}" type="doc">
      <dgm:prSet loTypeId="urn:microsoft.com/office/officeart/2005/8/layout/arrow2" loCatId="process" qsTypeId="urn:microsoft.com/office/officeart/2005/8/quickstyle/simple5" qsCatId="simple" csTypeId="urn:microsoft.com/office/officeart/2005/8/colors/accent6_5" csCatId="accent6" phldr="1"/>
      <dgm:spPr/>
    </dgm:pt>
    <dgm:pt modelId="{CCB067D7-0B5B-4573-AFE4-27CB61F68895}">
      <dgm:prSet phldrT="[Text]" custT="1"/>
      <dgm:spPr/>
      <dgm:t>
        <a:bodyPr/>
        <a:lstStyle/>
        <a:p>
          <a:r>
            <a:rPr lang="en-US" sz="1600" b="1" dirty="0"/>
            <a:t>#1 - Managing Employee Compensation </a:t>
          </a:r>
          <a:r>
            <a:rPr lang="en-US" sz="1600" b="1" dirty="0">
              <a:solidFill>
                <a:srgbClr val="C00000"/>
              </a:solidFill>
            </a:rPr>
            <a:t>Balanced</a:t>
          </a:r>
          <a:r>
            <a:rPr lang="en-US" sz="1600" b="1" dirty="0"/>
            <a:t> </a:t>
          </a:r>
          <a:r>
            <a:rPr lang="en-US" sz="1600" b="1" dirty="0">
              <a:solidFill>
                <a:srgbClr val="C00000"/>
              </a:solidFill>
            </a:rPr>
            <a:t>with</a:t>
          </a:r>
          <a:r>
            <a:rPr lang="en-US" sz="1600" b="1" dirty="0"/>
            <a:t> Sustaining a Talented Work Force</a:t>
          </a:r>
        </a:p>
      </dgm:t>
    </dgm:pt>
    <dgm:pt modelId="{E9CAD0AF-1228-4A2B-947D-7823125E5CC0}" type="parTrans" cxnId="{51D1925E-DF7E-4ECF-89AD-49E5AE8DF093}">
      <dgm:prSet/>
      <dgm:spPr/>
      <dgm:t>
        <a:bodyPr/>
        <a:lstStyle/>
        <a:p>
          <a:endParaRPr lang="en-US"/>
        </a:p>
      </dgm:t>
    </dgm:pt>
    <dgm:pt modelId="{484B30AD-50D4-462A-85BD-A402C1BD8F5C}" type="sibTrans" cxnId="{51D1925E-DF7E-4ECF-89AD-49E5AE8DF093}">
      <dgm:prSet/>
      <dgm:spPr/>
      <dgm:t>
        <a:bodyPr/>
        <a:lstStyle/>
        <a:p>
          <a:endParaRPr lang="en-US"/>
        </a:p>
      </dgm:t>
    </dgm:pt>
    <dgm:pt modelId="{F421339F-EF65-4BB8-BD26-9B4B0F358824}">
      <dgm:prSet phldrT="[Text]" custT="1"/>
      <dgm:spPr/>
      <dgm:t>
        <a:bodyPr/>
        <a:lstStyle/>
        <a:p>
          <a:r>
            <a:rPr lang="en-US" sz="1600" b="1" dirty="0"/>
            <a:t>#2 - Commercial &amp; Residential Development </a:t>
          </a:r>
          <a:r>
            <a:rPr lang="en-US" sz="1600" b="1" dirty="0">
              <a:solidFill>
                <a:srgbClr val="C00000"/>
              </a:solidFill>
            </a:rPr>
            <a:t>Balanced with </a:t>
          </a:r>
          <a:r>
            <a:rPr lang="en-US" sz="1600" b="1" dirty="0"/>
            <a:t>Retaining Community Character and Neighborhoods</a:t>
          </a:r>
        </a:p>
      </dgm:t>
    </dgm:pt>
    <dgm:pt modelId="{E95E253D-456A-454F-9346-3318AB997F35}" type="parTrans" cxnId="{58D3C4AB-9F18-419D-BAFD-60474010D1D7}">
      <dgm:prSet/>
      <dgm:spPr/>
      <dgm:t>
        <a:bodyPr/>
        <a:lstStyle/>
        <a:p>
          <a:endParaRPr lang="en-US"/>
        </a:p>
      </dgm:t>
    </dgm:pt>
    <dgm:pt modelId="{2FA80812-187D-47A8-90C9-A016C63F328B}" type="sibTrans" cxnId="{58D3C4AB-9F18-419D-BAFD-60474010D1D7}">
      <dgm:prSet/>
      <dgm:spPr/>
      <dgm:t>
        <a:bodyPr/>
        <a:lstStyle/>
        <a:p>
          <a:endParaRPr lang="en-US"/>
        </a:p>
      </dgm:t>
    </dgm:pt>
    <dgm:pt modelId="{22749BE5-F511-4A77-ABA6-5C43C2A53221}">
      <dgm:prSet phldrT="[Text]" custT="1"/>
      <dgm:spPr/>
      <dgm:t>
        <a:bodyPr/>
        <a:lstStyle/>
        <a:p>
          <a:r>
            <a:rPr lang="en-US" sz="1600" b="1" dirty="0"/>
            <a:t>#3 - Increase Revenue and Fees to Ensure Cost Recovery </a:t>
          </a:r>
          <a:r>
            <a:rPr lang="en-US" sz="1600" b="1" dirty="0">
              <a:solidFill>
                <a:srgbClr val="C00000"/>
              </a:solidFill>
            </a:rPr>
            <a:t>Balanced with </a:t>
          </a:r>
          <a:r>
            <a:rPr lang="en-US" sz="1600" b="1" dirty="0"/>
            <a:t>Ensuring Access and Overall Competitiveness</a:t>
          </a:r>
        </a:p>
      </dgm:t>
    </dgm:pt>
    <dgm:pt modelId="{E8B88354-4282-4AF6-8F02-4DD014D56AB9}" type="parTrans" cxnId="{07640AA8-AB8F-4EDD-B23F-51C1D3EFDBC2}">
      <dgm:prSet/>
      <dgm:spPr/>
      <dgm:t>
        <a:bodyPr/>
        <a:lstStyle/>
        <a:p>
          <a:endParaRPr lang="en-US"/>
        </a:p>
      </dgm:t>
    </dgm:pt>
    <dgm:pt modelId="{DF432D13-9920-4239-8BCE-4379DE1AB103}" type="sibTrans" cxnId="{07640AA8-AB8F-4EDD-B23F-51C1D3EFDBC2}">
      <dgm:prSet/>
      <dgm:spPr/>
      <dgm:t>
        <a:bodyPr/>
        <a:lstStyle/>
        <a:p>
          <a:endParaRPr lang="en-US"/>
        </a:p>
      </dgm:t>
    </dgm:pt>
    <dgm:pt modelId="{CBA6E0A5-03D6-44AC-90F4-E0032E29FB30}">
      <dgm:prSet phldrT="[Text]" custT="1"/>
      <dgm:spPr/>
      <dgm:t>
        <a:bodyPr/>
        <a:lstStyle/>
        <a:p>
          <a:r>
            <a:rPr lang="en-US" sz="1600" b="1" dirty="0"/>
            <a:t>#4 - Control Operating Expenses &amp; Improve Efficiency </a:t>
          </a:r>
          <a:r>
            <a:rPr lang="en-US" sz="1600" b="1" dirty="0">
              <a:solidFill>
                <a:srgbClr val="C00000"/>
              </a:solidFill>
            </a:rPr>
            <a:t>Balanced with </a:t>
          </a:r>
          <a:r>
            <a:rPr lang="en-US" sz="1600" b="1" dirty="0"/>
            <a:t>Retaining Flexibility and Resources to be Responsive and Creative</a:t>
          </a:r>
        </a:p>
      </dgm:t>
    </dgm:pt>
    <dgm:pt modelId="{DC9FB32C-FC65-4B72-A5A1-5CADA8259D0E}" type="parTrans" cxnId="{330C5997-C3CB-4E46-8C71-9459F30C6AF5}">
      <dgm:prSet/>
      <dgm:spPr/>
      <dgm:t>
        <a:bodyPr/>
        <a:lstStyle/>
        <a:p>
          <a:endParaRPr lang="en-US"/>
        </a:p>
      </dgm:t>
    </dgm:pt>
    <dgm:pt modelId="{AC8905AC-2DFA-4F48-8657-BABF96B37326}" type="sibTrans" cxnId="{330C5997-C3CB-4E46-8C71-9459F30C6AF5}">
      <dgm:prSet/>
      <dgm:spPr/>
      <dgm:t>
        <a:bodyPr/>
        <a:lstStyle/>
        <a:p>
          <a:endParaRPr lang="en-US"/>
        </a:p>
      </dgm:t>
    </dgm:pt>
    <dgm:pt modelId="{8580C533-D521-45B0-88FA-7918DB4481C0}">
      <dgm:prSet phldrT="[Text]" custT="1"/>
      <dgm:spPr/>
      <dgm:t>
        <a:bodyPr/>
        <a:lstStyle/>
        <a:p>
          <a:r>
            <a:rPr lang="en-US" sz="1600" b="1" dirty="0"/>
            <a:t>#5 - Maintaining Long-Term Assets / Facilities </a:t>
          </a:r>
          <a:r>
            <a:rPr lang="en-US" sz="1600" b="1" dirty="0">
              <a:solidFill>
                <a:srgbClr val="C00000"/>
              </a:solidFill>
            </a:rPr>
            <a:t>Balanced with </a:t>
          </a:r>
          <a:r>
            <a:rPr lang="en-US" sz="1600" b="1" dirty="0"/>
            <a:t>Meeting Immediate Resource Needs</a:t>
          </a:r>
        </a:p>
      </dgm:t>
    </dgm:pt>
    <dgm:pt modelId="{9CC1AC75-471F-4FC1-A71F-FB3507701027}" type="parTrans" cxnId="{A427AB48-3420-4DBD-8397-6D2066DC095B}">
      <dgm:prSet/>
      <dgm:spPr/>
      <dgm:t>
        <a:bodyPr/>
        <a:lstStyle/>
        <a:p>
          <a:endParaRPr lang="en-US"/>
        </a:p>
      </dgm:t>
    </dgm:pt>
    <dgm:pt modelId="{4C210559-8CE9-4AF4-8A2F-07F4B08ED7B8}" type="sibTrans" cxnId="{A427AB48-3420-4DBD-8397-6D2066DC095B}">
      <dgm:prSet/>
      <dgm:spPr/>
      <dgm:t>
        <a:bodyPr/>
        <a:lstStyle/>
        <a:p>
          <a:endParaRPr lang="en-US"/>
        </a:p>
      </dgm:t>
    </dgm:pt>
    <dgm:pt modelId="{11EEC04B-184B-4725-ACA2-36B96303CEAB}" type="pres">
      <dgm:prSet presAssocID="{15607633-CCB9-48DC-8A59-ABAC527C92F2}" presName="arrowDiagram" presStyleCnt="0">
        <dgm:presLayoutVars>
          <dgm:chMax val="5"/>
          <dgm:dir/>
          <dgm:resizeHandles val="exact"/>
        </dgm:presLayoutVars>
      </dgm:prSet>
      <dgm:spPr/>
    </dgm:pt>
    <dgm:pt modelId="{021023B4-125C-4CBC-8C2E-AA676CC0A270}" type="pres">
      <dgm:prSet presAssocID="{15607633-CCB9-48DC-8A59-ABAC527C92F2}" presName="arrow" presStyleLbl="bgShp" presStyleIdx="0" presStyleCnt="1" custLinFactNeighborX="-435" custLinFactNeighborY="3565"/>
      <dgm:spPr/>
    </dgm:pt>
    <dgm:pt modelId="{1F2D9814-41BF-4EFC-8352-CF8F5530D340}" type="pres">
      <dgm:prSet presAssocID="{15607633-CCB9-48DC-8A59-ABAC527C92F2}" presName="arrowDiagram5" presStyleCnt="0"/>
      <dgm:spPr/>
    </dgm:pt>
    <dgm:pt modelId="{C774296A-D7CC-4FFC-9083-5C1272E94262}" type="pres">
      <dgm:prSet presAssocID="{CCB067D7-0B5B-4573-AFE4-27CB61F68895}" presName="bullet5a" presStyleLbl="node1" presStyleIdx="0" presStyleCnt="5"/>
      <dgm:spPr/>
    </dgm:pt>
    <dgm:pt modelId="{A5E8FCDD-B316-4EBE-838E-9EEFB0D1F285}" type="pres">
      <dgm:prSet presAssocID="{CCB067D7-0B5B-4573-AFE4-27CB61F68895}" presName="textBox5a" presStyleLbl="revTx" presStyleIdx="0" presStyleCnt="5" custScaleX="139826" custLinFactY="-71465" custLinFactNeighborX="-37505" custLinFactNeighborY="-100000">
        <dgm:presLayoutVars>
          <dgm:bulletEnabled val="1"/>
        </dgm:presLayoutVars>
      </dgm:prSet>
      <dgm:spPr/>
    </dgm:pt>
    <dgm:pt modelId="{783B6656-F3EC-4A4C-BDCE-87791C908394}" type="pres">
      <dgm:prSet presAssocID="{F421339F-EF65-4BB8-BD26-9B4B0F358824}" presName="bullet5b" presStyleLbl="node1" presStyleIdx="1" presStyleCnt="5"/>
      <dgm:spPr/>
    </dgm:pt>
    <dgm:pt modelId="{2BA3F78F-FC20-4170-AB29-B3803E3AAD98}" type="pres">
      <dgm:prSet presAssocID="{F421339F-EF65-4BB8-BD26-9B4B0F358824}" presName="textBox5b" presStyleLbl="revTx" presStyleIdx="1" presStyleCnt="5" custScaleX="128444" custScaleY="82971">
        <dgm:presLayoutVars>
          <dgm:bulletEnabled val="1"/>
        </dgm:presLayoutVars>
      </dgm:prSet>
      <dgm:spPr/>
    </dgm:pt>
    <dgm:pt modelId="{8FDD48C2-B769-4E57-8DB8-5CEC822D4811}" type="pres">
      <dgm:prSet presAssocID="{22749BE5-F511-4A77-ABA6-5C43C2A53221}" presName="bullet5c" presStyleLbl="node1" presStyleIdx="2" presStyleCnt="5"/>
      <dgm:spPr/>
    </dgm:pt>
    <dgm:pt modelId="{6074B74A-5059-4593-AFD2-28D6A9CEE7C9}" type="pres">
      <dgm:prSet presAssocID="{22749BE5-F511-4A77-ABA6-5C43C2A53221}" presName="textBox5c" presStyleLbl="revTx" presStyleIdx="2" presStyleCnt="5" custScaleY="68126" custLinFactNeighborX="-48682" custLinFactNeighborY="-95265">
        <dgm:presLayoutVars>
          <dgm:bulletEnabled val="1"/>
        </dgm:presLayoutVars>
      </dgm:prSet>
      <dgm:spPr/>
    </dgm:pt>
    <dgm:pt modelId="{25F4FB0E-A6AB-49ED-AD04-B108273B1DB0}" type="pres">
      <dgm:prSet presAssocID="{CBA6E0A5-03D6-44AC-90F4-E0032E29FB30}" presName="bullet5d" presStyleLbl="node1" presStyleIdx="3" presStyleCnt="5"/>
      <dgm:spPr/>
    </dgm:pt>
    <dgm:pt modelId="{36724695-F2AA-4341-9446-BEEA65F2FEF8}" type="pres">
      <dgm:prSet presAssocID="{CBA6E0A5-03D6-44AC-90F4-E0032E29FB30}" presName="textBox5d" presStyleLbl="revTx" presStyleIdx="3" presStyleCnt="5" custScaleX="117392" custScaleY="59292" custLinFactNeighborX="-34782" custLinFactNeighborY="3981">
        <dgm:presLayoutVars>
          <dgm:bulletEnabled val="1"/>
        </dgm:presLayoutVars>
      </dgm:prSet>
      <dgm:spPr/>
    </dgm:pt>
    <dgm:pt modelId="{1A014637-0263-40A7-816D-E0DEE81B3CA1}" type="pres">
      <dgm:prSet presAssocID="{8580C533-D521-45B0-88FA-7918DB4481C0}" presName="bullet5e" presStyleLbl="node1" presStyleIdx="4" presStyleCnt="5"/>
      <dgm:spPr/>
    </dgm:pt>
    <dgm:pt modelId="{B1A576CE-69B6-4FA4-ACFB-689782ADCF0A}" type="pres">
      <dgm:prSet presAssocID="{8580C533-D521-45B0-88FA-7918DB4481C0}" presName="textBox5e" presStyleLbl="revTx" presStyleIdx="4" presStyleCnt="5" custScaleX="117391" custScaleY="45416" custLinFactNeighborX="-11739" custLinFactNeighborY="11389">
        <dgm:presLayoutVars>
          <dgm:bulletEnabled val="1"/>
        </dgm:presLayoutVars>
      </dgm:prSet>
      <dgm:spPr/>
    </dgm:pt>
  </dgm:ptLst>
  <dgm:cxnLst>
    <dgm:cxn modelId="{DCFDBD19-E37D-48C2-8825-275EFB37C552}" type="presOf" srcId="{8580C533-D521-45B0-88FA-7918DB4481C0}" destId="{B1A576CE-69B6-4FA4-ACFB-689782ADCF0A}" srcOrd="0" destOrd="0" presId="urn:microsoft.com/office/officeart/2005/8/layout/arrow2"/>
    <dgm:cxn modelId="{3975DC26-B683-4FE8-AB8D-47855AFCB619}" type="presOf" srcId="{CBA6E0A5-03D6-44AC-90F4-E0032E29FB30}" destId="{36724695-F2AA-4341-9446-BEEA65F2FEF8}" srcOrd="0" destOrd="0" presId="urn:microsoft.com/office/officeart/2005/8/layout/arrow2"/>
    <dgm:cxn modelId="{51D1925E-DF7E-4ECF-89AD-49E5AE8DF093}" srcId="{15607633-CCB9-48DC-8A59-ABAC527C92F2}" destId="{CCB067D7-0B5B-4573-AFE4-27CB61F68895}" srcOrd="0" destOrd="0" parTransId="{E9CAD0AF-1228-4A2B-947D-7823125E5CC0}" sibTransId="{484B30AD-50D4-462A-85BD-A402C1BD8F5C}"/>
    <dgm:cxn modelId="{A427AB48-3420-4DBD-8397-6D2066DC095B}" srcId="{15607633-CCB9-48DC-8A59-ABAC527C92F2}" destId="{8580C533-D521-45B0-88FA-7918DB4481C0}" srcOrd="4" destOrd="0" parTransId="{9CC1AC75-471F-4FC1-A71F-FB3507701027}" sibTransId="{4C210559-8CE9-4AF4-8A2F-07F4B08ED7B8}"/>
    <dgm:cxn modelId="{42C1518B-52E1-49DE-9506-2CD111A7EFEE}" type="presOf" srcId="{CCB067D7-0B5B-4573-AFE4-27CB61F68895}" destId="{A5E8FCDD-B316-4EBE-838E-9EEFB0D1F285}" srcOrd="0" destOrd="0" presId="urn:microsoft.com/office/officeart/2005/8/layout/arrow2"/>
    <dgm:cxn modelId="{A585BA92-3AB7-4618-B1D1-A68BD12F0EDF}" type="presOf" srcId="{F421339F-EF65-4BB8-BD26-9B4B0F358824}" destId="{2BA3F78F-FC20-4170-AB29-B3803E3AAD98}" srcOrd="0" destOrd="0" presId="urn:microsoft.com/office/officeart/2005/8/layout/arrow2"/>
    <dgm:cxn modelId="{330C5997-C3CB-4E46-8C71-9459F30C6AF5}" srcId="{15607633-CCB9-48DC-8A59-ABAC527C92F2}" destId="{CBA6E0A5-03D6-44AC-90F4-E0032E29FB30}" srcOrd="3" destOrd="0" parTransId="{DC9FB32C-FC65-4B72-A5A1-5CADA8259D0E}" sibTransId="{AC8905AC-2DFA-4F48-8657-BABF96B37326}"/>
    <dgm:cxn modelId="{726169A0-ABD9-489C-A8EB-7AE253661D95}" type="presOf" srcId="{15607633-CCB9-48DC-8A59-ABAC527C92F2}" destId="{11EEC04B-184B-4725-ACA2-36B96303CEAB}" srcOrd="0" destOrd="0" presId="urn:microsoft.com/office/officeart/2005/8/layout/arrow2"/>
    <dgm:cxn modelId="{07640AA8-AB8F-4EDD-B23F-51C1D3EFDBC2}" srcId="{15607633-CCB9-48DC-8A59-ABAC527C92F2}" destId="{22749BE5-F511-4A77-ABA6-5C43C2A53221}" srcOrd="2" destOrd="0" parTransId="{E8B88354-4282-4AF6-8F02-4DD014D56AB9}" sibTransId="{DF432D13-9920-4239-8BCE-4379DE1AB103}"/>
    <dgm:cxn modelId="{58D3C4AB-9F18-419D-BAFD-60474010D1D7}" srcId="{15607633-CCB9-48DC-8A59-ABAC527C92F2}" destId="{F421339F-EF65-4BB8-BD26-9B4B0F358824}" srcOrd="1" destOrd="0" parTransId="{E95E253D-456A-454F-9346-3318AB997F35}" sibTransId="{2FA80812-187D-47A8-90C9-A016C63F328B}"/>
    <dgm:cxn modelId="{AA7934BF-E941-437B-8A86-465B13EABCFE}" type="presOf" srcId="{22749BE5-F511-4A77-ABA6-5C43C2A53221}" destId="{6074B74A-5059-4593-AFD2-28D6A9CEE7C9}" srcOrd="0" destOrd="0" presId="urn:microsoft.com/office/officeart/2005/8/layout/arrow2"/>
    <dgm:cxn modelId="{0E20726C-4121-47B3-8E2B-3DEE33D146ED}" type="presParOf" srcId="{11EEC04B-184B-4725-ACA2-36B96303CEAB}" destId="{021023B4-125C-4CBC-8C2E-AA676CC0A270}" srcOrd="0" destOrd="0" presId="urn:microsoft.com/office/officeart/2005/8/layout/arrow2"/>
    <dgm:cxn modelId="{A930F372-E532-4DDC-8430-8418E6B212E4}" type="presParOf" srcId="{11EEC04B-184B-4725-ACA2-36B96303CEAB}" destId="{1F2D9814-41BF-4EFC-8352-CF8F5530D340}" srcOrd="1" destOrd="0" presId="urn:microsoft.com/office/officeart/2005/8/layout/arrow2"/>
    <dgm:cxn modelId="{C91A87B7-B40F-4807-847E-792FA1D4704A}" type="presParOf" srcId="{1F2D9814-41BF-4EFC-8352-CF8F5530D340}" destId="{C774296A-D7CC-4FFC-9083-5C1272E94262}" srcOrd="0" destOrd="0" presId="urn:microsoft.com/office/officeart/2005/8/layout/arrow2"/>
    <dgm:cxn modelId="{23F4AA21-28E7-498D-8AF0-E34D3817C95A}" type="presParOf" srcId="{1F2D9814-41BF-4EFC-8352-CF8F5530D340}" destId="{A5E8FCDD-B316-4EBE-838E-9EEFB0D1F285}" srcOrd="1" destOrd="0" presId="urn:microsoft.com/office/officeart/2005/8/layout/arrow2"/>
    <dgm:cxn modelId="{FC7B35C8-DAB4-4BE1-89DA-4ED78485250A}" type="presParOf" srcId="{1F2D9814-41BF-4EFC-8352-CF8F5530D340}" destId="{783B6656-F3EC-4A4C-BDCE-87791C908394}" srcOrd="2" destOrd="0" presId="urn:microsoft.com/office/officeart/2005/8/layout/arrow2"/>
    <dgm:cxn modelId="{4C5304C2-2239-452E-8D18-18DFF2773FAA}" type="presParOf" srcId="{1F2D9814-41BF-4EFC-8352-CF8F5530D340}" destId="{2BA3F78F-FC20-4170-AB29-B3803E3AAD98}" srcOrd="3" destOrd="0" presId="urn:microsoft.com/office/officeart/2005/8/layout/arrow2"/>
    <dgm:cxn modelId="{BCF09520-3EA3-4BDC-AB49-EB269152A495}" type="presParOf" srcId="{1F2D9814-41BF-4EFC-8352-CF8F5530D340}" destId="{8FDD48C2-B769-4E57-8DB8-5CEC822D4811}" srcOrd="4" destOrd="0" presId="urn:microsoft.com/office/officeart/2005/8/layout/arrow2"/>
    <dgm:cxn modelId="{C530DE7D-4064-4533-9414-5F4D392F21FA}" type="presParOf" srcId="{1F2D9814-41BF-4EFC-8352-CF8F5530D340}" destId="{6074B74A-5059-4593-AFD2-28D6A9CEE7C9}" srcOrd="5" destOrd="0" presId="urn:microsoft.com/office/officeart/2005/8/layout/arrow2"/>
    <dgm:cxn modelId="{38862DED-3E7C-43C5-B0DE-8454B3703270}" type="presParOf" srcId="{1F2D9814-41BF-4EFC-8352-CF8F5530D340}" destId="{25F4FB0E-A6AB-49ED-AD04-B108273B1DB0}" srcOrd="6" destOrd="0" presId="urn:microsoft.com/office/officeart/2005/8/layout/arrow2"/>
    <dgm:cxn modelId="{6779A9F2-42BE-4C35-A563-13DD9A363489}" type="presParOf" srcId="{1F2D9814-41BF-4EFC-8352-CF8F5530D340}" destId="{36724695-F2AA-4341-9446-BEEA65F2FEF8}" srcOrd="7" destOrd="0" presId="urn:microsoft.com/office/officeart/2005/8/layout/arrow2"/>
    <dgm:cxn modelId="{7E484316-0E78-4EFC-B150-C6B791637EBA}" type="presParOf" srcId="{1F2D9814-41BF-4EFC-8352-CF8F5530D340}" destId="{1A014637-0263-40A7-816D-E0DEE81B3CA1}" srcOrd="8" destOrd="0" presId="urn:microsoft.com/office/officeart/2005/8/layout/arrow2"/>
    <dgm:cxn modelId="{6ECC33F7-6BFC-4954-AF5E-35AE17ACCF40}" type="presParOf" srcId="{1F2D9814-41BF-4EFC-8352-CF8F5530D340}" destId="{B1A576CE-69B6-4FA4-ACFB-689782ADCF0A}"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D4EB9F-6008-4BAD-AD26-C5F3B8851AB1}"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98B472C3-170F-437F-9A7E-8D70ACEACA54}">
      <dgm:prSet/>
      <dgm:spPr/>
      <dgm:t>
        <a:bodyPr/>
        <a:lstStyle/>
        <a:p>
          <a:pPr>
            <a:lnSpc>
              <a:spcPct val="100000"/>
            </a:lnSpc>
          </a:pPr>
          <a:r>
            <a:rPr lang="en-US" dirty="0"/>
            <a:t>Reduced 1/3 of all staff (90 positions)</a:t>
          </a:r>
        </a:p>
      </dgm:t>
    </dgm:pt>
    <dgm:pt modelId="{662760D0-7BE1-4EDB-A8C1-3C0C790E1B77}" type="parTrans" cxnId="{84D9E53D-88B5-45A2-A373-6599D57A70E7}">
      <dgm:prSet/>
      <dgm:spPr/>
      <dgm:t>
        <a:bodyPr/>
        <a:lstStyle/>
        <a:p>
          <a:endParaRPr lang="en-US"/>
        </a:p>
      </dgm:t>
    </dgm:pt>
    <dgm:pt modelId="{0253438E-0866-4933-A6DC-491930D55C9B}" type="sibTrans" cxnId="{84D9E53D-88B5-45A2-A373-6599D57A70E7}">
      <dgm:prSet/>
      <dgm:spPr/>
      <dgm:t>
        <a:bodyPr/>
        <a:lstStyle/>
        <a:p>
          <a:pPr>
            <a:lnSpc>
              <a:spcPct val="100000"/>
            </a:lnSpc>
          </a:pPr>
          <a:endParaRPr lang="en-US"/>
        </a:p>
      </dgm:t>
    </dgm:pt>
    <dgm:pt modelId="{CBA2A4C4-A83A-4287-9140-1A60FA5BAFF6}">
      <dgm:prSet/>
      <dgm:spPr/>
      <dgm:t>
        <a:bodyPr/>
        <a:lstStyle/>
        <a:p>
          <a:pPr>
            <a:lnSpc>
              <a:spcPct val="100000"/>
            </a:lnSpc>
          </a:pPr>
          <a:r>
            <a:rPr lang="en-US" dirty="0"/>
            <a:t>Depleted General Fund Reserve</a:t>
          </a:r>
        </a:p>
      </dgm:t>
    </dgm:pt>
    <dgm:pt modelId="{AE0A8772-F2A7-46DC-8A39-CF6376244D9C}" type="parTrans" cxnId="{376200FC-72A7-4A79-A475-CEF319E0A812}">
      <dgm:prSet/>
      <dgm:spPr/>
      <dgm:t>
        <a:bodyPr/>
        <a:lstStyle/>
        <a:p>
          <a:endParaRPr lang="en-US"/>
        </a:p>
      </dgm:t>
    </dgm:pt>
    <dgm:pt modelId="{DE4046EF-F304-48D4-8248-AB59945C8362}" type="sibTrans" cxnId="{376200FC-72A7-4A79-A475-CEF319E0A812}">
      <dgm:prSet/>
      <dgm:spPr/>
      <dgm:t>
        <a:bodyPr/>
        <a:lstStyle/>
        <a:p>
          <a:pPr>
            <a:lnSpc>
              <a:spcPct val="100000"/>
            </a:lnSpc>
          </a:pPr>
          <a:endParaRPr lang="en-US"/>
        </a:p>
      </dgm:t>
    </dgm:pt>
    <dgm:pt modelId="{20E4E35B-1CF8-49A6-8AFC-F39A95AABAF6}">
      <dgm:prSet/>
      <dgm:spPr/>
      <dgm:t>
        <a:bodyPr/>
        <a:lstStyle/>
        <a:p>
          <a:pPr>
            <a:lnSpc>
              <a:spcPct val="100000"/>
            </a:lnSpc>
          </a:pPr>
          <a:r>
            <a:rPr lang="en-US" dirty="0"/>
            <a:t>$1M Employee       pay / benefit cuts &amp; furloughs</a:t>
          </a:r>
        </a:p>
      </dgm:t>
    </dgm:pt>
    <dgm:pt modelId="{891E294D-F258-4C98-8123-B27BDAE17FE4}" type="parTrans" cxnId="{B64968E8-39C6-42B9-96C0-D4086EEA18EB}">
      <dgm:prSet/>
      <dgm:spPr/>
      <dgm:t>
        <a:bodyPr/>
        <a:lstStyle/>
        <a:p>
          <a:endParaRPr lang="en-US"/>
        </a:p>
      </dgm:t>
    </dgm:pt>
    <dgm:pt modelId="{E40D28D2-20D6-4E73-8FB4-F183EF8FDAAF}" type="sibTrans" cxnId="{B64968E8-39C6-42B9-96C0-D4086EEA18EB}">
      <dgm:prSet/>
      <dgm:spPr/>
      <dgm:t>
        <a:bodyPr/>
        <a:lstStyle/>
        <a:p>
          <a:pPr>
            <a:lnSpc>
              <a:spcPct val="100000"/>
            </a:lnSpc>
          </a:pPr>
          <a:endParaRPr lang="en-US"/>
        </a:p>
      </dgm:t>
    </dgm:pt>
    <dgm:pt modelId="{7CD61CD3-5DAA-4911-9B7D-F28F4AB49B04}">
      <dgm:prSet/>
      <dgm:spPr/>
      <dgm:t>
        <a:bodyPr/>
        <a:lstStyle/>
        <a:p>
          <a:pPr>
            <a:lnSpc>
              <a:spcPct val="100000"/>
            </a:lnSpc>
          </a:pPr>
          <a:r>
            <a:rPr lang="en-US" dirty="0"/>
            <a:t>No salary Increases from 2009-2017</a:t>
          </a:r>
        </a:p>
      </dgm:t>
    </dgm:pt>
    <dgm:pt modelId="{D86EE7B2-F590-4482-A2A0-3E206B54C924}" type="parTrans" cxnId="{003A0712-8F07-4DA6-8962-A46662B103C8}">
      <dgm:prSet/>
      <dgm:spPr/>
      <dgm:t>
        <a:bodyPr/>
        <a:lstStyle/>
        <a:p>
          <a:endParaRPr lang="en-US"/>
        </a:p>
      </dgm:t>
    </dgm:pt>
    <dgm:pt modelId="{64CBC643-5735-4E46-BD61-98809C8D8483}" type="sibTrans" cxnId="{003A0712-8F07-4DA6-8962-A46662B103C8}">
      <dgm:prSet/>
      <dgm:spPr/>
      <dgm:t>
        <a:bodyPr/>
        <a:lstStyle/>
        <a:p>
          <a:pPr>
            <a:lnSpc>
              <a:spcPct val="100000"/>
            </a:lnSpc>
          </a:pPr>
          <a:endParaRPr lang="en-US"/>
        </a:p>
      </dgm:t>
    </dgm:pt>
    <dgm:pt modelId="{86F308F5-4A22-42FF-A292-F64A71BBFAEE}">
      <dgm:prSet/>
      <dgm:spPr/>
      <dgm:t>
        <a:bodyPr/>
        <a:lstStyle/>
        <a:p>
          <a:pPr>
            <a:lnSpc>
              <a:spcPct val="100000"/>
            </a:lnSpc>
          </a:pPr>
          <a:r>
            <a:rPr lang="en-US" dirty="0"/>
            <a:t>Legally allowable pension reform undertaken</a:t>
          </a:r>
        </a:p>
      </dgm:t>
    </dgm:pt>
    <dgm:pt modelId="{9C315711-3D8A-4C7C-9BE9-A0FF54A27DCA}" type="parTrans" cxnId="{D77B53D8-2AC4-4A24-BD23-14BD61B8E2DB}">
      <dgm:prSet/>
      <dgm:spPr/>
      <dgm:t>
        <a:bodyPr/>
        <a:lstStyle/>
        <a:p>
          <a:endParaRPr lang="en-US"/>
        </a:p>
      </dgm:t>
    </dgm:pt>
    <dgm:pt modelId="{B315EEB9-F432-43EB-BF99-65AF0955CCF2}" type="sibTrans" cxnId="{D77B53D8-2AC4-4A24-BD23-14BD61B8E2DB}">
      <dgm:prSet/>
      <dgm:spPr/>
      <dgm:t>
        <a:bodyPr/>
        <a:lstStyle/>
        <a:p>
          <a:pPr>
            <a:lnSpc>
              <a:spcPct val="100000"/>
            </a:lnSpc>
          </a:pPr>
          <a:endParaRPr lang="en-US"/>
        </a:p>
      </dgm:t>
    </dgm:pt>
    <dgm:pt modelId="{F4D915B7-7708-47B8-B362-7253BCBCB435}">
      <dgm:prSet/>
      <dgm:spPr/>
      <dgm:t>
        <a:bodyPr/>
        <a:lstStyle/>
        <a:p>
          <a:pPr>
            <a:lnSpc>
              <a:spcPct val="100000"/>
            </a:lnSpc>
          </a:pPr>
          <a:r>
            <a:rPr lang="en-US" dirty="0"/>
            <a:t>Aggressive outsourcing of City services</a:t>
          </a:r>
        </a:p>
      </dgm:t>
    </dgm:pt>
    <dgm:pt modelId="{C1B59661-C211-4D3D-9B59-46DD0F5BC287}" type="parTrans" cxnId="{F17CA9FA-1929-4CC7-808D-3DCC30799747}">
      <dgm:prSet/>
      <dgm:spPr/>
      <dgm:t>
        <a:bodyPr/>
        <a:lstStyle/>
        <a:p>
          <a:endParaRPr lang="en-US"/>
        </a:p>
      </dgm:t>
    </dgm:pt>
    <dgm:pt modelId="{8EA1538B-399C-4926-88E3-F42EB9E0EE3A}" type="sibTrans" cxnId="{F17CA9FA-1929-4CC7-808D-3DCC30799747}">
      <dgm:prSet/>
      <dgm:spPr/>
      <dgm:t>
        <a:bodyPr/>
        <a:lstStyle/>
        <a:p>
          <a:pPr>
            <a:lnSpc>
              <a:spcPct val="100000"/>
            </a:lnSpc>
          </a:pPr>
          <a:endParaRPr lang="en-US"/>
        </a:p>
      </dgm:t>
    </dgm:pt>
    <dgm:pt modelId="{A1CF22A2-AEBE-41DC-BC0B-B54B113401EF}">
      <dgm:prSet phldrT="[Text]"/>
      <dgm:spPr/>
      <dgm:t>
        <a:bodyPr/>
        <a:lstStyle/>
        <a:p>
          <a:pPr>
            <a:lnSpc>
              <a:spcPct val="100000"/>
            </a:lnSpc>
          </a:pPr>
          <a:r>
            <a:rPr lang="en-US" dirty="0"/>
            <a:t>Departments consolidated and reorganized</a:t>
          </a:r>
        </a:p>
      </dgm:t>
    </dgm:pt>
    <dgm:pt modelId="{260D89F4-15D2-4EB2-BB20-EA9B573F3B52}" type="parTrans" cxnId="{C623B26A-DB32-4BCE-BDD2-B1E2CC64749A}">
      <dgm:prSet/>
      <dgm:spPr/>
      <dgm:t>
        <a:bodyPr/>
        <a:lstStyle/>
        <a:p>
          <a:endParaRPr lang="en-US"/>
        </a:p>
      </dgm:t>
    </dgm:pt>
    <dgm:pt modelId="{6975755B-296D-4BB4-B7FF-F1A89F118040}" type="sibTrans" cxnId="{C623B26A-DB32-4BCE-BDD2-B1E2CC64749A}">
      <dgm:prSet/>
      <dgm:spPr/>
      <dgm:t>
        <a:bodyPr/>
        <a:lstStyle/>
        <a:p>
          <a:endParaRPr lang="en-US"/>
        </a:p>
      </dgm:t>
    </dgm:pt>
    <dgm:pt modelId="{96A57001-5DD2-4C84-9278-DE7B7A548B54}" type="pres">
      <dgm:prSet presAssocID="{D7D4EB9F-6008-4BAD-AD26-C5F3B8851AB1}" presName="root" presStyleCnt="0">
        <dgm:presLayoutVars>
          <dgm:dir/>
          <dgm:resizeHandles val="exact"/>
        </dgm:presLayoutVars>
      </dgm:prSet>
      <dgm:spPr/>
    </dgm:pt>
    <dgm:pt modelId="{02BDFE50-D22C-4B21-B27A-999AF014A22C}" type="pres">
      <dgm:prSet presAssocID="{D7D4EB9F-6008-4BAD-AD26-C5F3B8851AB1}" presName="container" presStyleCnt="0">
        <dgm:presLayoutVars>
          <dgm:dir/>
          <dgm:resizeHandles val="exact"/>
        </dgm:presLayoutVars>
      </dgm:prSet>
      <dgm:spPr/>
    </dgm:pt>
    <dgm:pt modelId="{4AF4F4CB-4339-4308-A104-6DDFD3360015}" type="pres">
      <dgm:prSet presAssocID="{98B472C3-170F-437F-9A7E-8D70ACEACA54}" presName="compNode" presStyleCnt="0"/>
      <dgm:spPr/>
    </dgm:pt>
    <dgm:pt modelId="{0C118709-9700-4A88-BD37-9824FC28A04D}" type="pres">
      <dgm:prSet presAssocID="{98B472C3-170F-437F-9A7E-8D70ACEACA54}" presName="iconBgRect" presStyleLbl="bgShp" presStyleIdx="0" presStyleCnt="7"/>
      <dgm:spPr/>
    </dgm:pt>
    <dgm:pt modelId="{A4E6A449-FBAE-4A8B-99C4-0CF6496AF255}" type="pres">
      <dgm:prSet presAssocID="{98B472C3-170F-437F-9A7E-8D70ACEACA54}"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ffice Worker"/>
        </a:ext>
      </dgm:extLst>
    </dgm:pt>
    <dgm:pt modelId="{665260C4-F2B9-4555-974E-043DE5D41A68}" type="pres">
      <dgm:prSet presAssocID="{98B472C3-170F-437F-9A7E-8D70ACEACA54}" presName="spaceRect" presStyleCnt="0"/>
      <dgm:spPr/>
    </dgm:pt>
    <dgm:pt modelId="{A9798B54-FF0E-481C-B4FD-61AC29511ABD}" type="pres">
      <dgm:prSet presAssocID="{98B472C3-170F-437F-9A7E-8D70ACEACA54}" presName="textRect" presStyleLbl="revTx" presStyleIdx="0" presStyleCnt="7">
        <dgm:presLayoutVars>
          <dgm:chMax val="1"/>
          <dgm:chPref val="1"/>
        </dgm:presLayoutVars>
      </dgm:prSet>
      <dgm:spPr/>
    </dgm:pt>
    <dgm:pt modelId="{C3329A9F-0E0D-40D7-828D-7FD87214D113}" type="pres">
      <dgm:prSet presAssocID="{0253438E-0866-4933-A6DC-491930D55C9B}" presName="sibTrans" presStyleLbl="sibTrans2D1" presStyleIdx="0" presStyleCnt="0"/>
      <dgm:spPr/>
    </dgm:pt>
    <dgm:pt modelId="{2A105B99-44AD-4F7C-AD1E-37B10CD73E63}" type="pres">
      <dgm:prSet presAssocID="{CBA2A4C4-A83A-4287-9140-1A60FA5BAFF6}" presName="compNode" presStyleCnt="0"/>
      <dgm:spPr/>
    </dgm:pt>
    <dgm:pt modelId="{2AA1E338-7F8D-46AB-9DD1-AA03F0E59F8A}" type="pres">
      <dgm:prSet presAssocID="{CBA2A4C4-A83A-4287-9140-1A60FA5BAFF6}" presName="iconBgRect" presStyleLbl="bgShp" presStyleIdx="1" presStyleCnt="7"/>
      <dgm:spPr/>
    </dgm:pt>
    <dgm:pt modelId="{5CDF6F9E-6080-4C57-940F-C473994A66B3}" type="pres">
      <dgm:prSet presAssocID="{CBA2A4C4-A83A-4287-9140-1A60FA5BAFF6}"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85C24A3E-EA8E-46F7-9F12-39AEA5FEF4DA}" type="pres">
      <dgm:prSet presAssocID="{CBA2A4C4-A83A-4287-9140-1A60FA5BAFF6}" presName="spaceRect" presStyleCnt="0"/>
      <dgm:spPr/>
    </dgm:pt>
    <dgm:pt modelId="{7EFDBEC4-F19A-4E54-B3C8-D937780A5A46}" type="pres">
      <dgm:prSet presAssocID="{CBA2A4C4-A83A-4287-9140-1A60FA5BAFF6}" presName="textRect" presStyleLbl="revTx" presStyleIdx="1" presStyleCnt="7">
        <dgm:presLayoutVars>
          <dgm:chMax val="1"/>
          <dgm:chPref val="1"/>
        </dgm:presLayoutVars>
      </dgm:prSet>
      <dgm:spPr/>
    </dgm:pt>
    <dgm:pt modelId="{A4A6809A-243B-4D94-84F2-488B278D1D04}" type="pres">
      <dgm:prSet presAssocID="{DE4046EF-F304-48D4-8248-AB59945C8362}" presName="sibTrans" presStyleLbl="sibTrans2D1" presStyleIdx="0" presStyleCnt="0"/>
      <dgm:spPr/>
    </dgm:pt>
    <dgm:pt modelId="{F31EB2DD-518C-434E-A8BA-0CFBDC763B3B}" type="pres">
      <dgm:prSet presAssocID="{20E4E35B-1CF8-49A6-8AFC-F39A95AABAF6}" presName="compNode" presStyleCnt="0"/>
      <dgm:spPr/>
    </dgm:pt>
    <dgm:pt modelId="{AFD6A82F-7E0C-40FA-8998-9DDBFC92EF15}" type="pres">
      <dgm:prSet presAssocID="{20E4E35B-1CF8-49A6-8AFC-F39A95AABAF6}" presName="iconBgRect" presStyleLbl="bgShp" presStyleIdx="2" presStyleCnt="7"/>
      <dgm:spPr/>
    </dgm:pt>
    <dgm:pt modelId="{00882227-E9AE-40B3-8F69-864DA329CC81}" type="pres">
      <dgm:prSet presAssocID="{20E4E35B-1CF8-49A6-8AFC-F39A95AABAF6}"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llar"/>
        </a:ext>
      </dgm:extLst>
    </dgm:pt>
    <dgm:pt modelId="{54DA9304-A4D1-40A0-9D65-44A9289BFD3E}" type="pres">
      <dgm:prSet presAssocID="{20E4E35B-1CF8-49A6-8AFC-F39A95AABAF6}" presName="spaceRect" presStyleCnt="0"/>
      <dgm:spPr/>
    </dgm:pt>
    <dgm:pt modelId="{D0727002-3868-4DE9-9A1C-D46EF43993CB}" type="pres">
      <dgm:prSet presAssocID="{20E4E35B-1CF8-49A6-8AFC-F39A95AABAF6}" presName="textRect" presStyleLbl="revTx" presStyleIdx="2" presStyleCnt="7">
        <dgm:presLayoutVars>
          <dgm:chMax val="1"/>
          <dgm:chPref val="1"/>
        </dgm:presLayoutVars>
      </dgm:prSet>
      <dgm:spPr/>
    </dgm:pt>
    <dgm:pt modelId="{B56FD5D0-99D9-4441-9721-1E1FDE5B61ED}" type="pres">
      <dgm:prSet presAssocID="{E40D28D2-20D6-4E73-8FB4-F183EF8FDAAF}" presName="sibTrans" presStyleLbl="sibTrans2D1" presStyleIdx="0" presStyleCnt="0"/>
      <dgm:spPr/>
    </dgm:pt>
    <dgm:pt modelId="{F82A71E0-41A4-47D1-A0D3-B4B7821A22B1}" type="pres">
      <dgm:prSet presAssocID="{7CD61CD3-5DAA-4911-9B7D-F28F4AB49B04}" presName="compNode" presStyleCnt="0"/>
      <dgm:spPr/>
    </dgm:pt>
    <dgm:pt modelId="{98C29181-8F9C-4261-96FE-EB058F307092}" type="pres">
      <dgm:prSet presAssocID="{7CD61CD3-5DAA-4911-9B7D-F28F4AB49B04}" presName="iconBgRect" presStyleLbl="bgShp" presStyleIdx="3" presStyleCnt="7"/>
      <dgm:spPr/>
    </dgm:pt>
    <dgm:pt modelId="{2537DF26-3D17-4DE4-B653-131B65F7C4E2}" type="pres">
      <dgm:prSet presAssocID="{7CD61CD3-5DAA-4911-9B7D-F28F4AB49B04}"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iggy Bank"/>
        </a:ext>
      </dgm:extLst>
    </dgm:pt>
    <dgm:pt modelId="{2A5BF9D3-E6E4-4517-B5A1-71C50FF10A13}" type="pres">
      <dgm:prSet presAssocID="{7CD61CD3-5DAA-4911-9B7D-F28F4AB49B04}" presName="spaceRect" presStyleCnt="0"/>
      <dgm:spPr/>
    </dgm:pt>
    <dgm:pt modelId="{8E417499-30E2-43F5-B707-1A19D9D136E5}" type="pres">
      <dgm:prSet presAssocID="{7CD61CD3-5DAA-4911-9B7D-F28F4AB49B04}" presName="textRect" presStyleLbl="revTx" presStyleIdx="3" presStyleCnt="7">
        <dgm:presLayoutVars>
          <dgm:chMax val="1"/>
          <dgm:chPref val="1"/>
        </dgm:presLayoutVars>
      </dgm:prSet>
      <dgm:spPr/>
    </dgm:pt>
    <dgm:pt modelId="{9136C1AC-3F84-4CB9-94C6-4D2316BEFB3F}" type="pres">
      <dgm:prSet presAssocID="{64CBC643-5735-4E46-BD61-98809C8D8483}" presName="sibTrans" presStyleLbl="sibTrans2D1" presStyleIdx="0" presStyleCnt="0"/>
      <dgm:spPr/>
    </dgm:pt>
    <dgm:pt modelId="{67B120A8-9094-4E1D-90F7-742A4C38EF8B}" type="pres">
      <dgm:prSet presAssocID="{86F308F5-4A22-42FF-A292-F64A71BBFAEE}" presName="compNode" presStyleCnt="0"/>
      <dgm:spPr/>
    </dgm:pt>
    <dgm:pt modelId="{2EE8C7EC-B50E-44E2-B45E-8DEA84631F0C}" type="pres">
      <dgm:prSet presAssocID="{86F308F5-4A22-42FF-A292-F64A71BBFAEE}" presName="iconBgRect" presStyleLbl="bgShp" presStyleIdx="4" presStyleCnt="7"/>
      <dgm:spPr/>
    </dgm:pt>
    <dgm:pt modelId="{08C1C6AD-931B-462C-BC42-1743E11CA993}" type="pres">
      <dgm:prSet presAssocID="{86F308F5-4A22-42FF-A292-F64A71BBFAEE}"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cales of Justice"/>
        </a:ext>
      </dgm:extLst>
    </dgm:pt>
    <dgm:pt modelId="{E030B163-0819-4662-B1CF-97479437CD7E}" type="pres">
      <dgm:prSet presAssocID="{86F308F5-4A22-42FF-A292-F64A71BBFAEE}" presName="spaceRect" presStyleCnt="0"/>
      <dgm:spPr/>
    </dgm:pt>
    <dgm:pt modelId="{EF8D2BE7-110B-4FB9-BDA0-8554796192C9}" type="pres">
      <dgm:prSet presAssocID="{86F308F5-4A22-42FF-A292-F64A71BBFAEE}" presName="textRect" presStyleLbl="revTx" presStyleIdx="4" presStyleCnt="7">
        <dgm:presLayoutVars>
          <dgm:chMax val="1"/>
          <dgm:chPref val="1"/>
        </dgm:presLayoutVars>
      </dgm:prSet>
      <dgm:spPr/>
    </dgm:pt>
    <dgm:pt modelId="{D08438F1-55FD-4858-BCDF-29D1837FA9C6}" type="pres">
      <dgm:prSet presAssocID="{B315EEB9-F432-43EB-BF99-65AF0955CCF2}" presName="sibTrans" presStyleLbl="sibTrans2D1" presStyleIdx="0" presStyleCnt="0"/>
      <dgm:spPr/>
    </dgm:pt>
    <dgm:pt modelId="{92EB8387-714E-427A-95A7-A53C3DAD86C3}" type="pres">
      <dgm:prSet presAssocID="{F4D915B7-7708-47B8-B362-7253BCBCB435}" presName="compNode" presStyleCnt="0"/>
      <dgm:spPr/>
    </dgm:pt>
    <dgm:pt modelId="{6F756693-4CAF-49D9-AAED-53E95351863B}" type="pres">
      <dgm:prSet presAssocID="{F4D915B7-7708-47B8-B362-7253BCBCB435}" presName="iconBgRect" presStyleLbl="bgShp" presStyleIdx="5" presStyleCnt="7"/>
      <dgm:spPr/>
    </dgm:pt>
    <dgm:pt modelId="{9382017C-84BB-40DC-901D-C9C1676CC9AF}" type="pres">
      <dgm:prSet presAssocID="{F4D915B7-7708-47B8-B362-7253BCBCB435}"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Team"/>
        </a:ext>
      </dgm:extLst>
    </dgm:pt>
    <dgm:pt modelId="{899685EC-300E-4E03-AF05-875E85B08E89}" type="pres">
      <dgm:prSet presAssocID="{F4D915B7-7708-47B8-B362-7253BCBCB435}" presName="spaceRect" presStyleCnt="0"/>
      <dgm:spPr/>
    </dgm:pt>
    <dgm:pt modelId="{CACF9C3D-04C5-43B6-9915-EF26FD638395}" type="pres">
      <dgm:prSet presAssocID="{F4D915B7-7708-47B8-B362-7253BCBCB435}" presName="textRect" presStyleLbl="revTx" presStyleIdx="5" presStyleCnt="7">
        <dgm:presLayoutVars>
          <dgm:chMax val="1"/>
          <dgm:chPref val="1"/>
        </dgm:presLayoutVars>
      </dgm:prSet>
      <dgm:spPr/>
    </dgm:pt>
    <dgm:pt modelId="{E3717508-6072-437D-9488-99F2E98281BC}" type="pres">
      <dgm:prSet presAssocID="{8EA1538B-399C-4926-88E3-F42EB9E0EE3A}" presName="sibTrans" presStyleLbl="sibTrans2D1" presStyleIdx="0" presStyleCnt="0"/>
      <dgm:spPr/>
    </dgm:pt>
    <dgm:pt modelId="{8D6E3B6D-B303-441B-9C53-1E898B91CEE1}" type="pres">
      <dgm:prSet presAssocID="{A1CF22A2-AEBE-41DC-BC0B-B54B113401EF}" presName="compNode" presStyleCnt="0"/>
      <dgm:spPr/>
    </dgm:pt>
    <dgm:pt modelId="{05938E22-A2F3-4AB1-9AE5-CF41E2F7DAFD}" type="pres">
      <dgm:prSet presAssocID="{A1CF22A2-AEBE-41DC-BC0B-B54B113401EF}" presName="iconBgRect" presStyleLbl="bgShp" presStyleIdx="6" presStyleCnt="7" custLinFactX="198430" custLinFactNeighborX="200000" custLinFactNeighborY="-19566"/>
      <dgm:spPr/>
    </dgm:pt>
    <dgm:pt modelId="{6EFCB0FD-C828-4205-B477-5B267BA0C0BD}" type="pres">
      <dgm:prSet presAssocID="{A1CF22A2-AEBE-41DC-BC0B-B54B113401EF}" presName="iconRect" presStyleLbl="node1" presStyleIdx="6" presStyleCnt="7" custLinFactX="300000" custLinFactNeighborX="386950" custLinFactNeighborY="-33734"/>
      <dgm:spPr>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dgm:spPr>
      <dgm:extLst>
        <a:ext uri="{E40237B7-FDA0-4F09-8148-C483321AD2D9}">
          <dgm14:cNvPr xmlns:dgm14="http://schemas.microsoft.com/office/drawing/2010/diagram" id="0" name="" descr="Bar graph with downward trend"/>
        </a:ext>
      </dgm:extLst>
    </dgm:pt>
    <dgm:pt modelId="{AA6FAD4E-A50C-49AD-8644-902703B62C32}" type="pres">
      <dgm:prSet presAssocID="{A1CF22A2-AEBE-41DC-BC0B-B54B113401EF}" presName="spaceRect" presStyleCnt="0"/>
      <dgm:spPr/>
    </dgm:pt>
    <dgm:pt modelId="{0AF9DFA6-DF14-4915-85D5-AF0BCD58EB61}" type="pres">
      <dgm:prSet presAssocID="{A1CF22A2-AEBE-41DC-BC0B-B54B113401EF}" presName="textRect" presStyleLbl="revTx" presStyleIdx="6" presStyleCnt="7" custLinFactX="69030" custLinFactNeighborX="100000" custLinFactNeighborY="-19566">
        <dgm:presLayoutVars>
          <dgm:chMax val="1"/>
          <dgm:chPref val="1"/>
        </dgm:presLayoutVars>
      </dgm:prSet>
      <dgm:spPr/>
    </dgm:pt>
  </dgm:ptLst>
  <dgm:cxnLst>
    <dgm:cxn modelId="{56FF9C11-6769-4160-A40B-2A9D1CB969E0}" type="presOf" srcId="{8EA1538B-399C-4926-88E3-F42EB9E0EE3A}" destId="{E3717508-6072-437D-9488-99F2E98281BC}" srcOrd="0" destOrd="0" presId="urn:microsoft.com/office/officeart/2018/2/layout/IconCircleList"/>
    <dgm:cxn modelId="{003A0712-8F07-4DA6-8962-A46662B103C8}" srcId="{D7D4EB9F-6008-4BAD-AD26-C5F3B8851AB1}" destId="{7CD61CD3-5DAA-4911-9B7D-F28F4AB49B04}" srcOrd="3" destOrd="0" parTransId="{D86EE7B2-F590-4482-A2A0-3E206B54C924}" sibTransId="{64CBC643-5735-4E46-BD61-98809C8D8483}"/>
    <dgm:cxn modelId="{321B8319-BFB7-492E-B295-F42E6193CFB4}" type="presOf" srcId="{98B472C3-170F-437F-9A7E-8D70ACEACA54}" destId="{A9798B54-FF0E-481C-B4FD-61AC29511ABD}" srcOrd="0" destOrd="0" presId="urn:microsoft.com/office/officeart/2018/2/layout/IconCircleList"/>
    <dgm:cxn modelId="{BA2F071D-5574-4C61-A347-EA3F489E1FE3}" type="presOf" srcId="{F4D915B7-7708-47B8-B362-7253BCBCB435}" destId="{CACF9C3D-04C5-43B6-9915-EF26FD638395}" srcOrd="0" destOrd="0" presId="urn:microsoft.com/office/officeart/2018/2/layout/IconCircleList"/>
    <dgm:cxn modelId="{C859FB27-436C-4650-B456-4F37964173FA}" type="presOf" srcId="{20E4E35B-1CF8-49A6-8AFC-F39A95AABAF6}" destId="{D0727002-3868-4DE9-9A1C-D46EF43993CB}" srcOrd="0" destOrd="0" presId="urn:microsoft.com/office/officeart/2018/2/layout/IconCircleList"/>
    <dgm:cxn modelId="{84D9E53D-88B5-45A2-A373-6599D57A70E7}" srcId="{D7D4EB9F-6008-4BAD-AD26-C5F3B8851AB1}" destId="{98B472C3-170F-437F-9A7E-8D70ACEACA54}" srcOrd="0" destOrd="0" parTransId="{662760D0-7BE1-4EDB-A8C1-3C0C790E1B77}" sibTransId="{0253438E-0866-4933-A6DC-491930D55C9B}"/>
    <dgm:cxn modelId="{4FF9A45B-3170-4F1D-98F2-04286941D773}" type="presOf" srcId="{86F308F5-4A22-42FF-A292-F64A71BBFAEE}" destId="{EF8D2BE7-110B-4FB9-BDA0-8554796192C9}" srcOrd="0" destOrd="0" presId="urn:microsoft.com/office/officeart/2018/2/layout/IconCircleList"/>
    <dgm:cxn modelId="{956E2543-55F4-44C1-804E-48F9A77C52A4}" type="presOf" srcId="{D7D4EB9F-6008-4BAD-AD26-C5F3B8851AB1}" destId="{96A57001-5DD2-4C84-9278-DE7B7A548B54}" srcOrd="0" destOrd="0" presId="urn:microsoft.com/office/officeart/2018/2/layout/IconCircleList"/>
    <dgm:cxn modelId="{C623B26A-DB32-4BCE-BDD2-B1E2CC64749A}" srcId="{D7D4EB9F-6008-4BAD-AD26-C5F3B8851AB1}" destId="{A1CF22A2-AEBE-41DC-BC0B-B54B113401EF}" srcOrd="6" destOrd="0" parTransId="{260D89F4-15D2-4EB2-BB20-EA9B573F3B52}" sibTransId="{6975755B-296D-4BB4-B7FF-F1A89F118040}"/>
    <dgm:cxn modelId="{ED221573-50B8-4883-9CE4-E357E88FAC6A}" type="presOf" srcId="{A1CF22A2-AEBE-41DC-BC0B-B54B113401EF}" destId="{0AF9DFA6-DF14-4915-85D5-AF0BCD58EB61}" srcOrd="0" destOrd="0" presId="urn:microsoft.com/office/officeart/2018/2/layout/IconCircleList"/>
    <dgm:cxn modelId="{B2D01E58-B07A-4607-88E2-E2E2EF617218}" type="presOf" srcId="{B315EEB9-F432-43EB-BF99-65AF0955CCF2}" destId="{D08438F1-55FD-4858-BCDF-29D1837FA9C6}" srcOrd="0" destOrd="0" presId="urn:microsoft.com/office/officeart/2018/2/layout/IconCircleList"/>
    <dgm:cxn modelId="{1016D45A-18C9-4749-A171-45EBD75AC63A}" type="presOf" srcId="{E40D28D2-20D6-4E73-8FB4-F183EF8FDAAF}" destId="{B56FD5D0-99D9-4441-9721-1E1FDE5B61ED}" srcOrd="0" destOrd="0" presId="urn:microsoft.com/office/officeart/2018/2/layout/IconCircleList"/>
    <dgm:cxn modelId="{BC81127B-29D1-4BB1-9093-0FD9EDBDE721}" type="presOf" srcId="{CBA2A4C4-A83A-4287-9140-1A60FA5BAFF6}" destId="{7EFDBEC4-F19A-4E54-B3C8-D937780A5A46}" srcOrd="0" destOrd="0" presId="urn:microsoft.com/office/officeart/2018/2/layout/IconCircleList"/>
    <dgm:cxn modelId="{22039E8C-5BA7-4339-AF04-D79ABBC671EC}" type="presOf" srcId="{DE4046EF-F304-48D4-8248-AB59945C8362}" destId="{A4A6809A-243B-4D94-84F2-488B278D1D04}" srcOrd="0" destOrd="0" presId="urn:microsoft.com/office/officeart/2018/2/layout/IconCircleList"/>
    <dgm:cxn modelId="{976220AD-5B46-4378-ADA5-CA9E360CE56F}" type="presOf" srcId="{7CD61CD3-5DAA-4911-9B7D-F28F4AB49B04}" destId="{8E417499-30E2-43F5-B707-1A19D9D136E5}" srcOrd="0" destOrd="0" presId="urn:microsoft.com/office/officeart/2018/2/layout/IconCircleList"/>
    <dgm:cxn modelId="{D77B53D8-2AC4-4A24-BD23-14BD61B8E2DB}" srcId="{D7D4EB9F-6008-4BAD-AD26-C5F3B8851AB1}" destId="{86F308F5-4A22-42FF-A292-F64A71BBFAEE}" srcOrd="4" destOrd="0" parTransId="{9C315711-3D8A-4C7C-9BE9-A0FF54A27DCA}" sibTransId="{B315EEB9-F432-43EB-BF99-65AF0955CCF2}"/>
    <dgm:cxn modelId="{88D28EDC-4C45-4633-88D6-0E59A4565BDC}" type="presOf" srcId="{64CBC643-5735-4E46-BD61-98809C8D8483}" destId="{9136C1AC-3F84-4CB9-94C6-4D2316BEFB3F}" srcOrd="0" destOrd="0" presId="urn:microsoft.com/office/officeart/2018/2/layout/IconCircleList"/>
    <dgm:cxn modelId="{B64968E8-39C6-42B9-96C0-D4086EEA18EB}" srcId="{D7D4EB9F-6008-4BAD-AD26-C5F3B8851AB1}" destId="{20E4E35B-1CF8-49A6-8AFC-F39A95AABAF6}" srcOrd="2" destOrd="0" parTransId="{891E294D-F258-4C98-8123-B27BDAE17FE4}" sibTransId="{E40D28D2-20D6-4E73-8FB4-F183EF8FDAAF}"/>
    <dgm:cxn modelId="{F17CA9FA-1929-4CC7-808D-3DCC30799747}" srcId="{D7D4EB9F-6008-4BAD-AD26-C5F3B8851AB1}" destId="{F4D915B7-7708-47B8-B362-7253BCBCB435}" srcOrd="5" destOrd="0" parTransId="{C1B59661-C211-4D3D-9B59-46DD0F5BC287}" sibTransId="{8EA1538B-399C-4926-88E3-F42EB9E0EE3A}"/>
    <dgm:cxn modelId="{376200FC-72A7-4A79-A475-CEF319E0A812}" srcId="{D7D4EB9F-6008-4BAD-AD26-C5F3B8851AB1}" destId="{CBA2A4C4-A83A-4287-9140-1A60FA5BAFF6}" srcOrd="1" destOrd="0" parTransId="{AE0A8772-F2A7-46DC-8A39-CF6376244D9C}" sibTransId="{DE4046EF-F304-48D4-8248-AB59945C8362}"/>
    <dgm:cxn modelId="{8FE40FFD-35C1-44E2-954E-6936EADBD119}" type="presOf" srcId="{0253438E-0866-4933-A6DC-491930D55C9B}" destId="{C3329A9F-0E0D-40D7-828D-7FD87214D113}" srcOrd="0" destOrd="0" presId="urn:microsoft.com/office/officeart/2018/2/layout/IconCircleList"/>
    <dgm:cxn modelId="{15042633-4C54-4944-92EF-F6D897A274A2}" type="presParOf" srcId="{96A57001-5DD2-4C84-9278-DE7B7A548B54}" destId="{02BDFE50-D22C-4B21-B27A-999AF014A22C}" srcOrd="0" destOrd="0" presId="urn:microsoft.com/office/officeart/2018/2/layout/IconCircleList"/>
    <dgm:cxn modelId="{CE824D90-355B-4A80-8E54-560B2E60796C}" type="presParOf" srcId="{02BDFE50-D22C-4B21-B27A-999AF014A22C}" destId="{4AF4F4CB-4339-4308-A104-6DDFD3360015}" srcOrd="0" destOrd="0" presId="urn:microsoft.com/office/officeart/2018/2/layout/IconCircleList"/>
    <dgm:cxn modelId="{4B62E1A6-5584-4D19-88B1-0011AAF753C3}" type="presParOf" srcId="{4AF4F4CB-4339-4308-A104-6DDFD3360015}" destId="{0C118709-9700-4A88-BD37-9824FC28A04D}" srcOrd="0" destOrd="0" presId="urn:microsoft.com/office/officeart/2018/2/layout/IconCircleList"/>
    <dgm:cxn modelId="{DEBD845F-DDAA-4797-8397-3123CE5EE7C9}" type="presParOf" srcId="{4AF4F4CB-4339-4308-A104-6DDFD3360015}" destId="{A4E6A449-FBAE-4A8B-99C4-0CF6496AF255}" srcOrd="1" destOrd="0" presId="urn:microsoft.com/office/officeart/2018/2/layout/IconCircleList"/>
    <dgm:cxn modelId="{020AAA28-7263-48E5-854C-8E9CDE523845}" type="presParOf" srcId="{4AF4F4CB-4339-4308-A104-6DDFD3360015}" destId="{665260C4-F2B9-4555-974E-043DE5D41A68}" srcOrd="2" destOrd="0" presId="urn:microsoft.com/office/officeart/2018/2/layout/IconCircleList"/>
    <dgm:cxn modelId="{DAA07013-B5C0-4EEB-9F70-21B5E90B1F39}" type="presParOf" srcId="{4AF4F4CB-4339-4308-A104-6DDFD3360015}" destId="{A9798B54-FF0E-481C-B4FD-61AC29511ABD}" srcOrd="3" destOrd="0" presId="urn:microsoft.com/office/officeart/2018/2/layout/IconCircleList"/>
    <dgm:cxn modelId="{DA1925F9-1DCD-42D1-87DD-35DAFBA1F6AA}" type="presParOf" srcId="{02BDFE50-D22C-4B21-B27A-999AF014A22C}" destId="{C3329A9F-0E0D-40D7-828D-7FD87214D113}" srcOrd="1" destOrd="0" presId="urn:microsoft.com/office/officeart/2018/2/layout/IconCircleList"/>
    <dgm:cxn modelId="{F483792B-D363-4D0C-90D6-ABF3DE9AAF26}" type="presParOf" srcId="{02BDFE50-D22C-4B21-B27A-999AF014A22C}" destId="{2A105B99-44AD-4F7C-AD1E-37B10CD73E63}" srcOrd="2" destOrd="0" presId="urn:microsoft.com/office/officeart/2018/2/layout/IconCircleList"/>
    <dgm:cxn modelId="{EA7C3496-2D0B-46EA-9C10-596C5B60F12F}" type="presParOf" srcId="{2A105B99-44AD-4F7C-AD1E-37B10CD73E63}" destId="{2AA1E338-7F8D-46AB-9DD1-AA03F0E59F8A}" srcOrd="0" destOrd="0" presId="urn:microsoft.com/office/officeart/2018/2/layout/IconCircleList"/>
    <dgm:cxn modelId="{A69BCE9E-4D30-4DC3-B2D6-36EE46C807A5}" type="presParOf" srcId="{2A105B99-44AD-4F7C-AD1E-37B10CD73E63}" destId="{5CDF6F9E-6080-4C57-940F-C473994A66B3}" srcOrd="1" destOrd="0" presId="urn:microsoft.com/office/officeart/2018/2/layout/IconCircleList"/>
    <dgm:cxn modelId="{EB5D8FA6-DCC5-45AA-AE63-17DB4FF4428A}" type="presParOf" srcId="{2A105B99-44AD-4F7C-AD1E-37B10CD73E63}" destId="{85C24A3E-EA8E-46F7-9F12-39AEA5FEF4DA}" srcOrd="2" destOrd="0" presId="urn:microsoft.com/office/officeart/2018/2/layout/IconCircleList"/>
    <dgm:cxn modelId="{524D4DE0-BD0D-4189-AFE5-424C0F40D71F}" type="presParOf" srcId="{2A105B99-44AD-4F7C-AD1E-37B10CD73E63}" destId="{7EFDBEC4-F19A-4E54-B3C8-D937780A5A46}" srcOrd="3" destOrd="0" presId="urn:microsoft.com/office/officeart/2018/2/layout/IconCircleList"/>
    <dgm:cxn modelId="{D42AEAB8-575D-46A4-A4CF-D38759879383}" type="presParOf" srcId="{02BDFE50-D22C-4B21-B27A-999AF014A22C}" destId="{A4A6809A-243B-4D94-84F2-488B278D1D04}" srcOrd="3" destOrd="0" presId="urn:microsoft.com/office/officeart/2018/2/layout/IconCircleList"/>
    <dgm:cxn modelId="{CD645222-7233-4FB0-91F5-4F7329494C0C}" type="presParOf" srcId="{02BDFE50-D22C-4B21-B27A-999AF014A22C}" destId="{F31EB2DD-518C-434E-A8BA-0CFBDC763B3B}" srcOrd="4" destOrd="0" presId="urn:microsoft.com/office/officeart/2018/2/layout/IconCircleList"/>
    <dgm:cxn modelId="{762C070D-E021-41B5-BC1A-C171E97E9654}" type="presParOf" srcId="{F31EB2DD-518C-434E-A8BA-0CFBDC763B3B}" destId="{AFD6A82F-7E0C-40FA-8998-9DDBFC92EF15}" srcOrd="0" destOrd="0" presId="urn:microsoft.com/office/officeart/2018/2/layout/IconCircleList"/>
    <dgm:cxn modelId="{EE567248-4274-49B8-BD51-85E5BE67D7FD}" type="presParOf" srcId="{F31EB2DD-518C-434E-A8BA-0CFBDC763B3B}" destId="{00882227-E9AE-40B3-8F69-864DA329CC81}" srcOrd="1" destOrd="0" presId="urn:microsoft.com/office/officeart/2018/2/layout/IconCircleList"/>
    <dgm:cxn modelId="{5F27CFD0-4EC1-44E3-80E7-5522806845F1}" type="presParOf" srcId="{F31EB2DD-518C-434E-A8BA-0CFBDC763B3B}" destId="{54DA9304-A4D1-40A0-9D65-44A9289BFD3E}" srcOrd="2" destOrd="0" presId="urn:microsoft.com/office/officeart/2018/2/layout/IconCircleList"/>
    <dgm:cxn modelId="{93CA1728-380D-4A48-B8A8-850F68068727}" type="presParOf" srcId="{F31EB2DD-518C-434E-A8BA-0CFBDC763B3B}" destId="{D0727002-3868-4DE9-9A1C-D46EF43993CB}" srcOrd="3" destOrd="0" presId="urn:microsoft.com/office/officeart/2018/2/layout/IconCircleList"/>
    <dgm:cxn modelId="{E9E8103F-3DA6-4630-B9CC-2DC9A9030AE8}" type="presParOf" srcId="{02BDFE50-D22C-4B21-B27A-999AF014A22C}" destId="{B56FD5D0-99D9-4441-9721-1E1FDE5B61ED}" srcOrd="5" destOrd="0" presId="urn:microsoft.com/office/officeart/2018/2/layout/IconCircleList"/>
    <dgm:cxn modelId="{DC9D8313-9CFF-4E6A-B434-042BFF8245F6}" type="presParOf" srcId="{02BDFE50-D22C-4B21-B27A-999AF014A22C}" destId="{F82A71E0-41A4-47D1-A0D3-B4B7821A22B1}" srcOrd="6" destOrd="0" presId="urn:microsoft.com/office/officeart/2018/2/layout/IconCircleList"/>
    <dgm:cxn modelId="{14C30A3B-2122-4CB4-949D-93BC8DC2BBF5}" type="presParOf" srcId="{F82A71E0-41A4-47D1-A0D3-B4B7821A22B1}" destId="{98C29181-8F9C-4261-96FE-EB058F307092}" srcOrd="0" destOrd="0" presId="urn:microsoft.com/office/officeart/2018/2/layout/IconCircleList"/>
    <dgm:cxn modelId="{C36B3DDD-A992-4F2E-9FDA-6CC8C5D7D63B}" type="presParOf" srcId="{F82A71E0-41A4-47D1-A0D3-B4B7821A22B1}" destId="{2537DF26-3D17-4DE4-B653-131B65F7C4E2}" srcOrd="1" destOrd="0" presId="urn:microsoft.com/office/officeart/2018/2/layout/IconCircleList"/>
    <dgm:cxn modelId="{7E5CD1F2-548E-4B4E-A0A3-0242155E6CF4}" type="presParOf" srcId="{F82A71E0-41A4-47D1-A0D3-B4B7821A22B1}" destId="{2A5BF9D3-E6E4-4517-B5A1-71C50FF10A13}" srcOrd="2" destOrd="0" presId="urn:microsoft.com/office/officeart/2018/2/layout/IconCircleList"/>
    <dgm:cxn modelId="{9292A7D4-63E0-4966-B28D-39235EFBA6DC}" type="presParOf" srcId="{F82A71E0-41A4-47D1-A0D3-B4B7821A22B1}" destId="{8E417499-30E2-43F5-B707-1A19D9D136E5}" srcOrd="3" destOrd="0" presId="urn:microsoft.com/office/officeart/2018/2/layout/IconCircleList"/>
    <dgm:cxn modelId="{B4154280-FF06-4531-A4BF-86ADB3637A9D}" type="presParOf" srcId="{02BDFE50-D22C-4B21-B27A-999AF014A22C}" destId="{9136C1AC-3F84-4CB9-94C6-4D2316BEFB3F}" srcOrd="7" destOrd="0" presId="urn:microsoft.com/office/officeart/2018/2/layout/IconCircleList"/>
    <dgm:cxn modelId="{CCC3C682-D928-4225-930A-D367F7E01A98}" type="presParOf" srcId="{02BDFE50-D22C-4B21-B27A-999AF014A22C}" destId="{67B120A8-9094-4E1D-90F7-742A4C38EF8B}" srcOrd="8" destOrd="0" presId="urn:microsoft.com/office/officeart/2018/2/layout/IconCircleList"/>
    <dgm:cxn modelId="{CC966BB8-6F12-4E19-853D-09FE55C7ACA5}" type="presParOf" srcId="{67B120A8-9094-4E1D-90F7-742A4C38EF8B}" destId="{2EE8C7EC-B50E-44E2-B45E-8DEA84631F0C}" srcOrd="0" destOrd="0" presId="urn:microsoft.com/office/officeart/2018/2/layout/IconCircleList"/>
    <dgm:cxn modelId="{F957D32F-3A01-402F-8944-397F34342956}" type="presParOf" srcId="{67B120A8-9094-4E1D-90F7-742A4C38EF8B}" destId="{08C1C6AD-931B-462C-BC42-1743E11CA993}" srcOrd="1" destOrd="0" presId="urn:microsoft.com/office/officeart/2018/2/layout/IconCircleList"/>
    <dgm:cxn modelId="{E39477CD-1237-4308-9E75-78781CB348F7}" type="presParOf" srcId="{67B120A8-9094-4E1D-90F7-742A4C38EF8B}" destId="{E030B163-0819-4662-B1CF-97479437CD7E}" srcOrd="2" destOrd="0" presId="urn:microsoft.com/office/officeart/2018/2/layout/IconCircleList"/>
    <dgm:cxn modelId="{C2180EF0-CA64-46AD-96A5-395B6A6B4B13}" type="presParOf" srcId="{67B120A8-9094-4E1D-90F7-742A4C38EF8B}" destId="{EF8D2BE7-110B-4FB9-BDA0-8554796192C9}" srcOrd="3" destOrd="0" presId="urn:microsoft.com/office/officeart/2018/2/layout/IconCircleList"/>
    <dgm:cxn modelId="{E39C0BC6-127F-40C1-BDD2-731909E14567}" type="presParOf" srcId="{02BDFE50-D22C-4B21-B27A-999AF014A22C}" destId="{D08438F1-55FD-4858-BCDF-29D1837FA9C6}" srcOrd="9" destOrd="0" presId="urn:microsoft.com/office/officeart/2018/2/layout/IconCircleList"/>
    <dgm:cxn modelId="{14313933-28CD-4C70-85EF-94C3B8DC4D6A}" type="presParOf" srcId="{02BDFE50-D22C-4B21-B27A-999AF014A22C}" destId="{92EB8387-714E-427A-95A7-A53C3DAD86C3}" srcOrd="10" destOrd="0" presId="urn:microsoft.com/office/officeart/2018/2/layout/IconCircleList"/>
    <dgm:cxn modelId="{5E54ADC7-32DE-44D6-9126-9AB972D2266B}" type="presParOf" srcId="{92EB8387-714E-427A-95A7-A53C3DAD86C3}" destId="{6F756693-4CAF-49D9-AAED-53E95351863B}" srcOrd="0" destOrd="0" presId="urn:microsoft.com/office/officeart/2018/2/layout/IconCircleList"/>
    <dgm:cxn modelId="{56FE2AB3-DC53-4676-9FDD-A1628DECB117}" type="presParOf" srcId="{92EB8387-714E-427A-95A7-A53C3DAD86C3}" destId="{9382017C-84BB-40DC-901D-C9C1676CC9AF}" srcOrd="1" destOrd="0" presId="urn:microsoft.com/office/officeart/2018/2/layout/IconCircleList"/>
    <dgm:cxn modelId="{514BD4AA-D527-4314-8A39-AF4C532BAEF6}" type="presParOf" srcId="{92EB8387-714E-427A-95A7-A53C3DAD86C3}" destId="{899685EC-300E-4E03-AF05-875E85B08E89}" srcOrd="2" destOrd="0" presId="urn:microsoft.com/office/officeart/2018/2/layout/IconCircleList"/>
    <dgm:cxn modelId="{4CE151F4-B522-42F4-ADB4-F455B3BCC1E4}" type="presParOf" srcId="{92EB8387-714E-427A-95A7-A53C3DAD86C3}" destId="{CACF9C3D-04C5-43B6-9915-EF26FD638395}" srcOrd="3" destOrd="0" presId="urn:microsoft.com/office/officeart/2018/2/layout/IconCircleList"/>
    <dgm:cxn modelId="{E1AE9DCD-AED6-48ED-B06C-7A4A19FF9DBD}" type="presParOf" srcId="{02BDFE50-D22C-4B21-B27A-999AF014A22C}" destId="{E3717508-6072-437D-9488-99F2E98281BC}" srcOrd="11" destOrd="0" presId="urn:microsoft.com/office/officeart/2018/2/layout/IconCircleList"/>
    <dgm:cxn modelId="{C5884A7B-6DAB-4333-8604-D06D72FF030C}" type="presParOf" srcId="{02BDFE50-D22C-4B21-B27A-999AF014A22C}" destId="{8D6E3B6D-B303-441B-9C53-1E898B91CEE1}" srcOrd="12" destOrd="0" presId="urn:microsoft.com/office/officeart/2018/2/layout/IconCircleList"/>
    <dgm:cxn modelId="{6AA25E4A-6792-4C6F-AB40-62F635A88C4E}" type="presParOf" srcId="{8D6E3B6D-B303-441B-9C53-1E898B91CEE1}" destId="{05938E22-A2F3-4AB1-9AE5-CF41E2F7DAFD}" srcOrd="0" destOrd="0" presId="urn:microsoft.com/office/officeart/2018/2/layout/IconCircleList"/>
    <dgm:cxn modelId="{B41DB04D-0492-494A-BF42-1F2943F7AD1C}" type="presParOf" srcId="{8D6E3B6D-B303-441B-9C53-1E898B91CEE1}" destId="{6EFCB0FD-C828-4205-B477-5B267BA0C0BD}" srcOrd="1" destOrd="0" presId="urn:microsoft.com/office/officeart/2018/2/layout/IconCircleList"/>
    <dgm:cxn modelId="{032F598B-BDD3-47CF-B185-059269646D90}" type="presParOf" srcId="{8D6E3B6D-B303-441B-9C53-1E898B91CEE1}" destId="{AA6FAD4E-A50C-49AD-8644-902703B62C32}" srcOrd="2" destOrd="0" presId="urn:microsoft.com/office/officeart/2018/2/layout/IconCircleList"/>
    <dgm:cxn modelId="{1D6F3937-6B5B-48EC-A8D5-7EE6C6ED1E58}" type="presParOf" srcId="{8D6E3B6D-B303-441B-9C53-1E898B91CEE1}" destId="{0AF9DFA6-DF14-4915-85D5-AF0BCD58EB61}"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9D7803-36C1-4B53-AB35-B446F9996A09}"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EB9657B9-58CB-4494-8A08-F2C67147CBDF}">
      <dgm:prSet/>
      <dgm:spPr/>
      <dgm:t>
        <a:bodyPr/>
        <a:lstStyle/>
        <a:p>
          <a:r>
            <a:rPr lang="en-US" dirty="0"/>
            <a:t>Budget balanced year-to-year</a:t>
          </a:r>
        </a:p>
      </dgm:t>
    </dgm:pt>
    <dgm:pt modelId="{CEC80B39-E009-4B6F-BA02-3F1FCEFCF7B8}" type="parTrans" cxnId="{BA64594A-FAB7-45F8-92E6-09FDC7CB747F}">
      <dgm:prSet/>
      <dgm:spPr/>
      <dgm:t>
        <a:bodyPr/>
        <a:lstStyle/>
        <a:p>
          <a:endParaRPr lang="en-US"/>
        </a:p>
      </dgm:t>
    </dgm:pt>
    <dgm:pt modelId="{F2D164C3-3194-4268-9DBE-B8A7880DF495}" type="sibTrans" cxnId="{BA64594A-FAB7-45F8-92E6-09FDC7CB747F}">
      <dgm:prSet/>
      <dgm:spPr/>
      <dgm:t>
        <a:bodyPr/>
        <a:lstStyle/>
        <a:p>
          <a:endParaRPr lang="en-US"/>
        </a:p>
      </dgm:t>
    </dgm:pt>
    <dgm:pt modelId="{093A97F6-EE24-4E1C-ACA3-43B7E3929973}">
      <dgm:prSet/>
      <dgm:spPr/>
      <dgm:t>
        <a:bodyPr/>
        <a:lstStyle/>
        <a:p>
          <a:r>
            <a:rPr lang="en-US" dirty="0"/>
            <a:t>PEPRA - additional pension reform / new CalPERS policies</a:t>
          </a:r>
        </a:p>
      </dgm:t>
    </dgm:pt>
    <dgm:pt modelId="{8D736828-DF4F-4151-B4B9-790C5C0DE7CF}" type="parTrans" cxnId="{0D4255B7-04F7-4402-AFF9-ABAED26F0873}">
      <dgm:prSet/>
      <dgm:spPr/>
      <dgm:t>
        <a:bodyPr/>
        <a:lstStyle/>
        <a:p>
          <a:endParaRPr lang="en-US"/>
        </a:p>
      </dgm:t>
    </dgm:pt>
    <dgm:pt modelId="{E8C03F3C-04B2-4E15-A120-7C2E77850CFE}" type="sibTrans" cxnId="{0D4255B7-04F7-4402-AFF9-ABAED26F0873}">
      <dgm:prSet/>
      <dgm:spPr/>
      <dgm:t>
        <a:bodyPr/>
        <a:lstStyle/>
        <a:p>
          <a:endParaRPr lang="en-US"/>
        </a:p>
      </dgm:t>
    </dgm:pt>
    <dgm:pt modelId="{E7FA4C47-05E2-4B38-8866-9DBE17CDBF62}">
      <dgm:prSet/>
      <dgm:spPr/>
      <dgm:t>
        <a:bodyPr/>
        <a:lstStyle/>
        <a:p>
          <a:r>
            <a:rPr lang="en-US"/>
            <a:t>No cost-of-living adjustments for staff</a:t>
          </a:r>
        </a:p>
      </dgm:t>
    </dgm:pt>
    <dgm:pt modelId="{A18F4679-A8F1-4429-A796-39571C755B08}" type="parTrans" cxnId="{40AA4E66-E11D-4CAD-AEF4-5683D50C77DB}">
      <dgm:prSet/>
      <dgm:spPr/>
      <dgm:t>
        <a:bodyPr/>
        <a:lstStyle/>
        <a:p>
          <a:endParaRPr lang="en-US"/>
        </a:p>
      </dgm:t>
    </dgm:pt>
    <dgm:pt modelId="{61DF1696-4FA1-458D-9C60-6CD85F66018C}" type="sibTrans" cxnId="{40AA4E66-E11D-4CAD-AEF4-5683D50C77DB}">
      <dgm:prSet/>
      <dgm:spPr/>
      <dgm:t>
        <a:bodyPr/>
        <a:lstStyle/>
        <a:p>
          <a:endParaRPr lang="en-US"/>
        </a:p>
      </dgm:t>
    </dgm:pt>
    <dgm:pt modelId="{84E0DE27-63A4-4339-A965-644C51EEE68B}">
      <dgm:prSet/>
      <dgm:spPr/>
      <dgm:t>
        <a:bodyPr/>
        <a:lstStyle/>
        <a:p>
          <a:r>
            <a:rPr lang="en-US"/>
            <a:t>No new local revenue sources implemented</a:t>
          </a:r>
        </a:p>
      </dgm:t>
    </dgm:pt>
    <dgm:pt modelId="{9EB4DC7E-D5E0-48A2-BEFA-D7E60109C740}" type="parTrans" cxnId="{03CC4904-24B7-4679-85FE-C0634D7300C5}">
      <dgm:prSet/>
      <dgm:spPr/>
      <dgm:t>
        <a:bodyPr/>
        <a:lstStyle/>
        <a:p>
          <a:endParaRPr lang="en-US"/>
        </a:p>
      </dgm:t>
    </dgm:pt>
    <dgm:pt modelId="{D79EC853-B76E-45DD-8F28-4624C870979D}" type="sibTrans" cxnId="{03CC4904-24B7-4679-85FE-C0634D7300C5}">
      <dgm:prSet/>
      <dgm:spPr/>
      <dgm:t>
        <a:bodyPr/>
        <a:lstStyle/>
        <a:p>
          <a:endParaRPr lang="en-US"/>
        </a:p>
      </dgm:t>
    </dgm:pt>
    <dgm:pt modelId="{33DB2890-14D1-4F3F-9558-D1E6EDF24564}">
      <dgm:prSet/>
      <dgm:spPr/>
      <dgm:t>
        <a:bodyPr/>
        <a:lstStyle/>
        <a:p>
          <a:r>
            <a:rPr lang="en-US"/>
            <a:t>No General Fund investment in roads / infrastructure</a:t>
          </a:r>
        </a:p>
      </dgm:t>
    </dgm:pt>
    <dgm:pt modelId="{9B87E7F2-9989-4BF6-81F0-6FE824B68338}" type="parTrans" cxnId="{8AD98C16-F9DB-4AF2-AA4F-6C136D0232D5}">
      <dgm:prSet/>
      <dgm:spPr/>
      <dgm:t>
        <a:bodyPr/>
        <a:lstStyle/>
        <a:p>
          <a:endParaRPr lang="en-US"/>
        </a:p>
      </dgm:t>
    </dgm:pt>
    <dgm:pt modelId="{F5CD3EAC-5AE0-4231-8EA8-0CBAD6088B71}" type="sibTrans" cxnId="{8AD98C16-F9DB-4AF2-AA4F-6C136D0232D5}">
      <dgm:prSet/>
      <dgm:spPr/>
      <dgm:t>
        <a:bodyPr/>
        <a:lstStyle/>
        <a:p>
          <a:endParaRPr lang="en-US"/>
        </a:p>
      </dgm:t>
    </dgm:pt>
    <dgm:pt modelId="{4D595EF5-EF96-48A1-8261-37AFD102E2FA}">
      <dgm:prSet/>
      <dgm:spPr/>
      <dgm:t>
        <a:bodyPr/>
        <a:lstStyle/>
        <a:p>
          <a:r>
            <a:rPr lang="en-US"/>
            <a:t>Negligible investment in technology</a:t>
          </a:r>
        </a:p>
      </dgm:t>
    </dgm:pt>
    <dgm:pt modelId="{8B2689FA-6811-4365-80C8-5DBB445A7289}" type="parTrans" cxnId="{E7BF90CD-C5F8-4458-AAB4-57B1CF194ADA}">
      <dgm:prSet/>
      <dgm:spPr/>
      <dgm:t>
        <a:bodyPr/>
        <a:lstStyle/>
        <a:p>
          <a:endParaRPr lang="en-US"/>
        </a:p>
      </dgm:t>
    </dgm:pt>
    <dgm:pt modelId="{FF4AEED0-2CC1-4CF9-89A1-A91BF10603E0}" type="sibTrans" cxnId="{E7BF90CD-C5F8-4458-AAB4-57B1CF194ADA}">
      <dgm:prSet/>
      <dgm:spPr/>
      <dgm:t>
        <a:bodyPr/>
        <a:lstStyle/>
        <a:p>
          <a:endParaRPr lang="en-US"/>
        </a:p>
      </dgm:t>
    </dgm:pt>
    <dgm:pt modelId="{73BCB9C8-E377-43DE-A737-4A1A130BFFEC}">
      <dgm:prSet/>
      <dgm:spPr/>
      <dgm:t>
        <a:bodyPr/>
        <a:lstStyle/>
        <a:p>
          <a:r>
            <a:rPr lang="en-US" dirty="0"/>
            <a:t>Slow build-up of reserves – currently at about 9%</a:t>
          </a:r>
        </a:p>
      </dgm:t>
    </dgm:pt>
    <dgm:pt modelId="{B05EE17B-56A4-4CC3-A80D-DC6A60970800}" type="parTrans" cxnId="{72DD3604-EA92-4C71-A810-B2888F50B695}">
      <dgm:prSet/>
      <dgm:spPr/>
      <dgm:t>
        <a:bodyPr/>
        <a:lstStyle/>
        <a:p>
          <a:endParaRPr lang="en-US"/>
        </a:p>
      </dgm:t>
    </dgm:pt>
    <dgm:pt modelId="{AEE2286F-41F1-4185-9F9B-127CFBBF4873}" type="sibTrans" cxnId="{72DD3604-EA92-4C71-A810-B2888F50B695}">
      <dgm:prSet/>
      <dgm:spPr/>
      <dgm:t>
        <a:bodyPr/>
        <a:lstStyle/>
        <a:p>
          <a:endParaRPr lang="en-US"/>
        </a:p>
      </dgm:t>
    </dgm:pt>
    <dgm:pt modelId="{D55B5592-6AB3-461C-98C7-471F25DF4797}" type="pres">
      <dgm:prSet presAssocID="{BE9D7803-36C1-4B53-AB35-B446F9996A09}" presName="Name0" presStyleCnt="0">
        <dgm:presLayoutVars>
          <dgm:chMax val="7"/>
          <dgm:chPref val="7"/>
          <dgm:dir/>
        </dgm:presLayoutVars>
      </dgm:prSet>
      <dgm:spPr/>
    </dgm:pt>
    <dgm:pt modelId="{3FB9B649-0E29-45A4-9121-EA4B6D4B05E5}" type="pres">
      <dgm:prSet presAssocID="{BE9D7803-36C1-4B53-AB35-B446F9996A09}" presName="Name1" presStyleCnt="0"/>
      <dgm:spPr/>
    </dgm:pt>
    <dgm:pt modelId="{2C2C1E94-3611-4334-A43F-92BDCB16F558}" type="pres">
      <dgm:prSet presAssocID="{BE9D7803-36C1-4B53-AB35-B446F9996A09}" presName="cycle" presStyleCnt="0"/>
      <dgm:spPr/>
    </dgm:pt>
    <dgm:pt modelId="{E2B4D0CE-88B6-4E7F-A1A6-B04EFACE46D1}" type="pres">
      <dgm:prSet presAssocID="{BE9D7803-36C1-4B53-AB35-B446F9996A09}" presName="srcNode" presStyleLbl="node1" presStyleIdx="0" presStyleCnt="7"/>
      <dgm:spPr/>
    </dgm:pt>
    <dgm:pt modelId="{46B8F974-24F5-40CC-92F7-8A9F301B412E}" type="pres">
      <dgm:prSet presAssocID="{BE9D7803-36C1-4B53-AB35-B446F9996A09}" presName="conn" presStyleLbl="parChTrans1D2" presStyleIdx="0" presStyleCnt="1"/>
      <dgm:spPr/>
    </dgm:pt>
    <dgm:pt modelId="{4E4CFF2E-B0BE-4677-BD32-A69CBD52FCE6}" type="pres">
      <dgm:prSet presAssocID="{BE9D7803-36C1-4B53-AB35-B446F9996A09}" presName="extraNode" presStyleLbl="node1" presStyleIdx="0" presStyleCnt="7"/>
      <dgm:spPr/>
    </dgm:pt>
    <dgm:pt modelId="{D8EF4E5D-900A-4F3B-A893-4DDEA2D74CE4}" type="pres">
      <dgm:prSet presAssocID="{BE9D7803-36C1-4B53-AB35-B446F9996A09}" presName="dstNode" presStyleLbl="node1" presStyleIdx="0" presStyleCnt="7"/>
      <dgm:spPr/>
    </dgm:pt>
    <dgm:pt modelId="{C433AD64-BB38-45A4-9144-CFC36305E552}" type="pres">
      <dgm:prSet presAssocID="{EB9657B9-58CB-4494-8A08-F2C67147CBDF}" presName="text_1" presStyleLbl="node1" presStyleIdx="0" presStyleCnt="7">
        <dgm:presLayoutVars>
          <dgm:bulletEnabled val="1"/>
        </dgm:presLayoutVars>
      </dgm:prSet>
      <dgm:spPr/>
    </dgm:pt>
    <dgm:pt modelId="{A927CCB4-520F-443C-81DE-2D3D019BC3C5}" type="pres">
      <dgm:prSet presAssocID="{EB9657B9-58CB-4494-8A08-F2C67147CBDF}" presName="accent_1" presStyleCnt="0"/>
      <dgm:spPr/>
    </dgm:pt>
    <dgm:pt modelId="{45A0648A-E7ED-48CF-B22E-4D42FC1AEEE0}" type="pres">
      <dgm:prSet presAssocID="{EB9657B9-58CB-4494-8A08-F2C67147CBDF}" presName="accentRepeatNode" presStyleLbl="solidFgAcc1" presStyleIdx="0" presStyleCnt="7"/>
      <dgm:spPr/>
    </dgm:pt>
    <dgm:pt modelId="{4BD2891C-635D-4C2D-A2B6-CA6D8EB2DBBE}" type="pres">
      <dgm:prSet presAssocID="{093A97F6-EE24-4E1C-ACA3-43B7E3929973}" presName="text_2" presStyleLbl="node1" presStyleIdx="1" presStyleCnt="7">
        <dgm:presLayoutVars>
          <dgm:bulletEnabled val="1"/>
        </dgm:presLayoutVars>
      </dgm:prSet>
      <dgm:spPr/>
    </dgm:pt>
    <dgm:pt modelId="{306610B3-FDA3-4F27-AC5C-DB2046259BF7}" type="pres">
      <dgm:prSet presAssocID="{093A97F6-EE24-4E1C-ACA3-43B7E3929973}" presName="accent_2" presStyleCnt="0"/>
      <dgm:spPr/>
    </dgm:pt>
    <dgm:pt modelId="{D56D5E43-1323-41D0-BFA1-2411E824ADB4}" type="pres">
      <dgm:prSet presAssocID="{093A97F6-EE24-4E1C-ACA3-43B7E3929973}" presName="accentRepeatNode" presStyleLbl="solidFgAcc1" presStyleIdx="1" presStyleCnt="7"/>
      <dgm:spPr/>
    </dgm:pt>
    <dgm:pt modelId="{DDACE653-CB17-4DB3-8F62-6082C007FD2E}" type="pres">
      <dgm:prSet presAssocID="{E7FA4C47-05E2-4B38-8866-9DBE17CDBF62}" presName="text_3" presStyleLbl="node1" presStyleIdx="2" presStyleCnt="7">
        <dgm:presLayoutVars>
          <dgm:bulletEnabled val="1"/>
        </dgm:presLayoutVars>
      </dgm:prSet>
      <dgm:spPr/>
    </dgm:pt>
    <dgm:pt modelId="{E41A00EB-C2AB-4D6D-A68A-79E2A4CFEA44}" type="pres">
      <dgm:prSet presAssocID="{E7FA4C47-05E2-4B38-8866-9DBE17CDBF62}" presName="accent_3" presStyleCnt="0"/>
      <dgm:spPr/>
    </dgm:pt>
    <dgm:pt modelId="{C4C10451-AAAA-40C9-A132-3E401B768910}" type="pres">
      <dgm:prSet presAssocID="{E7FA4C47-05E2-4B38-8866-9DBE17CDBF62}" presName="accentRepeatNode" presStyleLbl="solidFgAcc1" presStyleIdx="2" presStyleCnt="7"/>
      <dgm:spPr/>
    </dgm:pt>
    <dgm:pt modelId="{A6368C2E-311C-4D43-B1F1-88C0209CF4EB}" type="pres">
      <dgm:prSet presAssocID="{84E0DE27-63A4-4339-A965-644C51EEE68B}" presName="text_4" presStyleLbl="node1" presStyleIdx="3" presStyleCnt="7">
        <dgm:presLayoutVars>
          <dgm:bulletEnabled val="1"/>
        </dgm:presLayoutVars>
      </dgm:prSet>
      <dgm:spPr/>
    </dgm:pt>
    <dgm:pt modelId="{72901AD9-A15B-4DA5-9468-8BA8DCDA796B}" type="pres">
      <dgm:prSet presAssocID="{84E0DE27-63A4-4339-A965-644C51EEE68B}" presName="accent_4" presStyleCnt="0"/>
      <dgm:spPr/>
    </dgm:pt>
    <dgm:pt modelId="{4655DA48-B83D-4B7F-A6C5-FFE96DE98407}" type="pres">
      <dgm:prSet presAssocID="{84E0DE27-63A4-4339-A965-644C51EEE68B}" presName="accentRepeatNode" presStyleLbl="solidFgAcc1" presStyleIdx="3" presStyleCnt="7"/>
      <dgm:spPr/>
    </dgm:pt>
    <dgm:pt modelId="{C0D8B58B-9208-4892-91B5-AB6F67A83AFC}" type="pres">
      <dgm:prSet presAssocID="{33DB2890-14D1-4F3F-9558-D1E6EDF24564}" presName="text_5" presStyleLbl="node1" presStyleIdx="4" presStyleCnt="7">
        <dgm:presLayoutVars>
          <dgm:bulletEnabled val="1"/>
        </dgm:presLayoutVars>
      </dgm:prSet>
      <dgm:spPr/>
    </dgm:pt>
    <dgm:pt modelId="{FCF996FE-ED51-4B09-9204-32B89928824F}" type="pres">
      <dgm:prSet presAssocID="{33DB2890-14D1-4F3F-9558-D1E6EDF24564}" presName="accent_5" presStyleCnt="0"/>
      <dgm:spPr/>
    </dgm:pt>
    <dgm:pt modelId="{44E01024-4EE1-4384-8930-0E85B1949EE5}" type="pres">
      <dgm:prSet presAssocID="{33DB2890-14D1-4F3F-9558-D1E6EDF24564}" presName="accentRepeatNode" presStyleLbl="solidFgAcc1" presStyleIdx="4" presStyleCnt="7"/>
      <dgm:spPr/>
    </dgm:pt>
    <dgm:pt modelId="{859E2783-5A55-4BC1-97E5-1FE72D10EFEA}" type="pres">
      <dgm:prSet presAssocID="{4D595EF5-EF96-48A1-8261-37AFD102E2FA}" presName="text_6" presStyleLbl="node1" presStyleIdx="5" presStyleCnt="7">
        <dgm:presLayoutVars>
          <dgm:bulletEnabled val="1"/>
        </dgm:presLayoutVars>
      </dgm:prSet>
      <dgm:spPr/>
    </dgm:pt>
    <dgm:pt modelId="{AF19B970-C269-4D62-B102-5660AAA59720}" type="pres">
      <dgm:prSet presAssocID="{4D595EF5-EF96-48A1-8261-37AFD102E2FA}" presName="accent_6" presStyleCnt="0"/>
      <dgm:spPr/>
    </dgm:pt>
    <dgm:pt modelId="{C8C9496B-4B13-46EA-8CE3-D3C580E00517}" type="pres">
      <dgm:prSet presAssocID="{4D595EF5-EF96-48A1-8261-37AFD102E2FA}" presName="accentRepeatNode" presStyleLbl="solidFgAcc1" presStyleIdx="5" presStyleCnt="7"/>
      <dgm:spPr/>
    </dgm:pt>
    <dgm:pt modelId="{65E68D95-6AD4-4157-B5EB-00FDEB91EF39}" type="pres">
      <dgm:prSet presAssocID="{73BCB9C8-E377-43DE-A737-4A1A130BFFEC}" presName="text_7" presStyleLbl="node1" presStyleIdx="6" presStyleCnt="7">
        <dgm:presLayoutVars>
          <dgm:bulletEnabled val="1"/>
        </dgm:presLayoutVars>
      </dgm:prSet>
      <dgm:spPr/>
    </dgm:pt>
    <dgm:pt modelId="{C1BC79FA-4BFA-4C5B-823E-C70AE871CA1C}" type="pres">
      <dgm:prSet presAssocID="{73BCB9C8-E377-43DE-A737-4A1A130BFFEC}" presName="accent_7" presStyleCnt="0"/>
      <dgm:spPr/>
    </dgm:pt>
    <dgm:pt modelId="{E62244BE-0527-4176-98D0-82C9DBC991E4}" type="pres">
      <dgm:prSet presAssocID="{73BCB9C8-E377-43DE-A737-4A1A130BFFEC}" presName="accentRepeatNode" presStyleLbl="solidFgAcc1" presStyleIdx="6" presStyleCnt="7"/>
      <dgm:spPr/>
    </dgm:pt>
  </dgm:ptLst>
  <dgm:cxnLst>
    <dgm:cxn modelId="{72DD3604-EA92-4C71-A810-B2888F50B695}" srcId="{BE9D7803-36C1-4B53-AB35-B446F9996A09}" destId="{73BCB9C8-E377-43DE-A737-4A1A130BFFEC}" srcOrd="6" destOrd="0" parTransId="{B05EE17B-56A4-4CC3-A80D-DC6A60970800}" sibTransId="{AEE2286F-41F1-4185-9F9B-127CFBBF4873}"/>
    <dgm:cxn modelId="{03CC4904-24B7-4679-85FE-C0634D7300C5}" srcId="{BE9D7803-36C1-4B53-AB35-B446F9996A09}" destId="{84E0DE27-63A4-4339-A965-644C51EEE68B}" srcOrd="3" destOrd="0" parTransId="{9EB4DC7E-D5E0-48A2-BEFA-D7E60109C740}" sibTransId="{D79EC853-B76E-45DD-8F28-4624C870979D}"/>
    <dgm:cxn modelId="{8951490B-693C-49E6-9E7F-B4A0EFFE4372}" type="presOf" srcId="{33DB2890-14D1-4F3F-9558-D1E6EDF24564}" destId="{C0D8B58B-9208-4892-91B5-AB6F67A83AFC}" srcOrd="0" destOrd="0" presId="urn:microsoft.com/office/officeart/2008/layout/VerticalCurvedList"/>
    <dgm:cxn modelId="{8AD98C16-F9DB-4AF2-AA4F-6C136D0232D5}" srcId="{BE9D7803-36C1-4B53-AB35-B446F9996A09}" destId="{33DB2890-14D1-4F3F-9558-D1E6EDF24564}" srcOrd="4" destOrd="0" parTransId="{9B87E7F2-9989-4BF6-81F0-6FE824B68338}" sibTransId="{F5CD3EAC-5AE0-4231-8EA8-0CBAD6088B71}"/>
    <dgm:cxn modelId="{40AA4E66-E11D-4CAD-AEF4-5683D50C77DB}" srcId="{BE9D7803-36C1-4B53-AB35-B446F9996A09}" destId="{E7FA4C47-05E2-4B38-8866-9DBE17CDBF62}" srcOrd="2" destOrd="0" parTransId="{A18F4679-A8F1-4429-A796-39571C755B08}" sibTransId="{61DF1696-4FA1-458D-9C60-6CD85F66018C}"/>
    <dgm:cxn modelId="{DFC2E948-BC71-4109-A60F-8D853EA3296C}" type="presOf" srcId="{4D595EF5-EF96-48A1-8261-37AFD102E2FA}" destId="{859E2783-5A55-4BC1-97E5-1FE72D10EFEA}" srcOrd="0" destOrd="0" presId="urn:microsoft.com/office/officeart/2008/layout/VerticalCurvedList"/>
    <dgm:cxn modelId="{BA64594A-FAB7-45F8-92E6-09FDC7CB747F}" srcId="{BE9D7803-36C1-4B53-AB35-B446F9996A09}" destId="{EB9657B9-58CB-4494-8A08-F2C67147CBDF}" srcOrd="0" destOrd="0" parTransId="{CEC80B39-E009-4B6F-BA02-3F1FCEFCF7B8}" sibTransId="{F2D164C3-3194-4268-9DBE-B8A7880DF495}"/>
    <dgm:cxn modelId="{3904304B-6E12-4267-9667-A19E3706ADBF}" type="presOf" srcId="{84E0DE27-63A4-4339-A965-644C51EEE68B}" destId="{A6368C2E-311C-4D43-B1F1-88C0209CF4EB}" srcOrd="0" destOrd="0" presId="urn:microsoft.com/office/officeart/2008/layout/VerticalCurvedList"/>
    <dgm:cxn modelId="{0F20AC50-146B-43E3-8E7B-CF8FC0DD3FEE}" type="presOf" srcId="{093A97F6-EE24-4E1C-ACA3-43B7E3929973}" destId="{4BD2891C-635D-4C2D-A2B6-CA6D8EB2DBBE}" srcOrd="0" destOrd="0" presId="urn:microsoft.com/office/officeart/2008/layout/VerticalCurvedList"/>
    <dgm:cxn modelId="{C04FE295-3341-4711-889B-AA999826423D}" type="presOf" srcId="{E7FA4C47-05E2-4B38-8866-9DBE17CDBF62}" destId="{DDACE653-CB17-4DB3-8F62-6082C007FD2E}" srcOrd="0" destOrd="0" presId="urn:microsoft.com/office/officeart/2008/layout/VerticalCurvedList"/>
    <dgm:cxn modelId="{D6A0E2A2-B4B6-4AB1-8465-D48DCBE032A3}" type="presOf" srcId="{73BCB9C8-E377-43DE-A737-4A1A130BFFEC}" destId="{65E68D95-6AD4-4157-B5EB-00FDEB91EF39}" srcOrd="0" destOrd="0" presId="urn:microsoft.com/office/officeart/2008/layout/VerticalCurvedList"/>
    <dgm:cxn modelId="{4FBD6DA3-AF3F-40B9-8A8B-AE80CCB44435}" type="presOf" srcId="{F2D164C3-3194-4268-9DBE-B8A7880DF495}" destId="{46B8F974-24F5-40CC-92F7-8A9F301B412E}" srcOrd="0" destOrd="0" presId="urn:microsoft.com/office/officeart/2008/layout/VerticalCurvedList"/>
    <dgm:cxn modelId="{0D4255B7-04F7-4402-AFF9-ABAED26F0873}" srcId="{BE9D7803-36C1-4B53-AB35-B446F9996A09}" destId="{093A97F6-EE24-4E1C-ACA3-43B7E3929973}" srcOrd="1" destOrd="0" parTransId="{8D736828-DF4F-4151-B4B9-790C5C0DE7CF}" sibTransId="{E8C03F3C-04B2-4E15-A120-7C2E77850CFE}"/>
    <dgm:cxn modelId="{C87803C0-36BA-4671-BBDB-3CEBFC05112E}" type="presOf" srcId="{EB9657B9-58CB-4494-8A08-F2C67147CBDF}" destId="{C433AD64-BB38-45A4-9144-CFC36305E552}" srcOrd="0" destOrd="0" presId="urn:microsoft.com/office/officeart/2008/layout/VerticalCurvedList"/>
    <dgm:cxn modelId="{E7BF90CD-C5F8-4458-AAB4-57B1CF194ADA}" srcId="{BE9D7803-36C1-4B53-AB35-B446F9996A09}" destId="{4D595EF5-EF96-48A1-8261-37AFD102E2FA}" srcOrd="5" destOrd="0" parTransId="{8B2689FA-6811-4365-80C8-5DBB445A7289}" sibTransId="{FF4AEED0-2CC1-4CF9-89A1-A91BF10603E0}"/>
    <dgm:cxn modelId="{CF883EDB-B489-4926-86C5-501CBD5B463B}" type="presOf" srcId="{BE9D7803-36C1-4B53-AB35-B446F9996A09}" destId="{D55B5592-6AB3-461C-98C7-471F25DF4797}" srcOrd="0" destOrd="0" presId="urn:microsoft.com/office/officeart/2008/layout/VerticalCurvedList"/>
    <dgm:cxn modelId="{C712D443-7E5E-43ED-A59F-10A98D8DE1C6}" type="presParOf" srcId="{D55B5592-6AB3-461C-98C7-471F25DF4797}" destId="{3FB9B649-0E29-45A4-9121-EA4B6D4B05E5}" srcOrd="0" destOrd="0" presId="urn:microsoft.com/office/officeart/2008/layout/VerticalCurvedList"/>
    <dgm:cxn modelId="{E4B28CD8-62AD-482A-9DB0-26925117B6D7}" type="presParOf" srcId="{3FB9B649-0E29-45A4-9121-EA4B6D4B05E5}" destId="{2C2C1E94-3611-4334-A43F-92BDCB16F558}" srcOrd="0" destOrd="0" presId="urn:microsoft.com/office/officeart/2008/layout/VerticalCurvedList"/>
    <dgm:cxn modelId="{45436C12-C18E-4106-AA6D-BADD39386924}" type="presParOf" srcId="{2C2C1E94-3611-4334-A43F-92BDCB16F558}" destId="{E2B4D0CE-88B6-4E7F-A1A6-B04EFACE46D1}" srcOrd="0" destOrd="0" presId="urn:microsoft.com/office/officeart/2008/layout/VerticalCurvedList"/>
    <dgm:cxn modelId="{AFE5DB47-C0F8-4FF7-8BAA-BE71D42627EA}" type="presParOf" srcId="{2C2C1E94-3611-4334-A43F-92BDCB16F558}" destId="{46B8F974-24F5-40CC-92F7-8A9F301B412E}" srcOrd="1" destOrd="0" presId="urn:microsoft.com/office/officeart/2008/layout/VerticalCurvedList"/>
    <dgm:cxn modelId="{903104E9-7597-4A41-B7BA-6E114D96C196}" type="presParOf" srcId="{2C2C1E94-3611-4334-A43F-92BDCB16F558}" destId="{4E4CFF2E-B0BE-4677-BD32-A69CBD52FCE6}" srcOrd="2" destOrd="0" presId="urn:microsoft.com/office/officeart/2008/layout/VerticalCurvedList"/>
    <dgm:cxn modelId="{1B272A5B-83E1-435B-86D7-05307D25E124}" type="presParOf" srcId="{2C2C1E94-3611-4334-A43F-92BDCB16F558}" destId="{D8EF4E5D-900A-4F3B-A893-4DDEA2D74CE4}" srcOrd="3" destOrd="0" presId="urn:microsoft.com/office/officeart/2008/layout/VerticalCurvedList"/>
    <dgm:cxn modelId="{F29C4089-B668-42B5-9968-A4FBE21F721B}" type="presParOf" srcId="{3FB9B649-0E29-45A4-9121-EA4B6D4B05E5}" destId="{C433AD64-BB38-45A4-9144-CFC36305E552}" srcOrd="1" destOrd="0" presId="urn:microsoft.com/office/officeart/2008/layout/VerticalCurvedList"/>
    <dgm:cxn modelId="{8D881C26-BB0E-44C6-B864-C2AC05E7F7D4}" type="presParOf" srcId="{3FB9B649-0E29-45A4-9121-EA4B6D4B05E5}" destId="{A927CCB4-520F-443C-81DE-2D3D019BC3C5}" srcOrd="2" destOrd="0" presId="urn:microsoft.com/office/officeart/2008/layout/VerticalCurvedList"/>
    <dgm:cxn modelId="{BA144ABA-5D49-4A8E-8788-43DFC3226774}" type="presParOf" srcId="{A927CCB4-520F-443C-81DE-2D3D019BC3C5}" destId="{45A0648A-E7ED-48CF-B22E-4D42FC1AEEE0}" srcOrd="0" destOrd="0" presId="urn:microsoft.com/office/officeart/2008/layout/VerticalCurvedList"/>
    <dgm:cxn modelId="{D2E9D93D-5899-4368-9D27-581DD02261B7}" type="presParOf" srcId="{3FB9B649-0E29-45A4-9121-EA4B6D4B05E5}" destId="{4BD2891C-635D-4C2D-A2B6-CA6D8EB2DBBE}" srcOrd="3" destOrd="0" presId="urn:microsoft.com/office/officeart/2008/layout/VerticalCurvedList"/>
    <dgm:cxn modelId="{9AB5E12D-2060-41D6-90D3-3EB3AFADB173}" type="presParOf" srcId="{3FB9B649-0E29-45A4-9121-EA4B6D4B05E5}" destId="{306610B3-FDA3-4F27-AC5C-DB2046259BF7}" srcOrd="4" destOrd="0" presId="urn:microsoft.com/office/officeart/2008/layout/VerticalCurvedList"/>
    <dgm:cxn modelId="{A670C795-7F05-4BB5-ADBB-E5944E6EAA57}" type="presParOf" srcId="{306610B3-FDA3-4F27-AC5C-DB2046259BF7}" destId="{D56D5E43-1323-41D0-BFA1-2411E824ADB4}" srcOrd="0" destOrd="0" presId="urn:microsoft.com/office/officeart/2008/layout/VerticalCurvedList"/>
    <dgm:cxn modelId="{9CACEF6A-24B7-447E-BAB3-4DF9E67BDE84}" type="presParOf" srcId="{3FB9B649-0E29-45A4-9121-EA4B6D4B05E5}" destId="{DDACE653-CB17-4DB3-8F62-6082C007FD2E}" srcOrd="5" destOrd="0" presId="urn:microsoft.com/office/officeart/2008/layout/VerticalCurvedList"/>
    <dgm:cxn modelId="{8A6EA199-CFF9-4757-8BE3-E8961F5DCFD7}" type="presParOf" srcId="{3FB9B649-0E29-45A4-9121-EA4B6D4B05E5}" destId="{E41A00EB-C2AB-4D6D-A68A-79E2A4CFEA44}" srcOrd="6" destOrd="0" presId="urn:microsoft.com/office/officeart/2008/layout/VerticalCurvedList"/>
    <dgm:cxn modelId="{DE7D8197-0ED4-41ED-A38D-120049C20E25}" type="presParOf" srcId="{E41A00EB-C2AB-4D6D-A68A-79E2A4CFEA44}" destId="{C4C10451-AAAA-40C9-A132-3E401B768910}" srcOrd="0" destOrd="0" presId="urn:microsoft.com/office/officeart/2008/layout/VerticalCurvedList"/>
    <dgm:cxn modelId="{85545ADF-DF64-41C0-AE9D-914D868C2FFA}" type="presParOf" srcId="{3FB9B649-0E29-45A4-9121-EA4B6D4B05E5}" destId="{A6368C2E-311C-4D43-B1F1-88C0209CF4EB}" srcOrd="7" destOrd="0" presId="urn:microsoft.com/office/officeart/2008/layout/VerticalCurvedList"/>
    <dgm:cxn modelId="{D0383240-4429-4D24-B872-90892623CBD9}" type="presParOf" srcId="{3FB9B649-0E29-45A4-9121-EA4B6D4B05E5}" destId="{72901AD9-A15B-4DA5-9468-8BA8DCDA796B}" srcOrd="8" destOrd="0" presId="urn:microsoft.com/office/officeart/2008/layout/VerticalCurvedList"/>
    <dgm:cxn modelId="{01BC68C7-5A09-44AD-ADAB-6C6799E8DA92}" type="presParOf" srcId="{72901AD9-A15B-4DA5-9468-8BA8DCDA796B}" destId="{4655DA48-B83D-4B7F-A6C5-FFE96DE98407}" srcOrd="0" destOrd="0" presId="urn:microsoft.com/office/officeart/2008/layout/VerticalCurvedList"/>
    <dgm:cxn modelId="{2F574D2F-FB3A-4CED-A111-B3FE3329B3F8}" type="presParOf" srcId="{3FB9B649-0E29-45A4-9121-EA4B6D4B05E5}" destId="{C0D8B58B-9208-4892-91B5-AB6F67A83AFC}" srcOrd="9" destOrd="0" presId="urn:microsoft.com/office/officeart/2008/layout/VerticalCurvedList"/>
    <dgm:cxn modelId="{BB9A2188-FC1B-44C5-B141-718182809C4D}" type="presParOf" srcId="{3FB9B649-0E29-45A4-9121-EA4B6D4B05E5}" destId="{FCF996FE-ED51-4B09-9204-32B89928824F}" srcOrd="10" destOrd="0" presId="urn:microsoft.com/office/officeart/2008/layout/VerticalCurvedList"/>
    <dgm:cxn modelId="{F13419B2-58E5-41C8-B276-27E96BC56EB5}" type="presParOf" srcId="{FCF996FE-ED51-4B09-9204-32B89928824F}" destId="{44E01024-4EE1-4384-8930-0E85B1949EE5}" srcOrd="0" destOrd="0" presId="urn:microsoft.com/office/officeart/2008/layout/VerticalCurvedList"/>
    <dgm:cxn modelId="{F50AF8F9-A237-4F84-A2FC-D2AF0563EBB2}" type="presParOf" srcId="{3FB9B649-0E29-45A4-9121-EA4B6D4B05E5}" destId="{859E2783-5A55-4BC1-97E5-1FE72D10EFEA}" srcOrd="11" destOrd="0" presId="urn:microsoft.com/office/officeart/2008/layout/VerticalCurvedList"/>
    <dgm:cxn modelId="{B1C9A8FB-D51E-4905-B691-76C8DD2EBC4A}" type="presParOf" srcId="{3FB9B649-0E29-45A4-9121-EA4B6D4B05E5}" destId="{AF19B970-C269-4D62-B102-5660AAA59720}" srcOrd="12" destOrd="0" presId="urn:microsoft.com/office/officeart/2008/layout/VerticalCurvedList"/>
    <dgm:cxn modelId="{53AEC9BB-8569-4804-98CA-BF5F6987F6E6}" type="presParOf" srcId="{AF19B970-C269-4D62-B102-5660AAA59720}" destId="{C8C9496B-4B13-46EA-8CE3-D3C580E00517}" srcOrd="0" destOrd="0" presId="urn:microsoft.com/office/officeart/2008/layout/VerticalCurvedList"/>
    <dgm:cxn modelId="{BCE11B6E-473F-418C-ABAB-5B70DFBF60B0}" type="presParOf" srcId="{3FB9B649-0E29-45A4-9121-EA4B6D4B05E5}" destId="{65E68D95-6AD4-4157-B5EB-00FDEB91EF39}" srcOrd="13" destOrd="0" presId="urn:microsoft.com/office/officeart/2008/layout/VerticalCurvedList"/>
    <dgm:cxn modelId="{8CEBC01A-EEEB-45B5-AE1B-C40C577BFB3D}" type="presParOf" srcId="{3FB9B649-0E29-45A4-9121-EA4B6D4B05E5}" destId="{C1BC79FA-4BFA-4C5B-823E-C70AE871CA1C}" srcOrd="14" destOrd="0" presId="urn:microsoft.com/office/officeart/2008/layout/VerticalCurvedList"/>
    <dgm:cxn modelId="{480DF50F-9661-41C3-BA5D-39F3574740CF}" type="presParOf" srcId="{C1BC79FA-4BFA-4C5B-823E-C70AE871CA1C}" destId="{E62244BE-0527-4176-98D0-82C9DBC991E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D23E838-2452-4D5C-824D-F9D516EEA2D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0AC0CE7B-C623-41C3-A2F3-EAC32412C8CA}">
      <dgm:prSet phldrT="[Text]"/>
      <dgm:spPr/>
      <dgm:t>
        <a:bodyPr/>
        <a:lstStyle/>
        <a:p>
          <a:r>
            <a:rPr lang="en-US" dirty="0"/>
            <a:t>47 positions fewer than 2008 levels; City is non-competitive in talent retention/attraction</a:t>
          </a:r>
        </a:p>
      </dgm:t>
    </dgm:pt>
    <dgm:pt modelId="{4BB80AAF-D4F7-4346-9C5A-ADFC7C9CD4C9}" type="parTrans" cxnId="{AE1C191D-C5BC-476F-B095-19B4CA988A83}">
      <dgm:prSet/>
      <dgm:spPr/>
      <dgm:t>
        <a:bodyPr/>
        <a:lstStyle/>
        <a:p>
          <a:endParaRPr lang="en-US"/>
        </a:p>
      </dgm:t>
    </dgm:pt>
    <dgm:pt modelId="{C0D92E63-0185-463F-8DD3-60FFF47FF37B}" type="sibTrans" cxnId="{AE1C191D-C5BC-476F-B095-19B4CA988A83}">
      <dgm:prSet/>
      <dgm:spPr/>
      <dgm:t>
        <a:bodyPr/>
        <a:lstStyle/>
        <a:p>
          <a:endParaRPr lang="en-US"/>
        </a:p>
      </dgm:t>
    </dgm:pt>
    <dgm:pt modelId="{6629C91D-AF2D-4D64-A548-4733C602CA38}">
      <dgm:prSet phldrT="[Text]"/>
      <dgm:spPr/>
      <dgm:t>
        <a:bodyPr/>
        <a:lstStyle/>
        <a:p>
          <a:r>
            <a:rPr lang="en-US" dirty="0"/>
            <a:t>Loss of police programs</a:t>
          </a:r>
        </a:p>
        <a:p>
          <a:r>
            <a:rPr lang="en-US" dirty="0"/>
            <a:t>Homeless  outreach </a:t>
          </a:r>
        </a:p>
        <a:p>
          <a:r>
            <a:rPr lang="en-US" dirty="0"/>
            <a:t>Proactive patrol</a:t>
          </a:r>
        </a:p>
      </dgm:t>
    </dgm:pt>
    <dgm:pt modelId="{747DDCCC-C2A2-42F2-9403-F5FB4CD60D53}" type="parTrans" cxnId="{59D81A9A-64A8-4215-8BC1-81A874B9302F}">
      <dgm:prSet/>
      <dgm:spPr/>
      <dgm:t>
        <a:bodyPr/>
        <a:lstStyle/>
        <a:p>
          <a:endParaRPr lang="en-US"/>
        </a:p>
      </dgm:t>
    </dgm:pt>
    <dgm:pt modelId="{CB9D8250-864E-4597-BBDB-09AAA7423192}" type="sibTrans" cxnId="{59D81A9A-64A8-4215-8BC1-81A874B9302F}">
      <dgm:prSet/>
      <dgm:spPr/>
      <dgm:t>
        <a:bodyPr/>
        <a:lstStyle/>
        <a:p>
          <a:endParaRPr lang="en-US"/>
        </a:p>
      </dgm:t>
    </dgm:pt>
    <dgm:pt modelId="{5632BCD6-9680-421A-A98B-5D5566FC29B8}">
      <dgm:prSet phldrT="[Text]"/>
      <dgm:spPr/>
      <dgm:t>
        <a:bodyPr/>
        <a:lstStyle/>
        <a:p>
          <a:r>
            <a:rPr lang="en-US" dirty="0"/>
            <a:t>Emergency Reserve Insufficient</a:t>
          </a:r>
        </a:p>
      </dgm:t>
    </dgm:pt>
    <dgm:pt modelId="{1123B15E-F477-4856-B645-D35EAEE51EBA}" type="parTrans" cxnId="{9B59390B-4C20-46B6-A68D-BF9E0004FB53}">
      <dgm:prSet/>
      <dgm:spPr/>
      <dgm:t>
        <a:bodyPr/>
        <a:lstStyle/>
        <a:p>
          <a:endParaRPr lang="en-US"/>
        </a:p>
      </dgm:t>
    </dgm:pt>
    <dgm:pt modelId="{82749AF1-3757-48EA-B6F1-39207E77D208}" type="sibTrans" cxnId="{9B59390B-4C20-46B6-A68D-BF9E0004FB53}">
      <dgm:prSet/>
      <dgm:spPr/>
      <dgm:t>
        <a:bodyPr/>
        <a:lstStyle/>
        <a:p>
          <a:endParaRPr lang="en-US"/>
        </a:p>
      </dgm:t>
    </dgm:pt>
    <dgm:pt modelId="{0E3CCE4E-A1E7-42E8-83B8-6484D68BC778}">
      <dgm:prSet phldrT="[Text]" custT="1"/>
      <dgm:spPr/>
      <dgm:t>
        <a:bodyPr/>
        <a:lstStyle/>
        <a:p>
          <a:r>
            <a:rPr lang="en-US" sz="1800" dirty="0"/>
            <a:t>Maintenance Shortfalls</a:t>
          </a:r>
        </a:p>
        <a:p>
          <a:r>
            <a:rPr lang="en-US" sz="1800" dirty="0"/>
            <a:t>5 staff, 46 parks / 400 acres</a:t>
          </a:r>
        </a:p>
        <a:p>
          <a:r>
            <a:rPr lang="en-US" sz="1800" dirty="0"/>
            <a:t>2 staff , city facilities / 40+ buildings</a:t>
          </a:r>
        </a:p>
      </dgm:t>
    </dgm:pt>
    <dgm:pt modelId="{9035381E-FF52-4369-BAD1-B9AA3F878120}" type="parTrans" cxnId="{675EC4B2-D776-48BE-9E6A-DFFB8B7E7A4B}">
      <dgm:prSet/>
      <dgm:spPr/>
      <dgm:t>
        <a:bodyPr/>
        <a:lstStyle/>
        <a:p>
          <a:endParaRPr lang="en-US"/>
        </a:p>
      </dgm:t>
    </dgm:pt>
    <dgm:pt modelId="{20F607AD-3027-472A-B489-0321055BFD39}" type="sibTrans" cxnId="{675EC4B2-D776-48BE-9E6A-DFFB8B7E7A4B}">
      <dgm:prSet/>
      <dgm:spPr/>
      <dgm:t>
        <a:bodyPr/>
        <a:lstStyle/>
        <a:p>
          <a:endParaRPr lang="en-US"/>
        </a:p>
      </dgm:t>
    </dgm:pt>
    <dgm:pt modelId="{D2636CFC-2340-45F2-AAC4-E5B61BEDE733}">
      <dgm:prSet phldrT="[Text]"/>
      <dgm:spPr/>
      <dgm:t>
        <a:bodyPr/>
        <a:lstStyle/>
        <a:p>
          <a:r>
            <a:rPr lang="en-US" dirty="0"/>
            <a:t>Fire &amp; police stations are dilapidated and inadequate</a:t>
          </a:r>
        </a:p>
      </dgm:t>
    </dgm:pt>
    <dgm:pt modelId="{3C8E15E8-DACC-4181-A018-5CCFB875CBED}" type="parTrans" cxnId="{D9442A67-C710-4E21-8104-EB119B6E8A3F}">
      <dgm:prSet/>
      <dgm:spPr/>
      <dgm:t>
        <a:bodyPr/>
        <a:lstStyle/>
        <a:p>
          <a:endParaRPr lang="en-US"/>
        </a:p>
      </dgm:t>
    </dgm:pt>
    <dgm:pt modelId="{B65DE21B-C1C7-40BD-AE3C-6EA7E58A8A4B}" type="sibTrans" cxnId="{D9442A67-C710-4E21-8104-EB119B6E8A3F}">
      <dgm:prSet/>
      <dgm:spPr/>
      <dgm:t>
        <a:bodyPr/>
        <a:lstStyle/>
        <a:p>
          <a:endParaRPr lang="en-US"/>
        </a:p>
      </dgm:t>
    </dgm:pt>
    <dgm:pt modelId="{33CEC6FE-2BA8-4E40-8423-69D9698CCD7D}">
      <dgm:prSet phldrT="[Text]"/>
      <dgm:spPr/>
      <dgm:t>
        <a:bodyPr/>
        <a:lstStyle/>
        <a:p>
          <a:r>
            <a:rPr lang="en-US" dirty="0"/>
            <a:t>Aging equipment &amp; failing vehicles (no replacement funds)</a:t>
          </a:r>
        </a:p>
      </dgm:t>
    </dgm:pt>
    <dgm:pt modelId="{AEBD4EA4-5873-4629-A43B-D8FE83E39445}" type="parTrans" cxnId="{8CDB97CC-E437-49BB-94A9-430962FA60FB}">
      <dgm:prSet/>
      <dgm:spPr/>
      <dgm:t>
        <a:bodyPr/>
        <a:lstStyle/>
        <a:p>
          <a:endParaRPr lang="en-US"/>
        </a:p>
      </dgm:t>
    </dgm:pt>
    <dgm:pt modelId="{AEBDC4DB-AB0F-4159-B297-911050158B22}" type="sibTrans" cxnId="{8CDB97CC-E437-49BB-94A9-430962FA60FB}">
      <dgm:prSet/>
      <dgm:spPr/>
      <dgm:t>
        <a:bodyPr/>
        <a:lstStyle/>
        <a:p>
          <a:endParaRPr lang="en-US"/>
        </a:p>
      </dgm:t>
    </dgm:pt>
    <dgm:pt modelId="{CBDBEAC7-4A0B-4262-9A71-8B478C6BD9FB}">
      <dgm:prSet phldrT="[Text]"/>
      <dgm:spPr/>
      <dgm:t>
        <a:bodyPr/>
        <a:lstStyle/>
        <a:p>
          <a:r>
            <a:rPr lang="en-US" dirty="0"/>
            <a:t>Roads Failing</a:t>
          </a:r>
        </a:p>
      </dgm:t>
    </dgm:pt>
    <dgm:pt modelId="{3074B4E5-7102-471B-8649-914C9397BFA4}" type="parTrans" cxnId="{4DD2E031-CD5A-4E9D-BC6D-AEDE7C7D7D33}">
      <dgm:prSet/>
      <dgm:spPr/>
      <dgm:t>
        <a:bodyPr/>
        <a:lstStyle/>
        <a:p>
          <a:endParaRPr lang="en-US"/>
        </a:p>
      </dgm:t>
    </dgm:pt>
    <dgm:pt modelId="{381372ED-FF1B-4E6F-B381-CDAC38C42D62}" type="sibTrans" cxnId="{4DD2E031-CD5A-4E9D-BC6D-AEDE7C7D7D33}">
      <dgm:prSet/>
      <dgm:spPr/>
      <dgm:t>
        <a:bodyPr/>
        <a:lstStyle/>
        <a:p>
          <a:endParaRPr lang="en-US"/>
        </a:p>
      </dgm:t>
    </dgm:pt>
    <dgm:pt modelId="{F2476400-BDF1-4851-89C6-FBEA0133E723}">
      <dgm:prSet phldrT="[Text]"/>
      <dgm:spPr/>
      <dgm:t>
        <a:bodyPr/>
        <a:lstStyle/>
        <a:p>
          <a:r>
            <a:rPr lang="en-US" dirty="0"/>
            <a:t>River unnavigable</a:t>
          </a:r>
        </a:p>
        <a:p>
          <a:r>
            <a:rPr lang="en-US" dirty="0"/>
            <a:t>Costing city $10M in economic impacts </a:t>
          </a:r>
        </a:p>
      </dgm:t>
    </dgm:pt>
    <dgm:pt modelId="{5BE88EFC-757A-45C0-97C7-B497384CE0A2}" type="parTrans" cxnId="{12F6BE6A-6689-4700-90BC-1F6B2B124A60}">
      <dgm:prSet/>
      <dgm:spPr/>
      <dgm:t>
        <a:bodyPr/>
        <a:lstStyle/>
        <a:p>
          <a:endParaRPr lang="en-US"/>
        </a:p>
      </dgm:t>
    </dgm:pt>
    <dgm:pt modelId="{34B6DEC2-8B1B-49AB-A282-FEC8E6F0C5F2}" type="sibTrans" cxnId="{12F6BE6A-6689-4700-90BC-1F6B2B124A60}">
      <dgm:prSet/>
      <dgm:spPr/>
      <dgm:t>
        <a:bodyPr/>
        <a:lstStyle/>
        <a:p>
          <a:endParaRPr lang="en-US"/>
        </a:p>
      </dgm:t>
    </dgm:pt>
    <dgm:pt modelId="{3EE68C15-D62F-406F-9B18-71D10A96A02D}">
      <dgm:prSet phldrT="[Text]"/>
      <dgm:spPr/>
      <dgm:t>
        <a:bodyPr/>
        <a:lstStyle/>
        <a:p>
          <a:r>
            <a:rPr lang="en-US" dirty="0"/>
            <a:t>Emergency response times slower by 1 minute (compared to industry standard)</a:t>
          </a:r>
        </a:p>
      </dgm:t>
    </dgm:pt>
    <dgm:pt modelId="{EBD9831B-374B-4B23-8C72-ECC2CB4A9528}" type="parTrans" cxnId="{661DBA73-87A1-40EC-A135-9F4EE532185C}">
      <dgm:prSet/>
      <dgm:spPr/>
      <dgm:t>
        <a:bodyPr/>
        <a:lstStyle/>
        <a:p>
          <a:endParaRPr lang="en-US"/>
        </a:p>
      </dgm:t>
    </dgm:pt>
    <dgm:pt modelId="{B3B66DA2-624F-49D3-B36E-BFF96484E2AF}" type="sibTrans" cxnId="{661DBA73-87A1-40EC-A135-9F4EE532185C}">
      <dgm:prSet/>
      <dgm:spPr/>
      <dgm:t>
        <a:bodyPr/>
        <a:lstStyle/>
        <a:p>
          <a:endParaRPr lang="en-US"/>
        </a:p>
      </dgm:t>
    </dgm:pt>
    <dgm:pt modelId="{A67FE459-5F8E-46E5-A2AA-EC2E6D90E829}" type="pres">
      <dgm:prSet presAssocID="{7D23E838-2452-4D5C-824D-F9D516EEA2D1}" presName="diagram" presStyleCnt="0">
        <dgm:presLayoutVars>
          <dgm:dir/>
          <dgm:resizeHandles val="exact"/>
        </dgm:presLayoutVars>
      </dgm:prSet>
      <dgm:spPr/>
    </dgm:pt>
    <dgm:pt modelId="{35E9F5F0-F337-44D0-A102-A92EB66A25E4}" type="pres">
      <dgm:prSet presAssocID="{0AC0CE7B-C623-41C3-A2F3-EAC32412C8CA}" presName="node" presStyleLbl="node1" presStyleIdx="0" presStyleCnt="9">
        <dgm:presLayoutVars>
          <dgm:bulletEnabled val="1"/>
        </dgm:presLayoutVars>
      </dgm:prSet>
      <dgm:spPr/>
    </dgm:pt>
    <dgm:pt modelId="{E61192A4-0FDB-4C2C-90EC-BA1564BDD497}" type="pres">
      <dgm:prSet presAssocID="{C0D92E63-0185-463F-8DD3-60FFF47FF37B}" presName="sibTrans" presStyleCnt="0"/>
      <dgm:spPr/>
    </dgm:pt>
    <dgm:pt modelId="{F8A0ADB9-2E6C-4E36-A52A-1B58E123C062}" type="pres">
      <dgm:prSet presAssocID="{6629C91D-AF2D-4D64-A548-4733C602CA38}" presName="node" presStyleLbl="node1" presStyleIdx="1" presStyleCnt="9">
        <dgm:presLayoutVars>
          <dgm:bulletEnabled val="1"/>
        </dgm:presLayoutVars>
      </dgm:prSet>
      <dgm:spPr/>
    </dgm:pt>
    <dgm:pt modelId="{F42ACE17-3504-4BFD-BD64-11C63047E895}" type="pres">
      <dgm:prSet presAssocID="{CB9D8250-864E-4597-BBDB-09AAA7423192}" presName="sibTrans" presStyleCnt="0"/>
      <dgm:spPr/>
    </dgm:pt>
    <dgm:pt modelId="{EDE1E3A4-AE33-476A-B51D-D7ABCC9FE7AD}" type="pres">
      <dgm:prSet presAssocID="{5632BCD6-9680-421A-A98B-5D5566FC29B8}" presName="node" presStyleLbl="node1" presStyleIdx="2" presStyleCnt="9">
        <dgm:presLayoutVars>
          <dgm:bulletEnabled val="1"/>
        </dgm:presLayoutVars>
      </dgm:prSet>
      <dgm:spPr/>
    </dgm:pt>
    <dgm:pt modelId="{ABDA806E-5AD6-4414-9EA7-93FF87F674CF}" type="pres">
      <dgm:prSet presAssocID="{82749AF1-3757-48EA-B6F1-39207E77D208}" presName="sibTrans" presStyleCnt="0"/>
      <dgm:spPr/>
    </dgm:pt>
    <dgm:pt modelId="{E51825AA-3618-45CE-89BC-1A1ECA889425}" type="pres">
      <dgm:prSet presAssocID="{0E3CCE4E-A1E7-42E8-83B8-6484D68BC778}" presName="node" presStyleLbl="node1" presStyleIdx="3" presStyleCnt="9">
        <dgm:presLayoutVars>
          <dgm:bulletEnabled val="1"/>
        </dgm:presLayoutVars>
      </dgm:prSet>
      <dgm:spPr/>
    </dgm:pt>
    <dgm:pt modelId="{DCCF019B-10AF-422D-B30E-6B9416B74F5B}" type="pres">
      <dgm:prSet presAssocID="{20F607AD-3027-472A-B489-0321055BFD39}" presName="sibTrans" presStyleCnt="0"/>
      <dgm:spPr/>
    </dgm:pt>
    <dgm:pt modelId="{199066CD-F13C-4E78-B874-6A0100D83804}" type="pres">
      <dgm:prSet presAssocID="{D2636CFC-2340-45F2-AAC4-E5B61BEDE733}" presName="node" presStyleLbl="node1" presStyleIdx="4" presStyleCnt="9">
        <dgm:presLayoutVars>
          <dgm:bulletEnabled val="1"/>
        </dgm:presLayoutVars>
      </dgm:prSet>
      <dgm:spPr/>
    </dgm:pt>
    <dgm:pt modelId="{F9444830-BF87-43F4-BE4C-D73A5FE804ED}" type="pres">
      <dgm:prSet presAssocID="{B65DE21B-C1C7-40BD-AE3C-6EA7E58A8A4B}" presName="sibTrans" presStyleCnt="0"/>
      <dgm:spPr/>
    </dgm:pt>
    <dgm:pt modelId="{0CF2D1F8-657E-4497-BFDC-5100E2DA4F21}" type="pres">
      <dgm:prSet presAssocID="{33CEC6FE-2BA8-4E40-8423-69D9698CCD7D}" presName="node" presStyleLbl="node1" presStyleIdx="5" presStyleCnt="9">
        <dgm:presLayoutVars>
          <dgm:bulletEnabled val="1"/>
        </dgm:presLayoutVars>
      </dgm:prSet>
      <dgm:spPr/>
    </dgm:pt>
    <dgm:pt modelId="{8A862630-45F9-43EB-BA5D-C39B3A0496E1}" type="pres">
      <dgm:prSet presAssocID="{AEBDC4DB-AB0F-4159-B297-911050158B22}" presName="sibTrans" presStyleCnt="0"/>
      <dgm:spPr/>
    </dgm:pt>
    <dgm:pt modelId="{3821FDBC-625D-4374-9DBA-68A1370F798C}" type="pres">
      <dgm:prSet presAssocID="{CBDBEAC7-4A0B-4262-9A71-8B478C6BD9FB}" presName="node" presStyleLbl="node1" presStyleIdx="6" presStyleCnt="9">
        <dgm:presLayoutVars>
          <dgm:bulletEnabled val="1"/>
        </dgm:presLayoutVars>
      </dgm:prSet>
      <dgm:spPr/>
    </dgm:pt>
    <dgm:pt modelId="{CBE83BC6-DCE5-4C54-AF38-F2D26D325ABA}" type="pres">
      <dgm:prSet presAssocID="{381372ED-FF1B-4E6F-B381-CDAC38C42D62}" presName="sibTrans" presStyleCnt="0"/>
      <dgm:spPr/>
    </dgm:pt>
    <dgm:pt modelId="{1AA2962C-B0A4-447C-8AE7-F3C4E71AFD6B}" type="pres">
      <dgm:prSet presAssocID="{F2476400-BDF1-4851-89C6-FBEA0133E723}" presName="node" presStyleLbl="node1" presStyleIdx="7" presStyleCnt="9">
        <dgm:presLayoutVars>
          <dgm:bulletEnabled val="1"/>
        </dgm:presLayoutVars>
      </dgm:prSet>
      <dgm:spPr/>
    </dgm:pt>
    <dgm:pt modelId="{68F9F6D4-A35F-4BC0-9B0D-22ECCE4ADDF5}" type="pres">
      <dgm:prSet presAssocID="{34B6DEC2-8B1B-49AB-A282-FEC8E6F0C5F2}" presName="sibTrans" presStyleCnt="0"/>
      <dgm:spPr/>
    </dgm:pt>
    <dgm:pt modelId="{1D09F10B-6246-42D3-AECA-A3B693F1B446}" type="pres">
      <dgm:prSet presAssocID="{3EE68C15-D62F-406F-9B18-71D10A96A02D}" presName="node" presStyleLbl="node1" presStyleIdx="8" presStyleCnt="9">
        <dgm:presLayoutVars>
          <dgm:bulletEnabled val="1"/>
        </dgm:presLayoutVars>
      </dgm:prSet>
      <dgm:spPr/>
    </dgm:pt>
  </dgm:ptLst>
  <dgm:cxnLst>
    <dgm:cxn modelId="{9B59390B-4C20-46B6-A68D-BF9E0004FB53}" srcId="{7D23E838-2452-4D5C-824D-F9D516EEA2D1}" destId="{5632BCD6-9680-421A-A98B-5D5566FC29B8}" srcOrd="2" destOrd="0" parTransId="{1123B15E-F477-4856-B645-D35EAEE51EBA}" sibTransId="{82749AF1-3757-48EA-B6F1-39207E77D208}"/>
    <dgm:cxn modelId="{C2048912-D8B9-4D70-91F6-A50388E32C0E}" type="presOf" srcId="{CBDBEAC7-4A0B-4262-9A71-8B478C6BD9FB}" destId="{3821FDBC-625D-4374-9DBA-68A1370F798C}" srcOrd="0" destOrd="0" presId="urn:microsoft.com/office/officeart/2005/8/layout/default"/>
    <dgm:cxn modelId="{47A42C15-3607-49AF-A8C4-B4330EEEF9B3}" type="presOf" srcId="{3EE68C15-D62F-406F-9B18-71D10A96A02D}" destId="{1D09F10B-6246-42D3-AECA-A3B693F1B446}" srcOrd="0" destOrd="0" presId="urn:microsoft.com/office/officeart/2005/8/layout/default"/>
    <dgm:cxn modelId="{AE1C191D-C5BC-476F-B095-19B4CA988A83}" srcId="{7D23E838-2452-4D5C-824D-F9D516EEA2D1}" destId="{0AC0CE7B-C623-41C3-A2F3-EAC32412C8CA}" srcOrd="0" destOrd="0" parTransId="{4BB80AAF-D4F7-4346-9C5A-ADFC7C9CD4C9}" sibTransId="{C0D92E63-0185-463F-8DD3-60FFF47FF37B}"/>
    <dgm:cxn modelId="{4DD2E031-CD5A-4E9D-BC6D-AEDE7C7D7D33}" srcId="{7D23E838-2452-4D5C-824D-F9D516EEA2D1}" destId="{CBDBEAC7-4A0B-4262-9A71-8B478C6BD9FB}" srcOrd="6" destOrd="0" parTransId="{3074B4E5-7102-471B-8649-914C9397BFA4}" sibTransId="{381372ED-FF1B-4E6F-B381-CDAC38C42D62}"/>
    <dgm:cxn modelId="{1AC91165-BF67-4541-A9A7-3425B317FC67}" type="presOf" srcId="{5632BCD6-9680-421A-A98B-5D5566FC29B8}" destId="{EDE1E3A4-AE33-476A-B51D-D7ABCC9FE7AD}" srcOrd="0" destOrd="0" presId="urn:microsoft.com/office/officeart/2005/8/layout/default"/>
    <dgm:cxn modelId="{D9442A67-C710-4E21-8104-EB119B6E8A3F}" srcId="{7D23E838-2452-4D5C-824D-F9D516EEA2D1}" destId="{D2636CFC-2340-45F2-AAC4-E5B61BEDE733}" srcOrd="4" destOrd="0" parTransId="{3C8E15E8-DACC-4181-A018-5CCFB875CBED}" sibTransId="{B65DE21B-C1C7-40BD-AE3C-6EA7E58A8A4B}"/>
    <dgm:cxn modelId="{C0BB5149-A6CB-4FA4-814E-6629011A007F}" type="presOf" srcId="{7D23E838-2452-4D5C-824D-F9D516EEA2D1}" destId="{A67FE459-5F8E-46E5-A2AA-EC2E6D90E829}" srcOrd="0" destOrd="0" presId="urn:microsoft.com/office/officeart/2005/8/layout/default"/>
    <dgm:cxn modelId="{12F6BE6A-6689-4700-90BC-1F6B2B124A60}" srcId="{7D23E838-2452-4D5C-824D-F9D516EEA2D1}" destId="{F2476400-BDF1-4851-89C6-FBEA0133E723}" srcOrd="7" destOrd="0" parTransId="{5BE88EFC-757A-45C0-97C7-B497384CE0A2}" sibTransId="{34B6DEC2-8B1B-49AB-A282-FEC8E6F0C5F2}"/>
    <dgm:cxn modelId="{661DBA73-87A1-40EC-A135-9F4EE532185C}" srcId="{7D23E838-2452-4D5C-824D-F9D516EEA2D1}" destId="{3EE68C15-D62F-406F-9B18-71D10A96A02D}" srcOrd="8" destOrd="0" parTransId="{EBD9831B-374B-4B23-8C72-ECC2CB4A9528}" sibTransId="{B3B66DA2-624F-49D3-B36E-BFF96484E2AF}"/>
    <dgm:cxn modelId="{A7EE4290-FF92-4310-B19D-8CE35DAC9B53}" type="presOf" srcId="{0AC0CE7B-C623-41C3-A2F3-EAC32412C8CA}" destId="{35E9F5F0-F337-44D0-A102-A92EB66A25E4}" srcOrd="0" destOrd="0" presId="urn:microsoft.com/office/officeart/2005/8/layout/default"/>
    <dgm:cxn modelId="{745BA193-6638-442A-8839-45D33E9080A9}" type="presOf" srcId="{0E3CCE4E-A1E7-42E8-83B8-6484D68BC778}" destId="{E51825AA-3618-45CE-89BC-1A1ECA889425}" srcOrd="0" destOrd="0" presId="urn:microsoft.com/office/officeart/2005/8/layout/default"/>
    <dgm:cxn modelId="{5ADBC498-355C-4C2A-AFAB-AD0DBB575B2C}" type="presOf" srcId="{F2476400-BDF1-4851-89C6-FBEA0133E723}" destId="{1AA2962C-B0A4-447C-8AE7-F3C4E71AFD6B}" srcOrd="0" destOrd="0" presId="urn:microsoft.com/office/officeart/2005/8/layout/default"/>
    <dgm:cxn modelId="{59D81A9A-64A8-4215-8BC1-81A874B9302F}" srcId="{7D23E838-2452-4D5C-824D-F9D516EEA2D1}" destId="{6629C91D-AF2D-4D64-A548-4733C602CA38}" srcOrd="1" destOrd="0" parTransId="{747DDCCC-C2A2-42F2-9403-F5FB4CD60D53}" sibTransId="{CB9D8250-864E-4597-BBDB-09AAA7423192}"/>
    <dgm:cxn modelId="{2E03D09D-C9A0-45DF-9870-4DDEA2AC5906}" type="presOf" srcId="{D2636CFC-2340-45F2-AAC4-E5B61BEDE733}" destId="{199066CD-F13C-4E78-B874-6A0100D83804}" srcOrd="0" destOrd="0" presId="urn:microsoft.com/office/officeart/2005/8/layout/default"/>
    <dgm:cxn modelId="{675EC4B2-D776-48BE-9E6A-DFFB8B7E7A4B}" srcId="{7D23E838-2452-4D5C-824D-F9D516EEA2D1}" destId="{0E3CCE4E-A1E7-42E8-83B8-6484D68BC778}" srcOrd="3" destOrd="0" parTransId="{9035381E-FF52-4369-BAD1-B9AA3F878120}" sibTransId="{20F607AD-3027-472A-B489-0321055BFD39}"/>
    <dgm:cxn modelId="{8CDB97CC-E437-49BB-94A9-430962FA60FB}" srcId="{7D23E838-2452-4D5C-824D-F9D516EEA2D1}" destId="{33CEC6FE-2BA8-4E40-8423-69D9698CCD7D}" srcOrd="5" destOrd="0" parTransId="{AEBD4EA4-5873-4629-A43B-D8FE83E39445}" sibTransId="{AEBDC4DB-AB0F-4159-B297-911050158B22}"/>
    <dgm:cxn modelId="{388F6BD3-A9D7-4769-B7F6-42592C1BD5E8}" type="presOf" srcId="{33CEC6FE-2BA8-4E40-8423-69D9698CCD7D}" destId="{0CF2D1F8-657E-4497-BFDC-5100E2DA4F21}" srcOrd="0" destOrd="0" presId="urn:microsoft.com/office/officeart/2005/8/layout/default"/>
    <dgm:cxn modelId="{B7F05ED5-53AB-4B17-9EB0-49C0EAE66EEC}" type="presOf" srcId="{6629C91D-AF2D-4D64-A548-4733C602CA38}" destId="{F8A0ADB9-2E6C-4E36-A52A-1B58E123C062}" srcOrd="0" destOrd="0" presId="urn:microsoft.com/office/officeart/2005/8/layout/default"/>
    <dgm:cxn modelId="{8111D988-2755-450B-8F49-4ECFE125E865}" type="presParOf" srcId="{A67FE459-5F8E-46E5-A2AA-EC2E6D90E829}" destId="{35E9F5F0-F337-44D0-A102-A92EB66A25E4}" srcOrd="0" destOrd="0" presId="urn:microsoft.com/office/officeart/2005/8/layout/default"/>
    <dgm:cxn modelId="{A3BB4169-0E34-48A0-95B0-DB80CDDD267C}" type="presParOf" srcId="{A67FE459-5F8E-46E5-A2AA-EC2E6D90E829}" destId="{E61192A4-0FDB-4C2C-90EC-BA1564BDD497}" srcOrd="1" destOrd="0" presId="urn:microsoft.com/office/officeart/2005/8/layout/default"/>
    <dgm:cxn modelId="{B18C4CD2-133E-41E0-9E79-204B175A3B40}" type="presParOf" srcId="{A67FE459-5F8E-46E5-A2AA-EC2E6D90E829}" destId="{F8A0ADB9-2E6C-4E36-A52A-1B58E123C062}" srcOrd="2" destOrd="0" presId="urn:microsoft.com/office/officeart/2005/8/layout/default"/>
    <dgm:cxn modelId="{CC45DC4A-0A30-4B52-A520-96650BF0FE0D}" type="presParOf" srcId="{A67FE459-5F8E-46E5-A2AA-EC2E6D90E829}" destId="{F42ACE17-3504-4BFD-BD64-11C63047E895}" srcOrd="3" destOrd="0" presId="urn:microsoft.com/office/officeart/2005/8/layout/default"/>
    <dgm:cxn modelId="{97CD6404-C764-4E5F-A3BB-5EEB880F8320}" type="presParOf" srcId="{A67FE459-5F8E-46E5-A2AA-EC2E6D90E829}" destId="{EDE1E3A4-AE33-476A-B51D-D7ABCC9FE7AD}" srcOrd="4" destOrd="0" presId="urn:microsoft.com/office/officeart/2005/8/layout/default"/>
    <dgm:cxn modelId="{A2C02D44-99FD-4A04-B247-59C6C709FAC5}" type="presParOf" srcId="{A67FE459-5F8E-46E5-A2AA-EC2E6D90E829}" destId="{ABDA806E-5AD6-4414-9EA7-93FF87F674CF}" srcOrd="5" destOrd="0" presId="urn:microsoft.com/office/officeart/2005/8/layout/default"/>
    <dgm:cxn modelId="{FAE79F26-5532-4627-A8CC-70D663F92750}" type="presParOf" srcId="{A67FE459-5F8E-46E5-A2AA-EC2E6D90E829}" destId="{E51825AA-3618-45CE-89BC-1A1ECA889425}" srcOrd="6" destOrd="0" presId="urn:microsoft.com/office/officeart/2005/8/layout/default"/>
    <dgm:cxn modelId="{ED93546E-8A45-42E6-B069-FA7717DEF5DE}" type="presParOf" srcId="{A67FE459-5F8E-46E5-A2AA-EC2E6D90E829}" destId="{DCCF019B-10AF-422D-B30E-6B9416B74F5B}" srcOrd="7" destOrd="0" presId="urn:microsoft.com/office/officeart/2005/8/layout/default"/>
    <dgm:cxn modelId="{BF32E750-A738-45A6-A073-C02C4817E3AD}" type="presParOf" srcId="{A67FE459-5F8E-46E5-A2AA-EC2E6D90E829}" destId="{199066CD-F13C-4E78-B874-6A0100D83804}" srcOrd="8" destOrd="0" presId="urn:microsoft.com/office/officeart/2005/8/layout/default"/>
    <dgm:cxn modelId="{6E1A18DD-504A-495E-9B9E-274BCF04A9F9}" type="presParOf" srcId="{A67FE459-5F8E-46E5-A2AA-EC2E6D90E829}" destId="{F9444830-BF87-43F4-BE4C-D73A5FE804ED}" srcOrd="9" destOrd="0" presId="urn:microsoft.com/office/officeart/2005/8/layout/default"/>
    <dgm:cxn modelId="{FB63C331-60D2-4DE8-930C-D1D24CB09876}" type="presParOf" srcId="{A67FE459-5F8E-46E5-A2AA-EC2E6D90E829}" destId="{0CF2D1F8-657E-4497-BFDC-5100E2DA4F21}" srcOrd="10" destOrd="0" presId="urn:microsoft.com/office/officeart/2005/8/layout/default"/>
    <dgm:cxn modelId="{EBFF770D-9CA3-4AFA-AA13-06A468AE7257}" type="presParOf" srcId="{A67FE459-5F8E-46E5-A2AA-EC2E6D90E829}" destId="{8A862630-45F9-43EB-BA5D-C39B3A0496E1}" srcOrd="11" destOrd="0" presId="urn:microsoft.com/office/officeart/2005/8/layout/default"/>
    <dgm:cxn modelId="{9D78588E-C0EC-453B-91ED-EC410EC5FB8A}" type="presParOf" srcId="{A67FE459-5F8E-46E5-A2AA-EC2E6D90E829}" destId="{3821FDBC-625D-4374-9DBA-68A1370F798C}" srcOrd="12" destOrd="0" presId="urn:microsoft.com/office/officeart/2005/8/layout/default"/>
    <dgm:cxn modelId="{122B90AD-5146-4967-A677-8DACDEF47803}" type="presParOf" srcId="{A67FE459-5F8E-46E5-A2AA-EC2E6D90E829}" destId="{CBE83BC6-DCE5-4C54-AF38-F2D26D325ABA}" srcOrd="13" destOrd="0" presId="urn:microsoft.com/office/officeart/2005/8/layout/default"/>
    <dgm:cxn modelId="{532EBFB7-1C13-4FCF-B908-F7BDF83EBA2D}" type="presParOf" srcId="{A67FE459-5F8E-46E5-A2AA-EC2E6D90E829}" destId="{1AA2962C-B0A4-447C-8AE7-F3C4E71AFD6B}" srcOrd="14" destOrd="0" presId="urn:microsoft.com/office/officeart/2005/8/layout/default"/>
    <dgm:cxn modelId="{B574356B-8BA4-4C13-A52C-106AC2310E68}" type="presParOf" srcId="{A67FE459-5F8E-46E5-A2AA-EC2E6D90E829}" destId="{68F9F6D4-A35F-4BC0-9B0D-22ECCE4ADDF5}" srcOrd="15" destOrd="0" presId="urn:microsoft.com/office/officeart/2005/8/layout/default"/>
    <dgm:cxn modelId="{C618601A-F673-4289-8FFD-7C49DFA6ABBE}" type="presParOf" srcId="{A67FE459-5F8E-46E5-A2AA-EC2E6D90E829}" destId="{1D09F10B-6246-42D3-AECA-A3B693F1B446}"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CCE71AA-A456-4063-80CC-B1EEB7053E05}"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US"/>
        </a:p>
      </dgm:t>
    </dgm:pt>
    <dgm:pt modelId="{8D35E421-766C-42EE-9CD1-2B7B4C3A43F5}">
      <dgm:prSet phldrT="[Text]"/>
      <dgm:spPr/>
      <dgm:t>
        <a:bodyPr/>
        <a:lstStyle/>
        <a:p>
          <a:r>
            <a:rPr lang="en-US" b="0" dirty="0"/>
            <a:t>December 2, 2019</a:t>
          </a:r>
        </a:p>
      </dgm:t>
    </dgm:pt>
    <dgm:pt modelId="{397DD261-D679-4E9A-B192-29EF153FD327}" type="parTrans" cxnId="{502C1DB8-5A38-45AD-824C-0A12FB298963}">
      <dgm:prSet/>
      <dgm:spPr/>
      <dgm:t>
        <a:bodyPr/>
        <a:lstStyle/>
        <a:p>
          <a:endParaRPr lang="en-US"/>
        </a:p>
      </dgm:t>
    </dgm:pt>
    <dgm:pt modelId="{8996E2C0-5872-4227-A190-5BDF423F5859}" type="sibTrans" cxnId="{502C1DB8-5A38-45AD-824C-0A12FB298963}">
      <dgm:prSet/>
      <dgm:spPr/>
      <dgm:t>
        <a:bodyPr/>
        <a:lstStyle/>
        <a:p>
          <a:endParaRPr lang="en-US"/>
        </a:p>
      </dgm:t>
    </dgm:pt>
    <dgm:pt modelId="{8177BDFD-C0BA-4BAB-9722-3E8E2B250D95}">
      <dgm:prSet phldrT="[Text]"/>
      <dgm:spPr/>
      <dgm:t>
        <a:bodyPr/>
        <a:lstStyle/>
        <a:p>
          <a:r>
            <a:rPr lang="en-US" dirty="0"/>
            <a:t>FOS Work Plan and Process Roll-Out</a:t>
          </a:r>
        </a:p>
      </dgm:t>
    </dgm:pt>
    <dgm:pt modelId="{EE763939-CB79-4850-8DC2-076CD3B6983E}" type="parTrans" cxnId="{142A638F-399D-433F-8530-378FF0D20F1E}">
      <dgm:prSet/>
      <dgm:spPr/>
      <dgm:t>
        <a:bodyPr/>
        <a:lstStyle/>
        <a:p>
          <a:endParaRPr lang="en-US"/>
        </a:p>
      </dgm:t>
    </dgm:pt>
    <dgm:pt modelId="{9DBEBC57-717C-45EB-937C-34BBA7EDB22F}" type="sibTrans" cxnId="{142A638F-399D-433F-8530-378FF0D20F1E}">
      <dgm:prSet/>
      <dgm:spPr/>
      <dgm:t>
        <a:bodyPr/>
        <a:lstStyle/>
        <a:p>
          <a:endParaRPr lang="en-US"/>
        </a:p>
      </dgm:t>
    </dgm:pt>
    <dgm:pt modelId="{C5AC793A-94E8-4E8A-B074-4602930F8DE0}">
      <dgm:prSet phldrT="[Text]"/>
      <dgm:spPr/>
      <dgm:t>
        <a:bodyPr/>
        <a:lstStyle/>
        <a:p>
          <a:r>
            <a:rPr lang="en-US" dirty="0"/>
            <a:t>December 9, 2019</a:t>
          </a:r>
        </a:p>
      </dgm:t>
    </dgm:pt>
    <dgm:pt modelId="{D548EBD8-9628-4638-9CF7-48E06672696A}" type="parTrans" cxnId="{51550BF1-2107-4396-B5E0-A1FF5E77D291}">
      <dgm:prSet/>
      <dgm:spPr/>
      <dgm:t>
        <a:bodyPr/>
        <a:lstStyle/>
        <a:p>
          <a:endParaRPr lang="en-US"/>
        </a:p>
      </dgm:t>
    </dgm:pt>
    <dgm:pt modelId="{36C8AC3F-8D99-4E50-9D56-7A4D552B9DAE}" type="sibTrans" cxnId="{51550BF1-2107-4396-B5E0-A1FF5E77D291}">
      <dgm:prSet/>
      <dgm:spPr/>
      <dgm:t>
        <a:bodyPr/>
        <a:lstStyle/>
        <a:p>
          <a:endParaRPr lang="en-US"/>
        </a:p>
      </dgm:t>
    </dgm:pt>
    <dgm:pt modelId="{51448091-D87D-4EB6-BA1D-77F5D303E8B0}">
      <dgm:prSet phldrT="[Text]"/>
      <dgm:spPr/>
      <dgm:t>
        <a:bodyPr/>
        <a:lstStyle/>
        <a:p>
          <a:r>
            <a:rPr lang="en-US" dirty="0"/>
            <a:t>Department Reviews</a:t>
          </a:r>
        </a:p>
      </dgm:t>
    </dgm:pt>
    <dgm:pt modelId="{1EEA71CA-17E8-458A-9814-C75F7471EE65}" type="parTrans" cxnId="{F47CFBF9-4913-4108-A29D-19D0E4109583}">
      <dgm:prSet/>
      <dgm:spPr/>
      <dgm:t>
        <a:bodyPr/>
        <a:lstStyle/>
        <a:p>
          <a:endParaRPr lang="en-US"/>
        </a:p>
      </dgm:t>
    </dgm:pt>
    <dgm:pt modelId="{7217EB42-A4FA-4E93-84F0-938D96F21A92}" type="sibTrans" cxnId="{F47CFBF9-4913-4108-A29D-19D0E4109583}">
      <dgm:prSet/>
      <dgm:spPr/>
      <dgm:t>
        <a:bodyPr/>
        <a:lstStyle/>
        <a:p>
          <a:endParaRPr lang="en-US"/>
        </a:p>
      </dgm:t>
    </dgm:pt>
    <dgm:pt modelId="{C580E01B-08D9-46A6-A2FE-ADF7D66ADBB4}">
      <dgm:prSet phldrT="[Text]"/>
      <dgm:spPr/>
      <dgm:t>
        <a:bodyPr/>
        <a:lstStyle/>
        <a:p>
          <a:r>
            <a:rPr lang="en-US" dirty="0"/>
            <a:t>December 9, 2019</a:t>
          </a:r>
        </a:p>
      </dgm:t>
    </dgm:pt>
    <dgm:pt modelId="{F8CB2FDA-3AC6-4BB7-B88C-FACF0D18946D}" type="parTrans" cxnId="{EBAC9816-D41C-43E5-B5D8-2706AAF7DF74}">
      <dgm:prSet/>
      <dgm:spPr/>
      <dgm:t>
        <a:bodyPr/>
        <a:lstStyle/>
        <a:p>
          <a:endParaRPr lang="en-US"/>
        </a:p>
      </dgm:t>
    </dgm:pt>
    <dgm:pt modelId="{BE859B2B-3B6A-4809-BF11-EC9D62CA8197}" type="sibTrans" cxnId="{EBAC9816-D41C-43E5-B5D8-2706AAF7DF74}">
      <dgm:prSet/>
      <dgm:spPr/>
      <dgm:t>
        <a:bodyPr/>
        <a:lstStyle/>
        <a:p>
          <a:endParaRPr lang="en-US"/>
        </a:p>
      </dgm:t>
    </dgm:pt>
    <dgm:pt modelId="{D1A313FC-32C6-4E1E-8B16-168C9CEA6600}">
      <dgm:prSet phldrT="[Text]"/>
      <dgm:spPr/>
      <dgm:t>
        <a:bodyPr/>
        <a:lstStyle/>
        <a:p>
          <a:r>
            <a:rPr lang="en-US" dirty="0"/>
            <a:t>Revenues</a:t>
          </a:r>
        </a:p>
      </dgm:t>
    </dgm:pt>
    <dgm:pt modelId="{F0822BEB-4E3E-418C-B00C-C3F06E31DE23}" type="parTrans" cxnId="{B8C8C72C-28B3-4426-8633-502A2D7C5F7E}">
      <dgm:prSet/>
      <dgm:spPr/>
      <dgm:t>
        <a:bodyPr/>
        <a:lstStyle/>
        <a:p>
          <a:endParaRPr lang="en-US"/>
        </a:p>
      </dgm:t>
    </dgm:pt>
    <dgm:pt modelId="{D55559CE-EE6B-44ED-AA2E-37074E17C3B9}" type="sibTrans" cxnId="{B8C8C72C-28B3-4426-8633-502A2D7C5F7E}">
      <dgm:prSet/>
      <dgm:spPr/>
      <dgm:t>
        <a:bodyPr/>
        <a:lstStyle/>
        <a:p>
          <a:endParaRPr lang="en-US"/>
        </a:p>
      </dgm:t>
    </dgm:pt>
    <dgm:pt modelId="{D5E016B8-09C5-4469-9980-6B49989B2837}">
      <dgm:prSet phldrT="[Text]"/>
      <dgm:spPr/>
      <dgm:t>
        <a:bodyPr/>
        <a:lstStyle/>
        <a:p>
          <a:r>
            <a:rPr lang="en-US" dirty="0"/>
            <a:t>January 13, 2020</a:t>
          </a:r>
        </a:p>
      </dgm:t>
    </dgm:pt>
    <dgm:pt modelId="{40698F3E-CAAA-43D6-A6B2-708ABBDE5BB4}" type="parTrans" cxnId="{FD6B7FDF-E6C7-4FD0-AA84-4B24A85CD8C3}">
      <dgm:prSet/>
      <dgm:spPr/>
      <dgm:t>
        <a:bodyPr/>
        <a:lstStyle/>
        <a:p>
          <a:endParaRPr lang="en-US"/>
        </a:p>
      </dgm:t>
    </dgm:pt>
    <dgm:pt modelId="{31FF908A-464E-4141-B82C-DB6C3DF682C7}" type="sibTrans" cxnId="{FD6B7FDF-E6C7-4FD0-AA84-4B24A85CD8C3}">
      <dgm:prSet/>
      <dgm:spPr/>
      <dgm:t>
        <a:bodyPr/>
        <a:lstStyle/>
        <a:p>
          <a:endParaRPr lang="en-US"/>
        </a:p>
      </dgm:t>
    </dgm:pt>
    <dgm:pt modelId="{5CA5C2A3-E538-40F1-A9AE-9E4EDC95F8EC}">
      <dgm:prSet phldrT="[Text]"/>
      <dgm:spPr/>
      <dgm:t>
        <a:bodyPr/>
        <a:lstStyle/>
        <a:p>
          <a:r>
            <a:rPr lang="en-US" dirty="0"/>
            <a:t>February 10, 2020</a:t>
          </a:r>
        </a:p>
      </dgm:t>
    </dgm:pt>
    <dgm:pt modelId="{F73EC3B5-A028-4619-BA24-8C71849A9F28}" type="parTrans" cxnId="{347ACE99-E9DD-4993-B10F-1B1FCC46E9CE}">
      <dgm:prSet/>
      <dgm:spPr/>
      <dgm:t>
        <a:bodyPr/>
        <a:lstStyle/>
        <a:p>
          <a:endParaRPr lang="en-US"/>
        </a:p>
      </dgm:t>
    </dgm:pt>
    <dgm:pt modelId="{3E7E6CA9-4669-464D-82A0-F1A4C346B118}" type="sibTrans" cxnId="{347ACE99-E9DD-4993-B10F-1B1FCC46E9CE}">
      <dgm:prSet/>
      <dgm:spPr/>
      <dgm:t>
        <a:bodyPr/>
        <a:lstStyle/>
        <a:p>
          <a:endParaRPr lang="en-US"/>
        </a:p>
      </dgm:t>
    </dgm:pt>
    <dgm:pt modelId="{63D94C71-B7CF-49D1-82A4-9CEFAC3A75EC}">
      <dgm:prSet phldrT="[Text]"/>
      <dgm:spPr/>
      <dgm:t>
        <a:bodyPr/>
        <a:lstStyle/>
        <a:p>
          <a:r>
            <a:rPr lang="en-US" dirty="0"/>
            <a:t>February 10, 2020</a:t>
          </a:r>
        </a:p>
      </dgm:t>
    </dgm:pt>
    <dgm:pt modelId="{ED0BB853-6B0E-4FB4-A232-251AA67F719E}" type="parTrans" cxnId="{61692321-B087-4975-872A-6A16E404B917}">
      <dgm:prSet/>
      <dgm:spPr/>
      <dgm:t>
        <a:bodyPr/>
        <a:lstStyle/>
        <a:p>
          <a:endParaRPr lang="en-US"/>
        </a:p>
      </dgm:t>
    </dgm:pt>
    <dgm:pt modelId="{EC2740D9-73C9-47A3-A7B7-E72F41D5EAA0}" type="sibTrans" cxnId="{61692321-B087-4975-872A-6A16E404B917}">
      <dgm:prSet/>
      <dgm:spPr/>
      <dgm:t>
        <a:bodyPr/>
        <a:lstStyle/>
        <a:p>
          <a:endParaRPr lang="en-US"/>
        </a:p>
      </dgm:t>
    </dgm:pt>
    <dgm:pt modelId="{8B911EBC-2F14-41CE-AF94-F3427759DB5A}">
      <dgm:prSet phldrT="[Text]"/>
      <dgm:spPr/>
      <dgm:t>
        <a:bodyPr/>
        <a:lstStyle/>
        <a:p>
          <a:r>
            <a:rPr lang="en-US" dirty="0"/>
            <a:t>March 7, 2020 (Sat.)</a:t>
          </a:r>
        </a:p>
      </dgm:t>
    </dgm:pt>
    <dgm:pt modelId="{A1301DF5-CD34-4C80-9458-7B35DF6CF8F5}" type="parTrans" cxnId="{57DCA094-030E-42D0-B9FD-FF1F6CD724A0}">
      <dgm:prSet/>
      <dgm:spPr/>
      <dgm:t>
        <a:bodyPr/>
        <a:lstStyle/>
        <a:p>
          <a:endParaRPr lang="en-US"/>
        </a:p>
      </dgm:t>
    </dgm:pt>
    <dgm:pt modelId="{5C8D1D0F-317E-4337-B8C3-6C335ACCD83B}" type="sibTrans" cxnId="{57DCA094-030E-42D0-B9FD-FF1F6CD724A0}">
      <dgm:prSet/>
      <dgm:spPr/>
      <dgm:t>
        <a:bodyPr/>
        <a:lstStyle/>
        <a:p>
          <a:endParaRPr lang="en-US"/>
        </a:p>
      </dgm:t>
    </dgm:pt>
    <dgm:pt modelId="{808C1A50-B352-4533-B5E8-4C02D06F9CEC}">
      <dgm:prSet phldrT="[Text]"/>
      <dgm:spPr/>
      <dgm:t>
        <a:bodyPr/>
        <a:lstStyle/>
        <a:p>
          <a:r>
            <a:rPr lang="en-US" dirty="0"/>
            <a:t>April 13, 2020</a:t>
          </a:r>
        </a:p>
      </dgm:t>
    </dgm:pt>
    <dgm:pt modelId="{F4514AB0-FBCC-4298-A0DA-5C6EEC00E94B}" type="parTrans" cxnId="{E0B68797-D381-444C-ADA9-DCA34BF7C2B9}">
      <dgm:prSet/>
      <dgm:spPr/>
      <dgm:t>
        <a:bodyPr/>
        <a:lstStyle/>
        <a:p>
          <a:endParaRPr lang="en-US"/>
        </a:p>
      </dgm:t>
    </dgm:pt>
    <dgm:pt modelId="{06E81952-EA87-4268-919B-E0B02DA7FFAA}" type="sibTrans" cxnId="{E0B68797-D381-444C-ADA9-DCA34BF7C2B9}">
      <dgm:prSet/>
      <dgm:spPr/>
      <dgm:t>
        <a:bodyPr/>
        <a:lstStyle/>
        <a:p>
          <a:endParaRPr lang="en-US"/>
        </a:p>
      </dgm:t>
    </dgm:pt>
    <dgm:pt modelId="{CC2E4B12-1AE2-4F26-B5AA-9AAF2F0680BB}">
      <dgm:prSet phldrT="[Text]"/>
      <dgm:spPr/>
      <dgm:t>
        <a:bodyPr/>
        <a:lstStyle/>
        <a:p>
          <a:r>
            <a:rPr lang="en-US" dirty="0"/>
            <a:t>Human Resources I – Pension / OPEB Benefits</a:t>
          </a:r>
        </a:p>
      </dgm:t>
    </dgm:pt>
    <dgm:pt modelId="{74BCE964-047B-4DA1-93E6-510B80455936}" type="parTrans" cxnId="{8BFAE35E-E28C-4868-9D6E-A04AD3AA456E}">
      <dgm:prSet/>
      <dgm:spPr/>
      <dgm:t>
        <a:bodyPr/>
        <a:lstStyle/>
        <a:p>
          <a:endParaRPr lang="en-US"/>
        </a:p>
      </dgm:t>
    </dgm:pt>
    <dgm:pt modelId="{B28D5561-CAA9-4913-B995-11152CE4F330}" type="sibTrans" cxnId="{8BFAE35E-E28C-4868-9D6E-A04AD3AA456E}">
      <dgm:prSet/>
      <dgm:spPr/>
      <dgm:t>
        <a:bodyPr/>
        <a:lstStyle/>
        <a:p>
          <a:endParaRPr lang="en-US"/>
        </a:p>
      </dgm:t>
    </dgm:pt>
    <dgm:pt modelId="{3F51CE54-B0E4-4A86-A48E-53944B6DEC45}">
      <dgm:prSet phldrT="[Text]"/>
      <dgm:spPr/>
      <dgm:t>
        <a:bodyPr/>
        <a:lstStyle/>
        <a:p>
          <a:r>
            <a:rPr lang="en-US" dirty="0"/>
            <a:t>Human Resources II – Comp / Benefits / WC</a:t>
          </a:r>
        </a:p>
      </dgm:t>
    </dgm:pt>
    <dgm:pt modelId="{B3BB9457-3C14-4679-ADFF-82924F12519D}" type="parTrans" cxnId="{758FFF61-CAC5-41ED-9C47-69535761DF7D}">
      <dgm:prSet/>
      <dgm:spPr/>
      <dgm:t>
        <a:bodyPr/>
        <a:lstStyle/>
        <a:p>
          <a:endParaRPr lang="en-US"/>
        </a:p>
      </dgm:t>
    </dgm:pt>
    <dgm:pt modelId="{E6C97D7A-7677-4B5C-A702-FEA294DC8278}" type="sibTrans" cxnId="{758FFF61-CAC5-41ED-9C47-69535761DF7D}">
      <dgm:prSet/>
      <dgm:spPr/>
      <dgm:t>
        <a:bodyPr/>
        <a:lstStyle/>
        <a:p>
          <a:endParaRPr lang="en-US"/>
        </a:p>
      </dgm:t>
    </dgm:pt>
    <dgm:pt modelId="{5C7798CD-6A18-4472-96F3-53C33B28BB6F}">
      <dgm:prSet phldrT="[Text]" custT="1"/>
      <dgm:spPr/>
      <dgm:t>
        <a:bodyPr/>
        <a:lstStyle/>
        <a:p>
          <a:r>
            <a:rPr lang="en-US" sz="1700" dirty="0"/>
            <a:t>Human Resources III – Staffing Levels</a:t>
          </a:r>
        </a:p>
      </dgm:t>
    </dgm:pt>
    <dgm:pt modelId="{CC2A4798-D855-43E9-A419-8196EDA5592D}" type="parTrans" cxnId="{9BAC4033-D95C-4304-AF56-05BFF950210A}">
      <dgm:prSet/>
      <dgm:spPr/>
      <dgm:t>
        <a:bodyPr/>
        <a:lstStyle/>
        <a:p>
          <a:endParaRPr lang="en-US"/>
        </a:p>
      </dgm:t>
    </dgm:pt>
    <dgm:pt modelId="{D1FBA603-DE3F-4EC4-8B34-6E691F99C02E}" type="sibTrans" cxnId="{9BAC4033-D95C-4304-AF56-05BFF950210A}">
      <dgm:prSet/>
      <dgm:spPr/>
      <dgm:t>
        <a:bodyPr/>
        <a:lstStyle/>
        <a:p>
          <a:endParaRPr lang="en-US"/>
        </a:p>
      </dgm:t>
    </dgm:pt>
    <dgm:pt modelId="{EB486B7F-23D6-497E-AD1B-7CAA4C9DA494}">
      <dgm:prSet phldrT="[Text]"/>
      <dgm:spPr/>
      <dgm:t>
        <a:bodyPr/>
        <a:lstStyle/>
        <a:p>
          <a:r>
            <a:rPr lang="en-US" dirty="0"/>
            <a:t>All City Infrastructure (3 sessions)</a:t>
          </a:r>
        </a:p>
      </dgm:t>
    </dgm:pt>
    <dgm:pt modelId="{2EB5259D-FC6F-43BC-B54C-62985427F2E6}" type="parTrans" cxnId="{C85FB9EB-8EAF-4160-96B9-C5D1B0B5CE25}">
      <dgm:prSet/>
      <dgm:spPr/>
      <dgm:t>
        <a:bodyPr/>
        <a:lstStyle/>
        <a:p>
          <a:endParaRPr lang="en-US"/>
        </a:p>
      </dgm:t>
    </dgm:pt>
    <dgm:pt modelId="{3C99664B-FA10-42A7-B567-69070116A5F7}" type="sibTrans" cxnId="{C85FB9EB-8EAF-4160-96B9-C5D1B0B5CE25}">
      <dgm:prSet/>
      <dgm:spPr/>
      <dgm:t>
        <a:bodyPr/>
        <a:lstStyle/>
        <a:p>
          <a:endParaRPr lang="en-US"/>
        </a:p>
      </dgm:t>
    </dgm:pt>
    <dgm:pt modelId="{1B6E2449-57E6-4955-ADCC-A0D44F61DB8A}">
      <dgm:prSet phldrT="[Text]"/>
      <dgm:spPr/>
      <dgm:t>
        <a:bodyPr/>
        <a:lstStyle/>
        <a:p>
          <a:r>
            <a:rPr lang="en-US" dirty="0"/>
            <a:t>Options Tool Review</a:t>
          </a:r>
        </a:p>
      </dgm:t>
    </dgm:pt>
    <dgm:pt modelId="{55E17F3D-AAAF-4138-A414-593BF2709999}" type="parTrans" cxnId="{7365B642-76BE-4821-AB23-2865DB6F652F}">
      <dgm:prSet/>
      <dgm:spPr/>
      <dgm:t>
        <a:bodyPr/>
        <a:lstStyle/>
        <a:p>
          <a:endParaRPr lang="en-US"/>
        </a:p>
      </dgm:t>
    </dgm:pt>
    <dgm:pt modelId="{309C025B-34FF-4AC3-80A4-1C066D5D42DF}" type="sibTrans" cxnId="{7365B642-76BE-4821-AB23-2865DB6F652F}">
      <dgm:prSet/>
      <dgm:spPr/>
      <dgm:t>
        <a:bodyPr/>
        <a:lstStyle/>
        <a:p>
          <a:endParaRPr lang="en-US"/>
        </a:p>
      </dgm:t>
    </dgm:pt>
    <dgm:pt modelId="{BF779631-4A0A-40FE-9C26-8CBD249563B4}">
      <dgm:prSet phldrT="[Text]"/>
      <dgm:spPr/>
      <dgm:t>
        <a:bodyPr/>
        <a:lstStyle/>
        <a:p>
          <a:r>
            <a:rPr lang="en-US" dirty="0"/>
            <a:t>May 11, 2020</a:t>
          </a:r>
        </a:p>
      </dgm:t>
    </dgm:pt>
    <dgm:pt modelId="{9B349539-8A0C-40F1-8962-BA1E1A0C8B18}" type="parTrans" cxnId="{C031A037-D41E-4595-8349-203D54F50E93}">
      <dgm:prSet/>
      <dgm:spPr/>
      <dgm:t>
        <a:bodyPr/>
        <a:lstStyle/>
        <a:p>
          <a:endParaRPr lang="en-US"/>
        </a:p>
      </dgm:t>
    </dgm:pt>
    <dgm:pt modelId="{CD2107D2-D2FB-4386-89CC-4AEF229B802D}" type="sibTrans" cxnId="{C031A037-D41E-4595-8349-203D54F50E93}">
      <dgm:prSet/>
      <dgm:spPr/>
      <dgm:t>
        <a:bodyPr/>
        <a:lstStyle/>
        <a:p>
          <a:endParaRPr lang="en-US"/>
        </a:p>
      </dgm:t>
    </dgm:pt>
    <dgm:pt modelId="{538E4F5F-7146-4490-897D-4E96FA0DD624}">
      <dgm:prSet phldrT="[Text]"/>
      <dgm:spPr/>
      <dgm:t>
        <a:bodyPr/>
        <a:lstStyle/>
        <a:p>
          <a:r>
            <a:rPr lang="en-US" dirty="0"/>
            <a:t>Draft Fiscal Sustainability Plan</a:t>
          </a:r>
        </a:p>
      </dgm:t>
    </dgm:pt>
    <dgm:pt modelId="{E4C0B6C1-B3FE-4532-96DC-2A5FEE4DE543}" type="parTrans" cxnId="{5517113E-19DA-412C-8215-078670EA1854}">
      <dgm:prSet/>
      <dgm:spPr/>
      <dgm:t>
        <a:bodyPr/>
        <a:lstStyle/>
        <a:p>
          <a:endParaRPr lang="en-US"/>
        </a:p>
      </dgm:t>
    </dgm:pt>
    <dgm:pt modelId="{C53FCA9F-E110-4C40-B50B-14769933A8F7}" type="sibTrans" cxnId="{5517113E-19DA-412C-8215-078670EA1854}">
      <dgm:prSet/>
      <dgm:spPr/>
      <dgm:t>
        <a:bodyPr/>
        <a:lstStyle/>
        <a:p>
          <a:endParaRPr lang="en-US"/>
        </a:p>
      </dgm:t>
    </dgm:pt>
    <dgm:pt modelId="{17B9BC9A-1E09-4888-AF63-F17694B22810}">
      <dgm:prSet phldrT="[Text]"/>
      <dgm:spPr/>
      <dgm:t>
        <a:bodyPr/>
        <a:lstStyle/>
        <a:p>
          <a:r>
            <a:rPr lang="en-US" dirty="0"/>
            <a:t>June-August 2020</a:t>
          </a:r>
        </a:p>
      </dgm:t>
    </dgm:pt>
    <dgm:pt modelId="{EF6E1CAF-BB41-42B0-AC7E-7C7D860FAD76}" type="parTrans" cxnId="{3B2F31AF-7FC7-42AC-B420-4AB1AEA08741}">
      <dgm:prSet/>
      <dgm:spPr/>
      <dgm:t>
        <a:bodyPr/>
        <a:lstStyle/>
        <a:p>
          <a:endParaRPr lang="en-US"/>
        </a:p>
      </dgm:t>
    </dgm:pt>
    <dgm:pt modelId="{04C55A2E-9E96-4546-97A6-2A71F40E6550}" type="sibTrans" cxnId="{3B2F31AF-7FC7-42AC-B420-4AB1AEA08741}">
      <dgm:prSet/>
      <dgm:spPr/>
      <dgm:t>
        <a:bodyPr/>
        <a:lstStyle/>
        <a:p>
          <a:endParaRPr lang="en-US"/>
        </a:p>
      </dgm:t>
    </dgm:pt>
    <dgm:pt modelId="{DB287BFC-C647-4F51-8E2C-50E6C92D63B1}">
      <dgm:prSet phldrT="[Text]"/>
      <dgm:spPr/>
      <dgm:t>
        <a:bodyPr/>
        <a:lstStyle/>
        <a:p>
          <a:r>
            <a:rPr lang="en-US" dirty="0"/>
            <a:t>Deliberation and Decisions</a:t>
          </a:r>
        </a:p>
      </dgm:t>
    </dgm:pt>
    <dgm:pt modelId="{2CFEA56B-07A4-4D04-97D4-04D591986CF0}" type="parTrans" cxnId="{D4FB32C6-42B6-442D-8C55-526EAD93A55C}">
      <dgm:prSet/>
      <dgm:spPr/>
      <dgm:t>
        <a:bodyPr/>
        <a:lstStyle/>
        <a:p>
          <a:endParaRPr lang="en-US"/>
        </a:p>
      </dgm:t>
    </dgm:pt>
    <dgm:pt modelId="{519091B2-E96C-487A-B5F0-AFB46BB3820B}" type="sibTrans" cxnId="{D4FB32C6-42B6-442D-8C55-526EAD93A55C}">
      <dgm:prSet/>
      <dgm:spPr/>
      <dgm:t>
        <a:bodyPr/>
        <a:lstStyle/>
        <a:p>
          <a:endParaRPr lang="en-US"/>
        </a:p>
      </dgm:t>
    </dgm:pt>
    <dgm:pt modelId="{4F586BF4-00D1-4896-9DDC-95ECA34CA7BD}">
      <dgm:prSet phldrT="[Text]"/>
      <dgm:spPr/>
      <dgm:t>
        <a:bodyPr/>
        <a:lstStyle/>
        <a:p>
          <a:r>
            <a:rPr lang="en-US" dirty="0"/>
            <a:t>February 3, 2020	</a:t>
          </a:r>
        </a:p>
      </dgm:t>
    </dgm:pt>
    <dgm:pt modelId="{F9A12D9E-BD07-4BAB-952D-389CD8521DA0}" type="parTrans" cxnId="{37520167-FA18-494C-9BAB-32A0FD4CA9E1}">
      <dgm:prSet/>
      <dgm:spPr/>
      <dgm:t>
        <a:bodyPr/>
        <a:lstStyle/>
        <a:p>
          <a:endParaRPr lang="en-US"/>
        </a:p>
      </dgm:t>
    </dgm:pt>
    <dgm:pt modelId="{B58FE15D-A93D-4C50-8246-8208EBB1560D}" type="sibTrans" cxnId="{37520167-FA18-494C-9BAB-32A0FD4CA9E1}">
      <dgm:prSet/>
      <dgm:spPr/>
      <dgm:t>
        <a:bodyPr/>
        <a:lstStyle/>
        <a:p>
          <a:endParaRPr lang="en-US"/>
        </a:p>
      </dgm:t>
    </dgm:pt>
    <dgm:pt modelId="{49B8CD2A-9DA6-431C-ABED-2DCAC4C78E12}" type="pres">
      <dgm:prSet presAssocID="{8CCE71AA-A456-4063-80CC-B1EEB7053E05}" presName="Name0" presStyleCnt="0">
        <dgm:presLayoutVars>
          <dgm:dir/>
          <dgm:animLvl val="lvl"/>
          <dgm:resizeHandles val="exact"/>
        </dgm:presLayoutVars>
      </dgm:prSet>
      <dgm:spPr/>
    </dgm:pt>
    <dgm:pt modelId="{70E3693A-FB13-4810-814E-F8C443DA5CB4}" type="pres">
      <dgm:prSet presAssocID="{8D35E421-766C-42EE-9CD1-2B7B4C3A43F5}" presName="linNode" presStyleCnt="0"/>
      <dgm:spPr/>
    </dgm:pt>
    <dgm:pt modelId="{4A287282-F7C1-4C17-805E-C1CCA1295C4A}" type="pres">
      <dgm:prSet presAssocID="{8D35E421-766C-42EE-9CD1-2B7B4C3A43F5}" presName="parentText" presStyleLbl="node1" presStyleIdx="0" presStyleCnt="11">
        <dgm:presLayoutVars>
          <dgm:chMax val="1"/>
          <dgm:bulletEnabled val="1"/>
        </dgm:presLayoutVars>
      </dgm:prSet>
      <dgm:spPr/>
    </dgm:pt>
    <dgm:pt modelId="{A84116E6-B04F-4661-A83B-AE31F01F85CA}" type="pres">
      <dgm:prSet presAssocID="{8D35E421-766C-42EE-9CD1-2B7B4C3A43F5}" presName="descendantText" presStyleLbl="alignAccFollowNode1" presStyleIdx="0" presStyleCnt="10">
        <dgm:presLayoutVars>
          <dgm:bulletEnabled val="1"/>
        </dgm:presLayoutVars>
      </dgm:prSet>
      <dgm:spPr/>
    </dgm:pt>
    <dgm:pt modelId="{5456A943-4EFE-4655-8FEE-934F772EE34A}" type="pres">
      <dgm:prSet presAssocID="{8996E2C0-5872-4227-A190-5BDF423F5859}" presName="sp" presStyleCnt="0"/>
      <dgm:spPr/>
    </dgm:pt>
    <dgm:pt modelId="{3F4A4F7A-12ED-44AD-8E6A-3F7EF9869B12}" type="pres">
      <dgm:prSet presAssocID="{C5AC793A-94E8-4E8A-B074-4602930F8DE0}" presName="linNode" presStyleCnt="0"/>
      <dgm:spPr/>
    </dgm:pt>
    <dgm:pt modelId="{C3DF42E4-9BD2-406F-89EC-E3E785050850}" type="pres">
      <dgm:prSet presAssocID="{C5AC793A-94E8-4E8A-B074-4602930F8DE0}" presName="parentText" presStyleLbl="node1" presStyleIdx="1" presStyleCnt="11">
        <dgm:presLayoutVars>
          <dgm:chMax val="1"/>
          <dgm:bulletEnabled val="1"/>
        </dgm:presLayoutVars>
      </dgm:prSet>
      <dgm:spPr/>
    </dgm:pt>
    <dgm:pt modelId="{02DF7B47-DC6E-41D2-BA09-0934313D5B40}" type="pres">
      <dgm:prSet presAssocID="{C5AC793A-94E8-4E8A-B074-4602930F8DE0}" presName="descendantText" presStyleLbl="alignAccFollowNode1" presStyleIdx="1" presStyleCnt="10">
        <dgm:presLayoutVars>
          <dgm:bulletEnabled val="1"/>
        </dgm:presLayoutVars>
      </dgm:prSet>
      <dgm:spPr/>
    </dgm:pt>
    <dgm:pt modelId="{04E64EB6-0C65-4F49-87C4-D489150471E2}" type="pres">
      <dgm:prSet presAssocID="{36C8AC3F-8D99-4E50-9D56-7A4D552B9DAE}" presName="sp" presStyleCnt="0"/>
      <dgm:spPr/>
    </dgm:pt>
    <dgm:pt modelId="{5AF6616C-1B00-4870-845B-816E593A07B4}" type="pres">
      <dgm:prSet presAssocID="{C580E01B-08D9-46A6-A2FE-ADF7D66ADBB4}" presName="linNode" presStyleCnt="0"/>
      <dgm:spPr/>
    </dgm:pt>
    <dgm:pt modelId="{1BC53632-83A5-4EB4-B5F2-41DD24D96485}" type="pres">
      <dgm:prSet presAssocID="{C580E01B-08D9-46A6-A2FE-ADF7D66ADBB4}" presName="parentText" presStyleLbl="node1" presStyleIdx="2" presStyleCnt="11">
        <dgm:presLayoutVars>
          <dgm:chMax val="1"/>
          <dgm:bulletEnabled val="1"/>
        </dgm:presLayoutVars>
      </dgm:prSet>
      <dgm:spPr/>
    </dgm:pt>
    <dgm:pt modelId="{8BCA791A-E681-4A7C-9C29-E44A39219B60}" type="pres">
      <dgm:prSet presAssocID="{C580E01B-08D9-46A6-A2FE-ADF7D66ADBB4}" presName="descendantText" presStyleLbl="alignAccFollowNode1" presStyleIdx="2" presStyleCnt="10">
        <dgm:presLayoutVars>
          <dgm:bulletEnabled val="1"/>
        </dgm:presLayoutVars>
      </dgm:prSet>
      <dgm:spPr/>
    </dgm:pt>
    <dgm:pt modelId="{F6EE7C6B-FE62-48DC-B42A-5B547B2DCB9C}" type="pres">
      <dgm:prSet presAssocID="{BE859B2B-3B6A-4809-BF11-EC9D62CA8197}" presName="sp" presStyleCnt="0"/>
      <dgm:spPr/>
    </dgm:pt>
    <dgm:pt modelId="{3A887218-293A-40A8-B483-C4FE1EE13D4B}" type="pres">
      <dgm:prSet presAssocID="{D5E016B8-09C5-4469-9980-6B49989B2837}" presName="linNode" presStyleCnt="0"/>
      <dgm:spPr/>
    </dgm:pt>
    <dgm:pt modelId="{EF70C516-DBDD-42EA-8A99-560431848E02}" type="pres">
      <dgm:prSet presAssocID="{D5E016B8-09C5-4469-9980-6B49989B2837}" presName="parentText" presStyleLbl="node1" presStyleIdx="3" presStyleCnt="11">
        <dgm:presLayoutVars>
          <dgm:chMax val="1"/>
          <dgm:bulletEnabled val="1"/>
        </dgm:presLayoutVars>
      </dgm:prSet>
      <dgm:spPr/>
    </dgm:pt>
    <dgm:pt modelId="{B3D5B9F3-101D-4C20-9B42-079D2D12C5CA}" type="pres">
      <dgm:prSet presAssocID="{D5E016B8-09C5-4469-9980-6B49989B2837}" presName="descendantText" presStyleLbl="alignAccFollowNode1" presStyleIdx="3" presStyleCnt="10">
        <dgm:presLayoutVars>
          <dgm:bulletEnabled val="1"/>
        </dgm:presLayoutVars>
      </dgm:prSet>
      <dgm:spPr/>
    </dgm:pt>
    <dgm:pt modelId="{D2306EE4-BFDC-4504-BF67-A8E6A5C431FC}" type="pres">
      <dgm:prSet presAssocID="{31FF908A-464E-4141-B82C-DB6C3DF682C7}" presName="sp" presStyleCnt="0"/>
      <dgm:spPr/>
    </dgm:pt>
    <dgm:pt modelId="{AF40BF87-481B-4A55-8E0C-F3382EF92BF0}" type="pres">
      <dgm:prSet presAssocID="{4F586BF4-00D1-4896-9DDC-95ECA34CA7BD}" presName="linNode" presStyleCnt="0"/>
      <dgm:spPr/>
    </dgm:pt>
    <dgm:pt modelId="{63D886A7-1DE6-425C-9D32-DFC05A53955B}" type="pres">
      <dgm:prSet presAssocID="{4F586BF4-00D1-4896-9DDC-95ECA34CA7BD}" presName="parentText" presStyleLbl="node1" presStyleIdx="4" presStyleCnt="11">
        <dgm:presLayoutVars>
          <dgm:chMax val="1"/>
          <dgm:bulletEnabled val="1"/>
        </dgm:presLayoutVars>
      </dgm:prSet>
      <dgm:spPr/>
    </dgm:pt>
    <dgm:pt modelId="{25CD8A59-0131-4066-A997-2075E99EEF0E}" type="pres">
      <dgm:prSet presAssocID="{B58FE15D-A93D-4C50-8246-8208EBB1560D}" presName="sp" presStyleCnt="0"/>
      <dgm:spPr/>
    </dgm:pt>
    <dgm:pt modelId="{56E623F9-AFF0-43E6-B9FE-95E15EAC020A}" type="pres">
      <dgm:prSet presAssocID="{5CA5C2A3-E538-40F1-A9AE-9E4EDC95F8EC}" presName="linNode" presStyleCnt="0"/>
      <dgm:spPr/>
    </dgm:pt>
    <dgm:pt modelId="{CD571D08-E872-4B1C-980E-6088C1294021}" type="pres">
      <dgm:prSet presAssocID="{5CA5C2A3-E538-40F1-A9AE-9E4EDC95F8EC}" presName="parentText" presStyleLbl="node1" presStyleIdx="5" presStyleCnt="11">
        <dgm:presLayoutVars>
          <dgm:chMax val="1"/>
          <dgm:bulletEnabled val="1"/>
        </dgm:presLayoutVars>
      </dgm:prSet>
      <dgm:spPr/>
    </dgm:pt>
    <dgm:pt modelId="{D8EF5BA7-0EE7-45EC-88F3-921D560E81CC}" type="pres">
      <dgm:prSet presAssocID="{5CA5C2A3-E538-40F1-A9AE-9E4EDC95F8EC}" presName="descendantText" presStyleLbl="alignAccFollowNode1" presStyleIdx="4" presStyleCnt="10">
        <dgm:presLayoutVars>
          <dgm:bulletEnabled val="1"/>
        </dgm:presLayoutVars>
      </dgm:prSet>
      <dgm:spPr/>
    </dgm:pt>
    <dgm:pt modelId="{23330627-6FF3-495C-AA61-5E37883C54D7}" type="pres">
      <dgm:prSet presAssocID="{3E7E6CA9-4669-464D-82A0-F1A4C346B118}" presName="sp" presStyleCnt="0"/>
      <dgm:spPr/>
    </dgm:pt>
    <dgm:pt modelId="{E93B9DBB-A894-4848-A189-BD7A445E87F8}" type="pres">
      <dgm:prSet presAssocID="{63D94C71-B7CF-49D1-82A4-9CEFAC3A75EC}" presName="linNode" presStyleCnt="0"/>
      <dgm:spPr/>
    </dgm:pt>
    <dgm:pt modelId="{4AD4EB23-FE4B-491F-8D1D-6B5762F0CFD6}" type="pres">
      <dgm:prSet presAssocID="{63D94C71-B7CF-49D1-82A4-9CEFAC3A75EC}" presName="parentText" presStyleLbl="node1" presStyleIdx="6" presStyleCnt="11">
        <dgm:presLayoutVars>
          <dgm:chMax val="1"/>
          <dgm:bulletEnabled val="1"/>
        </dgm:presLayoutVars>
      </dgm:prSet>
      <dgm:spPr/>
    </dgm:pt>
    <dgm:pt modelId="{0467B61A-F837-43B4-A91C-A54C71821325}" type="pres">
      <dgm:prSet presAssocID="{63D94C71-B7CF-49D1-82A4-9CEFAC3A75EC}" presName="descendantText" presStyleLbl="alignAccFollowNode1" presStyleIdx="5" presStyleCnt="10">
        <dgm:presLayoutVars>
          <dgm:bulletEnabled val="1"/>
        </dgm:presLayoutVars>
      </dgm:prSet>
      <dgm:spPr/>
    </dgm:pt>
    <dgm:pt modelId="{3D58A483-0FD4-44AD-A109-2F78A1DA00BC}" type="pres">
      <dgm:prSet presAssocID="{EC2740D9-73C9-47A3-A7B7-E72F41D5EAA0}" presName="sp" presStyleCnt="0"/>
      <dgm:spPr/>
    </dgm:pt>
    <dgm:pt modelId="{DDCC36EE-B306-4746-81A0-7D85ECD901A5}" type="pres">
      <dgm:prSet presAssocID="{8B911EBC-2F14-41CE-AF94-F3427759DB5A}" presName="linNode" presStyleCnt="0"/>
      <dgm:spPr/>
    </dgm:pt>
    <dgm:pt modelId="{1BB50634-5182-45C5-99DF-C95EA02306CF}" type="pres">
      <dgm:prSet presAssocID="{8B911EBC-2F14-41CE-AF94-F3427759DB5A}" presName="parentText" presStyleLbl="node1" presStyleIdx="7" presStyleCnt="11" custLinFactNeighborX="-1447" custLinFactNeighborY="1718">
        <dgm:presLayoutVars>
          <dgm:chMax val="1"/>
          <dgm:bulletEnabled val="1"/>
        </dgm:presLayoutVars>
      </dgm:prSet>
      <dgm:spPr/>
    </dgm:pt>
    <dgm:pt modelId="{CC0C8EF8-EB97-4C61-A258-C6BEA57B44D9}" type="pres">
      <dgm:prSet presAssocID="{8B911EBC-2F14-41CE-AF94-F3427759DB5A}" presName="descendantText" presStyleLbl="alignAccFollowNode1" presStyleIdx="6" presStyleCnt="10">
        <dgm:presLayoutVars>
          <dgm:bulletEnabled val="1"/>
        </dgm:presLayoutVars>
      </dgm:prSet>
      <dgm:spPr/>
    </dgm:pt>
    <dgm:pt modelId="{37CC8B95-2F28-4106-8A1B-041573B86BA2}" type="pres">
      <dgm:prSet presAssocID="{5C8D1D0F-317E-4337-B8C3-6C335ACCD83B}" presName="sp" presStyleCnt="0"/>
      <dgm:spPr/>
    </dgm:pt>
    <dgm:pt modelId="{0E432661-A458-4F6C-8431-07990C44C470}" type="pres">
      <dgm:prSet presAssocID="{808C1A50-B352-4533-B5E8-4C02D06F9CEC}" presName="linNode" presStyleCnt="0"/>
      <dgm:spPr/>
    </dgm:pt>
    <dgm:pt modelId="{E6495C80-1891-4AD1-8E0D-A5BA9905F89A}" type="pres">
      <dgm:prSet presAssocID="{808C1A50-B352-4533-B5E8-4C02D06F9CEC}" presName="parentText" presStyleLbl="node1" presStyleIdx="8" presStyleCnt="11">
        <dgm:presLayoutVars>
          <dgm:chMax val="1"/>
          <dgm:bulletEnabled val="1"/>
        </dgm:presLayoutVars>
      </dgm:prSet>
      <dgm:spPr/>
    </dgm:pt>
    <dgm:pt modelId="{E5C81BA3-C854-475B-B053-997BBD65CB0D}" type="pres">
      <dgm:prSet presAssocID="{808C1A50-B352-4533-B5E8-4C02D06F9CEC}" presName="descendantText" presStyleLbl="alignAccFollowNode1" presStyleIdx="7" presStyleCnt="10">
        <dgm:presLayoutVars>
          <dgm:bulletEnabled val="1"/>
        </dgm:presLayoutVars>
      </dgm:prSet>
      <dgm:spPr/>
    </dgm:pt>
    <dgm:pt modelId="{773F923E-27AB-4D10-A3FC-66B64DF5F016}" type="pres">
      <dgm:prSet presAssocID="{06E81952-EA87-4268-919B-E0B02DA7FFAA}" presName="sp" presStyleCnt="0"/>
      <dgm:spPr/>
    </dgm:pt>
    <dgm:pt modelId="{F3EAE477-ACBB-4EFA-A287-F5F16EA10C93}" type="pres">
      <dgm:prSet presAssocID="{BF779631-4A0A-40FE-9C26-8CBD249563B4}" presName="linNode" presStyleCnt="0"/>
      <dgm:spPr/>
    </dgm:pt>
    <dgm:pt modelId="{7E06CE0C-BEA7-42DF-8458-54FBEADDF65E}" type="pres">
      <dgm:prSet presAssocID="{BF779631-4A0A-40FE-9C26-8CBD249563B4}" presName="parentText" presStyleLbl="node1" presStyleIdx="9" presStyleCnt="11">
        <dgm:presLayoutVars>
          <dgm:chMax val="1"/>
          <dgm:bulletEnabled val="1"/>
        </dgm:presLayoutVars>
      </dgm:prSet>
      <dgm:spPr/>
    </dgm:pt>
    <dgm:pt modelId="{39CA68D6-2F67-416C-AA27-6773347F2653}" type="pres">
      <dgm:prSet presAssocID="{BF779631-4A0A-40FE-9C26-8CBD249563B4}" presName="descendantText" presStyleLbl="alignAccFollowNode1" presStyleIdx="8" presStyleCnt="10">
        <dgm:presLayoutVars>
          <dgm:bulletEnabled val="1"/>
        </dgm:presLayoutVars>
      </dgm:prSet>
      <dgm:spPr/>
    </dgm:pt>
    <dgm:pt modelId="{9C1CC3C0-9DD6-4526-9C0C-F92424F278D9}" type="pres">
      <dgm:prSet presAssocID="{CD2107D2-D2FB-4386-89CC-4AEF229B802D}" presName="sp" presStyleCnt="0"/>
      <dgm:spPr/>
    </dgm:pt>
    <dgm:pt modelId="{0C489C3B-EFD4-4A1C-A505-DDDA2BACB664}" type="pres">
      <dgm:prSet presAssocID="{17B9BC9A-1E09-4888-AF63-F17694B22810}" presName="linNode" presStyleCnt="0"/>
      <dgm:spPr/>
    </dgm:pt>
    <dgm:pt modelId="{D879B285-F8B6-4C97-B3CE-C5490AE1DC02}" type="pres">
      <dgm:prSet presAssocID="{17B9BC9A-1E09-4888-AF63-F17694B22810}" presName="parentText" presStyleLbl="node1" presStyleIdx="10" presStyleCnt="11">
        <dgm:presLayoutVars>
          <dgm:chMax val="1"/>
          <dgm:bulletEnabled val="1"/>
        </dgm:presLayoutVars>
      </dgm:prSet>
      <dgm:spPr/>
    </dgm:pt>
    <dgm:pt modelId="{9267E456-9754-4FFB-9C8B-646E09310F93}" type="pres">
      <dgm:prSet presAssocID="{17B9BC9A-1E09-4888-AF63-F17694B22810}" presName="descendantText" presStyleLbl="alignAccFollowNode1" presStyleIdx="9" presStyleCnt="10">
        <dgm:presLayoutVars>
          <dgm:bulletEnabled val="1"/>
        </dgm:presLayoutVars>
      </dgm:prSet>
      <dgm:spPr/>
    </dgm:pt>
  </dgm:ptLst>
  <dgm:cxnLst>
    <dgm:cxn modelId="{96E46B00-E819-4BBD-B2A6-D179D52DCA95}" type="presOf" srcId="{8D35E421-766C-42EE-9CD1-2B7B4C3A43F5}" destId="{4A287282-F7C1-4C17-805E-C1CCA1295C4A}" srcOrd="0" destOrd="0" presId="urn:microsoft.com/office/officeart/2005/8/layout/vList5"/>
    <dgm:cxn modelId="{F72E5A03-F8CE-4CF7-BD96-9DE4691C447A}" type="presOf" srcId="{C5AC793A-94E8-4E8A-B074-4602930F8DE0}" destId="{C3DF42E4-9BD2-406F-89EC-E3E785050850}" srcOrd="0" destOrd="0" presId="urn:microsoft.com/office/officeart/2005/8/layout/vList5"/>
    <dgm:cxn modelId="{EBAC9816-D41C-43E5-B5D8-2706AAF7DF74}" srcId="{8CCE71AA-A456-4063-80CC-B1EEB7053E05}" destId="{C580E01B-08D9-46A6-A2FE-ADF7D66ADBB4}" srcOrd="2" destOrd="0" parTransId="{F8CB2FDA-3AC6-4BB7-B88C-FACF0D18946D}" sibTransId="{BE859B2B-3B6A-4809-BF11-EC9D62CA8197}"/>
    <dgm:cxn modelId="{F52F171A-5273-4E92-829A-40E721244688}" type="presOf" srcId="{3F51CE54-B0E4-4A86-A48E-53944B6DEC45}" destId="{D8EF5BA7-0EE7-45EC-88F3-921D560E81CC}" srcOrd="0" destOrd="0" presId="urn:microsoft.com/office/officeart/2005/8/layout/vList5"/>
    <dgm:cxn modelId="{61692321-B087-4975-872A-6A16E404B917}" srcId="{8CCE71AA-A456-4063-80CC-B1EEB7053E05}" destId="{63D94C71-B7CF-49D1-82A4-9CEFAC3A75EC}" srcOrd="6" destOrd="0" parTransId="{ED0BB853-6B0E-4FB4-A232-251AA67F719E}" sibTransId="{EC2740D9-73C9-47A3-A7B7-E72F41D5EAA0}"/>
    <dgm:cxn modelId="{B8C8C72C-28B3-4426-8633-502A2D7C5F7E}" srcId="{C580E01B-08D9-46A6-A2FE-ADF7D66ADBB4}" destId="{D1A313FC-32C6-4E1E-8B16-168C9CEA6600}" srcOrd="0" destOrd="0" parTransId="{F0822BEB-4E3E-418C-B00C-C3F06E31DE23}" sibTransId="{D55559CE-EE6B-44ED-AA2E-37074E17C3B9}"/>
    <dgm:cxn modelId="{9BAC4033-D95C-4304-AF56-05BFF950210A}" srcId="{63D94C71-B7CF-49D1-82A4-9CEFAC3A75EC}" destId="{5C7798CD-6A18-4472-96F3-53C33B28BB6F}" srcOrd="0" destOrd="0" parTransId="{CC2A4798-D855-43E9-A419-8196EDA5592D}" sibTransId="{D1FBA603-DE3F-4EC4-8B34-6E691F99C02E}"/>
    <dgm:cxn modelId="{C031A037-D41E-4595-8349-203D54F50E93}" srcId="{8CCE71AA-A456-4063-80CC-B1EEB7053E05}" destId="{BF779631-4A0A-40FE-9C26-8CBD249563B4}" srcOrd="9" destOrd="0" parTransId="{9B349539-8A0C-40F1-8962-BA1E1A0C8B18}" sibTransId="{CD2107D2-D2FB-4386-89CC-4AEF229B802D}"/>
    <dgm:cxn modelId="{5517113E-19DA-412C-8215-078670EA1854}" srcId="{BF779631-4A0A-40FE-9C26-8CBD249563B4}" destId="{538E4F5F-7146-4490-897D-4E96FA0DD624}" srcOrd="0" destOrd="0" parTransId="{E4C0B6C1-B3FE-4532-96DC-2A5FEE4DE543}" sibTransId="{C53FCA9F-E110-4C40-B50B-14769933A8F7}"/>
    <dgm:cxn modelId="{193FA55D-2EC9-4186-87FE-530310AE0BBA}" type="presOf" srcId="{538E4F5F-7146-4490-897D-4E96FA0DD624}" destId="{39CA68D6-2F67-416C-AA27-6773347F2653}" srcOrd="0" destOrd="0" presId="urn:microsoft.com/office/officeart/2005/8/layout/vList5"/>
    <dgm:cxn modelId="{8BFAE35E-E28C-4868-9D6E-A04AD3AA456E}" srcId="{D5E016B8-09C5-4469-9980-6B49989B2837}" destId="{CC2E4B12-1AE2-4F26-B5AA-9AAF2F0680BB}" srcOrd="0" destOrd="0" parTransId="{74BCE964-047B-4DA1-93E6-510B80455936}" sibTransId="{B28D5561-CAA9-4913-B995-11152CE4F330}"/>
    <dgm:cxn modelId="{EFB72C61-B439-41CC-954C-11FB28BF18E8}" type="presOf" srcId="{EB486B7F-23D6-497E-AD1B-7CAA4C9DA494}" destId="{CC0C8EF8-EB97-4C61-A258-C6BEA57B44D9}" srcOrd="0" destOrd="0" presId="urn:microsoft.com/office/officeart/2005/8/layout/vList5"/>
    <dgm:cxn modelId="{758FFF61-CAC5-41ED-9C47-69535761DF7D}" srcId="{5CA5C2A3-E538-40F1-A9AE-9E4EDC95F8EC}" destId="{3F51CE54-B0E4-4A86-A48E-53944B6DEC45}" srcOrd="0" destOrd="0" parTransId="{B3BB9457-3C14-4679-ADFF-82924F12519D}" sibTransId="{E6C97D7A-7677-4B5C-A702-FEA294DC8278}"/>
    <dgm:cxn modelId="{7365B642-76BE-4821-AB23-2865DB6F652F}" srcId="{808C1A50-B352-4533-B5E8-4C02D06F9CEC}" destId="{1B6E2449-57E6-4955-ADCC-A0D44F61DB8A}" srcOrd="0" destOrd="0" parTransId="{55E17F3D-AAAF-4138-A414-593BF2709999}" sibTransId="{309C025B-34FF-4AC3-80A4-1C066D5D42DF}"/>
    <dgm:cxn modelId="{7B8CB143-9B8F-4E3E-A17A-60955CA059A3}" type="presOf" srcId="{51448091-D87D-4EB6-BA1D-77F5D303E8B0}" destId="{02DF7B47-DC6E-41D2-BA09-0934313D5B40}" srcOrd="0" destOrd="0" presId="urn:microsoft.com/office/officeart/2005/8/layout/vList5"/>
    <dgm:cxn modelId="{97E60A44-4AE0-4C5B-AAEB-33C33BB4E56D}" type="presOf" srcId="{8177BDFD-C0BA-4BAB-9722-3E8E2B250D95}" destId="{A84116E6-B04F-4661-A83B-AE31F01F85CA}" srcOrd="0" destOrd="0" presId="urn:microsoft.com/office/officeart/2005/8/layout/vList5"/>
    <dgm:cxn modelId="{37520167-FA18-494C-9BAB-32A0FD4CA9E1}" srcId="{8CCE71AA-A456-4063-80CC-B1EEB7053E05}" destId="{4F586BF4-00D1-4896-9DDC-95ECA34CA7BD}" srcOrd="4" destOrd="0" parTransId="{F9A12D9E-BD07-4BAB-952D-389CD8521DA0}" sibTransId="{B58FE15D-A93D-4C50-8246-8208EBB1560D}"/>
    <dgm:cxn modelId="{BE30364B-3819-4FC4-903B-115072EE73B1}" type="presOf" srcId="{808C1A50-B352-4533-B5E8-4C02D06F9CEC}" destId="{E6495C80-1891-4AD1-8E0D-A5BA9905F89A}" srcOrd="0" destOrd="0" presId="urn:microsoft.com/office/officeart/2005/8/layout/vList5"/>
    <dgm:cxn modelId="{793F7F79-8D20-4E48-B821-51B29A035AC1}" type="presOf" srcId="{D5E016B8-09C5-4469-9980-6B49989B2837}" destId="{EF70C516-DBDD-42EA-8A99-560431848E02}" srcOrd="0" destOrd="0" presId="urn:microsoft.com/office/officeart/2005/8/layout/vList5"/>
    <dgm:cxn modelId="{142A638F-399D-433F-8530-378FF0D20F1E}" srcId="{8D35E421-766C-42EE-9CD1-2B7B4C3A43F5}" destId="{8177BDFD-C0BA-4BAB-9722-3E8E2B250D95}" srcOrd="0" destOrd="0" parTransId="{EE763939-CB79-4850-8DC2-076CD3B6983E}" sibTransId="{9DBEBC57-717C-45EB-937C-34BBA7EDB22F}"/>
    <dgm:cxn modelId="{57DCA094-030E-42D0-B9FD-FF1F6CD724A0}" srcId="{8CCE71AA-A456-4063-80CC-B1EEB7053E05}" destId="{8B911EBC-2F14-41CE-AF94-F3427759DB5A}" srcOrd="7" destOrd="0" parTransId="{A1301DF5-CD34-4C80-9458-7B35DF6CF8F5}" sibTransId="{5C8D1D0F-317E-4337-B8C3-6C335ACCD83B}"/>
    <dgm:cxn modelId="{E0B68797-D381-444C-ADA9-DCA34BF7C2B9}" srcId="{8CCE71AA-A456-4063-80CC-B1EEB7053E05}" destId="{808C1A50-B352-4533-B5E8-4C02D06F9CEC}" srcOrd="8" destOrd="0" parTransId="{F4514AB0-FBCC-4298-A0DA-5C6EEC00E94B}" sibTransId="{06E81952-EA87-4268-919B-E0B02DA7FFAA}"/>
    <dgm:cxn modelId="{347ACE99-E9DD-4993-B10F-1B1FCC46E9CE}" srcId="{8CCE71AA-A456-4063-80CC-B1EEB7053E05}" destId="{5CA5C2A3-E538-40F1-A9AE-9E4EDC95F8EC}" srcOrd="5" destOrd="0" parTransId="{F73EC3B5-A028-4619-BA24-8C71849A9F28}" sibTransId="{3E7E6CA9-4669-464D-82A0-F1A4C346B118}"/>
    <dgm:cxn modelId="{61F3169C-6911-4EFC-8B92-37855AC553AC}" type="presOf" srcId="{5CA5C2A3-E538-40F1-A9AE-9E4EDC95F8EC}" destId="{CD571D08-E872-4B1C-980E-6088C1294021}" srcOrd="0" destOrd="0" presId="urn:microsoft.com/office/officeart/2005/8/layout/vList5"/>
    <dgm:cxn modelId="{5DDA09AA-1A4D-4212-A5D2-A2EE34B3997D}" type="presOf" srcId="{CC2E4B12-1AE2-4F26-B5AA-9AAF2F0680BB}" destId="{B3D5B9F3-101D-4C20-9B42-079D2D12C5CA}" srcOrd="0" destOrd="0" presId="urn:microsoft.com/office/officeart/2005/8/layout/vList5"/>
    <dgm:cxn modelId="{3B2F31AF-7FC7-42AC-B420-4AB1AEA08741}" srcId="{8CCE71AA-A456-4063-80CC-B1EEB7053E05}" destId="{17B9BC9A-1E09-4888-AF63-F17694B22810}" srcOrd="10" destOrd="0" parTransId="{EF6E1CAF-BB41-42B0-AC7E-7C7D860FAD76}" sibTransId="{04C55A2E-9E96-4546-97A6-2A71F40E6550}"/>
    <dgm:cxn modelId="{96346BAF-0755-40D9-B535-B28361536BE5}" type="presOf" srcId="{63D94C71-B7CF-49D1-82A4-9CEFAC3A75EC}" destId="{4AD4EB23-FE4B-491F-8D1D-6B5762F0CFD6}" srcOrd="0" destOrd="0" presId="urn:microsoft.com/office/officeart/2005/8/layout/vList5"/>
    <dgm:cxn modelId="{502C1DB8-5A38-45AD-824C-0A12FB298963}" srcId="{8CCE71AA-A456-4063-80CC-B1EEB7053E05}" destId="{8D35E421-766C-42EE-9CD1-2B7B4C3A43F5}" srcOrd="0" destOrd="0" parTransId="{397DD261-D679-4E9A-B192-29EF153FD327}" sibTransId="{8996E2C0-5872-4227-A190-5BDF423F5859}"/>
    <dgm:cxn modelId="{107F0CC4-9157-4DD7-9B1C-FA01008E0F12}" type="presOf" srcId="{1B6E2449-57E6-4955-ADCC-A0D44F61DB8A}" destId="{E5C81BA3-C854-475B-B053-997BBD65CB0D}" srcOrd="0" destOrd="0" presId="urn:microsoft.com/office/officeart/2005/8/layout/vList5"/>
    <dgm:cxn modelId="{D4FB32C6-42B6-442D-8C55-526EAD93A55C}" srcId="{17B9BC9A-1E09-4888-AF63-F17694B22810}" destId="{DB287BFC-C647-4F51-8E2C-50E6C92D63B1}" srcOrd="0" destOrd="0" parTransId="{2CFEA56B-07A4-4D04-97D4-04D591986CF0}" sibTransId="{519091B2-E96C-487A-B5F0-AFB46BB3820B}"/>
    <dgm:cxn modelId="{49FE55CE-7455-4D02-87CC-FBA64AE97019}" type="presOf" srcId="{17B9BC9A-1E09-4888-AF63-F17694B22810}" destId="{D879B285-F8B6-4C97-B3CE-C5490AE1DC02}" srcOrd="0" destOrd="0" presId="urn:microsoft.com/office/officeart/2005/8/layout/vList5"/>
    <dgm:cxn modelId="{04A496D2-23AB-49B7-B7D7-2D58EBF9E20A}" type="presOf" srcId="{5C7798CD-6A18-4472-96F3-53C33B28BB6F}" destId="{0467B61A-F837-43B4-A91C-A54C71821325}" srcOrd="0" destOrd="0" presId="urn:microsoft.com/office/officeart/2005/8/layout/vList5"/>
    <dgm:cxn modelId="{FD6B7FDF-E6C7-4FD0-AA84-4B24A85CD8C3}" srcId="{8CCE71AA-A456-4063-80CC-B1EEB7053E05}" destId="{D5E016B8-09C5-4469-9980-6B49989B2837}" srcOrd="3" destOrd="0" parTransId="{40698F3E-CAAA-43D6-A6B2-708ABBDE5BB4}" sibTransId="{31FF908A-464E-4141-B82C-DB6C3DF682C7}"/>
    <dgm:cxn modelId="{64D34EE4-C78B-4462-B474-944EF5F5ADE9}" type="presOf" srcId="{C580E01B-08D9-46A6-A2FE-ADF7D66ADBB4}" destId="{1BC53632-83A5-4EB4-B5F2-41DD24D96485}" srcOrd="0" destOrd="0" presId="urn:microsoft.com/office/officeart/2005/8/layout/vList5"/>
    <dgm:cxn modelId="{9502C0E5-922F-424D-82B5-2384DC44B1B7}" type="presOf" srcId="{BF779631-4A0A-40FE-9C26-8CBD249563B4}" destId="{7E06CE0C-BEA7-42DF-8458-54FBEADDF65E}" srcOrd="0" destOrd="0" presId="urn:microsoft.com/office/officeart/2005/8/layout/vList5"/>
    <dgm:cxn modelId="{C85FB9EB-8EAF-4160-96B9-C5D1B0B5CE25}" srcId="{8B911EBC-2F14-41CE-AF94-F3427759DB5A}" destId="{EB486B7F-23D6-497E-AD1B-7CAA4C9DA494}" srcOrd="0" destOrd="0" parTransId="{2EB5259D-FC6F-43BC-B54C-62985427F2E6}" sibTransId="{3C99664B-FA10-42A7-B567-69070116A5F7}"/>
    <dgm:cxn modelId="{CAE705EF-91F5-4612-A69F-0C5A52414950}" type="presOf" srcId="{4F586BF4-00D1-4896-9DDC-95ECA34CA7BD}" destId="{63D886A7-1DE6-425C-9D32-DFC05A53955B}" srcOrd="0" destOrd="0" presId="urn:microsoft.com/office/officeart/2005/8/layout/vList5"/>
    <dgm:cxn modelId="{EBED82F0-8319-4D5C-8C6C-481295443D45}" type="presOf" srcId="{DB287BFC-C647-4F51-8E2C-50E6C92D63B1}" destId="{9267E456-9754-4FFB-9C8B-646E09310F93}" srcOrd="0" destOrd="0" presId="urn:microsoft.com/office/officeart/2005/8/layout/vList5"/>
    <dgm:cxn modelId="{51550BF1-2107-4396-B5E0-A1FF5E77D291}" srcId="{8CCE71AA-A456-4063-80CC-B1EEB7053E05}" destId="{C5AC793A-94E8-4E8A-B074-4602930F8DE0}" srcOrd="1" destOrd="0" parTransId="{D548EBD8-9628-4638-9CF7-48E06672696A}" sibTransId="{36C8AC3F-8D99-4E50-9D56-7A4D552B9DAE}"/>
    <dgm:cxn modelId="{6C475AF2-C528-498E-99E2-2AFAA2A16452}" type="presOf" srcId="{8B911EBC-2F14-41CE-AF94-F3427759DB5A}" destId="{1BB50634-5182-45C5-99DF-C95EA02306CF}" srcOrd="0" destOrd="0" presId="urn:microsoft.com/office/officeart/2005/8/layout/vList5"/>
    <dgm:cxn modelId="{FD606AF6-5710-42C8-AD75-115583C25A2F}" type="presOf" srcId="{8CCE71AA-A456-4063-80CC-B1EEB7053E05}" destId="{49B8CD2A-9DA6-431C-ABED-2DCAC4C78E12}" srcOrd="0" destOrd="0" presId="urn:microsoft.com/office/officeart/2005/8/layout/vList5"/>
    <dgm:cxn modelId="{BD217FF9-DE66-411E-B239-C75295C7E387}" type="presOf" srcId="{D1A313FC-32C6-4E1E-8B16-168C9CEA6600}" destId="{8BCA791A-E681-4A7C-9C29-E44A39219B60}" srcOrd="0" destOrd="0" presId="urn:microsoft.com/office/officeart/2005/8/layout/vList5"/>
    <dgm:cxn modelId="{F47CFBF9-4913-4108-A29D-19D0E4109583}" srcId="{C5AC793A-94E8-4E8A-B074-4602930F8DE0}" destId="{51448091-D87D-4EB6-BA1D-77F5D303E8B0}" srcOrd="0" destOrd="0" parTransId="{1EEA71CA-17E8-458A-9814-C75F7471EE65}" sibTransId="{7217EB42-A4FA-4E93-84F0-938D96F21A92}"/>
    <dgm:cxn modelId="{40A93A50-E884-40BC-8EC5-BBE9CF561E59}" type="presParOf" srcId="{49B8CD2A-9DA6-431C-ABED-2DCAC4C78E12}" destId="{70E3693A-FB13-4810-814E-F8C443DA5CB4}" srcOrd="0" destOrd="0" presId="urn:microsoft.com/office/officeart/2005/8/layout/vList5"/>
    <dgm:cxn modelId="{0F4D2E33-6E76-496D-BDF5-7A6D30C8D7F9}" type="presParOf" srcId="{70E3693A-FB13-4810-814E-F8C443DA5CB4}" destId="{4A287282-F7C1-4C17-805E-C1CCA1295C4A}" srcOrd="0" destOrd="0" presId="urn:microsoft.com/office/officeart/2005/8/layout/vList5"/>
    <dgm:cxn modelId="{CD89B772-C016-4DBE-B196-2F4371A1E5CB}" type="presParOf" srcId="{70E3693A-FB13-4810-814E-F8C443DA5CB4}" destId="{A84116E6-B04F-4661-A83B-AE31F01F85CA}" srcOrd="1" destOrd="0" presId="urn:microsoft.com/office/officeart/2005/8/layout/vList5"/>
    <dgm:cxn modelId="{EAD46C5E-5F86-4378-B035-E97E21FA9F2A}" type="presParOf" srcId="{49B8CD2A-9DA6-431C-ABED-2DCAC4C78E12}" destId="{5456A943-4EFE-4655-8FEE-934F772EE34A}" srcOrd="1" destOrd="0" presId="urn:microsoft.com/office/officeart/2005/8/layout/vList5"/>
    <dgm:cxn modelId="{42451543-DD45-4984-9E6D-39DB1F6627E9}" type="presParOf" srcId="{49B8CD2A-9DA6-431C-ABED-2DCAC4C78E12}" destId="{3F4A4F7A-12ED-44AD-8E6A-3F7EF9869B12}" srcOrd="2" destOrd="0" presId="urn:microsoft.com/office/officeart/2005/8/layout/vList5"/>
    <dgm:cxn modelId="{EB548F62-A1B5-46AE-9D70-ACE0FB274BC8}" type="presParOf" srcId="{3F4A4F7A-12ED-44AD-8E6A-3F7EF9869B12}" destId="{C3DF42E4-9BD2-406F-89EC-E3E785050850}" srcOrd="0" destOrd="0" presId="urn:microsoft.com/office/officeart/2005/8/layout/vList5"/>
    <dgm:cxn modelId="{F687233F-E69F-4BDD-A8CA-D3EB90278157}" type="presParOf" srcId="{3F4A4F7A-12ED-44AD-8E6A-3F7EF9869B12}" destId="{02DF7B47-DC6E-41D2-BA09-0934313D5B40}" srcOrd="1" destOrd="0" presId="urn:microsoft.com/office/officeart/2005/8/layout/vList5"/>
    <dgm:cxn modelId="{5804B64C-28DC-4029-9C8D-C6C72B6F896F}" type="presParOf" srcId="{49B8CD2A-9DA6-431C-ABED-2DCAC4C78E12}" destId="{04E64EB6-0C65-4F49-87C4-D489150471E2}" srcOrd="3" destOrd="0" presId="urn:microsoft.com/office/officeart/2005/8/layout/vList5"/>
    <dgm:cxn modelId="{BC77D69E-9A80-480F-A6B9-8E08F79E1A26}" type="presParOf" srcId="{49B8CD2A-9DA6-431C-ABED-2DCAC4C78E12}" destId="{5AF6616C-1B00-4870-845B-816E593A07B4}" srcOrd="4" destOrd="0" presId="urn:microsoft.com/office/officeart/2005/8/layout/vList5"/>
    <dgm:cxn modelId="{1C93C47C-24DF-4FF0-9001-6633EF1CA5ED}" type="presParOf" srcId="{5AF6616C-1B00-4870-845B-816E593A07B4}" destId="{1BC53632-83A5-4EB4-B5F2-41DD24D96485}" srcOrd="0" destOrd="0" presId="urn:microsoft.com/office/officeart/2005/8/layout/vList5"/>
    <dgm:cxn modelId="{C23B4E49-4BA0-4FAC-B13A-4F699A84263E}" type="presParOf" srcId="{5AF6616C-1B00-4870-845B-816E593A07B4}" destId="{8BCA791A-E681-4A7C-9C29-E44A39219B60}" srcOrd="1" destOrd="0" presId="urn:microsoft.com/office/officeart/2005/8/layout/vList5"/>
    <dgm:cxn modelId="{96F4E954-E650-41E3-AFE6-BF339A3DAA73}" type="presParOf" srcId="{49B8CD2A-9DA6-431C-ABED-2DCAC4C78E12}" destId="{F6EE7C6B-FE62-48DC-B42A-5B547B2DCB9C}" srcOrd="5" destOrd="0" presId="urn:microsoft.com/office/officeart/2005/8/layout/vList5"/>
    <dgm:cxn modelId="{AFD5945C-3B22-44F0-9058-F48D3A941E0F}" type="presParOf" srcId="{49B8CD2A-9DA6-431C-ABED-2DCAC4C78E12}" destId="{3A887218-293A-40A8-B483-C4FE1EE13D4B}" srcOrd="6" destOrd="0" presId="urn:microsoft.com/office/officeart/2005/8/layout/vList5"/>
    <dgm:cxn modelId="{2A2930A8-1376-4730-ABC6-81D24A9C3296}" type="presParOf" srcId="{3A887218-293A-40A8-B483-C4FE1EE13D4B}" destId="{EF70C516-DBDD-42EA-8A99-560431848E02}" srcOrd="0" destOrd="0" presId="urn:microsoft.com/office/officeart/2005/8/layout/vList5"/>
    <dgm:cxn modelId="{3E4B6ED4-123A-418C-B467-C339EA0BBC75}" type="presParOf" srcId="{3A887218-293A-40A8-B483-C4FE1EE13D4B}" destId="{B3D5B9F3-101D-4C20-9B42-079D2D12C5CA}" srcOrd="1" destOrd="0" presId="urn:microsoft.com/office/officeart/2005/8/layout/vList5"/>
    <dgm:cxn modelId="{435C1836-16C4-4D99-934B-B7F5A94B183F}" type="presParOf" srcId="{49B8CD2A-9DA6-431C-ABED-2DCAC4C78E12}" destId="{D2306EE4-BFDC-4504-BF67-A8E6A5C431FC}" srcOrd="7" destOrd="0" presId="urn:microsoft.com/office/officeart/2005/8/layout/vList5"/>
    <dgm:cxn modelId="{2795F860-D2B4-4504-AA70-8D4BA88AA242}" type="presParOf" srcId="{49B8CD2A-9DA6-431C-ABED-2DCAC4C78E12}" destId="{AF40BF87-481B-4A55-8E0C-F3382EF92BF0}" srcOrd="8" destOrd="0" presId="urn:microsoft.com/office/officeart/2005/8/layout/vList5"/>
    <dgm:cxn modelId="{277C50F8-968E-4F2C-A83F-4D0E7C177696}" type="presParOf" srcId="{AF40BF87-481B-4A55-8E0C-F3382EF92BF0}" destId="{63D886A7-1DE6-425C-9D32-DFC05A53955B}" srcOrd="0" destOrd="0" presId="urn:microsoft.com/office/officeart/2005/8/layout/vList5"/>
    <dgm:cxn modelId="{4333EFF5-2FC0-49AE-B433-99FDF756100E}" type="presParOf" srcId="{49B8CD2A-9DA6-431C-ABED-2DCAC4C78E12}" destId="{25CD8A59-0131-4066-A997-2075E99EEF0E}" srcOrd="9" destOrd="0" presId="urn:microsoft.com/office/officeart/2005/8/layout/vList5"/>
    <dgm:cxn modelId="{B1B4A62B-0968-4D7F-AE7D-0EB6CA42E9C9}" type="presParOf" srcId="{49B8CD2A-9DA6-431C-ABED-2DCAC4C78E12}" destId="{56E623F9-AFF0-43E6-B9FE-95E15EAC020A}" srcOrd="10" destOrd="0" presId="urn:microsoft.com/office/officeart/2005/8/layout/vList5"/>
    <dgm:cxn modelId="{D4B36F2F-28C8-45CF-B9F9-3AF278524CE9}" type="presParOf" srcId="{56E623F9-AFF0-43E6-B9FE-95E15EAC020A}" destId="{CD571D08-E872-4B1C-980E-6088C1294021}" srcOrd="0" destOrd="0" presId="urn:microsoft.com/office/officeart/2005/8/layout/vList5"/>
    <dgm:cxn modelId="{DC847536-18A7-4255-AFCD-7ED3CE31ADBB}" type="presParOf" srcId="{56E623F9-AFF0-43E6-B9FE-95E15EAC020A}" destId="{D8EF5BA7-0EE7-45EC-88F3-921D560E81CC}" srcOrd="1" destOrd="0" presId="urn:microsoft.com/office/officeart/2005/8/layout/vList5"/>
    <dgm:cxn modelId="{00A7B165-4013-449E-85FB-46E507315707}" type="presParOf" srcId="{49B8CD2A-9DA6-431C-ABED-2DCAC4C78E12}" destId="{23330627-6FF3-495C-AA61-5E37883C54D7}" srcOrd="11" destOrd="0" presId="urn:microsoft.com/office/officeart/2005/8/layout/vList5"/>
    <dgm:cxn modelId="{1EE15423-5130-47A9-86D4-FAB0911FF930}" type="presParOf" srcId="{49B8CD2A-9DA6-431C-ABED-2DCAC4C78E12}" destId="{E93B9DBB-A894-4848-A189-BD7A445E87F8}" srcOrd="12" destOrd="0" presId="urn:microsoft.com/office/officeart/2005/8/layout/vList5"/>
    <dgm:cxn modelId="{9240C036-75A0-4327-950C-1A08FF2FCD7D}" type="presParOf" srcId="{E93B9DBB-A894-4848-A189-BD7A445E87F8}" destId="{4AD4EB23-FE4B-491F-8D1D-6B5762F0CFD6}" srcOrd="0" destOrd="0" presId="urn:microsoft.com/office/officeart/2005/8/layout/vList5"/>
    <dgm:cxn modelId="{36121620-B960-4459-B540-ADFFAF93E544}" type="presParOf" srcId="{E93B9DBB-A894-4848-A189-BD7A445E87F8}" destId="{0467B61A-F837-43B4-A91C-A54C71821325}" srcOrd="1" destOrd="0" presId="urn:microsoft.com/office/officeart/2005/8/layout/vList5"/>
    <dgm:cxn modelId="{13B3C825-A16D-4D1D-9DFC-F6032FF61197}" type="presParOf" srcId="{49B8CD2A-9DA6-431C-ABED-2DCAC4C78E12}" destId="{3D58A483-0FD4-44AD-A109-2F78A1DA00BC}" srcOrd="13" destOrd="0" presId="urn:microsoft.com/office/officeart/2005/8/layout/vList5"/>
    <dgm:cxn modelId="{0302914B-0CD6-4331-8B72-F5B377D179AA}" type="presParOf" srcId="{49B8CD2A-9DA6-431C-ABED-2DCAC4C78E12}" destId="{DDCC36EE-B306-4746-81A0-7D85ECD901A5}" srcOrd="14" destOrd="0" presId="urn:microsoft.com/office/officeart/2005/8/layout/vList5"/>
    <dgm:cxn modelId="{697F760B-B012-4A56-A554-7A21C40083D3}" type="presParOf" srcId="{DDCC36EE-B306-4746-81A0-7D85ECD901A5}" destId="{1BB50634-5182-45C5-99DF-C95EA02306CF}" srcOrd="0" destOrd="0" presId="urn:microsoft.com/office/officeart/2005/8/layout/vList5"/>
    <dgm:cxn modelId="{634DE0B4-5307-4C86-AA56-1508F324B38E}" type="presParOf" srcId="{DDCC36EE-B306-4746-81A0-7D85ECD901A5}" destId="{CC0C8EF8-EB97-4C61-A258-C6BEA57B44D9}" srcOrd="1" destOrd="0" presId="urn:microsoft.com/office/officeart/2005/8/layout/vList5"/>
    <dgm:cxn modelId="{EF8F1F9D-9009-49A4-8002-9ABC4D664FD6}" type="presParOf" srcId="{49B8CD2A-9DA6-431C-ABED-2DCAC4C78E12}" destId="{37CC8B95-2F28-4106-8A1B-041573B86BA2}" srcOrd="15" destOrd="0" presId="urn:microsoft.com/office/officeart/2005/8/layout/vList5"/>
    <dgm:cxn modelId="{D4CC319E-7E98-4CE5-B785-E9740D5EA53D}" type="presParOf" srcId="{49B8CD2A-9DA6-431C-ABED-2DCAC4C78E12}" destId="{0E432661-A458-4F6C-8431-07990C44C470}" srcOrd="16" destOrd="0" presId="urn:microsoft.com/office/officeart/2005/8/layout/vList5"/>
    <dgm:cxn modelId="{81916D44-FED1-4099-9ACB-BAFE8236F917}" type="presParOf" srcId="{0E432661-A458-4F6C-8431-07990C44C470}" destId="{E6495C80-1891-4AD1-8E0D-A5BA9905F89A}" srcOrd="0" destOrd="0" presId="urn:microsoft.com/office/officeart/2005/8/layout/vList5"/>
    <dgm:cxn modelId="{CB8C3D1A-3B1C-4B7E-ABB4-0731B2355104}" type="presParOf" srcId="{0E432661-A458-4F6C-8431-07990C44C470}" destId="{E5C81BA3-C854-475B-B053-997BBD65CB0D}" srcOrd="1" destOrd="0" presId="urn:microsoft.com/office/officeart/2005/8/layout/vList5"/>
    <dgm:cxn modelId="{5EBAD0DE-22D0-4A21-A8EA-7EF314555500}" type="presParOf" srcId="{49B8CD2A-9DA6-431C-ABED-2DCAC4C78E12}" destId="{773F923E-27AB-4D10-A3FC-66B64DF5F016}" srcOrd="17" destOrd="0" presId="urn:microsoft.com/office/officeart/2005/8/layout/vList5"/>
    <dgm:cxn modelId="{DA2C76DD-D565-4F4C-A04E-2286581AB7C3}" type="presParOf" srcId="{49B8CD2A-9DA6-431C-ABED-2DCAC4C78E12}" destId="{F3EAE477-ACBB-4EFA-A287-F5F16EA10C93}" srcOrd="18" destOrd="0" presId="urn:microsoft.com/office/officeart/2005/8/layout/vList5"/>
    <dgm:cxn modelId="{BBB1FE87-B3C3-4DD7-B0D7-96FEFEA1F61E}" type="presParOf" srcId="{F3EAE477-ACBB-4EFA-A287-F5F16EA10C93}" destId="{7E06CE0C-BEA7-42DF-8458-54FBEADDF65E}" srcOrd="0" destOrd="0" presId="urn:microsoft.com/office/officeart/2005/8/layout/vList5"/>
    <dgm:cxn modelId="{EBA7CE0B-4C3D-4733-8115-337D3543E08A}" type="presParOf" srcId="{F3EAE477-ACBB-4EFA-A287-F5F16EA10C93}" destId="{39CA68D6-2F67-416C-AA27-6773347F2653}" srcOrd="1" destOrd="0" presId="urn:microsoft.com/office/officeart/2005/8/layout/vList5"/>
    <dgm:cxn modelId="{A99A6858-4240-4F46-80AA-C3E077CF75C6}" type="presParOf" srcId="{49B8CD2A-9DA6-431C-ABED-2DCAC4C78E12}" destId="{9C1CC3C0-9DD6-4526-9C0C-F92424F278D9}" srcOrd="19" destOrd="0" presId="urn:microsoft.com/office/officeart/2005/8/layout/vList5"/>
    <dgm:cxn modelId="{196E0659-7F5B-4478-9212-F3F0F4281E20}" type="presParOf" srcId="{49B8CD2A-9DA6-431C-ABED-2DCAC4C78E12}" destId="{0C489C3B-EFD4-4A1C-A505-DDDA2BACB664}" srcOrd="20" destOrd="0" presId="urn:microsoft.com/office/officeart/2005/8/layout/vList5"/>
    <dgm:cxn modelId="{AF076668-2B63-4881-85D2-7AB766CED35F}" type="presParOf" srcId="{0C489C3B-EFD4-4A1C-A505-DDDA2BACB664}" destId="{D879B285-F8B6-4C97-B3CE-C5490AE1DC02}" srcOrd="0" destOrd="0" presId="urn:microsoft.com/office/officeart/2005/8/layout/vList5"/>
    <dgm:cxn modelId="{63E3828E-405A-4606-8C6F-DF85227AF603}" type="presParOf" srcId="{0C489C3B-EFD4-4A1C-A505-DDDA2BACB664}" destId="{9267E456-9754-4FFB-9C8B-646E09310F9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1023B4-125C-4CBC-8C2E-AA676CC0A270}">
      <dsp:nvSpPr>
        <dsp:cNvPr id="0" name=""/>
        <dsp:cNvSpPr/>
      </dsp:nvSpPr>
      <dsp:spPr>
        <a:xfrm>
          <a:off x="-76198" y="390513"/>
          <a:ext cx="8763000" cy="5476875"/>
        </a:xfrm>
        <a:prstGeom prst="swooshArrow">
          <a:avLst>
            <a:gd name="adj1" fmla="val 25000"/>
            <a:gd name="adj2" fmla="val 25000"/>
          </a:avLst>
        </a:prstGeom>
        <a:solidFill>
          <a:schemeClr val="accent6">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774296A-D7CC-4FFC-9083-5C1272E94262}">
      <dsp:nvSpPr>
        <dsp:cNvPr id="0" name=""/>
        <dsp:cNvSpPr/>
      </dsp:nvSpPr>
      <dsp:spPr>
        <a:xfrm>
          <a:off x="786956" y="4267866"/>
          <a:ext cx="201549" cy="201549"/>
        </a:xfrm>
        <a:prstGeom prst="ellipse">
          <a:avLst/>
        </a:prstGeom>
        <a:gradFill rotWithShape="0">
          <a:gsLst>
            <a:gs pos="0">
              <a:schemeClr val="accent6">
                <a:alpha val="90000"/>
                <a:hueOff val="0"/>
                <a:satOff val="0"/>
                <a:lumOff val="0"/>
                <a:alphaOff val="0"/>
                <a:shade val="51000"/>
                <a:satMod val="130000"/>
              </a:schemeClr>
            </a:gs>
            <a:gs pos="80000">
              <a:schemeClr val="accent6">
                <a:alpha val="90000"/>
                <a:hueOff val="0"/>
                <a:satOff val="0"/>
                <a:lumOff val="0"/>
                <a:alphaOff val="0"/>
                <a:shade val="93000"/>
                <a:satMod val="130000"/>
              </a:schemeClr>
            </a:gs>
            <a:gs pos="100000">
              <a:schemeClr val="accent6">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5E8FCDD-B316-4EBE-838E-9EEFB0D1F285}">
      <dsp:nvSpPr>
        <dsp:cNvPr id="0" name=""/>
        <dsp:cNvSpPr/>
      </dsp:nvSpPr>
      <dsp:spPr>
        <a:xfrm>
          <a:off x="228599" y="2133601"/>
          <a:ext cx="1605136" cy="1303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797" tIns="0" rIns="0" bIns="0" numCol="1" spcCol="1270" anchor="t" anchorCtr="0">
          <a:noAutofit/>
        </a:bodyPr>
        <a:lstStyle/>
        <a:p>
          <a:pPr marL="0" lvl="0" indent="0" algn="l" defTabSz="711200">
            <a:lnSpc>
              <a:spcPct val="90000"/>
            </a:lnSpc>
            <a:spcBef>
              <a:spcPct val="0"/>
            </a:spcBef>
            <a:spcAft>
              <a:spcPct val="35000"/>
            </a:spcAft>
            <a:buNone/>
          </a:pPr>
          <a:r>
            <a:rPr lang="en-US" sz="1600" b="1" kern="1200" dirty="0"/>
            <a:t>#1 - Managing Employee Compensation </a:t>
          </a:r>
          <a:r>
            <a:rPr lang="en-US" sz="1600" b="1" kern="1200" dirty="0">
              <a:solidFill>
                <a:srgbClr val="C00000"/>
              </a:solidFill>
            </a:rPr>
            <a:t>Balanced</a:t>
          </a:r>
          <a:r>
            <a:rPr lang="en-US" sz="1600" b="1" kern="1200" dirty="0"/>
            <a:t> </a:t>
          </a:r>
          <a:r>
            <a:rPr lang="en-US" sz="1600" b="1" kern="1200" dirty="0">
              <a:solidFill>
                <a:srgbClr val="C00000"/>
              </a:solidFill>
            </a:rPr>
            <a:t>with</a:t>
          </a:r>
          <a:r>
            <a:rPr lang="en-US" sz="1600" b="1" kern="1200" dirty="0"/>
            <a:t> Sustaining a Talented Work Force</a:t>
          </a:r>
        </a:p>
      </dsp:txBody>
      <dsp:txXfrm>
        <a:off x="228599" y="2133601"/>
        <a:ext cx="1605136" cy="1303496"/>
      </dsp:txXfrm>
    </dsp:sp>
    <dsp:sp modelId="{783B6656-F3EC-4A4C-BDCE-87791C908394}">
      <dsp:nvSpPr>
        <dsp:cNvPr id="0" name=""/>
        <dsp:cNvSpPr/>
      </dsp:nvSpPr>
      <dsp:spPr>
        <a:xfrm>
          <a:off x="1877950" y="3219592"/>
          <a:ext cx="315468" cy="315468"/>
        </a:xfrm>
        <a:prstGeom prst="ellipse">
          <a:avLst/>
        </a:prstGeom>
        <a:gradFill rotWithShape="0">
          <a:gsLst>
            <a:gs pos="0">
              <a:schemeClr val="accent6">
                <a:alpha val="90000"/>
                <a:hueOff val="0"/>
                <a:satOff val="0"/>
                <a:lumOff val="0"/>
                <a:alphaOff val="-10000"/>
                <a:shade val="51000"/>
                <a:satMod val="130000"/>
              </a:schemeClr>
            </a:gs>
            <a:gs pos="80000">
              <a:schemeClr val="accent6">
                <a:alpha val="90000"/>
                <a:hueOff val="0"/>
                <a:satOff val="0"/>
                <a:lumOff val="0"/>
                <a:alphaOff val="-10000"/>
                <a:shade val="93000"/>
                <a:satMod val="130000"/>
              </a:schemeClr>
            </a:gs>
            <a:gs pos="100000">
              <a:schemeClr val="accent6">
                <a:alpha val="90000"/>
                <a:hueOff val="0"/>
                <a:satOff val="0"/>
                <a:lumOff val="0"/>
                <a:alphaOff val="-1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BA3F78F-FC20-4170-AB29-B3803E3AAD98}">
      <dsp:nvSpPr>
        <dsp:cNvPr id="0" name=""/>
        <dsp:cNvSpPr/>
      </dsp:nvSpPr>
      <dsp:spPr>
        <a:xfrm>
          <a:off x="1828802" y="3572718"/>
          <a:ext cx="1868420" cy="1904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160" tIns="0" rIns="0" bIns="0" numCol="1" spcCol="1270" anchor="t" anchorCtr="0">
          <a:noAutofit/>
        </a:bodyPr>
        <a:lstStyle/>
        <a:p>
          <a:pPr marL="0" lvl="0" indent="0" algn="l" defTabSz="711200">
            <a:lnSpc>
              <a:spcPct val="90000"/>
            </a:lnSpc>
            <a:spcBef>
              <a:spcPct val="0"/>
            </a:spcBef>
            <a:spcAft>
              <a:spcPct val="35000"/>
            </a:spcAft>
            <a:buNone/>
          </a:pPr>
          <a:r>
            <a:rPr lang="en-US" sz="1600" b="1" kern="1200" dirty="0"/>
            <a:t>#2 - Commercial &amp; Residential Development </a:t>
          </a:r>
          <a:r>
            <a:rPr lang="en-US" sz="1600" b="1" kern="1200" dirty="0">
              <a:solidFill>
                <a:srgbClr val="C00000"/>
              </a:solidFill>
            </a:rPr>
            <a:t>Balanced with </a:t>
          </a:r>
          <a:r>
            <a:rPr lang="en-US" sz="1600" b="1" kern="1200" dirty="0"/>
            <a:t>Retaining Community Character and Neighborhoods</a:t>
          </a:r>
        </a:p>
      </dsp:txBody>
      <dsp:txXfrm>
        <a:off x="1828802" y="3572718"/>
        <a:ext cx="1868420" cy="1904027"/>
      </dsp:txXfrm>
    </dsp:sp>
    <dsp:sp modelId="{8FDD48C2-B769-4E57-8DB8-5CEC822D4811}">
      <dsp:nvSpPr>
        <dsp:cNvPr id="0" name=""/>
        <dsp:cNvSpPr/>
      </dsp:nvSpPr>
      <dsp:spPr>
        <a:xfrm>
          <a:off x="3280030" y="2383821"/>
          <a:ext cx="420624" cy="420624"/>
        </a:xfrm>
        <a:prstGeom prst="ellipse">
          <a:avLst/>
        </a:prstGeom>
        <a:gradFill rotWithShape="0">
          <a:gsLst>
            <a:gs pos="0">
              <a:schemeClr val="accent6">
                <a:alpha val="90000"/>
                <a:hueOff val="0"/>
                <a:satOff val="0"/>
                <a:lumOff val="0"/>
                <a:alphaOff val="-20000"/>
                <a:shade val="51000"/>
                <a:satMod val="130000"/>
              </a:schemeClr>
            </a:gs>
            <a:gs pos="80000">
              <a:schemeClr val="accent6">
                <a:alpha val="90000"/>
                <a:hueOff val="0"/>
                <a:satOff val="0"/>
                <a:lumOff val="0"/>
                <a:alphaOff val="-20000"/>
                <a:shade val="93000"/>
                <a:satMod val="130000"/>
              </a:schemeClr>
            </a:gs>
            <a:gs pos="100000">
              <a:schemeClr val="accent6">
                <a:alpha val="90000"/>
                <a:hueOff val="0"/>
                <a:satOff val="0"/>
                <a:lumOff val="0"/>
                <a:alpha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074B74A-5059-4593-AFD2-28D6A9CEE7C9}">
      <dsp:nvSpPr>
        <dsp:cNvPr id="0" name=""/>
        <dsp:cNvSpPr/>
      </dsp:nvSpPr>
      <dsp:spPr>
        <a:xfrm>
          <a:off x="2667003" y="152414"/>
          <a:ext cx="1691259" cy="2096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880" tIns="0" rIns="0" bIns="0" numCol="1" spcCol="1270" anchor="t" anchorCtr="0">
          <a:noAutofit/>
        </a:bodyPr>
        <a:lstStyle/>
        <a:p>
          <a:pPr marL="0" lvl="0" indent="0" algn="l" defTabSz="711200">
            <a:lnSpc>
              <a:spcPct val="90000"/>
            </a:lnSpc>
            <a:spcBef>
              <a:spcPct val="0"/>
            </a:spcBef>
            <a:spcAft>
              <a:spcPct val="35000"/>
            </a:spcAft>
            <a:buNone/>
          </a:pPr>
          <a:r>
            <a:rPr lang="en-US" sz="1600" b="1" kern="1200" dirty="0"/>
            <a:t>#3 - Increase Revenue and Fees to Ensure Cost Recovery </a:t>
          </a:r>
          <a:r>
            <a:rPr lang="en-US" sz="1600" b="1" kern="1200" dirty="0">
              <a:solidFill>
                <a:srgbClr val="C00000"/>
              </a:solidFill>
            </a:rPr>
            <a:t>Balanced with </a:t>
          </a:r>
          <a:r>
            <a:rPr lang="en-US" sz="1600" b="1" kern="1200" dirty="0"/>
            <a:t>Ensuring Access and Overall Competitiveness</a:t>
          </a:r>
        </a:p>
      </dsp:txBody>
      <dsp:txXfrm>
        <a:off x="2667003" y="152414"/>
        <a:ext cx="1691259" cy="2096920"/>
      </dsp:txXfrm>
    </dsp:sp>
    <dsp:sp modelId="{25F4FB0E-A6AB-49ED-AD04-B108273B1DB0}">
      <dsp:nvSpPr>
        <dsp:cNvPr id="0" name=""/>
        <dsp:cNvSpPr/>
      </dsp:nvSpPr>
      <dsp:spPr>
        <a:xfrm>
          <a:off x="4909948" y="1730978"/>
          <a:ext cx="543306" cy="543306"/>
        </a:xfrm>
        <a:prstGeom prst="ellipse">
          <a:avLst/>
        </a:prstGeom>
        <a:gradFill rotWithShape="0">
          <a:gsLst>
            <a:gs pos="0">
              <a:schemeClr val="accent6">
                <a:alpha val="90000"/>
                <a:hueOff val="0"/>
                <a:satOff val="0"/>
                <a:lumOff val="0"/>
                <a:alphaOff val="-30000"/>
                <a:shade val="51000"/>
                <a:satMod val="130000"/>
              </a:schemeClr>
            </a:gs>
            <a:gs pos="80000">
              <a:schemeClr val="accent6">
                <a:alpha val="90000"/>
                <a:hueOff val="0"/>
                <a:satOff val="0"/>
                <a:lumOff val="0"/>
                <a:alphaOff val="-30000"/>
                <a:shade val="93000"/>
                <a:satMod val="130000"/>
              </a:schemeClr>
            </a:gs>
            <a:gs pos="100000">
              <a:schemeClr val="accent6">
                <a:alpha val="90000"/>
                <a:hueOff val="0"/>
                <a:satOff val="0"/>
                <a:lumOff val="0"/>
                <a:alphaOff val="-3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6724695-F2AA-4341-9446-BEEA65F2FEF8}">
      <dsp:nvSpPr>
        <dsp:cNvPr id="0" name=""/>
        <dsp:cNvSpPr/>
      </dsp:nvSpPr>
      <dsp:spPr>
        <a:xfrm>
          <a:off x="4419605" y="2895605"/>
          <a:ext cx="2057412" cy="2175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7887" tIns="0" rIns="0" bIns="0" numCol="1" spcCol="1270" anchor="t" anchorCtr="0">
          <a:noAutofit/>
        </a:bodyPr>
        <a:lstStyle/>
        <a:p>
          <a:pPr marL="0" lvl="0" indent="0" algn="l" defTabSz="711200">
            <a:lnSpc>
              <a:spcPct val="90000"/>
            </a:lnSpc>
            <a:spcBef>
              <a:spcPct val="0"/>
            </a:spcBef>
            <a:spcAft>
              <a:spcPct val="35000"/>
            </a:spcAft>
            <a:buNone/>
          </a:pPr>
          <a:r>
            <a:rPr lang="en-US" sz="1600" b="1" kern="1200" dirty="0"/>
            <a:t>#4 - Control Operating Expenses &amp; Improve Efficiency </a:t>
          </a:r>
          <a:r>
            <a:rPr lang="en-US" sz="1600" b="1" kern="1200" dirty="0">
              <a:solidFill>
                <a:srgbClr val="C00000"/>
              </a:solidFill>
            </a:rPr>
            <a:t>Balanced with </a:t>
          </a:r>
          <a:r>
            <a:rPr lang="en-US" sz="1600" b="1" kern="1200" dirty="0"/>
            <a:t>Retaining Flexibility and Resources to be Responsive and Creative</a:t>
          </a:r>
        </a:p>
      </dsp:txBody>
      <dsp:txXfrm>
        <a:off x="4419605" y="2895605"/>
        <a:ext cx="2057412" cy="2175723"/>
      </dsp:txXfrm>
    </dsp:sp>
    <dsp:sp modelId="{1A014637-0263-40A7-816D-E0DEE81B3CA1}">
      <dsp:nvSpPr>
        <dsp:cNvPr id="0" name=""/>
        <dsp:cNvSpPr/>
      </dsp:nvSpPr>
      <dsp:spPr>
        <a:xfrm>
          <a:off x="6588062" y="1295018"/>
          <a:ext cx="692277" cy="692277"/>
        </a:xfrm>
        <a:prstGeom prst="ellipse">
          <a:avLst/>
        </a:prstGeom>
        <a:gradFill rotWithShape="0">
          <a:gsLst>
            <a:gs pos="0">
              <a:schemeClr val="accent6">
                <a:alpha val="90000"/>
                <a:hueOff val="0"/>
                <a:satOff val="0"/>
                <a:lumOff val="0"/>
                <a:alphaOff val="-40000"/>
                <a:shade val="51000"/>
                <a:satMod val="130000"/>
              </a:schemeClr>
            </a:gs>
            <a:gs pos="80000">
              <a:schemeClr val="accent6">
                <a:alpha val="90000"/>
                <a:hueOff val="0"/>
                <a:satOff val="0"/>
                <a:lumOff val="0"/>
                <a:alphaOff val="-40000"/>
                <a:shade val="93000"/>
                <a:satMod val="130000"/>
              </a:schemeClr>
            </a:gs>
            <a:gs pos="100000">
              <a:schemeClr val="accent6">
                <a:alpha val="90000"/>
                <a:hueOff val="0"/>
                <a:satOff val="0"/>
                <a:lumOff val="0"/>
                <a:alphaOff val="-4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1A576CE-69B6-4FA4-ACFB-689782ADCF0A}">
      <dsp:nvSpPr>
        <dsp:cNvPr id="0" name=""/>
        <dsp:cNvSpPr/>
      </dsp:nvSpPr>
      <dsp:spPr>
        <a:xfrm>
          <a:off x="6576066" y="3200380"/>
          <a:ext cx="2057394" cy="1830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6823" tIns="0" rIns="0" bIns="0" numCol="1" spcCol="1270" anchor="t" anchorCtr="0">
          <a:noAutofit/>
        </a:bodyPr>
        <a:lstStyle/>
        <a:p>
          <a:pPr marL="0" lvl="0" indent="0" algn="l" defTabSz="711200">
            <a:lnSpc>
              <a:spcPct val="90000"/>
            </a:lnSpc>
            <a:spcBef>
              <a:spcPct val="0"/>
            </a:spcBef>
            <a:spcAft>
              <a:spcPct val="35000"/>
            </a:spcAft>
            <a:buNone/>
          </a:pPr>
          <a:r>
            <a:rPr lang="en-US" sz="1600" b="1" kern="1200" dirty="0"/>
            <a:t>#5 - Maintaining Long-Term Assets / Facilities </a:t>
          </a:r>
          <a:r>
            <a:rPr lang="en-US" sz="1600" b="1" kern="1200" dirty="0">
              <a:solidFill>
                <a:srgbClr val="C00000"/>
              </a:solidFill>
            </a:rPr>
            <a:t>Balanced with </a:t>
          </a:r>
          <a:r>
            <a:rPr lang="en-US" sz="1600" b="1" kern="1200" dirty="0"/>
            <a:t>Meeting Immediate Resource Needs</a:t>
          </a:r>
        </a:p>
      </dsp:txBody>
      <dsp:txXfrm>
        <a:off x="6576066" y="3200380"/>
        <a:ext cx="2057394" cy="18307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118709-9700-4A88-BD37-9824FC28A04D}">
      <dsp:nvSpPr>
        <dsp:cNvPr id="0" name=""/>
        <dsp:cNvSpPr/>
      </dsp:nvSpPr>
      <dsp:spPr>
        <a:xfrm>
          <a:off x="13749" y="567963"/>
          <a:ext cx="711018" cy="71101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E6A449-FBAE-4A8B-99C4-0CF6496AF255}">
      <dsp:nvSpPr>
        <dsp:cNvPr id="0" name=""/>
        <dsp:cNvSpPr/>
      </dsp:nvSpPr>
      <dsp:spPr>
        <a:xfrm>
          <a:off x="163063" y="717276"/>
          <a:ext cx="412390" cy="41239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9798B54-FF0E-481C-B4FD-61AC29511ABD}">
      <dsp:nvSpPr>
        <dsp:cNvPr id="0" name=""/>
        <dsp:cNvSpPr/>
      </dsp:nvSpPr>
      <dsp:spPr>
        <a:xfrm>
          <a:off x="877128" y="567963"/>
          <a:ext cx="1675971" cy="711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dirty="0"/>
            <a:t>Reduced 1/3 of all staff (90 positions)</a:t>
          </a:r>
        </a:p>
      </dsp:txBody>
      <dsp:txXfrm>
        <a:off x="877128" y="567963"/>
        <a:ext cx="1675971" cy="711018"/>
      </dsp:txXfrm>
    </dsp:sp>
    <dsp:sp modelId="{2AA1E338-7F8D-46AB-9DD1-AA03F0E59F8A}">
      <dsp:nvSpPr>
        <dsp:cNvPr id="0" name=""/>
        <dsp:cNvSpPr/>
      </dsp:nvSpPr>
      <dsp:spPr>
        <a:xfrm>
          <a:off x="2845124" y="567963"/>
          <a:ext cx="711018" cy="711018"/>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DF6F9E-6080-4C57-940F-C473994A66B3}">
      <dsp:nvSpPr>
        <dsp:cNvPr id="0" name=""/>
        <dsp:cNvSpPr/>
      </dsp:nvSpPr>
      <dsp:spPr>
        <a:xfrm>
          <a:off x="2994438" y="717276"/>
          <a:ext cx="412390" cy="41239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EFDBEC4-F19A-4E54-B3C8-D937780A5A46}">
      <dsp:nvSpPr>
        <dsp:cNvPr id="0" name=""/>
        <dsp:cNvSpPr/>
      </dsp:nvSpPr>
      <dsp:spPr>
        <a:xfrm>
          <a:off x="3708504" y="567963"/>
          <a:ext cx="1675971" cy="711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dirty="0"/>
            <a:t>Depleted General Fund Reserve</a:t>
          </a:r>
        </a:p>
      </dsp:txBody>
      <dsp:txXfrm>
        <a:off x="3708504" y="567963"/>
        <a:ext cx="1675971" cy="711018"/>
      </dsp:txXfrm>
    </dsp:sp>
    <dsp:sp modelId="{AFD6A82F-7E0C-40FA-8998-9DDBFC92EF15}">
      <dsp:nvSpPr>
        <dsp:cNvPr id="0" name=""/>
        <dsp:cNvSpPr/>
      </dsp:nvSpPr>
      <dsp:spPr>
        <a:xfrm>
          <a:off x="5676500" y="567963"/>
          <a:ext cx="711018" cy="711018"/>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882227-E9AE-40B3-8F69-864DA329CC81}">
      <dsp:nvSpPr>
        <dsp:cNvPr id="0" name=""/>
        <dsp:cNvSpPr/>
      </dsp:nvSpPr>
      <dsp:spPr>
        <a:xfrm>
          <a:off x="5825814" y="717276"/>
          <a:ext cx="412390" cy="41239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0727002-3868-4DE9-9A1C-D46EF43993CB}">
      <dsp:nvSpPr>
        <dsp:cNvPr id="0" name=""/>
        <dsp:cNvSpPr/>
      </dsp:nvSpPr>
      <dsp:spPr>
        <a:xfrm>
          <a:off x="6539879" y="567963"/>
          <a:ext cx="1675971" cy="711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dirty="0"/>
            <a:t>$1M Employee       pay / benefit cuts &amp; furloughs</a:t>
          </a:r>
        </a:p>
      </dsp:txBody>
      <dsp:txXfrm>
        <a:off x="6539879" y="567963"/>
        <a:ext cx="1675971" cy="711018"/>
      </dsp:txXfrm>
    </dsp:sp>
    <dsp:sp modelId="{98C29181-8F9C-4261-96FE-EB058F307092}">
      <dsp:nvSpPr>
        <dsp:cNvPr id="0" name=""/>
        <dsp:cNvSpPr/>
      </dsp:nvSpPr>
      <dsp:spPr>
        <a:xfrm>
          <a:off x="13749" y="2120991"/>
          <a:ext cx="711018" cy="711018"/>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37DF26-3D17-4DE4-B653-131B65F7C4E2}">
      <dsp:nvSpPr>
        <dsp:cNvPr id="0" name=""/>
        <dsp:cNvSpPr/>
      </dsp:nvSpPr>
      <dsp:spPr>
        <a:xfrm>
          <a:off x="163063" y="2270304"/>
          <a:ext cx="412390" cy="41239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E417499-30E2-43F5-B707-1A19D9D136E5}">
      <dsp:nvSpPr>
        <dsp:cNvPr id="0" name=""/>
        <dsp:cNvSpPr/>
      </dsp:nvSpPr>
      <dsp:spPr>
        <a:xfrm>
          <a:off x="877128" y="2120991"/>
          <a:ext cx="1675971" cy="711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dirty="0"/>
            <a:t>No salary Increases from 2009-2017</a:t>
          </a:r>
        </a:p>
      </dsp:txBody>
      <dsp:txXfrm>
        <a:off x="877128" y="2120991"/>
        <a:ext cx="1675971" cy="711018"/>
      </dsp:txXfrm>
    </dsp:sp>
    <dsp:sp modelId="{2EE8C7EC-B50E-44E2-B45E-8DEA84631F0C}">
      <dsp:nvSpPr>
        <dsp:cNvPr id="0" name=""/>
        <dsp:cNvSpPr/>
      </dsp:nvSpPr>
      <dsp:spPr>
        <a:xfrm>
          <a:off x="2845124" y="2120991"/>
          <a:ext cx="711018" cy="711018"/>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C1C6AD-931B-462C-BC42-1743E11CA993}">
      <dsp:nvSpPr>
        <dsp:cNvPr id="0" name=""/>
        <dsp:cNvSpPr/>
      </dsp:nvSpPr>
      <dsp:spPr>
        <a:xfrm>
          <a:off x="2994438" y="2270304"/>
          <a:ext cx="412390" cy="41239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F8D2BE7-110B-4FB9-BDA0-8554796192C9}">
      <dsp:nvSpPr>
        <dsp:cNvPr id="0" name=""/>
        <dsp:cNvSpPr/>
      </dsp:nvSpPr>
      <dsp:spPr>
        <a:xfrm>
          <a:off x="3708504" y="2120991"/>
          <a:ext cx="1675971" cy="711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dirty="0"/>
            <a:t>Legally allowable pension reform undertaken</a:t>
          </a:r>
        </a:p>
      </dsp:txBody>
      <dsp:txXfrm>
        <a:off x="3708504" y="2120991"/>
        <a:ext cx="1675971" cy="711018"/>
      </dsp:txXfrm>
    </dsp:sp>
    <dsp:sp modelId="{6F756693-4CAF-49D9-AAED-53E95351863B}">
      <dsp:nvSpPr>
        <dsp:cNvPr id="0" name=""/>
        <dsp:cNvSpPr/>
      </dsp:nvSpPr>
      <dsp:spPr>
        <a:xfrm>
          <a:off x="5676500" y="2120991"/>
          <a:ext cx="711018" cy="71101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82017C-84BB-40DC-901D-C9C1676CC9AF}">
      <dsp:nvSpPr>
        <dsp:cNvPr id="0" name=""/>
        <dsp:cNvSpPr/>
      </dsp:nvSpPr>
      <dsp:spPr>
        <a:xfrm>
          <a:off x="5825814" y="2270304"/>
          <a:ext cx="412390" cy="41239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ACF9C3D-04C5-43B6-9915-EF26FD638395}">
      <dsp:nvSpPr>
        <dsp:cNvPr id="0" name=""/>
        <dsp:cNvSpPr/>
      </dsp:nvSpPr>
      <dsp:spPr>
        <a:xfrm>
          <a:off x="6539879" y="2120991"/>
          <a:ext cx="1675971" cy="711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dirty="0"/>
            <a:t>Aggressive outsourcing of City services</a:t>
          </a:r>
        </a:p>
      </dsp:txBody>
      <dsp:txXfrm>
        <a:off x="6539879" y="2120991"/>
        <a:ext cx="1675971" cy="711018"/>
      </dsp:txXfrm>
    </dsp:sp>
    <dsp:sp modelId="{05938E22-A2F3-4AB1-9AE5-CF41E2F7DAFD}">
      <dsp:nvSpPr>
        <dsp:cNvPr id="0" name=""/>
        <dsp:cNvSpPr/>
      </dsp:nvSpPr>
      <dsp:spPr>
        <a:xfrm>
          <a:off x="2846658" y="3534901"/>
          <a:ext cx="711018" cy="711018"/>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FCB0FD-C828-4205-B477-5B267BA0C0BD}">
      <dsp:nvSpPr>
        <dsp:cNvPr id="0" name=""/>
        <dsp:cNvSpPr/>
      </dsp:nvSpPr>
      <dsp:spPr>
        <a:xfrm>
          <a:off x="2995979" y="3684216"/>
          <a:ext cx="412390" cy="412390"/>
        </a:xfrm>
        <a:prstGeom prst="rect">
          <a:avLst/>
        </a:prstGeom>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a:ln w="254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F9DFA6-DF14-4915-85D5-AF0BCD58EB61}">
      <dsp:nvSpPr>
        <dsp:cNvPr id="0" name=""/>
        <dsp:cNvSpPr/>
      </dsp:nvSpPr>
      <dsp:spPr>
        <a:xfrm>
          <a:off x="3710022" y="3534901"/>
          <a:ext cx="1675971" cy="7110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dirty="0"/>
            <a:t>Departments consolidated and reorganized</a:t>
          </a:r>
        </a:p>
      </dsp:txBody>
      <dsp:txXfrm>
        <a:off x="3710022" y="3534901"/>
        <a:ext cx="1675971" cy="7110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B8F974-24F5-40CC-92F7-8A9F301B412E}">
      <dsp:nvSpPr>
        <dsp:cNvPr id="0" name=""/>
        <dsp:cNvSpPr/>
      </dsp:nvSpPr>
      <dsp:spPr>
        <a:xfrm>
          <a:off x="-4478703" y="-686932"/>
          <a:ext cx="5336265" cy="5336265"/>
        </a:xfrm>
        <a:prstGeom prst="blockArc">
          <a:avLst>
            <a:gd name="adj1" fmla="val 18900000"/>
            <a:gd name="adj2" fmla="val 2700000"/>
            <a:gd name="adj3" fmla="val 405"/>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33AD64-BB38-45A4-9144-CFC36305E552}">
      <dsp:nvSpPr>
        <dsp:cNvPr id="0" name=""/>
        <dsp:cNvSpPr/>
      </dsp:nvSpPr>
      <dsp:spPr>
        <a:xfrm>
          <a:off x="277962" y="180130"/>
          <a:ext cx="7746339" cy="36010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832"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Budget balanced year-to-year</a:t>
          </a:r>
        </a:p>
      </dsp:txBody>
      <dsp:txXfrm>
        <a:off x="277962" y="180130"/>
        <a:ext cx="7746339" cy="360102"/>
      </dsp:txXfrm>
    </dsp:sp>
    <dsp:sp modelId="{45A0648A-E7ED-48CF-B22E-4D42FC1AEEE0}">
      <dsp:nvSpPr>
        <dsp:cNvPr id="0" name=""/>
        <dsp:cNvSpPr/>
      </dsp:nvSpPr>
      <dsp:spPr>
        <a:xfrm>
          <a:off x="52898" y="135117"/>
          <a:ext cx="450128" cy="450128"/>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D2891C-635D-4C2D-A2B6-CA6D8EB2DBBE}">
      <dsp:nvSpPr>
        <dsp:cNvPr id="0" name=""/>
        <dsp:cNvSpPr/>
      </dsp:nvSpPr>
      <dsp:spPr>
        <a:xfrm>
          <a:off x="604067" y="720602"/>
          <a:ext cx="7420234" cy="36010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832"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PEPRA - additional pension reform / new CalPERS policies</a:t>
          </a:r>
        </a:p>
      </dsp:txBody>
      <dsp:txXfrm>
        <a:off x="604067" y="720602"/>
        <a:ext cx="7420234" cy="360102"/>
      </dsp:txXfrm>
    </dsp:sp>
    <dsp:sp modelId="{D56D5E43-1323-41D0-BFA1-2411E824ADB4}">
      <dsp:nvSpPr>
        <dsp:cNvPr id="0" name=""/>
        <dsp:cNvSpPr/>
      </dsp:nvSpPr>
      <dsp:spPr>
        <a:xfrm>
          <a:off x="379003" y="675589"/>
          <a:ext cx="450128" cy="450128"/>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ACE653-CB17-4DB3-8F62-6082C007FD2E}">
      <dsp:nvSpPr>
        <dsp:cNvPr id="0" name=""/>
        <dsp:cNvSpPr/>
      </dsp:nvSpPr>
      <dsp:spPr>
        <a:xfrm>
          <a:off x="782772" y="1260677"/>
          <a:ext cx="7241529" cy="36010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832"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a:t>No cost-of-living adjustments for staff</a:t>
          </a:r>
        </a:p>
      </dsp:txBody>
      <dsp:txXfrm>
        <a:off x="782772" y="1260677"/>
        <a:ext cx="7241529" cy="360102"/>
      </dsp:txXfrm>
    </dsp:sp>
    <dsp:sp modelId="{C4C10451-AAAA-40C9-A132-3E401B768910}">
      <dsp:nvSpPr>
        <dsp:cNvPr id="0" name=""/>
        <dsp:cNvSpPr/>
      </dsp:nvSpPr>
      <dsp:spPr>
        <a:xfrm>
          <a:off x="557707" y="1215664"/>
          <a:ext cx="450128" cy="450128"/>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368C2E-311C-4D43-B1F1-88C0209CF4EB}">
      <dsp:nvSpPr>
        <dsp:cNvPr id="0" name=""/>
        <dsp:cNvSpPr/>
      </dsp:nvSpPr>
      <dsp:spPr>
        <a:xfrm>
          <a:off x="839830" y="1801148"/>
          <a:ext cx="7184471" cy="36010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832"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a:t>No new local revenue sources implemented</a:t>
          </a:r>
        </a:p>
      </dsp:txBody>
      <dsp:txXfrm>
        <a:off x="839830" y="1801148"/>
        <a:ext cx="7184471" cy="360102"/>
      </dsp:txXfrm>
    </dsp:sp>
    <dsp:sp modelId="{4655DA48-B83D-4B7F-A6C5-FFE96DE98407}">
      <dsp:nvSpPr>
        <dsp:cNvPr id="0" name=""/>
        <dsp:cNvSpPr/>
      </dsp:nvSpPr>
      <dsp:spPr>
        <a:xfrm>
          <a:off x="614766" y="1756135"/>
          <a:ext cx="450128" cy="450128"/>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D8B58B-9208-4892-91B5-AB6F67A83AFC}">
      <dsp:nvSpPr>
        <dsp:cNvPr id="0" name=""/>
        <dsp:cNvSpPr/>
      </dsp:nvSpPr>
      <dsp:spPr>
        <a:xfrm>
          <a:off x="782772" y="2341619"/>
          <a:ext cx="7241529" cy="360102"/>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832"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a:t>No General Fund investment in roads / infrastructure</a:t>
          </a:r>
        </a:p>
      </dsp:txBody>
      <dsp:txXfrm>
        <a:off x="782772" y="2341619"/>
        <a:ext cx="7241529" cy="360102"/>
      </dsp:txXfrm>
    </dsp:sp>
    <dsp:sp modelId="{44E01024-4EE1-4384-8930-0E85B1949EE5}">
      <dsp:nvSpPr>
        <dsp:cNvPr id="0" name=""/>
        <dsp:cNvSpPr/>
      </dsp:nvSpPr>
      <dsp:spPr>
        <a:xfrm>
          <a:off x="557707" y="2296607"/>
          <a:ext cx="450128" cy="450128"/>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9E2783-5A55-4BC1-97E5-1FE72D10EFEA}">
      <dsp:nvSpPr>
        <dsp:cNvPr id="0" name=""/>
        <dsp:cNvSpPr/>
      </dsp:nvSpPr>
      <dsp:spPr>
        <a:xfrm>
          <a:off x="604067" y="2881695"/>
          <a:ext cx="7420234" cy="36010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832"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a:t>Negligible investment in technology</a:t>
          </a:r>
        </a:p>
      </dsp:txBody>
      <dsp:txXfrm>
        <a:off x="604067" y="2881695"/>
        <a:ext cx="7420234" cy="360102"/>
      </dsp:txXfrm>
    </dsp:sp>
    <dsp:sp modelId="{C8C9496B-4B13-46EA-8CE3-D3C580E00517}">
      <dsp:nvSpPr>
        <dsp:cNvPr id="0" name=""/>
        <dsp:cNvSpPr/>
      </dsp:nvSpPr>
      <dsp:spPr>
        <a:xfrm>
          <a:off x="379003" y="2836682"/>
          <a:ext cx="450128" cy="450128"/>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E68D95-6AD4-4157-B5EB-00FDEB91EF39}">
      <dsp:nvSpPr>
        <dsp:cNvPr id="0" name=""/>
        <dsp:cNvSpPr/>
      </dsp:nvSpPr>
      <dsp:spPr>
        <a:xfrm>
          <a:off x="277962" y="3422166"/>
          <a:ext cx="7746339" cy="36010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832"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t>Slow build-up of reserves – currently at about 9%</a:t>
          </a:r>
        </a:p>
      </dsp:txBody>
      <dsp:txXfrm>
        <a:off x="277962" y="3422166"/>
        <a:ext cx="7746339" cy="360102"/>
      </dsp:txXfrm>
    </dsp:sp>
    <dsp:sp modelId="{E62244BE-0527-4176-98D0-82C9DBC991E4}">
      <dsp:nvSpPr>
        <dsp:cNvPr id="0" name=""/>
        <dsp:cNvSpPr/>
      </dsp:nvSpPr>
      <dsp:spPr>
        <a:xfrm>
          <a:off x="52898" y="3377153"/>
          <a:ext cx="450128" cy="450128"/>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E9F5F0-F337-44D0-A102-A92EB66A25E4}">
      <dsp:nvSpPr>
        <dsp:cNvPr id="0" name=""/>
        <dsp:cNvSpPr/>
      </dsp:nvSpPr>
      <dsp:spPr>
        <a:xfrm>
          <a:off x="154305" y="1190"/>
          <a:ext cx="2475309" cy="148518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47 positions fewer than 2008 levels; City is non-competitive in talent retention/attraction</a:t>
          </a:r>
        </a:p>
      </dsp:txBody>
      <dsp:txXfrm>
        <a:off x="154305" y="1190"/>
        <a:ext cx="2475309" cy="1485185"/>
      </dsp:txXfrm>
    </dsp:sp>
    <dsp:sp modelId="{F8A0ADB9-2E6C-4E36-A52A-1B58E123C062}">
      <dsp:nvSpPr>
        <dsp:cNvPr id="0" name=""/>
        <dsp:cNvSpPr/>
      </dsp:nvSpPr>
      <dsp:spPr>
        <a:xfrm>
          <a:off x="2877145" y="1190"/>
          <a:ext cx="2475309" cy="148518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Loss of police programs</a:t>
          </a:r>
        </a:p>
        <a:p>
          <a:pPr marL="0" lvl="0" indent="0" algn="ctr" defTabSz="844550">
            <a:lnSpc>
              <a:spcPct val="90000"/>
            </a:lnSpc>
            <a:spcBef>
              <a:spcPct val="0"/>
            </a:spcBef>
            <a:spcAft>
              <a:spcPct val="35000"/>
            </a:spcAft>
            <a:buNone/>
          </a:pPr>
          <a:r>
            <a:rPr lang="en-US" sz="1900" kern="1200" dirty="0"/>
            <a:t>Homeless  outreach </a:t>
          </a:r>
        </a:p>
        <a:p>
          <a:pPr marL="0" lvl="0" indent="0" algn="ctr" defTabSz="844550">
            <a:lnSpc>
              <a:spcPct val="90000"/>
            </a:lnSpc>
            <a:spcBef>
              <a:spcPct val="0"/>
            </a:spcBef>
            <a:spcAft>
              <a:spcPct val="35000"/>
            </a:spcAft>
            <a:buNone/>
          </a:pPr>
          <a:r>
            <a:rPr lang="en-US" sz="1900" kern="1200" dirty="0"/>
            <a:t>Proactive patrol</a:t>
          </a:r>
        </a:p>
      </dsp:txBody>
      <dsp:txXfrm>
        <a:off x="2877145" y="1190"/>
        <a:ext cx="2475309" cy="1485185"/>
      </dsp:txXfrm>
    </dsp:sp>
    <dsp:sp modelId="{EDE1E3A4-AE33-476A-B51D-D7ABCC9FE7AD}">
      <dsp:nvSpPr>
        <dsp:cNvPr id="0" name=""/>
        <dsp:cNvSpPr/>
      </dsp:nvSpPr>
      <dsp:spPr>
        <a:xfrm>
          <a:off x="5599985" y="1190"/>
          <a:ext cx="2475309" cy="1485185"/>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Emergency Reserve Insufficient</a:t>
          </a:r>
        </a:p>
      </dsp:txBody>
      <dsp:txXfrm>
        <a:off x="5599985" y="1190"/>
        <a:ext cx="2475309" cy="1485185"/>
      </dsp:txXfrm>
    </dsp:sp>
    <dsp:sp modelId="{E51825AA-3618-45CE-89BC-1A1ECA889425}">
      <dsp:nvSpPr>
        <dsp:cNvPr id="0" name=""/>
        <dsp:cNvSpPr/>
      </dsp:nvSpPr>
      <dsp:spPr>
        <a:xfrm>
          <a:off x="154305" y="1733907"/>
          <a:ext cx="2475309" cy="1485185"/>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Maintenance Shortfalls</a:t>
          </a:r>
        </a:p>
        <a:p>
          <a:pPr marL="0" lvl="0" indent="0" algn="ctr" defTabSz="800100">
            <a:lnSpc>
              <a:spcPct val="90000"/>
            </a:lnSpc>
            <a:spcBef>
              <a:spcPct val="0"/>
            </a:spcBef>
            <a:spcAft>
              <a:spcPct val="35000"/>
            </a:spcAft>
            <a:buNone/>
          </a:pPr>
          <a:r>
            <a:rPr lang="en-US" sz="1800" kern="1200" dirty="0"/>
            <a:t>5 staff, 46 parks / 400 acres</a:t>
          </a:r>
        </a:p>
        <a:p>
          <a:pPr marL="0" lvl="0" indent="0" algn="ctr" defTabSz="800100">
            <a:lnSpc>
              <a:spcPct val="90000"/>
            </a:lnSpc>
            <a:spcBef>
              <a:spcPct val="0"/>
            </a:spcBef>
            <a:spcAft>
              <a:spcPct val="35000"/>
            </a:spcAft>
            <a:buNone/>
          </a:pPr>
          <a:r>
            <a:rPr lang="en-US" sz="1800" kern="1200" dirty="0"/>
            <a:t>2 staff , city facilities / 40+ buildings</a:t>
          </a:r>
        </a:p>
      </dsp:txBody>
      <dsp:txXfrm>
        <a:off x="154305" y="1733907"/>
        <a:ext cx="2475309" cy="1485185"/>
      </dsp:txXfrm>
    </dsp:sp>
    <dsp:sp modelId="{199066CD-F13C-4E78-B874-6A0100D83804}">
      <dsp:nvSpPr>
        <dsp:cNvPr id="0" name=""/>
        <dsp:cNvSpPr/>
      </dsp:nvSpPr>
      <dsp:spPr>
        <a:xfrm>
          <a:off x="2877145" y="1733907"/>
          <a:ext cx="2475309" cy="1485185"/>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Fire &amp; police stations are dilapidated and inadequate</a:t>
          </a:r>
        </a:p>
      </dsp:txBody>
      <dsp:txXfrm>
        <a:off x="2877145" y="1733907"/>
        <a:ext cx="2475309" cy="1485185"/>
      </dsp:txXfrm>
    </dsp:sp>
    <dsp:sp modelId="{0CF2D1F8-657E-4497-BFDC-5100E2DA4F21}">
      <dsp:nvSpPr>
        <dsp:cNvPr id="0" name=""/>
        <dsp:cNvSpPr/>
      </dsp:nvSpPr>
      <dsp:spPr>
        <a:xfrm>
          <a:off x="5599985" y="1733907"/>
          <a:ext cx="2475309" cy="148518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Aging equipment &amp; failing vehicles (no replacement funds)</a:t>
          </a:r>
        </a:p>
      </dsp:txBody>
      <dsp:txXfrm>
        <a:off x="5599985" y="1733907"/>
        <a:ext cx="2475309" cy="1485185"/>
      </dsp:txXfrm>
    </dsp:sp>
    <dsp:sp modelId="{3821FDBC-625D-4374-9DBA-68A1370F798C}">
      <dsp:nvSpPr>
        <dsp:cNvPr id="0" name=""/>
        <dsp:cNvSpPr/>
      </dsp:nvSpPr>
      <dsp:spPr>
        <a:xfrm>
          <a:off x="154305" y="3466623"/>
          <a:ext cx="2475309" cy="148518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Roads Failing</a:t>
          </a:r>
        </a:p>
      </dsp:txBody>
      <dsp:txXfrm>
        <a:off x="154305" y="3466623"/>
        <a:ext cx="2475309" cy="1485185"/>
      </dsp:txXfrm>
    </dsp:sp>
    <dsp:sp modelId="{1AA2962C-B0A4-447C-8AE7-F3C4E71AFD6B}">
      <dsp:nvSpPr>
        <dsp:cNvPr id="0" name=""/>
        <dsp:cNvSpPr/>
      </dsp:nvSpPr>
      <dsp:spPr>
        <a:xfrm>
          <a:off x="2877145" y="3466623"/>
          <a:ext cx="2475309" cy="1485185"/>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River unnavigable</a:t>
          </a:r>
        </a:p>
        <a:p>
          <a:pPr marL="0" lvl="0" indent="0" algn="ctr" defTabSz="844550">
            <a:lnSpc>
              <a:spcPct val="90000"/>
            </a:lnSpc>
            <a:spcBef>
              <a:spcPct val="0"/>
            </a:spcBef>
            <a:spcAft>
              <a:spcPct val="35000"/>
            </a:spcAft>
            <a:buNone/>
          </a:pPr>
          <a:r>
            <a:rPr lang="en-US" sz="1900" kern="1200" dirty="0"/>
            <a:t>Costing city $10M in economic impacts </a:t>
          </a:r>
        </a:p>
      </dsp:txBody>
      <dsp:txXfrm>
        <a:off x="2877145" y="3466623"/>
        <a:ext cx="2475309" cy="1485185"/>
      </dsp:txXfrm>
    </dsp:sp>
    <dsp:sp modelId="{1D09F10B-6246-42D3-AECA-A3B693F1B446}">
      <dsp:nvSpPr>
        <dsp:cNvPr id="0" name=""/>
        <dsp:cNvSpPr/>
      </dsp:nvSpPr>
      <dsp:spPr>
        <a:xfrm>
          <a:off x="5599985" y="3466623"/>
          <a:ext cx="2475309" cy="1485185"/>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Emergency response times slower by 1 minute (compared to industry standard)</a:t>
          </a:r>
        </a:p>
      </dsp:txBody>
      <dsp:txXfrm>
        <a:off x="5599985" y="3466623"/>
        <a:ext cx="2475309" cy="14851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4116E6-B04F-4661-A83B-AE31F01F85CA}">
      <dsp:nvSpPr>
        <dsp:cNvPr id="0" name=""/>
        <dsp:cNvSpPr/>
      </dsp:nvSpPr>
      <dsp:spPr>
        <a:xfrm rot="5400000">
          <a:off x="4734431" y="-2080047"/>
          <a:ext cx="376177" cy="4632960"/>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FOS Work Plan and Process Roll-Out</a:t>
          </a:r>
        </a:p>
      </dsp:txBody>
      <dsp:txXfrm rot="-5400000">
        <a:off x="2606040" y="66707"/>
        <a:ext cx="4614597" cy="339451"/>
      </dsp:txXfrm>
    </dsp:sp>
    <dsp:sp modelId="{4A287282-F7C1-4C17-805E-C1CCA1295C4A}">
      <dsp:nvSpPr>
        <dsp:cNvPr id="0" name=""/>
        <dsp:cNvSpPr/>
      </dsp:nvSpPr>
      <dsp:spPr>
        <a:xfrm>
          <a:off x="0" y="1320"/>
          <a:ext cx="2606040" cy="470222"/>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b="0" kern="1200" dirty="0"/>
            <a:t>December 2, 2019</a:t>
          </a:r>
        </a:p>
      </dsp:txBody>
      <dsp:txXfrm>
        <a:off x="22954" y="24274"/>
        <a:ext cx="2560132" cy="424314"/>
      </dsp:txXfrm>
    </dsp:sp>
    <dsp:sp modelId="{02DF7B47-DC6E-41D2-BA09-0934313D5B40}">
      <dsp:nvSpPr>
        <dsp:cNvPr id="0" name=""/>
        <dsp:cNvSpPr/>
      </dsp:nvSpPr>
      <dsp:spPr>
        <a:xfrm rot="5400000">
          <a:off x="4734431" y="-1586314"/>
          <a:ext cx="376177" cy="4632960"/>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Department Reviews</a:t>
          </a:r>
        </a:p>
      </dsp:txBody>
      <dsp:txXfrm rot="-5400000">
        <a:off x="2606040" y="560440"/>
        <a:ext cx="4614597" cy="339451"/>
      </dsp:txXfrm>
    </dsp:sp>
    <dsp:sp modelId="{C3DF42E4-9BD2-406F-89EC-E3E785050850}">
      <dsp:nvSpPr>
        <dsp:cNvPr id="0" name=""/>
        <dsp:cNvSpPr/>
      </dsp:nvSpPr>
      <dsp:spPr>
        <a:xfrm>
          <a:off x="0" y="495054"/>
          <a:ext cx="2606040" cy="470222"/>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t>December 9, 2019</a:t>
          </a:r>
        </a:p>
      </dsp:txBody>
      <dsp:txXfrm>
        <a:off x="22954" y="518008"/>
        <a:ext cx="2560132" cy="424314"/>
      </dsp:txXfrm>
    </dsp:sp>
    <dsp:sp modelId="{8BCA791A-E681-4A7C-9C29-E44A39219B60}">
      <dsp:nvSpPr>
        <dsp:cNvPr id="0" name=""/>
        <dsp:cNvSpPr/>
      </dsp:nvSpPr>
      <dsp:spPr>
        <a:xfrm rot="5400000">
          <a:off x="4734431" y="-1092580"/>
          <a:ext cx="376177" cy="4632960"/>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Revenues</a:t>
          </a:r>
        </a:p>
      </dsp:txBody>
      <dsp:txXfrm rot="-5400000">
        <a:off x="2606040" y="1054174"/>
        <a:ext cx="4614597" cy="339451"/>
      </dsp:txXfrm>
    </dsp:sp>
    <dsp:sp modelId="{1BC53632-83A5-4EB4-B5F2-41DD24D96485}">
      <dsp:nvSpPr>
        <dsp:cNvPr id="0" name=""/>
        <dsp:cNvSpPr/>
      </dsp:nvSpPr>
      <dsp:spPr>
        <a:xfrm>
          <a:off x="0" y="988788"/>
          <a:ext cx="2606040" cy="470222"/>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t>December 9, 2019</a:t>
          </a:r>
        </a:p>
      </dsp:txBody>
      <dsp:txXfrm>
        <a:off x="22954" y="1011742"/>
        <a:ext cx="2560132" cy="424314"/>
      </dsp:txXfrm>
    </dsp:sp>
    <dsp:sp modelId="{B3D5B9F3-101D-4C20-9B42-079D2D12C5CA}">
      <dsp:nvSpPr>
        <dsp:cNvPr id="0" name=""/>
        <dsp:cNvSpPr/>
      </dsp:nvSpPr>
      <dsp:spPr>
        <a:xfrm rot="5400000">
          <a:off x="4734431" y="-598847"/>
          <a:ext cx="376177" cy="4632960"/>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Human Resources I – Pension / OPEB Benefits</a:t>
          </a:r>
        </a:p>
      </dsp:txBody>
      <dsp:txXfrm rot="-5400000">
        <a:off x="2606040" y="1547907"/>
        <a:ext cx="4614597" cy="339451"/>
      </dsp:txXfrm>
    </dsp:sp>
    <dsp:sp modelId="{EF70C516-DBDD-42EA-8A99-560431848E02}">
      <dsp:nvSpPr>
        <dsp:cNvPr id="0" name=""/>
        <dsp:cNvSpPr/>
      </dsp:nvSpPr>
      <dsp:spPr>
        <a:xfrm>
          <a:off x="0" y="1482521"/>
          <a:ext cx="2606040" cy="470222"/>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t>January 13, 2020</a:t>
          </a:r>
        </a:p>
      </dsp:txBody>
      <dsp:txXfrm>
        <a:off x="22954" y="1505475"/>
        <a:ext cx="2560132" cy="424314"/>
      </dsp:txXfrm>
    </dsp:sp>
    <dsp:sp modelId="{63D886A7-1DE6-425C-9D32-DFC05A53955B}">
      <dsp:nvSpPr>
        <dsp:cNvPr id="0" name=""/>
        <dsp:cNvSpPr/>
      </dsp:nvSpPr>
      <dsp:spPr>
        <a:xfrm>
          <a:off x="0" y="1976255"/>
          <a:ext cx="2606040" cy="470222"/>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t>February 3, 2020	</a:t>
          </a:r>
        </a:p>
      </dsp:txBody>
      <dsp:txXfrm>
        <a:off x="22954" y="1999209"/>
        <a:ext cx="2560132" cy="424314"/>
      </dsp:txXfrm>
    </dsp:sp>
    <dsp:sp modelId="{D8EF5BA7-0EE7-45EC-88F3-921D560E81CC}">
      <dsp:nvSpPr>
        <dsp:cNvPr id="0" name=""/>
        <dsp:cNvSpPr/>
      </dsp:nvSpPr>
      <dsp:spPr>
        <a:xfrm rot="5400000">
          <a:off x="4734431" y="388619"/>
          <a:ext cx="376177" cy="4632960"/>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Human Resources II – Comp / Benefits / WC</a:t>
          </a:r>
        </a:p>
      </dsp:txBody>
      <dsp:txXfrm rot="-5400000">
        <a:off x="2606040" y="2535374"/>
        <a:ext cx="4614597" cy="339451"/>
      </dsp:txXfrm>
    </dsp:sp>
    <dsp:sp modelId="{CD571D08-E872-4B1C-980E-6088C1294021}">
      <dsp:nvSpPr>
        <dsp:cNvPr id="0" name=""/>
        <dsp:cNvSpPr/>
      </dsp:nvSpPr>
      <dsp:spPr>
        <a:xfrm>
          <a:off x="0" y="2469988"/>
          <a:ext cx="2606040" cy="470222"/>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t>February 10, 2020</a:t>
          </a:r>
        </a:p>
      </dsp:txBody>
      <dsp:txXfrm>
        <a:off x="22954" y="2492942"/>
        <a:ext cx="2560132" cy="424314"/>
      </dsp:txXfrm>
    </dsp:sp>
    <dsp:sp modelId="{0467B61A-F837-43B4-A91C-A54C71821325}">
      <dsp:nvSpPr>
        <dsp:cNvPr id="0" name=""/>
        <dsp:cNvSpPr/>
      </dsp:nvSpPr>
      <dsp:spPr>
        <a:xfrm rot="5400000">
          <a:off x="4734431" y="882353"/>
          <a:ext cx="376177" cy="4632960"/>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Human Resources III – Staffing Levels</a:t>
          </a:r>
        </a:p>
      </dsp:txBody>
      <dsp:txXfrm rot="-5400000">
        <a:off x="2606040" y="3029108"/>
        <a:ext cx="4614597" cy="339451"/>
      </dsp:txXfrm>
    </dsp:sp>
    <dsp:sp modelId="{4AD4EB23-FE4B-491F-8D1D-6B5762F0CFD6}">
      <dsp:nvSpPr>
        <dsp:cNvPr id="0" name=""/>
        <dsp:cNvSpPr/>
      </dsp:nvSpPr>
      <dsp:spPr>
        <a:xfrm>
          <a:off x="0" y="2963722"/>
          <a:ext cx="2606040" cy="470222"/>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t>February 10, 2020</a:t>
          </a:r>
        </a:p>
      </dsp:txBody>
      <dsp:txXfrm>
        <a:off x="22954" y="2986676"/>
        <a:ext cx="2560132" cy="424314"/>
      </dsp:txXfrm>
    </dsp:sp>
    <dsp:sp modelId="{CC0C8EF8-EB97-4C61-A258-C6BEA57B44D9}">
      <dsp:nvSpPr>
        <dsp:cNvPr id="0" name=""/>
        <dsp:cNvSpPr/>
      </dsp:nvSpPr>
      <dsp:spPr>
        <a:xfrm rot="5400000">
          <a:off x="4734431" y="1376087"/>
          <a:ext cx="376177" cy="4632960"/>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All City Infrastructure (3 sessions)</a:t>
          </a:r>
        </a:p>
      </dsp:txBody>
      <dsp:txXfrm rot="-5400000">
        <a:off x="2606040" y="3522842"/>
        <a:ext cx="4614597" cy="339451"/>
      </dsp:txXfrm>
    </dsp:sp>
    <dsp:sp modelId="{1BB50634-5182-45C5-99DF-C95EA02306CF}">
      <dsp:nvSpPr>
        <dsp:cNvPr id="0" name=""/>
        <dsp:cNvSpPr/>
      </dsp:nvSpPr>
      <dsp:spPr>
        <a:xfrm>
          <a:off x="0" y="3465534"/>
          <a:ext cx="2606040" cy="470222"/>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t>March 7, 2020 (Sat.)</a:t>
          </a:r>
        </a:p>
      </dsp:txBody>
      <dsp:txXfrm>
        <a:off x="22954" y="3488488"/>
        <a:ext cx="2560132" cy="424314"/>
      </dsp:txXfrm>
    </dsp:sp>
    <dsp:sp modelId="{E5C81BA3-C854-475B-B053-997BBD65CB0D}">
      <dsp:nvSpPr>
        <dsp:cNvPr id="0" name=""/>
        <dsp:cNvSpPr/>
      </dsp:nvSpPr>
      <dsp:spPr>
        <a:xfrm rot="5400000">
          <a:off x="4734431" y="1869820"/>
          <a:ext cx="376177" cy="4632960"/>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Options Tool Review</a:t>
          </a:r>
        </a:p>
      </dsp:txBody>
      <dsp:txXfrm rot="-5400000">
        <a:off x="2606040" y="4016575"/>
        <a:ext cx="4614597" cy="339451"/>
      </dsp:txXfrm>
    </dsp:sp>
    <dsp:sp modelId="{E6495C80-1891-4AD1-8E0D-A5BA9905F89A}">
      <dsp:nvSpPr>
        <dsp:cNvPr id="0" name=""/>
        <dsp:cNvSpPr/>
      </dsp:nvSpPr>
      <dsp:spPr>
        <a:xfrm>
          <a:off x="0" y="3951189"/>
          <a:ext cx="2606040" cy="470222"/>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t>April 13, 2020</a:t>
          </a:r>
        </a:p>
      </dsp:txBody>
      <dsp:txXfrm>
        <a:off x="22954" y="3974143"/>
        <a:ext cx="2560132" cy="424314"/>
      </dsp:txXfrm>
    </dsp:sp>
    <dsp:sp modelId="{39CA68D6-2F67-416C-AA27-6773347F2653}">
      <dsp:nvSpPr>
        <dsp:cNvPr id="0" name=""/>
        <dsp:cNvSpPr/>
      </dsp:nvSpPr>
      <dsp:spPr>
        <a:xfrm rot="5400000">
          <a:off x="4734431" y="2363554"/>
          <a:ext cx="376177" cy="4632960"/>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Draft Fiscal Sustainability Plan</a:t>
          </a:r>
        </a:p>
      </dsp:txBody>
      <dsp:txXfrm rot="-5400000">
        <a:off x="2606040" y="4510309"/>
        <a:ext cx="4614597" cy="339451"/>
      </dsp:txXfrm>
    </dsp:sp>
    <dsp:sp modelId="{7E06CE0C-BEA7-42DF-8458-54FBEADDF65E}">
      <dsp:nvSpPr>
        <dsp:cNvPr id="0" name=""/>
        <dsp:cNvSpPr/>
      </dsp:nvSpPr>
      <dsp:spPr>
        <a:xfrm>
          <a:off x="0" y="4444923"/>
          <a:ext cx="2606040" cy="470222"/>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t>May 11, 2020</a:t>
          </a:r>
        </a:p>
      </dsp:txBody>
      <dsp:txXfrm>
        <a:off x="22954" y="4467877"/>
        <a:ext cx="2560132" cy="424314"/>
      </dsp:txXfrm>
    </dsp:sp>
    <dsp:sp modelId="{9267E456-9754-4FFB-9C8B-646E09310F93}">
      <dsp:nvSpPr>
        <dsp:cNvPr id="0" name=""/>
        <dsp:cNvSpPr/>
      </dsp:nvSpPr>
      <dsp:spPr>
        <a:xfrm rot="5400000">
          <a:off x="4734431" y="2857287"/>
          <a:ext cx="376177" cy="4632960"/>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Deliberation and Decisions</a:t>
          </a:r>
        </a:p>
      </dsp:txBody>
      <dsp:txXfrm rot="-5400000">
        <a:off x="2606040" y="5004042"/>
        <a:ext cx="4614597" cy="339451"/>
      </dsp:txXfrm>
    </dsp:sp>
    <dsp:sp modelId="{D879B285-F8B6-4C97-B3CE-C5490AE1DC02}">
      <dsp:nvSpPr>
        <dsp:cNvPr id="0" name=""/>
        <dsp:cNvSpPr/>
      </dsp:nvSpPr>
      <dsp:spPr>
        <a:xfrm>
          <a:off x="0" y="4938656"/>
          <a:ext cx="2606040" cy="470222"/>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t>June-August 2020</a:t>
          </a:r>
        </a:p>
      </dsp:txBody>
      <dsp:txXfrm>
        <a:off x="22954" y="4961610"/>
        <a:ext cx="2560132" cy="424314"/>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32A23AEC-1DA5-4702-A541-453494573AB5}" type="datetimeFigureOut">
              <a:rPr lang="en-US" smtClean="0"/>
              <a:pPr/>
              <a:t>11/25/2019</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3642E8F7-132F-450A-A047-1CB236BC767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5" tIns="46588" rIns="93175" bIns="46588" rtlCol="0"/>
          <a:lstStyle>
            <a:lvl1pPr algn="l">
              <a:defRPr sz="1200"/>
            </a:lvl1pPr>
          </a:lstStyle>
          <a:p>
            <a:endParaRPr lang="en-US"/>
          </a:p>
        </p:txBody>
      </p:sp>
      <p:sp>
        <p:nvSpPr>
          <p:cNvPr id="3" name="Date Placeholder 2"/>
          <p:cNvSpPr>
            <a:spLocks noGrp="1"/>
          </p:cNvSpPr>
          <p:nvPr>
            <p:ph type="dt" idx="1"/>
          </p:nvPr>
        </p:nvSpPr>
        <p:spPr>
          <a:xfrm>
            <a:off x="3970938" y="1"/>
            <a:ext cx="3037840" cy="464820"/>
          </a:xfrm>
          <a:prstGeom prst="rect">
            <a:avLst/>
          </a:prstGeom>
        </p:spPr>
        <p:txBody>
          <a:bodyPr vert="horz" lIns="93175" tIns="46588" rIns="93175" bIns="46588" rtlCol="0"/>
          <a:lstStyle>
            <a:lvl1pPr algn="r">
              <a:defRPr sz="1200"/>
            </a:lvl1pPr>
          </a:lstStyle>
          <a:p>
            <a:fld id="{3F9039CA-3469-40B9-9B35-093D38DDAF94}" type="datetimeFigureOut">
              <a:rPr lang="en-US" smtClean="0"/>
              <a:pPr/>
              <a:t>11/25/2019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8" rIns="93175" bIns="46588"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8" rIns="93175" bIns="4658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8" rIns="93175" bIns="4658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5" tIns="46588" rIns="93175" bIns="46588" rtlCol="0" anchor="b"/>
          <a:lstStyle>
            <a:lvl1pPr algn="r">
              <a:defRPr sz="1200"/>
            </a:lvl1pPr>
          </a:lstStyle>
          <a:p>
            <a:fld id="{109F2EDC-FCBA-4046-957E-75BF426939B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9955E9-1877-4298-8CFA-8E60DF3FDAD5}"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stabilize the organization and the City budget. While the City continues to feel lingering impacts of the Great Recession, there are signs that the economy is slowly improving. City revenues are beginning to recover from the sharp decreases we experienced in recent years. This recovery provides an opportunity to maintain our current service levels, make some targeted investments and continue financial planning for the future.  </a:t>
            </a:r>
          </a:p>
          <a:p>
            <a:r>
              <a:rPr lang="en-US" dirty="0"/>
              <a:t>I am proud that this budget does not include staff layoffs. Over the last four years, we have made significant staffing reductions. These reductions have translated into a loss of 50 positions citywide. While these reductions were necessary due to limited resources, I am pleased that we are not forced to contemplate further staffing reductions in the 2012/2013 budget. </a:t>
            </a:r>
          </a:p>
          <a:p>
            <a:endParaRPr lang="en-US" dirty="0"/>
          </a:p>
        </p:txBody>
      </p:sp>
      <p:sp>
        <p:nvSpPr>
          <p:cNvPr id="4" name="Slide Number Placeholder 3"/>
          <p:cNvSpPr>
            <a:spLocks noGrp="1"/>
          </p:cNvSpPr>
          <p:nvPr>
            <p:ph type="sldNum" sz="quarter" idx="10"/>
          </p:nvPr>
        </p:nvSpPr>
        <p:spPr/>
        <p:txBody>
          <a:bodyPr/>
          <a:lstStyle/>
          <a:p>
            <a:fld id="{109F2EDC-FCBA-4046-957E-75BF426939B2}" type="slidenum">
              <a:rPr lang="en-US" smtClean="0">
                <a:solidFill>
                  <a:prstClr val="black"/>
                </a:solidFill>
              </a:rPr>
              <a:pPr/>
              <a:t>19</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stabilize the organization and the City budget. While the City continues to feel lingering impacts of the Great Recession, there are signs that the economy is slowly improving. City revenues are beginning to recover from the sharp decreases we experienced in recent years. This recovery provides an opportunity to maintain our current service levels, make some targeted investments and continue financial planning for the future.  </a:t>
            </a:r>
          </a:p>
          <a:p>
            <a:r>
              <a:rPr lang="en-US" dirty="0"/>
              <a:t>I am proud that this budget does not include staff layoffs. Over the last four years, we have made significant staffing reductions. These reductions have translated into a loss of 50 positions citywide. While these reductions were necessary due to limited resources, I am pleased that we are not forced to contemplate further staffing reductions in the 2012/2013 budget. </a:t>
            </a:r>
          </a:p>
          <a:p>
            <a:endParaRPr lang="en-US" dirty="0"/>
          </a:p>
        </p:txBody>
      </p:sp>
      <p:sp>
        <p:nvSpPr>
          <p:cNvPr id="4" name="Slide Number Placeholder 3"/>
          <p:cNvSpPr>
            <a:spLocks noGrp="1"/>
          </p:cNvSpPr>
          <p:nvPr>
            <p:ph type="sldNum" sz="quarter" idx="10"/>
          </p:nvPr>
        </p:nvSpPr>
        <p:spPr/>
        <p:txBody>
          <a:bodyPr/>
          <a:lstStyle/>
          <a:p>
            <a:fld id="{109F2EDC-FCBA-4046-957E-75BF426939B2}" type="slidenum">
              <a:rPr lang="en-US" smtClean="0">
                <a:solidFill>
                  <a:prstClr val="black"/>
                </a:solidFill>
              </a:rPr>
              <a:pPr/>
              <a:t>20</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89955E9-1877-4298-8CFA-8E60DF3FDAD5}" type="slidenum">
              <a:rPr lang="en-US" smtClean="0"/>
              <a:pPr/>
              <a:t>21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stabilize the organization and the City budget. While the City continues to feel lingering impacts of the Great Recession, there are signs that the economy is slowly improving. City revenues are beginning to recover from the sharp decreases we experienced in recent years. This recovery provides an opportunity to maintain our current service levels, make some targeted investments and continue financial planning for the future.  </a:t>
            </a:r>
          </a:p>
          <a:p>
            <a:r>
              <a:rPr lang="en-US" dirty="0"/>
              <a:t>I am proud that this budget does not include staff layoffs. Over the last four years, we have made significant staffing reductions. These reductions have translated into a loss of 50 positions citywide. While these reductions were necessary due to limited resources, I am pleased that we are not forced to contemplate further staffing reductions in the 2012/2013 budget. </a:t>
            </a:r>
          </a:p>
          <a:p>
            <a:endParaRPr lang="en-US" dirty="0"/>
          </a:p>
        </p:txBody>
      </p:sp>
      <p:sp>
        <p:nvSpPr>
          <p:cNvPr id="4" name="Slide Number Placeholder 3"/>
          <p:cNvSpPr>
            <a:spLocks noGrp="1"/>
          </p:cNvSpPr>
          <p:nvPr>
            <p:ph type="sldNum" sz="quarter" idx="10"/>
          </p:nvPr>
        </p:nvSpPr>
        <p:spPr/>
        <p:txBody>
          <a:bodyPr/>
          <a:lstStyle/>
          <a:p>
            <a:fld id="{109F2EDC-FCBA-4046-957E-75BF426939B2}" type="slidenum">
              <a:rPr lang="en-US" smtClean="0">
                <a:solidFill>
                  <a:prstClr val="black"/>
                </a:solidFill>
              </a:rPr>
              <a:pPr/>
              <a:t>2</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9F2EDC-FCBA-4046-957E-75BF426939B2}"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586F0D-5F08-43DB-8AFF-82FE6B183837}" type="slidenum">
              <a:rPr lang="en-US" smtClean="0"/>
              <a:pPr/>
              <a:t>9</a:t>
            </a:fld>
            <a:endParaRPr lang="en-US"/>
          </a:p>
        </p:txBody>
      </p:sp>
    </p:spTree>
    <p:extLst>
      <p:ext uri="{BB962C8B-B14F-4D97-AF65-F5344CB8AC3E}">
        <p14:creationId xmlns:p14="http://schemas.microsoft.com/office/powerpoint/2010/main" val="1773194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Bare minimum = 15%.  We are not meeting that.  Unless you have a large amount of elastic revenues in which case you should have more. We are at least $2 ;million short.  </a:t>
            </a:r>
          </a:p>
        </p:txBody>
      </p:sp>
      <p:sp>
        <p:nvSpPr>
          <p:cNvPr id="4" name="Slide Number Placeholder 3"/>
          <p:cNvSpPr>
            <a:spLocks noGrp="1"/>
          </p:cNvSpPr>
          <p:nvPr>
            <p:ph type="sldNum" sz="quarter" idx="5"/>
          </p:nvPr>
        </p:nvSpPr>
        <p:spPr/>
        <p:txBody>
          <a:bodyPr/>
          <a:lstStyle/>
          <a:p>
            <a:fld id="{DC351DC2-391A-C548-9856-C202058F5640}" type="slidenum">
              <a:rPr lang="en-US" smtClean="0"/>
              <a:t>10</a:t>
            </a:fld>
            <a:endParaRPr lang="en-US" dirty="0"/>
          </a:p>
        </p:txBody>
      </p:sp>
    </p:spTree>
    <p:extLst>
      <p:ext uri="{BB962C8B-B14F-4D97-AF65-F5344CB8AC3E}">
        <p14:creationId xmlns:p14="http://schemas.microsoft.com/office/powerpoint/2010/main" val="305656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E982B55-83A1-4914-81F6-A0199F46B7CF}"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073986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stabilize the organization and the City budget. While the City continues to feel lingering impacts of the Great Recession, there are signs that the economy is slowly improving. City revenues are beginning to recover from the sharp decreases we experienced in recent years. This recovery provides an opportunity to maintain our current service levels, make some targeted investments and continue financial planning for the future.  </a:t>
            </a:r>
          </a:p>
          <a:p>
            <a:r>
              <a:rPr lang="en-US" dirty="0"/>
              <a:t>I am proud that this budget does not include staff layoffs. Over the last four years, we have made significant staffing reductions. These reductions have translated into a loss of 50 positions citywide. While these reductions were necessary due to limited resources, I am pleased that we are not forced to contemplate further staffing reductions in the 2012/2013 budget. </a:t>
            </a:r>
          </a:p>
          <a:p>
            <a:endParaRPr lang="en-US" dirty="0"/>
          </a:p>
        </p:txBody>
      </p:sp>
      <p:sp>
        <p:nvSpPr>
          <p:cNvPr id="4" name="Slide Number Placeholder 3"/>
          <p:cNvSpPr>
            <a:spLocks noGrp="1"/>
          </p:cNvSpPr>
          <p:nvPr>
            <p:ph type="sldNum" sz="quarter" idx="10"/>
          </p:nvPr>
        </p:nvSpPr>
        <p:spPr/>
        <p:txBody>
          <a:bodyPr/>
          <a:lstStyle/>
          <a:p>
            <a:fld id="{109F2EDC-FCBA-4046-957E-75BF426939B2}" type="slidenum">
              <a:rPr lang="en-US" smtClean="0">
                <a:solidFill>
                  <a:prstClr val="black"/>
                </a:solidFill>
              </a:rPr>
              <a:pPr/>
              <a:t>13</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b="1" dirty="0"/>
              <a:t> 12 public workshops</a:t>
            </a:r>
          </a:p>
          <a:p>
            <a:pPr>
              <a:buFont typeface="Arial" pitchFamily="34" charset="0"/>
              <a:buChar char="•"/>
            </a:pPr>
            <a:r>
              <a:rPr lang="en-US" sz="1200" b="1" dirty="0"/>
              <a:t> 156 page Fiscal Options Report</a:t>
            </a:r>
          </a:p>
          <a:p>
            <a:pPr>
              <a:buFont typeface="Arial" pitchFamily="34" charset="0"/>
              <a:buChar char="•"/>
            </a:pPr>
            <a:r>
              <a:rPr lang="en-US" sz="1200" b="1" dirty="0"/>
              <a:t> On-line Options Tool</a:t>
            </a:r>
          </a:p>
          <a:p>
            <a:pPr>
              <a:buFont typeface="Arial" pitchFamily="34" charset="0"/>
              <a:buChar char="•"/>
            </a:pPr>
            <a:r>
              <a:rPr lang="en-US" sz="1200" b="1" dirty="0"/>
              <a:t> Community Outreach this Fall</a:t>
            </a:r>
          </a:p>
          <a:p>
            <a:pPr>
              <a:buFont typeface="Arial" pitchFamily="34" charset="0"/>
              <a:buChar char="•"/>
            </a:pPr>
            <a:r>
              <a:rPr lang="en-US" sz="1200" b="1" dirty="0">
                <a:solidFill>
                  <a:srgbClr val="C00000"/>
                </a:solidFill>
              </a:rPr>
              <a:t> Council decisions in Jan/Feb 2014</a:t>
            </a:r>
          </a:p>
          <a:p>
            <a:endParaRPr lang="en-US" dirty="0"/>
          </a:p>
        </p:txBody>
      </p:sp>
      <p:sp>
        <p:nvSpPr>
          <p:cNvPr id="4" name="Slide Number Placeholder 3"/>
          <p:cNvSpPr>
            <a:spLocks noGrp="1"/>
          </p:cNvSpPr>
          <p:nvPr>
            <p:ph type="sldNum" sz="quarter" idx="10"/>
          </p:nvPr>
        </p:nvSpPr>
        <p:spPr/>
        <p:txBody>
          <a:bodyPr/>
          <a:lstStyle/>
          <a:p>
            <a:fld id="{80586F0D-5F08-43DB-8AFF-82FE6B183837}" type="slidenum">
              <a:rPr lang="en-US" smtClean="0"/>
              <a:pPr/>
              <a:t>14</a:t>
            </a:fld>
            <a:endParaRPr lang="en-US"/>
          </a:p>
        </p:txBody>
      </p:sp>
    </p:spTree>
    <p:extLst>
      <p:ext uri="{BB962C8B-B14F-4D97-AF65-F5344CB8AC3E}">
        <p14:creationId xmlns:p14="http://schemas.microsoft.com/office/powerpoint/2010/main" val="3065556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586F0D-5F08-43DB-8AFF-82FE6B183837}" type="slidenum">
              <a:rPr lang="en-US" smtClean="0"/>
              <a:pPr/>
              <a:t>16</a:t>
            </a:fld>
            <a:endParaRPr lang="en-US"/>
          </a:p>
        </p:txBody>
      </p:sp>
    </p:spTree>
    <p:extLst>
      <p:ext uri="{BB962C8B-B14F-4D97-AF65-F5344CB8AC3E}">
        <p14:creationId xmlns:p14="http://schemas.microsoft.com/office/powerpoint/2010/main" val="2894513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sp>
        <p:nvSpPr>
          <p:cNvPr id="9" name="Rectangle 10"/>
          <p:cNvSpPr/>
          <p:nvPr userDrawn="1"/>
        </p:nvSpPr>
        <p:spPr>
          <a:xfrm>
            <a:off x="0" y="4017264"/>
            <a:ext cx="9144000" cy="630936"/>
          </a:xfrm>
          <a:prstGeom prst="rect">
            <a:avLst/>
          </a:prstGeom>
          <a:solidFill>
            <a:schemeClr val="tx2">
              <a:lumMod val="7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solidFill>
                <a:prstClr val="black"/>
              </a:solidFill>
            </a:endParaRPr>
          </a:p>
        </p:txBody>
      </p:sp>
      <p:sp>
        <p:nvSpPr>
          <p:cNvPr id="2" name="Rectangle 2"/>
          <p:cNvSpPr>
            <a:spLocks noGrp="1"/>
          </p:cNvSpPr>
          <p:nvPr>
            <p:ph type="ctrTitle"/>
          </p:nvPr>
        </p:nvSpPr>
        <p:spPr>
          <a:xfrm>
            <a:off x="228600" y="4114800"/>
            <a:ext cx="7239000" cy="533400"/>
          </a:xfrm>
          <a:prstGeom prst="rect">
            <a:avLst/>
          </a:prstGeom>
          <a:noFill/>
        </p:spPr>
        <p:txBody>
          <a:bodyPr vert="horz">
            <a:normAutofit/>
          </a:bodyPr>
          <a:lstStyle>
            <a:lvl1pPr algn="l" eaLnBrk="1" latinLnBrk="0" hangingPunct="1">
              <a:defRPr kumimoji="0" sz="2800" b="0" cap="all" spc="150" baseline="0">
                <a:solidFill>
                  <a:schemeClr val="bg1"/>
                </a:solidFill>
              </a:defRPr>
            </a:lvl1pPr>
            <a:extLst/>
          </a:lstStyle>
          <a:p>
            <a:pPr eaLnBrk="1" latinLnBrk="1" hangingPunct="1"/>
            <a:r>
              <a:rPr lang="en-US" dirty="0"/>
              <a:t>Click to edit Master title style</a:t>
            </a:r>
            <a:endParaRPr dirty="0"/>
          </a:p>
        </p:txBody>
      </p:sp>
      <p:sp>
        <p:nvSpPr>
          <p:cNvPr id="3" name="Rectangle 3"/>
          <p:cNvSpPr>
            <a:spLocks noGrp="1"/>
          </p:cNvSpPr>
          <p:nvPr>
            <p:ph type="subTitle" idx="1"/>
          </p:nvPr>
        </p:nvSpPr>
        <p:spPr>
          <a:xfrm>
            <a:off x="228600" y="4706112"/>
            <a:ext cx="6934200" cy="399288"/>
          </a:xfrm>
          <a:solidFill>
            <a:schemeClr val="bg1"/>
          </a:solidFill>
        </p:spPr>
        <p:txBody>
          <a:bodyPr>
            <a:noAutofit/>
          </a:bodyPr>
          <a:lstStyle>
            <a:lvl1pPr marL="0" indent="0" algn="l" eaLnBrk="1" latinLnBrk="0" hangingPunct="1">
              <a:buNone/>
              <a:defRPr kumimoji="0" sz="1400" b="1">
                <a:solidFill>
                  <a:schemeClr val="tx1">
                    <a:lumMod val="65000"/>
                    <a:lumOff val="35000"/>
                  </a:schemeClr>
                </a:solidFill>
              </a:defRPr>
            </a:lvl1pPr>
            <a:lvl2pPr marL="457200" indent="0" algn="ctr" eaLnBrk="1" latinLnBrk="0" hangingPunct="1">
              <a:buNone/>
            </a:lvl2pPr>
            <a:lvl3pPr marL="914400" indent="0" algn="ctr" eaLnBrk="1" latinLnBrk="0" hangingPunct="1">
              <a:buNone/>
            </a:lvl3pPr>
            <a:lvl4pPr marL="1371600" indent="0" algn="ctr" eaLnBrk="1" latinLnBrk="0" hangingPunct="1">
              <a:buNone/>
            </a:lvl4pPr>
            <a:lvl5pPr marL="1828800" indent="0" algn="ctr" eaLnBrk="1" latinLnBrk="0" hangingPunct="1">
              <a:buNone/>
            </a:lvl5pPr>
            <a:lvl6pPr marL="2286000" indent="0" algn="ctr" eaLnBrk="1" latinLnBrk="0" hangingPunct="1">
              <a:buNone/>
            </a:lvl6pPr>
            <a:lvl7pPr marL="2743200" indent="0" algn="ctr" eaLnBrk="1" latinLnBrk="0" hangingPunct="1">
              <a:buNone/>
            </a:lvl7pPr>
            <a:lvl8pPr marL="3200400" indent="0" algn="ctr" eaLnBrk="1" latinLnBrk="0" hangingPunct="1">
              <a:buNone/>
            </a:lvl8pPr>
            <a:lvl9pPr marL="3657600" indent="0" algn="ctr" eaLnBrk="1" latinLnBrk="0" hangingPunct="1">
              <a:buNone/>
            </a:lvl9pPr>
            <a:extLst/>
          </a:lstStyle>
          <a:p>
            <a:endParaRPr kumimoji="0" lang="en-US" dirty="0"/>
          </a:p>
          <a:p>
            <a:r>
              <a:rPr kumimoji="0" lang="en-US" dirty="0"/>
              <a:t>Click to add author information</a:t>
            </a:r>
          </a:p>
        </p:txBody>
      </p:sp>
      <p:sp>
        <p:nvSpPr>
          <p:cNvPr id="15" name="Rectangle 15"/>
          <p:cNvSpPr>
            <a:spLocks noGrp="1"/>
          </p:cNvSpPr>
          <p:nvPr>
            <p:ph type="sldNum" sz="quarter" idx="11"/>
          </p:nvPr>
        </p:nvSpPr>
        <p:spPr>
          <a:xfrm>
            <a:off x="6477000" y="6477000"/>
            <a:ext cx="1021080" cy="304800"/>
          </a:xfrm>
        </p:spPr>
        <p:txBody>
          <a:bodyPr anchor="ctr"/>
          <a:lstStyle/>
          <a:p>
            <a:fld id="{256D3EEF-DE4E-429D-8EC4-DDC531AFF587}" type="slidenum">
              <a:rPr lang="en-US" smtClean="0">
                <a:solidFill>
                  <a:prstClr val="black"/>
                </a:solidFill>
              </a:rPr>
              <a:pPr/>
              <a:t>‹#›</a:t>
            </a:fld>
            <a:endParaRPr lang="en-US" dirty="0">
              <a:solidFill>
                <a:prstClr val="black"/>
              </a:solidFill>
            </a:endParaRPr>
          </a:p>
        </p:txBody>
      </p:sp>
      <p:sp>
        <p:nvSpPr>
          <p:cNvPr id="16" name="Rectangle 16"/>
          <p:cNvSpPr>
            <a:spLocks noGrp="1"/>
          </p:cNvSpPr>
          <p:nvPr>
            <p:ph type="ftr" sz="quarter" idx="12"/>
          </p:nvPr>
        </p:nvSpPr>
        <p:spPr/>
        <p:txBody>
          <a:bodyPr/>
          <a:lstStyle/>
          <a:p>
            <a:endParaRPr lang="en-US" dirty="0"/>
          </a:p>
        </p:txBody>
      </p:sp>
      <p:sp>
        <p:nvSpPr>
          <p:cNvPr id="8" name="Rectangle 10"/>
          <p:cNvSpPr/>
          <p:nvPr userDrawn="1"/>
        </p:nvSpPr>
        <p:spPr>
          <a:xfrm>
            <a:off x="0" y="0"/>
            <a:ext cx="9144000" cy="4038600"/>
          </a:xfrm>
          <a:prstGeom prst="rect">
            <a:avLst/>
          </a:prstGeom>
          <a:solidFill>
            <a:srgbClr val="A0C1E8"/>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solidFill>
                <a:prstClr val="black"/>
              </a:solidFill>
            </a:endParaRPr>
          </a:p>
        </p:txBody>
      </p:sp>
      <p:sp>
        <p:nvSpPr>
          <p:cNvPr id="10" name="Date Placeholder 9"/>
          <p:cNvSpPr>
            <a:spLocks noGrp="1"/>
          </p:cNvSpPr>
          <p:nvPr>
            <p:ph type="dt" sz="half" idx="10"/>
          </p:nvPr>
        </p:nvSpPr>
        <p:spPr>
          <a:xfrm>
            <a:off x="228600" y="6477000"/>
            <a:ext cx="1600200" cy="304800"/>
          </a:xfrm>
        </p:spPr>
        <p:txBody>
          <a:bodyPr anchor="ctr"/>
          <a:lstStyle>
            <a:lvl1pPr algn="l" eaLnBrk="1" latinLnBrk="0" hangingPunct="1">
              <a:defRPr kumimoji="0">
                <a:solidFill>
                  <a:srgbClr val="A0A0A0"/>
                </a:solidFill>
              </a:defRPr>
            </a:lvl1pPr>
            <a:extLst/>
          </a:lstStyle>
          <a:p>
            <a:fld id="{BD5FDFC4-D3AB-4807-919A-3E107A8087D0}" type="datetime1">
              <a:rPr lang="en-US" smtClean="0"/>
              <a:pPr/>
              <a:t>11/25/2019</a:t>
            </a:fld>
            <a:endParaRPr lang="en-US" dirty="0"/>
          </a:p>
        </p:txBody>
      </p:sp>
      <p:sp>
        <p:nvSpPr>
          <p:cNvPr id="12" name="Rectangle 11"/>
          <p:cNvSpPr/>
          <p:nvPr userDrawn="1"/>
        </p:nvSpPr>
        <p:spPr>
          <a:xfrm>
            <a:off x="0" y="4645880"/>
            <a:ext cx="9144000" cy="154720"/>
          </a:xfrm>
          <a:prstGeom prst="rect">
            <a:avLst/>
          </a:prstGeom>
          <a:solidFill>
            <a:schemeClr val="accent6">
              <a:lumMod val="7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solidFill>
                <a:prstClr val="black"/>
              </a:solidFill>
            </a:endParaRPr>
          </a:p>
        </p:txBody>
      </p:sp>
      <p:pic>
        <p:nvPicPr>
          <p:cNvPr id="5" name="Picture 4">
            <a:extLst>
              <a:ext uri="{FF2B5EF4-FFF2-40B4-BE49-F238E27FC236}">
                <a16:creationId xmlns:a16="http://schemas.microsoft.com/office/drawing/2014/main" id="{650DF5A8-8FA5-4135-9B17-E5740AF0E5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46720" y="5760720"/>
            <a:ext cx="1097280" cy="10972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lgn="r"/>
            <a:fld id="{12924D95-5434-428B-92FC-BC264E09F16B}" type="datetime1">
              <a:rPr lang="en-US" smtClean="0">
                <a:solidFill>
                  <a:prstClr val="black">
                    <a:tint val="65000"/>
                  </a:prstClr>
                </a:solidFill>
              </a:rPr>
              <a:pPr algn="r"/>
              <a:t>11/25/2019</a:t>
            </a:fld>
            <a:endParaRPr lang="en-US" dirty="0">
              <a:solidFill>
                <a:prstClr val="black">
                  <a:tint val="65000"/>
                </a:prstClr>
              </a:solidFill>
            </a:endParaRPr>
          </a:p>
        </p:txBody>
      </p:sp>
      <p:sp>
        <p:nvSpPr>
          <p:cNvPr id="4" name="Slide Number Placeholder 3"/>
          <p:cNvSpPr>
            <a:spLocks noGrp="1"/>
          </p:cNvSpPr>
          <p:nvPr>
            <p:ph type="sldNum" sz="quarter" idx="11"/>
          </p:nvPr>
        </p:nvSpPr>
        <p:spPr/>
        <p:txBody>
          <a:bodyPr/>
          <a:lstStyle/>
          <a:p>
            <a:fld id="{256D3EEF-DE4E-429D-8EC4-DDC531AFF587}" type="slidenum">
              <a:rPr lang="en-US" smtClean="0">
                <a:solidFill>
                  <a:prstClr val="black"/>
                </a:solidFill>
              </a:rPr>
              <a:pPr/>
              <a:t>‹#›</a:t>
            </a:fld>
            <a:endParaRPr lang="en-US" dirty="0">
              <a:solidFill>
                <a:prstClr val="black"/>
              </a:solidFill>
            </a:endParaRPr>
          </a:p>
        </p:txBody>
      </p:sp>
      <p:sp>
        <p:nvSpPr>
          <p:cNvPr id="5" name="Footer Placeholder 4"/>
          <p:cNvSpPr>
            <a:spLocks noGrp="1"/>
          </p:cNvSpPr>
          <p:nvPr>
            <p:ph type="ftr" sz="quarter" idx="12"/>
          </p:nvPr>
        </p:nvSpPr>
        <p:spPr/>
        <p:txBody>
          <a:bodyPr/>
          <a:lstStyle/>
          <a:p>
            <a:endParaRPr lang="en-US" dirty="0"/>
          </a:p>
        </p:txBody>
      </p:sp>
      <p:cxnSp>
        <p:nvCxnSpPr>
          <p:cNvPr id="10" name="Straight Connector 9"/>
          <p:cNvCxnSpPr/>
          <p:nvPr userDrawn="1"/>
        </p:nvCxnSpPr>
        <p:spPr>
          <a:xfrm>
            <a:off x="457200" y="875763"/>
            <a:ext cx="8229600" cy="0"/>
          </a:xfrm>
          <a:prstGeom prst="line">
            <a:avLst/>
          </a:prstGeom>
          <a:ln>
            <a:solidFill>
              <a:srgbClr val="A0C1E8"/>
            </a:solidFill>
          </a:ln>
        </p:spPr>
        <p:style>
          <a:lnRef idx="3">
            <a:schemeClr val="accent6"/>
          </a:lnRef>
          <a:fillRef idx="0">
            <a:schemeClr val="accent6"/>
          </a:fillRef>
          <a:effectRef idx="2">
            <a:schemeClr val="accent6"/>
          </a:effectRef>
          <a:fontRef idx="minor">
            <a:schemeClr val="tx1"/>
          </a:fontRef>
        </p:style>
      </p:cxnSp>
      <p:sp>
        <p:nvSpPr>
          <p:cNvPr id="11" name="Text Placeholder 10"/>
          <p:cNvSpPr>
            <a:spLocks noGrp="1"/>
          </p:cNvSpPr>
          <p:nvPr>
            <p:ph type="body" sz="quarter" idx="14" hasCustomPrompt="1"/>
          </p:nvPr>
        </p:nvSpPr>
        <p:spPr>
          <a:xfrm>
            <a:off x="457200" y="914400"/>
            <a:ext cx="8229600" cy="457200"/>
          </a:xfrm>
          <a:solidFill>
            <a:schemeClr val="bg1"/>
          </a:solidFill>
        </p:spPr>
        <p:txBody>
          <a:bodyPr/>
          <a:lstStyle>
            <a:lvl1pPr>
              <a:defRPr b="1" cap="none" spc="0" baseline="0">
                <a:ln w="1905"/>
                <a:solidFill>
                  <a:srgbClr val="A0C1E8"/>
                </a:solidFill>
                <a:effectLst>
                  <a:innerShdw blurRad="69850" dist="43180" dir="5400000">
                    <a:srgbClr val="000000">
                      <a:alpha val="65000"/>
                    </a:srgbClr>
                  </a:innerShdw>
                </a:effectLst>
              </a:defRPr>
            </a:lvl1pPr>
          </a:lstStyle>
          <a:p>
            <a:pPr lvl="0"/>
            <a:r>
              <a:rPr lang="en-US" dirty="0"/>
              <a:t>Click to edit Sub-title</a:t>
            </a:r>
          </a:p>
        </p:txBody>
      </p:sp>
      <p:sp>
        <p:nvSpPr>
          <p:cNvPr id="9" name="Title 8"/>
          <p:cNvSpPr>
            <a:spLocks noGrp="1"/>
          </p:cNvSpPr>
          <p:nvPr>
            <p:ph type="title"/>
          </p:nvPr>
        </p:nvSpPr>
        <p:spPr>
          <a:xfrm>
            <a:off x="457200" y="274638"/>
            <a:ext cx="8229600" cy="563562"/>
          </a:xfrm>
          <a:prstGeom prst="rect">
            <a:avLst/>
          </a:prstGeom>
        </p:spPr>
        <p:txBody>
          <a:bodyPr/>
          <a:lstStyle>
            <a:lvl1pPr>
              <a:defRPr sz="3200" b="0" cap="all" spc="0">
                <a:ln w="9000" cmpd="sng">
                  <a:solidFill>
                    <a:schemeClr val="accent4">
                      <a:shade val="50000"/>
                      <a:satMod val="120000"/>
                    </a:schemeClr>
                  </a:solidFill>
                  <a:prstDash val="solid"/>
                </a:ln>
                <a:solidFill>
                  <a:schemeClr val="tx1">
                    <a:lumMod val="65000"/>
                    <a:lumOff val="35000"/>
                  </a:schemeClr>
                </a:solidFill>
                <a:effectLst/>
              </a:defRPr>
            </a:lvl1pPr>
          </a:lstStyle>
          <a:p>
            <a:r>
              <a:rPr lang="en-US" dirty="0"/>
              <a:t>Click to edit Master title style</a:t>
            </a:r>
          </a:p>
        </p:txBody>
      </p:sp>
      <p:sp>
        <p:nvSpPr>
          <p:cNvPr id="14" name="Content Placeholder 13"/>
          <p:cNvSpPr>
            <a:spLocks noGrp="1"/>
          </p:cNvSpPr>
          <p:nvPr>
            <p:ph sz="quarter" idx="15"/>
          </p:nvPr>
        </p:nvSpPr>
        <p:spPr>
          <a:xfrm>
            <a:off x="457200" y="1371600"/>
            <a:ext cx="8229600" cy="4953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a:extLst>
              <a:ext uri="{FF2B5EF4-FFF2-40B4-BE49-F238E27FC236}">
                <a16:creationId xmlns:a16="http://schemas.microsoft.com/office/drawing/2014/main" id="{A6686647-E787-4694-8C41-28B0BAE58F06}"/>
              </a:ext>
            </a:extLst>
          </p:cNvPr>
          <p:cNvSpPr/>
          <p:nvPr userDrawn="1"/>
        </p:nvSpPr>
        <p:spPr>
          <a:xfrm>
            <a:off x="137160" y="0"/>
            <a:ext cx="182880" cy="6858000"/>
          </a:xfrm>
          <a:prstGeom prst="rect">
            <a:avLst/>
          </a:prstGeom>
          <a:solidFill>
            <a:schemeClr val="tx2">
              <a:lumMod val="7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solidFill>
                <a:prstClr val="black"/>
              </a:solidFill>
            </a:endParaRPr>
          </a:p>
        </p:txBody>
      </p:sp>
      <p:sp>
        <p:nvSpPr>
          <p:cNvPr id="13" name="Rectangle 12">
            <a:extLst>
              <a:ext uri="{FF2B5EF4-FFF2-40B4-BE49-F238E27FC236}">
                <a16:creationId xmlns:a16="http://schemas.microsoft.com/office/drawing/2014/main" id="{802EAAD6-1A4B-42AD-AA86-D810F4C95C34}"/>
              </a:ext>
            </a:extLst>
          </p:cNvPr>
          <p:cNvSpPr/>
          <p:nvPr userDrawn="1"/>
        </p:nvSpPr>
        <p:spPr>
          <a:xfrm>
            <a:off x="-255432" y="0"/>
            <a:ext cx="392592" cy="6858000"/>
          </a:xfrm>
          <a:prstGeom prst="rect">
            <a:avLst/>
          </a:prstGeom>
          <a:solidFill>
            <a:srgbClr val="A0C1E8"/>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solidFill>
                <a:prstClr val="black"/>
              </a:solidFill>
            </a:endParaRPr>
          </a:p>
        </p:txBody>
      </p:sp>
      <p:sp>
        <p:nvSpPr>
          <p:cNvPr id="15" name="Rectangle 14">
            <a:extLst>
              <a:ext uri="{FF2B5EF4-FFF2-40B4-BE49-F238E27FC236}">
                <a16:creationId xmlns:a16="http://schemas.microsoft.com/office/drawing/2014/main" id="{D525B95B-AECA-421F-BCFE-60A25EDC2FAB}"/>
              </a:ext>
            </a:extLst>
          </p:cNvPr>
          <p:cNvSpPr/>
          <p:nvPr userDrawn="1"/>
        </p:nvSpPr>
        <p:spPr>
          <a:xfrm>
            <a:off x="304800" y="0"/>
            <a:ext cx="91440" cy="6858000"/>
          </a:xfrm>
          <a:prstGeom prst="rect">
            <a:avLst/>
          </a:prstGeom>
          <a:solidFill>
            <a:schemeClr val="accent6">
              <a:lumMod val="7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solidFill>
                <a:prstClr val="black"/>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d Resul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lgn="r"/>
            <a:fld id="{0D14C4AE-880B-428C-AD86-C1F319ED324F}" type="datetime1">
              <a:rPr lang="en-US" smtClean="0">
                <a:solidFill>
                  <a:prstClr val="black">
                    <a:tint val="65000"/>
                  </a:prstClr>
                </a:solidFill>
              </a:rPr>
              <a:pPr algn="r"/>
              <a:t>11/25/2019</a:t>
            </a:fld>
            <a:endParaRPr lang="en-US" dirty="0">
              <a:solidFill>
                <a:prstClr val="black">
                  <a:tint val="65000"/>
                </a:prstClr>
              </a:solidFill>
            </a:endParaRPr>
          </a:p>
        </p:txBody>
      </p:sp>
      <p:sp>
        <p:nvSpPr>
          <p:cNvPr id="4" name="Slide Number Placeholder 3"/>
          <p:cNvSpPr>
            <a:spLocks noGrp="1"/>
          </p:cNvSpPr>
          <p:nvPr>
            <p:ph type="sldNum" sz="quarter" idx="11"/>
          </p:nvPr>
        </p:nvSpPr>
        <p:spPr/>
        <p:txBody>
          <a:bodyPr/>
          <a:lstStyle/>
          <a:p>
            <a:fld id="{256D3EEF-DE4E-429D-8EC4-DDC531AFF587}" type="slidenum">
              <a:rPr lang="en-US" smtClean="0">
                <a:solidFill>
                  <a:prstClr val="black"/>
                </a:solidFill>
              </a:rPr>
              <a:pPr/>
              <a:t>‹#›</a:t>
            </a:fld>
            <a:endParaRPr lang="en-US" dirty="0">
              <a:solidFill>
                <a:prstClr val="black"/>
              </a:solidFill>
            </a:endParaRPr>
          </a:p>
        </p:txBody>
      </p:sp>
      <p:sp>
        <p:nvSpPr>
          <p:cNvPr id="5" name="Footer Placeholder 4"/>
          <p:cNvSpPr>
            <a:spLocks noGrp="1"/>
          </p:cNvSpPr>
          <p:nvPr>
            <p:ph type="ftr" sz="quarter" idx="12"/>
          </p:nvPr>
        </p:nvSpPr>
        <p:spPr/>
        <p:txBody>
          <a:bodyPr/>
          <a:lstStyle/>
          <a:p>
            <a:endParaRPr lang="en-US" dirty="0"/>
          </a:p>
        </p:txBody>
      </p:sp>
      <p:cxnSp>
        <p:nvCxnSpPr>
          <p:cNvPr id="10" name="Straight Connector 9"/>
          <p:cNvCxnSpPr/>
          <p:nvPr userDrawn="1"/>
        </p:nvCxnSpPr>
        <p:spPr>
          <a:xfrm>
            <a:off x="457200" y="875763"/>
            <a:ext cx="8229600" cy="0"/>
          </a:xfrm>
          <a:prstGeom prst="line">
            <a:avLst/>
          </a:prstGeom>
        </p:spPr>
        <p:style>
          <a:lnRef idx="3">
            <a:schemeClr val="accent6"/>
          </a:lnRef>
          <a:fillRef idx="0">
            <a:schemeClr val="accent6"/>
          </a:fillRef>
          <a:effectRef idx="2">
            <a:schemeClr val="accent6"/>
          </a:effectRef>
          <a:fontRef idx="minor">
            <a:schemeClr val="tx1"/>
          </a:fontRef>
        </p:style>
      </p:cxnSp>
      <p:sp>
        <p:nvSpPr>
          <p:cNvPr id="9" name="Content Placeholder 6"/>
          <p:cNvSpPr>
            <a:spLocks noGrp="1"/>
          </p:cNvSpPr>
          <p:nvPr>
            <p:ph sz="quarter" idx="13" hasCustomPrompt="1"/>
          </p:nvPr>
        </p:nvSpPr>
        <p:spPr>
          <a:xfrm>
            <a:off x="457200" y="1447800"/>
            <a:ext cx="8229600" cy="4876800"/>
          </a:xfrm>
        </p:spPr>
        <p:txBody>
          <a:bodyPr/>
          <a:lstStyle>
            <a:lvl1pPr marL="0" marR="0" indent="0" algn="l" defTabSz="914400" rtl="0" eaLnBrk="1" fontAlgn="auto" latinLnBrk="0" hangingPunct="1">
              <a:lnSpc>
                <a:spcPct val="100000"/>
              </a:lnSpc>
              <a:spcBef>
                <a:spcPct val="20000"/>
              </a:spcBef>
              <a:spcAft>
                <a:spcPts val="0"/>
              </a:spcAft>
              <a:buClrTx/>
              <a:buSzTx/>
              <a:buFontTx/>
              <a:buNone/>
              <a:tabLst/>
              <a:defRPr baseline="0"/>
            </a:lvl1pPr>
          </a:lstStyle>
          <a:p>
            <a:pPr marL="0" marR="0" lvl="0" indent="0" algn="l" defTabSz="914400" rtl="0" eaLnBrk="1" fontAlgn="auto" latinLnBrk="0" hangingPunct="1">
              <a:lnSpc>
                <a:spcPct val="100000"/>
              </a:lnSpc>
              <a:spcBef>
                <a:spcPct val="20000"/>
              </a:spcBef>
              <a:spcAft>
                <a:spcPts val="0"/>
              </a:spcAft>
              <a:buClrTx/>
              <a:buSzTx/>
              <a:buFontTx/>
              <a:buNone/>
              <a:tabLst/>
              <a:defRPr/>
            </a:pPr>
            <a:r>
              <a:rPr lang="en-US" dirty="0"/>
              <a:t>Click to enter the “end results” of the department structure after reductions are  implemented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p:cNvSpPr>
            <a:spLocks noGrp="1"/>
          </p:cNvSpPr>
          <p:nvPr>
            <p:ph type="body" sz="quarter" idx="14" hasCustomPrompt="1"/>
          </p:nvPr>
        </p:nvSpPr>
        <p:spPr>
          <a:xfrm>
            <a:off x="457200" y="914400"/>
            <a:ext cx="8229600" cy="457200"/>
          </a:xfrm>
        </p:spPr>
        <p:txBody>
          <a:bodyPr/>
          <a:lstStyle>
            <a:lvl1pPr>
              <a:defRPr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pPr lvl="0"/>
            <a:r>
              <a:rPr lang="en-US" dirty="0"/>
              <a:t>Click to edit Department Title</a:t>
            </a:r>
          </a:p>
        </p:txBody>
      </p:sp>
      <p:sp>
        <p:nvSpPr>
          <p:cNvPr id="12" name="Rectangle 11"/>
          <p:cNvSpPr/>
          <p:nvPr userDrawn="1"/>
        </p:nvSpPr>
        <p:spPr>
          <a:xfrm>
            <a:off x="276894" y="228600"/>
            <a:ext cx="8229600" cy="584775"/>
          </a:xfrm>
          <a:prstGeom prst="rect">
            <a:avLst/>
          </a:prstGeom>
          <a:noFill/>
        </p:spPr>
        <p:txBody>
          <a:bodyPr wrap="square" lIns="91440" tIns="45720" rIns="91440" bIns="45720">
            <a:spAutoFit/>
          </a:bodyPr>
          <a:lstStyle/>
          <a:p>
            <a:r>
              <a:rPr lang="en-US" sz="3200" kern="0" cap="all" dirty="0">
                <a:solidFill>
                  <a:prstClr val="black"/>
                </a:solidFill>
              </a:rPr>
              <a:t> </a:t>
            </a:r>
            <a:r>
              <a:rPr lang="en-US" sz="3200" kern="0" cap="all" dirty="0">
                <a:ln w="9000" cmpd="sng">
                  <a:solidFill>
                    <a:srgbClr val="595959">
                      <a:shade val="50000"/>
                      <a:satMod val="120000"/>
                    </a:srgbClr>
                  </a:solidFill>
                  <a:prstDash val="solid"/>
                </a:ln>
                <a:gradFill>
                  <a:gsLst>
                    <a:gs pos="0">
                      <a:srgbClr val="595959">
                        <a:shade val="20000"/>
                        <a:satMod val="245000"/>
                      </a:srgbClr>
                    </a:gs>
                    <a:gs pos="43000">
                      <a:srgbClr val="595959">
                        <a:satMod val="255000"/>
                      </a:srgbClr>
                    </a:gs>
                    <a:gs pos="48000">
                      <a:srgbClr val="595959">
                        <a:shade val="85000"/>
                        <a:satMod val="255000"/>
                      </a:srgbClr>
                    </a:gs>
                    <a:gs pos="100000">
                      <a:srgbClr val="595959">
                        <a:shade val="20000"/>
                        <a:satMod val="245000"/>
                      </a:srgbClr>
                    </a:gs>
                  </a:gsLst>
                  <a:lin ang="5400000"/>
                </a:gradFill>
              </a:rPr>
              <a:t>End Result by Department</a:t>
            </a:r>
            <a:endParaRPr lang="en-US" sz="6600" cap="all" dirty="0">
              <a:solidFill>
                <a:prstClr val="black"/>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9" name="Rectangle 8"/>
          <p:cNvSpPr/>
          <p:nvPr userDrawn="1"/>
        </p:nvSpPr>
        <p:spPr>
          <a:xfrm>
            <a:off x="0" y="4038600"/>
            <a:ext cx="9144000" cy="609600"/>
          </a:xfrm>
          <a:prstGeom prst="rect">
            <a:avLst/>
          </a:prstGeom>
          <a:solidFill>
            <a:schemeClr val="accent6">
              <a:shade val="75000"/>
            </a:schemeClr>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p>
            <a:pPr algn="ctr"/>
            <a:endParaRPr lang="en-US" dirty="0">
              <a:solidFill>
                <a:prstClr val="black"/>
              </a:solidFill>
            </a:endParaRPr>
          </a:p>
        </p:txBody>
      </p:sp>
      <p:sp>
        <p:nvSpPr>
          <p:cNvPr id="14" name="Title 13"/>
          <p:cNvSpPr>
            <a:spLocks noGrp="1"/>
          </p:cNvSpPr>
          <p:nvPr>
            <p:ph type="ctrTitle"/>
          </p:nvPr>
        </p:nvSpPr>
        <p:spPr>
          <a:xfrm>
            <a:off x="228600" y="4114800"/>
            <a:ext cx="7239000" cy="533400"/>
          </a:xfrm>
          <a:prstGeom prst="rect">
            <a:avLst/>
          </a:prstGeom>
          <a:noFill/>
        </p:spPr>
        <p:txBody>
          <a:bodyPr vert="horz">
            <a:normAutofit/>
          </a:bodyPr>
          <a:lstStyle>
            <a:lvl1pPr algn="l" eaLnBrk="1" latinLnBrk="0" hangingPunct="1">
              <a:defRPr kumimoji="0" sz="2400" b="0" cap="all" spc="150" baseline="0">
                <a:solidFill>
                  <a:schemeClr val="bg1"/>
                </a:solidFill>
              </a:defRPr>
            </a:lvl1pPr>
            <a:extLst/>
          </a:lstStyle>
          <a:p>
            <a:r>
              <a:rPr kumimoji="0" lang="en-US"/>
              <a:t>Click to edit Master title style</a:t>
            </a:r>
            <a:endParaRPr kumimoji="0" lang="en-US" dirty="0"/>
          </a:p>
        </p:txBody>
      </p:sp>
      <p:sp>
        <p:nvSpPr>
          <p:cNvPr id="3" name="Rectangle 3"/>
          <p:cNvSpPr>
            <a:spLocks noGrp="1"/>
          </p:cNvSpPr>
          <p:nvPr>
            <p:ph type="dt" sz="half" idx="10"/>
          </p:nvPr>
        </p:nvSpPr>
        <p:spPr>
          <a:xfrm>
            <a:off x="228600" y="6477000"/>
            <a:ext cx="1600200" cy="304800"/>
          </a:xfrm>
        </p:spPr>
        <p:txBody>
          <a:bodyPr anchor="ctr"/>
          <a:lstStyle>
            <a:lvl1pPr algn="l" eaLnBrk="1" latinLnBrk="0" hangingPunct="1">
              <a:defRPr kumimoji="0">
                <a:solidFill>
                  <a:srgbClr val="A0A0A0"/>
                </a:solidFill>
              </a:defRPr>
            </a:lvl1pPr>
            <a:extLst/>
          </a:lstStyle>
          <a:p>
            <a:fld id="{C67212FF-80EF-4FE2-9185-9A360CB5D1E9}" type="datetime1">
              <a:rPr lang="en-US" smtClean="0"/>
              <a:pPr/>
              <a:t>11/25/2019</a:t>
            </a:fld>
            <a:endParaRPr lang="en-US" dirty="0"/>
          </a:p>
        </p:txBody>
      </p:sp>
      <p:sp>
        <p:nvSpPr>
          <p:cNvPr id="4" name="Rectangle 4"/>
          <p:cNvSpPr>
            <a:spLocks noGrp="1"/>
          </p:cNvSpPr>
          <p:nvPr>
            <p:ph type="ftr" sz="quarter" idx="11"/>
          </p:nvPr>
        </p:nvSpPr>
        <p:spPr>
          <a:xfrm>
            <a:off x="2705100" y="6477000"/>
            <a:ext cx="3733800" cy="304800"/>
          </a:xfrm>
        </p:spPr>
        <p:txBody>
          <a:bodyPr/>
          <a:lstStyle>
            <a:lvl1pPr eaLnBrk="1" latinLnBrk="0" hangingPunct="1">
              <a:defRPr kumimoji="0">
                <a:solidFill>
                  <a:schemeClr val="bg1"/>
                </a:solidFill>
              </a:defRPr>
            </a:lvl1pPr>
            <a:extLst/>
          </a:lstStyle>
          <a:p>
            <a:endParaRPr lang="en-US" dirty="0">
              <a:solidFill>
                <a:prstClr val="white"/>
              </a:solidFill>
            </a:endParaRPr>
          </a:p>
        </p:txBody>
      </p:sp>
      <p:sp>
        <p:nvSpPr>
          <p:cNvPr id="13" name="Slide Number Placeholder 12"/>
          <p:cNvSpPr>
            <a:spLocks noGrp="1"/>
          </p:cNvSpPr>
          <p:nvPr>
            <p:ph type="sldNum" sz="quarter" idx="12"/>
          </p:nvPr>
        </p:nvSpPr>
        <p:spPr>
          <a:xfrm>
            <a:off x="6477000" y="6477000"/>
            <a:ext cx="1021080" cy="304800"/>
          </a:xfrm>
        </p:spPr>
        <p:txBody>
          <a:bodyPr anchor="ctr"/>
          <a:lstStyle/>
          <a:p>
            <a:fld id="{256D3EEF-DE4E-429D-8EC4-DDC531AFF587}" type="slidenum">
              <a:rPr lang="en-US" smtClean="0">
                <a:solidFill>
                  <a:prstClr val="black"/>
                </a:solidFill>
              </a:rPr>
              <a:pPr/>
              <a:t>‹#›</a:t>
            </a:fld>
            <a:endParaRPr lang="en-US" dirty="0">
              <a:solidFill>
                <a:prstClr val="black"/>
              </a:solidFill>
            </a:endParaRPr>
          </a:p>
        </p:txBody>
      </p:sp>
      <p:sp>
        <p:nvSpPr>
          <p:cNvPr id="11" name="Rectangle 10"/>
          <p:cNvSpPr/>
          <p:nvPr userDrawn="1"/>
        </p:nvSpPr>
        <p:spPr>
          <a:xfrm>
            <a:off x="0" y="4645880"/>
            <a:ext cx="9144000" cy="27432"/>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lang="en-US" dirty="0">
              <a:solidFill>
                <a:prstClr val="black"/>
              </a:solidFill>
            </a:endParaRPr>
          </a:p>
        </p:txBody>
      </p:sp>
      <p:pic>
        <p:nvPicPr>
          <p:cNvPr id="12" name="Rectangle 9"/>
          <p:cNvPicPr>
            <a:picLocks noChangeAspect="1"/>
          </p:cNvPicPr>
          <p:nvPr userDrawn="1"/>
        </p:nvPicPr>
        <p:blipFill>
          <a:blip r:embed="rId2" cstate="print"/>
          <a:stretch>
            <a:fillRect/>
          </a:stretch>
        </p:blipFill>
        <p:spPr>
          <a:xfrm>
            <a:off x="7848600" y="5512158"/>
            <a:ext cx="1247008" cy="129273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A.C: Year 2 (No New Revenue)">
    <p:spTree>
      <p:nvGrpSpPr>
        <p:cNvPr id="1" name=""/>
        <p:cNvGrpSpPr/>
        <p:nvPr/>
      </p:nvGrpSpPr>
      <p:grpSpPr>
        <a:xfrm>
          <a:off x="0" y="0"/>
          <a:ext cx="0" cy="0"/>
          <a:chOff x="0" y="0"/>
          <a:chExt cx="0" cy="0"/>
        </a:xfrm>
      </p:grpSpPr>
      <p:sp>
        <p:nvSpPr>
          <p:cNvPr id="13" name="Rectangle 13"/>
          <p:cNvSpPr>
            <a:spLocks noGrp="1"/>
          </p:cNvSpPr>
          <p:nvPr>
            <p:ph type="dt" sz="half" idx="18"/>
          </p:nvPr>
        </p:nvSpPr>
        <p:spPr/>
        <p:txBody>
          <a:bodyPr/>
          <a:lstStyle/>
          <a:p>
            <a:pPr algn="r"/>
            <a:fld id="{4D3DA37A-9F2A-465B-A9F7-DD854651E807}" type="datetime1">
              <a:rPr lang="en-US" smtClean="0">
                <a:solidFill>
                  <a:prstClr val="black">
                    <a:tint val="65000"/>
                  </a:prstClr>
                </a:solidFill>
              </a:rPr>
              <a:pPr algn="r"/>
              <a:t>11/25/2019</a:t>
            </a:fld>
            <a:endParaRPr lang="en-US">
              <a:solidFill>
                <a:prstClr val="black">
                  <a:tint val="65000"/>
                </a:prstClr>
              </a:solidFill>
            </a:endParaRPr>
          </a:p>
        </p:txBody>
      </p:sp>
      <p:sp>
        <p:nvSpPr>
          <p:cNvPr id="16" name="Rectangle 16"/>
          <p:cNvSpPr>
            <a:spLocks noGrp="1"/>
          </p:cNvSpPr>
          <p:nvPr>
            <p:ph type="sldNum" sz="quarter" idx="19"/>
          </p:nvPr>
        </p:nvSpPr>
        <p:spPr>
          <a:xfrm>
            <a:off x="6324600" y="6477000"/>
            <a:ext cx="990600" cy="304800"/>
          </a:xfrm>
        </p:spPr>
        <p:txBody>
          <a:bodyPr/>
          <a:lstStyle/>
          <a:p>
            <a:fld id="{256D3EEF-DE4E-429D-8EC4-DDC531AFF587}" type="slidenum">
              <a:rPr lang="en-US" smtClean="0">
                <a:solidFill>
                  <a:prstClr val="black"/>
                </a:solidFill>
              </a:rPr>
              <a:pPr/>
              <a:t>‹#›</a:t>
            </a:fld>
            <a:endParaRPr lang="en-US">
              <a:solidFill>
                <a:prstClr val="black"/>
              </a:solidFill>
            </a:endParaRPr>
          </a:p>
        </p:txBody>
      </p:sp>
      <p:sp>
        <p:nvSpPr>
          <p:cNvPr id="17" name="Rectangle 17"/>
          <p:cNvSpPr>
            <a:spLocks noGrp="1"/>
          </p:cNvSpPr>
          <p:nvPr>
            <p:ph type="ftr" sz="quarter" idx="20"/>
          </p:nvPr>
        </p:nvSpPr>
        <p:spPr/>
        <p:txBody>
          <a:bodyPr/>
          <a:lstStyle/>
          <a:p>
            <a:endParaRPr lang="en-US"/>
          </a:p>
        </p:txBody>
      </p:sp>
      <p:sp>
        <p:nvSpPr>
          <p:cNvPr id="30" name="TextBox 29"/>
          <p:cNvSpPr txBox="1"/>
          <p:nvPr userDrawn="1"/>
        </p:nvSpPr>
        <p:spPr>
          <a:xfrm>
            <a:off x="279042" y="112689"/>
            <a:ext cx="1219200" cy="369332"/>
          </a:xfrm>
          <a:prstGeom prst="rect">
            <a:avLst/>
          </a:prstGeom>
          <a:noFill/>
        </p:spPr>
        <p:txBody>
          <a:bodyPr wrap="square" rtlCol="0">
            <a:spAutoFit/>
          </a:bodyPr>
          <a:lstStyle/>
          <a:p>
            <a:r>
              <a:rPr lang="en-US" b="1" spc="600" dirty="0">
                <a:solidFill>
                  <a:prstClr val="black"/>
                </a:solidFill>
              </a:rPr>
              <a:t>ITEM:</a:t>
            </a:r>
          </a:p>
        </p:txBody>
      </p:sp>
      <p:sp>
        <p:nvSpPr>
          <p:cNvPr id="22" name="Rounded Rectangle 21"/>
          <p:cNvSpPr/>
          <p:nvPr userDrawn="1"/>
        </p:nvSpPr>
        <p:spPr>
          <a:xfrm>
            <a:off x="167427" y="90153"/>
            <a:ext cx="8747973" cy="976647"/>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prstClr val="black"/>
              </a:solidFill>
            </a:endParaRPr>
          </a:p>
        </p:txBody>
      </p:sp>
      <p:sp>
        <p:nvSpPr>
          <p:cNvPr id="25" name="Text Placeholder 25"/>
          <p:cNvSpPr>
            <a:spLocks noGrp="1"/>
          </p:cNvSpPr>
          <p:nvPr>
            <p:ph type="body" sz="quarter" idx="21" hasCustomPrompt="1"/>
          </p:nvPr>
        </p:nvSpPr>
        <p:spPr>
          <a:xfrm>
            <a:off x="1676400" y="201768"/>
            <a:ext cx="7086600" cy="762000"/>
          </a:xfrm>
          <a:ln>
            <a:noFill/>
          </a:ln>
        </p:spPr>
        <p:style>
          <a:lnRef idx="2">
            <a:schemeClr val="accent6"/>
          </a:lnRef>
          <a:fillRef idx="1">
            <a:schemeClr val="lt1"/>
          </a:fillRef>
          <a:effectRef idx="0">
            <a:schemeClr val="accent6"/>
          </a:effectRef>
          <a:fontRef idx="none"/>
        </p:style>
        <p:txBody>
          <a:bodyPr>
            <a:normAutofit/>
          </a:bodyPr>
          <a:lstStyle>
            <a:lvl1pPr>
              <a:defRPr sz="2000" b="1" baseline="0"/>
            </a:lvl1pPr>
            <a:lvl2pPr>
              <a:buNone/>
              <a:defRPr/>
            </a:lvl2pPr>
          </a:lstStyle>
          <a:p>
            <a:pPr lvl="0"/>
            <a:r>
              <a:rPr lang="en-US" dirty="0"/>
              <a:t>Click to Edit brief description of item</a:t>
            </a:r>
          </a:p>
        </p:txBody>
      </p:sp>
      <p:sp>
        <p:nvSpPr>
          <p:cNvPr id="14" name="TextBox 13"/>
          <p:cNvSpPr txBox="1"/>
          <p:nvPr userDrawn="1"/>
        </p:nvSpPr>
        <p:spPr>
          <a:xfrm>
            <a:off x="202841" y="1218126"/>
            <a:ext cx="8689071" cy="369332"/>
          </a:xfrm>
          <a:prstGeom prst="rect">
            <a:avLst/>
          </a:prstGeom>
          <a:solidFill>
            <a:schemeClr val="accent6"/>
          </a:solidFill>
        </p:spPr>
        <p:txBody>
          <a:bodyPr wrap="square" rtlCol="0">
            <a:spAutoFit/>
          </a:bodyPr>
          <a:lstStyle/>
          <a:p>
            <a:r>
              <a:rPr lang="en-US" b="1" spc="300" dirty="0">
                <a:solidFill>
                  <a:prstClr val="white"/>
                </a:solidFill>
              </a:rPr>
              <a:t>IMPACTS</a:t>
            </a:r>
          </a:p>
        </p:txBody>
      </p:sp>
      <p:sp>
        <p:nvSpPr>
          <p:cNvPr id="15" name="Rectangle 11"/>
          <p:cNvSpPr>
            <a:spLocks noGrp="1"/>
          </p:cNvSpPr>
          <p:nvPr>
            <p:ph sz="quarter" idx="15"/>
          </p:nvPr>
        </p:nvSpPr>
        <p:spPr>
          <a:xfrm>
            <a:off x="215720" y="1600200"/>
            <a:ext cx="8623479" cy="4648200"/>
          </a:xfrm>
        </p:spPr>
        <p:txBody>
          <a:bodyPr/>
          <a:lstStyle>
            <a:lvl1pPr>
              <a:buFont typeface="Arial" pitchFamily="34" charset="0"/>
              <a:buNone/>
              <a:defRPr sz="2800"/>
            </a:lvl1pPr>
            <a:lvl2pPr>
              <a:defRPr sz="2400"/>
            </a:lvl2pPr>
            <a:lvl3pPr>
              <a:defRPr sz="2000"/>
            </a:lvl3pPr>
            <a:lvl4pPr>
              <a:buNone/>
              <a:defRPr/>
            </a:lvl4pPr>
            <a:lvl5pPr>
              <a:buNone/>
              <a:defRPr/>
            </a:lvl5pPr>
            <a:extLst/>
          </a:lstStyle>
          <a:p>
            <a:pPr lvl="0" eaLnBrk="1" latinLnBrk="1" hangingPunct="1"/>
            <a:r>
              <a:rPr lang="en-US" dirty="0"/>
              <a:t>Click to edit Master text styles</a:t>
            </a:r>
          </a:p>
          <a:p>
            <a:pPr lvl="1" eaLnBrk="1" latinLnBrk="1" hangingPunct="1"/>
            <a:r>
              <a:rPr lang="en-US" dirty="0"/>
              <a:t>Second level</a:t>
            </a:r>
          </a:p>
          <a:p>
            <a:pPr lvl="2" eaLnBrk="1" latinLnBrk="1" hangingPunct="1"/>
            <a:r>
              <a:rPr lang="en-US" dirty="0"/>
              <a:t>Third level</a:t>
            </a:r>
          </a:p>
        </p:txBody>
      </p:sp>
      <p:sp>
        <p:nvSpPr>
          <p:cNvPr id="12" name="Title 28"/>
          <p:cNvSpPr>
            <a:spLocks noGrp="1"/>
          </p:cNvSpPr>
          <p:nvPr>
            <p:ph type="title" hasCustomPrompt="1"/>
          </p:nvPr>
        </p:nvSpPr>
        <p:spPr>
          <a:xfrm>
            <a:off x="1219200" y="533400"/>
            <a:ext cx="457200" cy="381001"/>
          </a:xfrm>
          <a:prstGeom prst="rect">
            <a:avLst/>
          </a:prstGeom>
        </p:spPr>
        <p:txBody>
          <a:bodyPr/>
          <a:lstStyle>
            <a:lvl1pPr algn="r">
              <a:defRPr sz="24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n-US" dirty="0"/>
              <a:t>#</a:t>
            </a:r>
          </a:p>
        </p:txBody>
      </p:sp>
      <p:sp>
        <p:nvSpPr>
          <p:cNvPr id="18" name="Rectangle 17"/>
          <p:cNvSpPr/>
          <p:nvPr userDrawn="1"/>
        </p:nvSpPr>
        <p:spPr>
          <a:xfrm>
            <a:off x="101958" y="533263"/>
            <a:ext cx="1345842" cy="461665"/>
          </a:xfrm>
          <a:prstGeom prst="rect">
            <a:avLst/>
          </a:prstGeom>
          <a:noFill/>
        </p:spPr>
        <p:txBody>
          <a:bodyPr wrap="square" lIns="91440" tIns="45720" rIns="91440" bIns="45720">
            <a:spAutoFit/>
          </a:bodyPr>
          <a:lstStyle/>
          <a:p>
            <a:r>
              <a:rPr lang="en-US" sz="2400" b="1" dirty="0">
                <a:ln w="1905"/>
                <a:gradFill>
                  <a:gsLst>
                    <a:gs pos="0">
                      <a:srgbClr val="981E0A">
                        <a:shade val="20000"/>
                        <a:satMod val="200000"/>
                      </a:srgbClr>
                    </a:gs>
                    <a:gs pos="78000">
                      <a:srgbClr val="981E0A">
                        <a:tint val="90000"/>
                        <a:shade val="89000"/>
                        <a:satMod val="220000"/>
                      </a:srgbClr>
                    </a:gs>
                    <a:gs pos="100000">
                      <a:srgbClr val="981E0A">
                        <a:tint val="12000"/>
                        <a:satMod val="255000"/>
                      </a:srgbClr>
                    </a:gs>
                  </a:gsLst>
                  <a:lin ang="5400000"/>
                </a:gradFill>
                <a:effectLst>
                  <a:innerShdw blurRad="69850" dist="43180" dir="5400000">
                    <a:srgbClr val="000000">
                      <a:alpha val="65000"/>
                    </a:srgbClr>
                  </a:innerShdw>
                </a:effectLst>
              </a:rPr>
              <a:t>CA/ASD-</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80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8512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Grp="1"/>
          </p:cNvSpPr>
          <p:nvPr>
            <p:ph type="body" idx="1"/>
          </p:nvPr>
        </p:nvSpPr>
        <p:spPr>
          <a:xfrm>
            <a:off x="304800" y="990600"/>
            <a:ext cx="8077200" cy="5257800"/>
          </a:xfrm>
          <a:prstGeom prst="rect">
            <a:avLst/>
          </a:prstGeom>
        </p:spPr>
        <p:txBody>
          <a:bodyPr vert="horz">
            <a:normAutofit/>
          </a:bodyPr>
          <a:lstStyle/>
          <a:p>
            <a:pPr lvl="0" eaLnBrk="1" latinLnBrk="1" hangingPunct="1"/>
            <a:r>
              <a:rPr kumimoji="0" lang="en-US" dirty="0"/>
              <a:t>Click to edit Master text styles</a:t>
            </a:r>
          </a:p>
          <a:p>
            <a:pPr lvl="1" eaLnBrk="1" latinLnBrk="1" hangingPunct="1"/>
            <a:r>
              <a:rPr kumimoji="0" lang="en-US" dirty="0"/>
              <a:t>Second level</a:t>
            </a:r>
          </a:p>
          <a:p>
            <a:pPr lvl="2" eaLnBrk="1" latinLnBrk="1" hangingPunct="1"/>
            <a:r>
              <a:rPr kumimoji="0" lang="en-US" dirty="0"/>
              <a:t>Third level</a:t>
            </a:r>
          </a:p>
          <a:p>
            <a:pPr lvl="3" eaLnBrk="1" latinLnBrk="1" hangingPunct="1"/>
            <a:r>
              <a:rPr kumimoji="0" lang="en-US" dirty="0"/>
              <a:t>Fourth level</a:t>
            </a:r>
          </a:p>
          <a:p>
            <a:pPr lvl="4" eaLnBrk="1" latinLnBrk="1" hangingPunct="1"/>
            <a:r>
              <a:rPr kumimoji="0" lang="en-US" dirty="0"/>
              <a:t>Fifth level</a:t>
            </a:r>
          </a:p>
        </p:txBody>
      </p:sp>
      <p:sp>
        <p:nvSpPr>
          <p:cNvPr id="4" name="Rectangle 4"/>
          <p:cNvSpPr>
            <a:spLocks noGrp="1"/>
          </p:cNvSpPr>
          <p:nvPr>
            <p:ph type="dt" sz="half" idx="2"/>
          </p:nvPr>
        </p:nvSpPr>
        <p:spPr>
          <a:xfrm>
            <a:off x="4890753" y="6552126"/>
            <a:ext cx="1371600" cy="228600"/>
          </a:xfrm>
          <a:prstGeom prst="rect">
            <a:avLst/>
          </a:prstGeom>
        </p:spPr>
        <p:txBody>
          <a:bodyPr vert="horz"/>
          <a:lstStyle>
            <a:lvl1pPr algn="ctr" eaLnBrk="1" latinLnBrk="0" hangingPunct="1">
              <a:defRPr kumimoji="0" sz="1000">
                <a:solidFill>
                  <a:schemeClr val="tx1">
                    <a:tint val="65000"/>
                  </a:schemeClr>
                </a:solidFill>
              </a:defRPr>
            </a:lvl1pPr>
            <a:extLst/>
          </a:lstStyle>
          <a:p>
            <a:pPr algn="r"/>
            <a:fld id="{2B253FBF-0A3D-47D3-BE77-4A96E920ADD2}" type="datetime1">
              <a:rPr lang="en-US" smtClean="0">
                <a:solidFill>
                  <a:prstClr val="black">
                    <a:tint val="65000"/>
                  </a:prstClr>
                </a:solidFill>
              </a:rPr>
              <a:pPr algn="r"/>
              <a:t>11/25/2019</a:t>
            </a:fld>
            <a:endParaRPr lang="en-US" dirty="0">
              <a:solidFill>
                <a:prstClr val="black">
                  <a:tint val="65000"/>
                </a:prstClr>
              </a:solidFill>
            </a:endParaRPr>
          </a:p>
        </p:txBody>
      </p:sp>
      <p:sp>
        <p:nvSpPr>
          <p:cNvPr id="6" name="Rectangle 6"/>
          <p:cNvSpPr>
            <a:spLocks noGrp="1"/>
          </p:cNvSpPr>
          <p:nvPr>
            <p:ph type="sldNum" sz="quarter" idx="4"/>
          </p:nvPr>
        </p:nvSpPr>
        <p:spPr>
          <a:xfrm>
            <a:off x="6324600" y="6467343"/>
            <a:ext cx="990600" cy="304800"/>
          </a:xfrm>
          <a:prstGeom prst="rect">
            <a:avLst/>
          </a:prstGeom>
        </p:spPr>
        <p:txBody>
          <a:bodyPr vert="horz" anchor="ctr"/>
          <a:lstStyle>
            <a:lvl1pPr algn="r" eaLnBrk="1" latinLnBrk="0" hangingPunct="1">
              <a:defRPr kumimoji="0" sz="1000"/>
            </a:lvl1pPr>
            <a:extLst/>
          </a:lstStyle>
          <a:p>
            <a:fld id="{256D3EEF-DE4E-429D-8EC4-DDC531AFF587}" type="slidenum">
              <a:rPr lang="en-US" smtClean="0">
                <a:solidFill>
                  <a:prstClr val="black"/>
                </a:solidFill>
              </a:rPr>
              <a:pPr/>
              <a:t>‹#›</a:t>
            </a:fld>
            <a:endParaRPr lang="en-US" dirty="0">
              <a:solidFill>
                <a:prstClr val="black"/>
              </a:solidFill>
            </a:endParaRPr>
          </a:p>
        </p:txBody>
      </p:sp>
      <p:sp>
        <p:nvSpPr>
          <p:cNvPr id="12" name="Rectangle 12"/>
          <p:cNvSpPr>
            <a:spLocks noGrp="1"/>
          </p:cNvSpPr>
          <p:nvPr>
            <p:ph type="ftr" sz="quarter" idx="3"/>
          </p:nvPr>
        </p:nvSpPr>
        <p:spPr>
          <a:xfrm>
            <a:off x="317679" y="6477000"/>
            <a:ext cx="3733800" cy="304800"/>
          </a:xfrm>
          <a:prstGeom prst="rect">
            <a:avLst/>
          </a:prstGeom>
        </p:spPr>
        <p:txBody>
          <a:bodyPr vert="horz" anchor="ctr"/>
          <a:lstStyle>
            <a:lvl1pPr algn="ctr" eaLnBrk="1" latinLnBrk="0" hangingPunct="1">
              <a:defRPr kumimoji="0" sz="1000">
                <a:solidFill>
                  <a:sysClr val="windowText" lastClr="000000"/>
                </a:solidFill>
              </a:defRPr>
            </a:lvl1pPr>
            <a:extLst/>
          </a:lstStyle>
          <a:p>
            <a:endParaRPr lang="en-US" dirty="0"/>
          </a:p>
        </p:txBody>
      </p:sp>
      <p:pic>
        <p:nvPicPr>
          <p:cNvPr id="9" name="Picture 8">
            <a:extLst>
              <a:ext uri="{FF2B5EF4-FFF2-40B4-BE49-F238E27FC236}">
                <a16:creationId xmlns:a16="http://schemas.microsoft.com/office/drawing/2014/main" id="{BB3FCF15-1791-48AE-B472-28B2A1046097}"/>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046720" y="5760720"/>
            <a:ext cx="1097280" cy="109728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6" r:id="rId4"/>
    <p:sldLayoutId id="2147483669" r:id="rId5"/>
    <p:sldLayoutId id="2147483670" r:id="rId6"/>
  </p:sldLayoutIdLst>
  <p:hf hdr="0" ftr="0" dt="0"/>
  <p:txStyles>
    <p:titleStyle>
      <a:lvl1pPr algn="l" rtl="0" eaLnBrk="1" latinLnBrk="0" hangingPunct="1">
        <a:spcBef>
          <a:spcPct val="0"/>
        </a:spcBef>
        <a:buNone/>
        <a:defRPr kumimoji="0" sz="2400" b="1" cap="small" spc="110" baseline="0">
          <a:solidFill>
            <a:schemeClr val="bg1"/>
          </a:solidFill>
          <a:effectLst/>
          <a:latin typeface="+mj-lt"/>
          <a:ea typeface="+mj-ea"/>
          <a:cs typeface="+mj-cs"/>
        </a:defRPr>
      </a:lvl1pPr>
      <a:extLst/>
    </p:titleStyle>
    <p:bodyStyle>
      <a:lvl1pPr marL="0" marR="0" indent="0" algn="l" rtl="0" eaLnBrk="1" latinLnBrk="0" hangingPunct="1">
        <a:spcBef>
          <a:spcPct val="20000"/>
        </a:spcBef>
        <a:buFontTx/>
        <a:buNone/>
        <a:defRPr kumimoji="0" sz="1800">
          <a:solidFill>
            <a:schemeClr val="tx1"/>
          </a:solidFill>
          <a:latin typeface="+mn-lt"/>
          <a:ea typeface="+mn-ea"/>
          <a:cs typeface="+mn-cs"/>
        </a:defRPr>
      </a:lvl1pPr>
      <a:lvl2pPr marL="742950" indent="-285750" algn="l" rtl="0" eaLnBrk="1" latinLnBrk="0" hangingPunct="1">
        <a:spcBef>
          <a:spcPct val="20000"/>
        </a:spcBef>
        <a:buFont typeface="Wingdings" pitchFamily="2" charset="2"/>
        <a:buChar char="q"/>
        <a:defRPr kumimoji="0" sz="1600">
          <a:solidFill>
            <a:schemeClr val="tx1"/>
          </a:solidFill>
          <a:latin typeface="+mn-lt"/>
          <a:ea typeface="+mn-ea"/>
          <a:cs typeface="+mn-cs"/>
        </a:defRPr>
      </a:lvl2pPr>
      <a:lvl3pPr marL="1143000" indent="-228600" algn="l" rtl="0" eaLnBrk="1" latinLnBrk="0" hangingPunct="1">
        <a:spcBef>
          <a:spcPct val="20000"/>
        </a:spcBef>
        <a:buFont typeface="Wingdings" pitchFamily="2" charset="2"/>
        <a:buChar char="q"/>
        <a:defRPr kumimoji="0" sz="1400">
          <a:solidFill>
            <a:schemeClr val="tx1"/>
          </a:solidFill>
          <a:latin typeface="+mn-lt"/>
          <a:ea typeface="+mn-ea"/>
          <a:cs typeface="+mn-cs"/>
        </a:defRPr>
      </a:lvl3pPr>
      <a:lvl4pPr marL="1600200" indent="-228600" algn="l" rtl="0" eaLnBrk="1" latinLnBrk="0" hangingPunct="1">
        <a:spcBef>
          <a:spcPct val="20000"/>
        </a:spcBef>
        <a:buFont typeface="Wingdings" pitchFamily="2" charset="2"/>
        <a:buChar char="q"/>
        <a:defRPr kumimoji="0" sz="1200">
          <a:solidFill>
            <a:schemeClr val="tx1"/>
          </a:solidFill>
          <a:latin typeface="+mn-lt"/>
          <a:ea typeface="+mn-ea"/>
          <a:cs typeface="+mn-cs"/>
        </a:defRPr>
      </a:lvl4pPr>
      <a:lvl5pPr marL="2057400" indent="-228600" algn="l" rtl="0" eaLnBrk="1" latinLnBrk="0" hangingPunct="1">
        <a:spcBef>
          <a:spcPct val="20000"/>
        </a:spcBef>
        <a:buFont typeface="Wingdings" pitchFamily="2" charset="2"/>
        <a:buChar char="q"/>
        <a:defRPr kumimoji="0" sz="1200">
          <a:solidFill>
            <a:schemeClr val="tx1"/>
          </a:solidFill>
          <a:latin typeface="+mn-lt"/>
          <a:ea typeface="+mn-ea"/>
          <a:cs typeface="+mn-cs"/>
        </a:defRPr>
      </a:lvl5pPr>
      <a:lvl6pPr marL="2514600" indent="-228600" algn="l" rtl="0" eaLnBrk="1" latinLnBrk="0" hangingPunct="1">
        <a:spcBef>
          <a:spcPct val="20000"/>
        </a:spcBef>
        <a:buChar char="•"/>
        <a:defRPr kumimoji="0" sz="2000">
          <a:solidFill>
            <a:schemeClr val="tx1"/>
          </a:solidFill>
          <a:latin typeface="+mn-lt"/>
          <a:ea typeface="+mn-ea"/>
          <a:cs typeface="+mn-cs"/>
        </a:defRPr>
      </a:lvl6pPr>
      <a:lvl7pPr marL="2971800" indent="-228600" algn="l" rtl="0" eaLnBrk="1" latinLnBrk="0" hangingPunct="1">
        <a:spcBef>
          <a:spcPct val="20000"/>
        </a:spcBef>
        <a:buChar char="•"/>
        <a:defRPr kumimoji="0" sz="2000">
          <a:solidFill>
            <a:schemeClr val="tx1"/>
          </a:solidFill>
          <a:latin typeface="+mn-lt"/>
          <a:ea typeface="+mn-ea"/>
          <a:cs typeface="+mn-cs"/>
        </a:defRPr>
      </a:lvl7pPr>
      <a:lvl8pPr marL="3429000" indent="-228600" algn="l" rtl="0" eaLnBrk="1" latinLnBrk="0" hangingPunct="1">
        <a:spcBef>
          <a:spcPct val="20000"/>
        </a:spcBef>
        <a:buChar char="•"/>
        <a:defRPr kumimoji="0" sz="2000">
          <a:solidFill>
            <a:schemeClr val="tx1"/>
          </a:solidFill>
          <a:latin typeface="+mn-lt"/>
          <a:ea typeface="+mn-ea"/>
          <a:cs typeface="+mn-cs"/>
        </a:defRPr>
      </a:lvl8pPr>
      <a:lvl9pPr marL="3886200" indent="-228600" algn="l" rtl="0" eaLnBrk="1" latinLnBrk="0" hangingPunct="1">
        <a:spcBef>
          <a:spcPct val="20000"/>
        </a:spcBef>
        <a:buChar char="•"/>
        <a:defRPr kumimoji="0" sz="2000">
          <a:solidFill>
            <a:schemeClr val="tx1"/>
          </a:solidFill>
          <a:latin typeface="+mn-lt"/>
          <a:ea typeface="+mn-ea"/>
          <a:cs typeface="+mn-cs"/>
        </a:defRPr>
      </a:lvl9pPr>
      <a:extLst/>
    </p:bodyStyle>
    <p:otherStyle>
      <a:lvl1pPr marL="0" algn="l" rtl="0" eaLnBrk="1" latinLnBrk="0" hangingPunct="1">
        <a:defRPr kumimoji="0">
          <a:solidFill>
            <a:schemeClr val="tx1"/>
          </a:solidFill>
          <a:latin typeface="+mn-lt"/>
          <a:ea typeface="+mn-ea"/>
          <a:cs typeface="+mn-cs"/>
        </a:defRPr>
      </a:lvl1pPr>
      <a:lvl2pPr marL="457200" algn="l" rtl="0" eaLnBrk="1" latinLnBrk="0" hangingPunct="1">
        <a:defRPr kumimoji="0">
          <a:solidFill>
            <a:schemeClr val="tx1"/>
          </a:solidFill>
          <a:latin typeface="+mn-lt"/>
          <a:ea typeface="+mn-ea"/>
          <a:cs typeface="+mn-cs"/>
        </a:defRPr>
      </a:lvl2pPr>
      <a:lvl3pPr marL="914400" algn="l" rtl="0" eaLnBrk="1" latinLnBrk="0" hangingPunct="1">
        <a:defRPr kumimoji="0">
          <a:solidFill>
            <a:schemeClr val="tx1"/>
          </a:solidFill>
          <a:latin typeface="+mn-lt"/>
          <a:ea typeface="+mn-ea"/>
          <a:cs typeface="+mn-cs"/>
        </a:defRPr>
      </a:lvl3pPr>
      <a:lvl4pPr marL="1371600" algn="l" rtl="0" eaLnBrk="1" latinLnBrk="0" hangingPunct="1">
        <a:defRPr kumimoji="0">
          <a:solidFill>
            <a:schemeClr val="tx1"/>
          </a:solidFill>
          <a:latin typeface="+mn-lt"/>
          <a:ea typeface="+mn-ea"/>
          <a:cs typeface="+mn-cs"/>
        </a:defRPr>
      </a:lvl4pPr>
      <a:lvl5pPr marL="1828800" algn="l" rtl="0" eaLnBrk="1" latinLnBrk="0" hangingPunct="1">
        <a:defRPr kumimoji="0">
          <a:solidFill>
            <a:schemeClr val="tx1"/>
          </a:solidFill>
          <a:latin typeface="+mn-lt"/>
          <a:ea typeface="+mn-ea"/>
          <a:cs typeface="+mn-cs"/>
        </a:defRPr>
      </a:lvl5pPr>
      <a:lvl6pPr marL="2286000" algn="l" rtl="0" eaLnBrk="1" latinLnBrk="0" hangingPunct="1">
        <a:defRPr kumimoji="0">
          <a:solidFill>
            <a:schemeClr val="tx1"/>
          </a:solidFill>
          <a:latin typeface="+mn-lt"/>
          <a:ea typeface="+mn-ea"/>
          <a:cs typeface="+mn-cs"/>
        </a:defRPr>
      </a:lvl6pPr>
      <a:lvl7pPr marL="2743200" algn="l" rtl="0" eaLnBrk="1" latinLnBrk="0" hangingPunct="1">
        <a:defRPr kumimoji="0">
          <a:solidFill>
            <a:schemeClr val="tx1"/>
          </a:solidFill>
          <a:latin typeface="+mn-lt"/>
          <a:ea typeface="+mn-ea"/>
          <a:cs typeface="+mn-cs"/>
        </a:defRPr>
      </a:lvl7pPr>
      <a:lvl8pPr marL="3200400" algn="l" rtl="0" eaLnBrk="1" latinLnBrk="0" hangingPunct="1">
        <a:defRPr kumimoji="0">
          <a:solidFill>
            <a:schemeClr val="tx1"/>
          </a:solidFill>
          <a:latin typeface="+mn-lt"/>
          <a:ea typeface="+mn-ea"/>
          <a:cs typeface="+mn-cs"/>
        </a:defRPr>
      </a:lvl8pPr>
      <a:lvl9pPr marL="3657600" algn="l" rtl="0" eaLnBrk="1" latinLnBrk="0" hangingPunct="1">
        <a:defRPr kumimoji="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http://sliceoflinux.wordpress.com/2009/12/23/tip-obtener-informacion-sobre-el-estado-de-la-bateria-del-ordenador-portali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228600" y="4114800"/>
            <a:ext cx="8001000" cy="533400"/>
          </a:xfrm>
        </p:spPr>
        <p:txBody>
          <a:bodyPr>
            <a:noAutofit/>
          </a:bodyPr>
          <a:lstStyle/>
          <a:p>
            <a:r>
              <a:rPr lang="en-US" sz="2500" dirty="0"/>
              <a:t>Fiscal &amp; Organizational sustainability (“FOS”)</a:t>
            </a:r>
          </a:p>
        </p:txBody>
      </p:sp>
      <p:sp>
        <p:nvSpPr>
          <p:cNvPr id="3" name="TextBox 2"/>
          <p:cNvSpPr txBox="1"/>
          <p:nvPr/>
        </p:nvSpPr>
        <p:spPr>
          <a:xfrm>
            <a:off x="228600" y="4800600"/>
            <a:ext cx="6858000" cy="830997"/>
          </a:xfrm>
          <a:prstGeom prst="rect">
            <a:avLst/>
          </a:prstGeom>
          <a:noFill/>
        </p:spPr>
        <p:txBody>
          <a:bodyPr wrap="square" rtlCol="0">
            <a:spAutoFit/>
          </a:bodyPr>
          <a:lstStyle/>
          <a:p>
            <a:r>
              <a:rPr lang="en-US" sz="2400" dirty="0"/>
              <a:t>Introduction, Purpose and Process</a:t>
            </a:r>
          </a:p>
          <a:p>
            <a:r>
              <a:rPr lang="en-US" sz="2400" dirty="0"/>
              <a:t>December 2, 2019</a:t>
            </a:r>
          </a:p>
        </p:txBody>
      </p:sp>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2E719E5-98F4-4E4E-8027-F3DDF0B1B086}"/>
              </a:ext>
            </a:extLst>
          </p:cNvPr>
          <p:cNvSpPr>
            <a:spLocks noGrp="1"/>
          </p:cNvSpPr>
          <p:nvPr>
            <p:ph type="body" sz="quarter" idx="14"/>
          </p:nvPr>
        </p:nvSpPr>
        <p:spPr/>
        <p:txBody>
          <a:bodyPr/>
          <a:lstStyle/>
          <a:p>
            <a:r>
              <a:rPr lang="en-US" dirty="0"/>
              <a:t>Where we are today</a:t>
            </a:r>
          </a:p>
        </p:txBody>
      </p:sp>
      <p:sp>
        <p:nvSpPr>
          <p:cNvPr id="2" name="Title 1">
            <a:extLst>
              <a:ext uri="{FF2B5EF4-FFF2-40B4-BE49-F238E27FC236}">
                <a16:creationId xmlns:a16="http://schemas.microsoft.com/office/drawing/2014/main" id="{EE3CF83B-B598-4117-8345-98165D39EA8A}"/>
              </a:ext>
            </a:extLst>
          </p:cNvPr>
          <p:cNvSpPr>
            <a:spLocks noGrp="1"/>
          </p:cNvSpPr>
          <p:nvPr>
            <p:ph type="title"/>
          </p:nvPr>
        </p:nvSpPr>
        <p:spPr/>
        <p:txBody>
          <a:bodyPr>
            <a:normAutofit fontScale="90000"/>
          </a:bodyPr>
          <a:lstStyle/>
          <a:p>
            <a:r>
              <a:rPr lang="en-US" dirty="0"/>
              <a:t>ONGOING SERVICE IMPACTS</a:t>
            </a:r>
          </a:p>
        </p:txBody>
      </p:sp>
      <p:graphicFrame>
        <p:nvGraphicFramePr>
          <p:cNvPr id="4" name="Content Placeholder 3">
            <a:extLst>
              <a:ext uri="{FF2B5EF4-FFF2-40B4-BE49-F238E27FC236}">
                <a16:creationId xmlns:a16="http://schemas.microsoft.com/office/drawing/2014/main" id="{427E2E2E-87BF-4582-B367-983D85501991}"/>
              </a:ext>
            </a:extLst>
          </p:cNvPr>
          <p:cNvGraphicFramePr>
            <a:graphicFrameLocks noGrp="1"/>
          </p:cNvGraphicFramePr>
          <p:nvPr>
            <p:ph sz="quarter" idx="15"/>
            <p:extLst>
              <p:ext uri="{D42A27DB-BD31-4B8C-83A1-F6EECF244321}">
                <p14:modId xmlns:p14="http://schemas.microsoft.com/office/powerpoint/2010/main" val="4075085470"/>
              </p:ext>
            </p:extLst>
          </p:nvPr>
        </p:nvGraphicFramePr>
        <p:xfrm>
          <a:off x="457200" y="1371600"/>
          <a:ext cx="82296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155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D56A5B2-5A04-4E29-88E3-A95DA0704715}"/>
              </a:ext>
            </a:extLst>
          </p:cNvPr>
          <p:cNvSpPr>
            <a:spLocks noGrp="1"/>
          </p:cNvSpPr>
          <p:nvPr>
            <p:ph type="sldNum" sz="quarter" idx="11"/>
          </p:nvPr>
        </p:nvSpPr>
        <p:spPr/>
        <p:txBody>
          <a:bodyPr/>
          <a:lstStyle/>
          <a:p>
            <a:fld id="{256D3EEF-DE4E-429D-8EC4-DDC531AFF587}" type="slidenum">
              <a:rPr lang="en-US" smtClean="0">
                <a:solidFill>
                  <a:prstClr val="black"/>
                </a:solidFill>
              </a:rPr>
              <a:pPr/>
              <a:t>11</a:t>
            </a:fld>
            <a:endParaRPr lang="en-US" dirty="0">
              <a:solidFill>
                <a:prstClr val="black"/>
              </a:solidFill>
            </a:endParaRPr>
          </a:p>
        </p:txBody>
      </p:sp>
      <p:sp>
        <p:nvSpPr>
          <p:cNvPr id="4" name="Title 3">
            <a:extLst>
              <a:ext uri="{FF2B5EF4-FFF2-40B4-BE49-F238E27FC236}">
                <a16:creationId xmlns:a16="http://schemas.microsoft.com/office/drawing/2014/main" id="{E27E7C69-7D8B-40AF-A78E-FF6A0C86D17D}"/>
              </a:ext>
            </a:extLst>
          </p:cNvPr>
          <p:cNvSpPr>
            <a:spLocks noGrp="1"/>
          </p:cNvSpPr>
          <p:nvPr>
            <p:ph type="title"/>
          </p:nvPr>
        </p:nvSpPr>
        <p:spPr/>
        <p:txBody>
          <a:bodyPr/>
          <a:lstStyle/>
          <a:p>
            <a:r>
              <a:rPr lang="en-US" dirty="0"/>
              <a:t>Fiscal and Organizational Planning</a:t>
            </a:r>
          </a:p>
        </p:txBody>
      </p:sp>
      <p:sp>
        <p:nvSpPr>
          <p:cNvPr id="5" name="Content Placeholder 4">
            <a:extLst>
              <a:ext uri="{FF2B5EF4-FFF2-40B4-BE49-F238E27FC236}">
                <a16:creationId xmlns:a16="http://schemas.microsoft.com/office/drawing/2014/main" id="{C2112552-7D9F-4361-89FC-E3AA72946867}"/>
              </a:ext>
            </a:extLst>
          </p:cNvPr>
          <p:cNvSpPr>
            <a:spLocks noGrp="1"/>
          </p:cNvSpPr>
          <p:nvPr>
            <p:ph sz="quarter" idx="15"/>
          </p:nvPr>
        </p:nvSpPr>
        <p:spPr>
          <a:xfrm>
            <a:off x="457200" y="1371600"/>
            <a:ext cx="8229600" cy="4953000"/>
          </a:xfrm>
        </p:spPr>
        <p:txBody>
          <a:bodyPr/>
          <a:lstStyle/>
          <a:p>
            <a:pPr marL="285750" indent="-285750">
              <a:buFont typeface="Arial" panose="020B0604020202020204" pitchFamily="34" charset="0"/>
              <a:buChar char="•"/>
            </a:pPr>
            <a:r>
              <a:rPr lang="en-US" dirty="0"/>
              <a:t>What kind of organization do we want to be?</a:t>
            </a:r>
          </a:p>
          <a:p>
            <a:pPr marL="285750" indent="-285750">
              <a:buFont typeface="Arial" panose="020B0604020202020204" pitchFamily="34" charset="0"/>
              <a:buChar char="•"/>
            </a:pPr>
            <a:r>
              <a:rPr lang="en-US" dirty="0"/>
              <a:t>What are our goals?</a:t>
            </a:r>
          </a:p>
          <a:p>
            <a:pPr marL="285750" indent="-285750">
              <a:buFont typeface="Arial" panose="020B0604020202020204" pitchFamily="34" charset="0"/>
              <a:buChar char="•"/>
            </a:pPr>
            <a:r>
              <a:rPr lang="en-US" dirty="0"/>
              <a:t>What is our vision?</a:t>
            </a:r>
          </a:p>
          <a:p>
            <a:pPr marL="285750" indent="-285750">
              <a:buFont typeface="Arial" panose="020B0604020202020204" pitchFamily="34" charset="0"/>
              <a:buChar char="•"/>
            </a:pPr>
            <a:r>
              <a:rPr lang="en-US" dirty="0"/>
              <a:t>What service levels are we trying to achieve?</a:t>
            </a:r>
          </a:p>
          <a:p>
            <a:pPr marL="285750" indent="-285750">
              <a:buFont typeface="Arial" panose="020B0604020202020204" pitchFamily="34" charset="0"/>
              <a:buChar char="•"/>
            </a:pPr>
            <a:r>
              <a:rPr lang="en-US" dirty="0"/>
              <a:t>Do we have the right amount and levels of staffing?</a:t>
            </a:r>
          </a:p>
          <a:p>
            <a:pPr marL="285750" indent="-285750">
              <a:buFont typeface="Arial" panose="020B0604020202020204" pitchFamily="34" charset="0"/>
              <a:buChar char="•"/>
            </a:pPr>
            <a:r>
              <a:rPr lang="en-US" dirty="0"/>
              <a:t>What is a sustainable level of infrastructure investment?</a:t>
            </a:r>
          </a:p>
          <a:p>
            <a:pPr marL="285750" indent="-285750">
              <a:buFont typeface="Arial" panose="020B0604020202020204" pitchFamily="34" charset="0"/>
              <a:buChar char="•"/>
            </a:pPr>
            <a:r>
              <a:rPr lang="en-US" dirty="0"/>
              <a:t>What is a sustainable level of technology investment?</a:t>
            </a:r>
          </a:p>
          <a:p>
            <a:pPr marL="285750" indent="-285750">
              <a:buFont typeface="Arial" panose="020B0604020202020204" pitchFamily="34" charset="0"/>
              <a:buChar char="•"/>
            </a:pPr>
            <a:r>
              <a:rPr lang="en-US" dirty="0"/>
              <a:t>How much should we have in reserves?</a:t>
            </a:r>
          </a:p>
          <a:p>
            <a:pPr marL="285750" indent="-285750">
              <a:buFont typeface="Arial" panose="020B0604020202020204" pitchFamily="34" charset="0"/>
              <a:buChar char="•"/>
            </a:pPr>
            <a:r>
              <a:rPr lang="en-US" dirty="0"/>
              <a:t>What is our employee compensation philosophy? </a:t>
            </a:r>
          </a:p>
          <a:p>
            <a:pPr marL="285750" indent="-285750">
              <a:buFont typeface="Arial" panose="020B0604020202020204" pitchFamily="34" charset="0"/>
              <a:buChar char="•"/>
            </a:pPr>
            <a:r>
              <a:rPr lang="en-US" dirty="0"/>
              <a:t>How competitive can we be in the labor market?</a:t>
            </a:r>
          </a:p>
          <a:p>
            <a:pPr marL="285750" indent="-285750">
              <a:buFont typeface="Arial" panose="020B0604020202020204" pitchFamily="34" charset="0"/>
              <a:buChar char="•"/>
            </a:pPr>
            <a:r>
              <a:rPr lang="en-US" dirty="0"/>
              <a:t>What level of revenue can support all of the above?</a:t>
            </a:r>
          </a:p>
          <a:p>
            <a:pPr marL="285750" indent="-285750">
              <a:buFont typeface="Arial" panose="020B0604020202020204" pitchFamily="34" charset="0"/>
              <a:buChar char="•"/>
            </a:pPr>
            <a:r>
              <a:rPr lang="en-US" dirty="0"/>
              <a:t>Do we need additional revenue, or do we need to adjust expectations?</a:t>
            </a:r>
          </a:p>
          <a:p>
            <a:endParaRPr lang="en-US" dirty="0"/>
          </a:p>
        </p:txBody>
      </p:sp>
    </p:spTree>
    <p:extLst>
      <p:ext uri="{BB962C8B-B14F-4D97-AF65-F5344CB8AC3E}">
        <p14:creationId xmlns:p14="http://schemas.microsoft.com/office/powerpoint/2010/main" val="367731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256D3EEF-DE4E-429D-8EC4-DDC531AFF587}" type="slidenum">
              <a:rPr lang="en-US" smtClean="0">
                <a:solidFill>
                  <a:prstClr val="black"/>
                </a:solidFill>
              </a:rPr>
              <a:pPr/>
              <a:t>12</a:t>
            </a:fld>
            <a:endParaRPr lang="en-US" dirty="0">
              <a:solidFill>
                <a:prstClr val="black"/>
              </a:solidFill>
            </a:endParaRPr>
          </a:p>
        </p:txBody>
      </p:sp>
      <p:sp>
        <p:nvSpPr>
          <p:cNvPr id="4" name="Title 3"/>
          <p:cNvSpPr>
            <a:spLocks noGrp="1"/>
          </p:cNvSpPr>
          <p:nvPr>
            <p:ph type="title"/>
          </p:nvPr>
        </p:nvSpPr>
        <p:spPr/>
        <p:txBody>
          <a:bodyPr/>
          <a:lstStyle/>
          <a:p>
            <a:r>
              <a:rPr lang="en-US" dirty="0"/>
              <a:t>Public / Council work sessions - Tentative</a:t>
            </a:r>
          </a:p>
        </p:txBody>
      </p:sp>
      <p:graphicFrame>
        <p:nvGraphicFramePr>
          <p:cNvPr id="6" name="Content Placeholder 5"/>
          <p:cNvGraphicFramePr>
            <a:graphicFrameLocks noGrp="1"/>
          </p:cNvGraphicFramePr>
          <p:nvPr>
            <p:ph sz="quarter" idx="15"/>
            <p:extLst>
              <p:ext uri="{D42A27DB-BD31-4B8C-83A1-F6EECF244321}">
                <p14:modId xmlns:p14="http://schemas.microsoft.com/office/powerpoint/2010/main" val="3749390490"/>
              </p:ext>
            </p:extLst>
          </p:nvPr>
        </p:nvGraphicFramePr>
        <p:xfrm>
          <a:off x="685800" y="1219200"/>
          <a:ext cx="72390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a:extLst>
              <a:ext uri="{FF2B5EF4-FFF2-40B4-BE49-F238E27FC236}">
                <a16:creationId xmlns:a16="http://schemas.microsoft.com/office/drawing/2014/main" id="{A068ECF9-563C-47B2-94E2-C39023DF9C17}"/>
              </a:ext>
            </a:extLst>
          </p:cNvPr>
          <p:cNvGrpSpPr/>
          <p:nvPr/>
        </p:nvGrpSpPr>
        <p:grpSpPr>
          <a:xfrm>
            <a:off x="3291840" y="3238500"/>
            <a:ext cx="4632960" cy="381000"/>
            <a:chOff x="2606039" y="1293707"/>
            <a:chExt cx="4632960" cy="318060"/>
          </a:xfrm>
        </p:grpSpPr>
        <p:sp>
          <p:nvSpPr>
            <p:cNvPr id="7" name="Rectangle: Top Corners Rounded 6">
              <a:extLst>
                <a:ext uri="{FF2B5EF4-FFF2-40B4-BE49-F238E27FC236}">
                  <a16:creationId xmlns:a16="http://schemas.microsoft.com/office/drawing/2014/main" id="{6E7AC966-768F-4058-B69D-03429EE05AE2}"/>
                </a:ext>
              </a:extLst>
            </p:cNvPr>
            <p:cNvSpPr/>
            <p:nvPr/>
          </p:nvSpPr>
          <p:spPr>
            <a:xfrm rot="5400000">
              <a:off x="4763489" y="-863743"/>
              <a:ext cx="318060" cy="4632960"/>
            </a:xfrm>
            <a:prstGeom prst="round2SameRect">
              <a:avLst/>
            </a:pr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sp>
        <p:sp>
          <p:nvSpPr>
            <p:cNvPr id="8" name="Rectangle: Top Corners Rounded 4">
              <a:extLst>
                <a:ext uri="{FF2B5EF4-FFF2-40B4-BE49-F238E27FC236}">
                  <a16:creationId xmlns:a16="http://schemas.microsoft.com/office/drawing/2014/main" id="{E585D2A8-751C-4313-A5AF-766C65F1A3E9}"/>
                </a:ext>
              </a:extLst>
            </p:cNvPr>
            <p:cNvSpPr txBox="1"/>
            <p:nvPr/>
          </p:nvSpPr>
          <p:spPr>
            <a:xfrm>
              <a:off x="2606039" y="1309233"/>
              <a:ext cx="4617434" cy="2870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kern="1200" dirty="0"/>
                <a:t>Technology Investments</a:t>
              </a:r>
            </a:p>
          </p:txBody>
        </p:sp>
      </p:grpSp>
    </p:spTree>
    <p:extLst>
      <p:ext uri="{BB962C8B-B14F-4D97-AF65-F5344CB8AC3E}">
        <p14:creationId xmlns:p14="http://schemas.microsoft.com/office/powerpoint/2010/main" val="364806238"/>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256D3EEF-DE4E-429D-8EC4-DDC531AFF587}" type="slidenum">
              <a:rPr lang="en-US" smtClean="0">
                <a:solidFill>
                  <a:prstClr val="black"/>
                </a:solidFill>
              </a:rPr>
              <a:pPr/>
              <a:t>13</a:t>
            </a:fld>
            <a:endParaRPr lang="en-US" dirty="0">
              <a:solidFill>
                <a:prstClr val="black"/>
              </a:solidFill>
            </a:endParaRPr>
          </a:p>
        </p:txBody>
      </p:sp>
      <p:sp>
        <p:nvSpPr>
          <p:cNvPr id="3" name="Text Placeholder 2"/>
          <p:cNvSpPr>
            <a:spLocks noGrp="1"/>
          </p:cNvSpPr>
          <p:nvPr>
            <p:ph type="body" sz="quarter" idx="14"/>
          </p:nvPr>
        </p:nvSpPr>
        <p:spPr/>
        <p:txBody>
          <a:bodyPr/>
          <a:lstStyle/>
          <a:p>
            <a:r>
              <a:rPr lang="en-US" dirty="0"/>
              <a:t>Fiscal and Organizational Sustainability Process</a:t>
            </a:r>
          </a:p>
        </p:txBody>
      </p:sp>
      <p:sp>
        <p:nvSpPr>
          <p:cNvPr id="4" name="Title 3"/>
          <p:cNvSpPr>
            <a:spLocks noGrp="1"/>
          </p:cNvSpPr>
          <p:nvPr>
            <p:ph type="title"/>
          </p:nvPr>
        </p:nvSpPr>
        <p:spPr>
          <a:xfrm>
            <a:off x="457200" y="274638"/>
            <a:ext cx="8686800" cy="563562"/>
          </a:xfrm>
        </p:spPr>
        <p:txBody>
          <a:bodyPr/>
          <a:lstStyle/>
          <a:p>
            <a:r>
              <a:rPr lang="en-US" dirty="0"/>
              <a:t>Proposed council Sessions</a:t>
            </a:r>
          </a:p>
        </p:txBody>
      </p:sp>
      <p:sp>
        <p:nvSpPr>
          <p:cNvPr id="5" name="Content Placeholder 4"/>
          <p:cNvSpPr>
            <a:spLocks noGrp="1"/>
          </p:cNvSpPr>
          <p:nvPr>
            <p:ph sz="quarter" idx="15"/>
          </p:nvPr>
        </p:nvSpPr>
        <p:spPr>
          <a:ln>
            <a:solidFill>
              <a:schemeClr val="bg1"/>
            </a:solidFill>
          </a:ln>
        </p:spPr>
        <p:txBody>
          <a:bodyPr>
            <a:normAutofit/>
          </a:bodyPr>
          <a:lstStyle/>
          <a:p>
            <a:pPr marL="228600" indent="-228600">
              <a:buFont typeface="Wingdings" pitchFamily="2" charset="2"/>
              <a:buChar char="§"/>
            </a:pPr>
            <a:r>
              <a:rPr lang="en-US" sz="2400" dirty="0"/>
              <a:t>Education and background about the topic areas</a:t>
            </a:r>
          </a:p>
          <a:p>
            <a:pPr marL="228600" indent="-228600">
              <a:buFont typeface="Wingdings" pitchFamily="2" charset="2"/>
              <a:buChar char="§"/>
            </a:pPr>
            <a:r>
              <a:rPr lang="en-US" sz="2400" dirty="0"/>
              <a:t>Draft options and strategies</a:t>
            </a:r>
          </a:p>
          <a:p>
            <a:pPr marL="228600" indent="-228600">
              <a:buFont typeface="Wingdings" pitchFamily="2" charset="2"/>
              <a:buChar char="§"/>
            </a:pPr>
            <a:r>
              <a:rPr lang="en-US" sz="2400" dirty="0"/>
              <a:t>Focus to be on broader policy choices - not a laundry list</a:t>
            </a:r>
          </a:p>
          <a:p>
            <a:pPr marL="228600" indent="-228600">
              <a:buFont typeface="Wingdings" pitchFamily="2" charset="2"/>
              <a:buChar char="§"/>
            </a:pPr>
            <a:r>
              <a:rPr lang="en-US" sz="2400" dirty="0"/>
              <a:t>Council to provide direction to staff on which options to include in options tool</a:t>
            </a:r>
          </a:p>
          <a:p>
            <a:pPr marL="228600" indent="-228600">
              <a:buFont typeface="Wingdings" pitchFamily="2" charset="2"/>
              <a:buChar char="§"/>
            </a:pPr>
            <a:r>
              <a:rPr lang="en-US" sz="2400" dirty="0"/>
              <a:t>Goal – finalize 3-5 options within each topic area to add to tool</a:t>
            </a:r>
          </a:p>
          <a:p>
            <a:pPr marL="228600" indent="-228600">
              <a:buFont typeface="Wingdings" pitchFamily="2" charset="2"/>
              <a:buChar char="§"/>
            </a:pPr>
            <a:r>
              <a:rPr lang="en-US" sz="2400" dirty="0"/>
              <a:t>Options tool will be updated with final selections</a:t>
            </a:r>
          </a:p>
        </p:txBody>
      </p:sp>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256D3EEF-DE4E-429D-8EC4-DDC531AFF587}" type="slidenum">
              <a:rPr lang="en-US" smtClean="0">
                <a:solidFill>
                  <a:prstClr val="black"/>
                </a:solidFill>
              </a:rPr>
              <a:pPr/>
              <a:t>14</a:t>
            </a:fld>
            <a:endParaRPr lang="en-US" dirty="0">
              <a:solidFill>
                <a:prstClr val="black"/>
              </a:solidFill>
            </a:endParaRPr>
          </a:p>
        </p:txBody>
      </p:sp>
      <p:sp>
        <p:nvSpPr>
          <p:cNvPr id="4" name="Title 3"/>
          <p:cNvSpPr>
            <a:spLocks noGrp="1"/>
          </p:cNvSpPr>
          <p:nvPr>
            <p:ph type="title"/>
          </p:nvPr>
        </p:nvSpPr>
        <p:spPr>
          <a:xfrm>
            <a:off x="1295400" y="274638"/>
            <a:ext cx="7848600" cy="563562"/>
          </a:xfrm>
        </p:spPr>
        <p:txBody>
          <a:bodyPr/>
          <a:lstStyle/>
          <a:p>
            <a:r>
              <a:rPr lang="en-US" dirty="0"/>
              <a:t>Fiscal &amp; Organizational planning</a:t>
            </a:r>
          </a:p>
        </p:txBody>
      </p:sp>
      <p:sp>
        <p:nvSpPr>
          <p:cNvPr id="6" name="TextBox 5"/>
          <p:cNvSpPr txBox="1"/>
          <p:nvPr/>
        </p:nvSpPr>
        <p:spPr>
          <a:xfrm>
            <a:off x="3657600" y="1752600"/>
            <a:ext cx="3505200" cy="369332"/>
          </a:xfrm>
          <a:prstGeom prst="rect">
            <a:avLst/>
          </a:prstGeom>
          <a:noFill/>
        </p:spPr>
        <p:txBody>
          <a:bodyPr wrap="square" rtlCol="0">
            <a:spAutoFit/>
          </a:bodyPr>
          <a:lstStyle/>
          <a:p>
            <a:r>
              <a:rPr lang="en-US" dirty="0"/>
              <a:t>  </a:t>
            </a:r>
          </a:p>
        </p:txBody>
      </p:sp>
      <p:pic>
        <p:nvPicPr>
          <p:cNvPr id="7" name="Picture 6" descr="A screen shot of a computer&#10;&#10;Description automatically generated">
            <a:extLst>
              <a:ext uri="{FF2B5EF4-FFF2-40B4-BE49-F238E27FC236}">
                <a16:creationId xmlns:a16="http://schemas.microsoft.com/office/drawing/2014/main" id="{D836DA26-1119-477A-A551-0A16FB10E4FC}"/>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b="4889"/>
          <a:stretch/>
        </p:blipFill>
        <p:spPr>
          <a:xfrm>
            <a:off x="3788483" y="990600"/>
            <a:ext cx="5203117" cy="4948747"/>
          </a:xfrm>
          <a:prstGeom prst="rect">
            <a:avLst/>
          </a:prstGeom>
          <a:noFill/>
          <a:ln w="9525">
            <a:noFill/>
            <a:miter lim="800000"/>
            <a:headEnd/>
            <a:tailEnd/>
          </a:ln>
          <a:effectLst>
            <a:outerShdw blurRad="520700" dist="1117600" dir="9720000" algn="tl" rotWithShape="0">
              <a:prstClr val="black">
                <a:alpha val="40000"/>
              </a:prstClr>
            </a:outerShdw>
          </a:effectLst>
        </p:spPr>
      </p:pic>
      <p:pic>
        <p:nvPicPr>
          <p:cNvPr id="3" name="Picture 2">
            <a:extLst>
              <a:ext uri="{FF2B5EF4-FFF2-40B4-BE49-F238E27FC236}">
                <a16:creationId xmlns:a16="http://schemas.microsoft.com/office/drawing/2014/main" id="{9D7ACBA1-7BCC-4194-8A32-72677A3FAA94}"/>
              </a:ext>
            </a:extLst>
          </p:cNvPr>
          <p:cNvPicPr>
            <a:picLocks noChangeAspect="1"/>
          </p:cNvPicPr>
          <p:nvPr/>
        </p:nvPicPr>
        <p:blipFill>
          <a:blip r:embed="rId5"/>
          <a:stretch>
            <a:fillRect/>
          </a:stretch>
        </p:blipFill>
        <p:spPr>
          <a:xfrm rot="20379386">
            <a:off x="1134943" y="1660043"/>
            <a:ext cx="3311690" cy="4322538"/>
          </a:xfrm>
          <a:prstGeom prst="rect">
            <a:avLst/>
          </a:prstGeom>
          <a:noFill/>
          <a:ln w="9525">
            <a:noFill/>
            <a:miter lim="800000"/>
            <a:headEnd/>
            <a:tailEnd/>
          </a:ln>
          <a:effectLst>
            <a:outerShdw blurRad="393700" dist="1371600" dir="8940000" algn="tl" rotWithShape="0">
              <a:prstClr val="black">
                <a:alpha val="40000"/>
              </a:prstClr>
            </a:outerShdw>
          </a:effectLst>
        </p:spPr>
      </p:pic>
      <p:sp>
        <p:nvSpPr>
          <p:cNvPr id="9" name="Trapezoid 8">
            <a:extLst>
              <a:ext uri="{FF2B5EF4-FFF2-40B4-BE49-F238E27FC236}">
                <a16:creationId xmlns:a16="http://schemas.microsoft.com/office/drawing/2014/main" id="{87655458-FD83-4F26-A1DB-90B52D648871}"/>
              </a:ext>
            </a:extLst>
          </p:cNvPr>
          <p:cNvSpPr/>
          <p:nvPr/>
        </p:nvSpPr>
        <p:spPr>
          <a:xfrm rot="16200000">
            <a:off x="6134100" y="1866900"/>
            <a:ext cx="2438400" cy="2362200"/>
          </a:xfrm>
          <a:prstGeom prst="trapezoid">
            <a:avLst>
              <a:gd name="adj" fmla="val 12945"/>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Isosceles Triangle 13">
            <a:extLst>
              <a:ext uri="{FF2B5EF4-FFF2-40B4-BE49-F238E27FC236}">
                <a16:creationId xmlns:a16="http://schemas.microsoft.com/office/drawing/2014/main" id="{5E85C480-CF80-4A51-9A33-E3716CEFD98D}"/>
              </a:ext>
            </a:extLst>
          </p:cNvPr>
          <p:cNvSpPr/>
          <p:nvPr/>
        </p:nvSpPr>
        <p:spPr>
          <a:xfrm>
            <a:off x="6019800" y="2121932"/>
            <a:ext cx="228600" cy="1840468"/>
          </a:xfrm>
          <a:prstGeom prst="triangle">
            <a:avLst>
              <a:gd name="adj" fmla="val 6712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D5507B1-560A-4715-9FAD-C2C35DE3764D}"/>
              </a:ext>
            </a:extLst>
          </p:cNvPr>
          <p:cNvSpPr/>
          <p:nvPr/>
        </p:nvSpPr>
        <p:spPr>
          <a:xfrm rot="178572">
            <a:off x="6134101" y="2252752"/>
            <a:ext cx="2332497" cy="1569660"/>
          </a:xfrm>
          <a:prstGeom prst="rect">
            <a:avLst/>
          </a:prstGeom>
          <a:noFill/>
        </p:spPr>
        <p:txBody>
          <a:bodyPr wrap="none" lIns="91440" tIns="45720" rIns="91440" bIns="45720">
            <a:spAutoFit/>
          </a:bodyPr>
          <a:lstStyle/>
          <a:p>
            <a:pPr algn="ctr"/>
            <a:r>
              <a:rPr lang="en-US" sz="3200" b="1" cap="none" spc="0" dirty="0">
                <a:ln w="9525">
                  <a:noFill/>
                  <a:prstDash val="solid"/>
                </a:ln>
                <a:solidFill>
                  <a:schemeClr val="tx1">
                    <a:lumMod val="75000"/>
                    <a:lumOff val="25000"/>
                  </a:schemeClr>
                </a:solidFill>
              </a:rPr>
              <a:t>Petaluma</a:t>
            </a:r>
          </a:p>
          <a:p>
            <a:pPr algn="ctr"/>
            <a:r>
              <a:rPr lang="en-US" sz="3200" b="1" cap="none" spc="0" dirty="0">
                <a:ln w="9525">
                  <a:noFill/>
                  <a:prstDash val="solid"/>
                </a:ln>
                <a:solidFill>
                  <a:schemeClr val="tx1">
                    <a:lumMod val="75000"/>
                    <a:lumOff val="25000"/>
                  </a:schemeClr>
                </a:solidFill>
              </a:rPr>
              <a:t>Web</a:t>
            </a:r>
          </a:p>
          <a:p>
            <a:pPr algn="ctr"/>
            <a:r>
              <a:rPr lang="en-US" sz="3200" b="1" cap="none" spc="0" dirty="0">
                <a:ln w="9525">
                  <a:noFill/>
                  <a:prstDash val="solid"/>
                </a:ln>
                <a:solidFill>
                  <a:schemeClr val="tx1">
                    <a:lumMod val="75000"/>
                    <a:lumOff val="25000"/>
                  </a:schemeClr>
                </a:solidFill>
              </a:rPr>
              <a:t>Options Tool</a:t>
            </a:r>
          </a:p>
        </p:txBody>
      </p:sp>
      <p:sp>
        <p:nvSpPr>
          <p:cNvPr id="16" name="Ribbon: Tilted Down 15">
            <a:extLst>
              <a:ext uri="{FF2B5EF4-FFF2-40B4-BE49-F238E27FC236}">
                <a16:creationId xmlns:a16="http://schemas.microsoft.com/office/drawing/2014/main" id="{DCD60B80-1ABA-4818-A4DF-6499E774DBC4}"/>
              </a:ext>
            </a:extLst>
          </p:cNvPr>
          <p:cNvSpPr/>
          <p:nvPr/>
        </p:nvSpPr>
        <p:spPr>
          <a:xfrm rot="20395232">
            <a:off x="1166045" y="3333015"/>
            <a:ext cx="3113369" cy="685444"/>
          </a:xfrm>
          <a:prstGeom prst="ribbon">
            <a:avLst>
              <a:gd name="adj1" fmla="val 16667"/>
              <a:gd name="adj2" fmla="val 75000"/>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Fiscal &amp; Organizational Sustainability Plan</a:t>
            </a:r>
          </a:p>
        </p:txBody>
      </p:sp>
    </p:spTree>
    <p:extLst>
      <p:ext uri="{BB962C8B-B14F-4D97-AF65-F5344CB8AC3E}">
        <p14:creationId xmlns:p14="http://schemas.microsoft.com/office/powerpoint/2010/main" val="3951834462"/>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256D3EEF-DE4E-429D-8EC4-DDC531AFF587}" type="slidenum">
              <a:rPr lang="en-US" smtClean="0">
                <a:solidFill>
                  <a:prstClr val="black"/>
                </a:solidFill>
              </a:rPr>
              <a:pPr/>
              <a:t>15</a:t>
            </a:fld>
            <a:endParaRPr lang="en-US" dirty="0">
              <a:solidFill>
                <a:prstClr val="black"/>
              </a:solidFill>
            </a:endParaRPr>
          </a:p>
        </p:txBody>
      </p:sp>
      <p:sp>
        <p:nvSpPr>
          <p:cNvPr id="3" name="Text Placeholder 2"/>
          <p:cNvSpPr>
            <a:spLocks noGrp="1"/>
          </p:cNvSpPr>
          <p:nvPr>
            <p:ph type="body" sz="quarter" idx="14"/>
          </p:nvPr>
        </p:nvSpPr>
        <p:spPr/>
        <p:txBody>
          <a:bodyPr/>
          <a:lstStyle/>
          <a:p>
            <a:r>
              <a:rPr lang="en-US" dirty="0"/>
              <a:t>Example Contents</a:t>
            </a:r>
          </a:p>
        </p:txBody>
      </p:sp>
      <p:sp>
        <p:nvSpPr>
          <p:cNvPr id="4" name="Title 3"/>
          <p:cNvSpPr>
            <a:spLocks noGrp="1"/>
          </p:cNvSpPr>
          <p:nvPr>
            <p:ph type="title"/>
          </p:nvPr>
        </p:nvSpPr>
        <p:spPr/>
        <p:txBody>
          <a:bodyPr/>
          <a:lstStyle/>
          <a:p>
            <a:r>
              <a:rPr lang="en-US" dirty="0"/>
              <a:t>Fiscal sustainability report</a:t>
            </a:r>
          </a:p>
        </p:txBody>
      </p:sp>
      <p:sp>
        <p:nvSpPr>
          <p:cNvPr id="5" name="Content Placeholder 4"/>
          <p:cNvSpPr>
            <a:spLocks noGrp="1"/>
          </p:cNvSpPr>
          <p:nvPr>
            <p:ph sz="quarter" idx="15"/>
          </p:nvPr>
        </p:nvSpPr>
        <p:spPr/>
        <p:txBody>
          <a:bodyPr>
            <a:normAutofit/>
          </a:bodyPr>
          <a:lstStyle/>
          <a:p>
            <a:pPr marL="225425" indent="-225425">
              <a:buFont typeface="Arial" pitchFamily="34" charset="0"/>
              <a:buChar char="•"/>
            </a:pPr>
            <a:r>
              <a:rPr lang="en-US" sz="2400" dirty="0"/>
              <a:t>Background and History</a:t>
            </a:r>
          </a:p>
          <a:p>
            <a:pPr marL="225425" indent="-225425">
              <a:buFont typeface="Arial" pitchFamily="34" charset="0"/>
              <a:buChar char="•"/>
            </a:pPr>
            <a:r>
              <a:rPr lang="en-US" sz="2400" dirty="0"/>
              <a:t>What Petaluma has done to-date</a:t>
            </a:r>
          </a:p>
          <a:p>
            <a:pPr marL="225425" indent="-225425">
              <a:buFont typeface="Arial" pitchFamily="34" charset="0"/>
              <a:buChar char="•"/>
            </a:pPr>
            <a:r>
              <a:rPr lang="en-US" sz="2400" dirty="0"/>
              <a:t>Updated Forecast and assumptions</a:t>
            </a:r>
          </a:p>
          <a:p>
            <a:pPr marL="225425" indent="-225425">
              <a:buFont typeface="Arial" pitchFamily="34" charset="0"/>
              <a:buChar char="•"/>
            </a:pPr>
            <a:r>
              <a:rPr lang="en-US" sz="2400" dirty="0"/>
              <a:t>Overview / analysis of each topic area (revenues, compensation, etc) </a:t>
            </a:r>
          </a:p>
          <a:p>
            <a:pPr marL="225425" indent="-225425">
              <a:buFont typeface="Arial" pitchFamily="34" charset="0"/>
              <a:buChar char="•"/>
            </a:pPr>
            <a:r>
              <a:rPr lang="en-US" sz="2400" dirty="0"/>
              <a:t>Description of choices included in the options tool</a:t>
            </a:r>
          </a:p>
          <a:p>
            <a:pPr marL="225425" indent="-225425">
              <a:buFont typeface="Arial" pitchFamily="34" charset="0"/>
              <a:buChar char="•"/>
            </a:pPr>
            <a:r>
              <a:rPr lang="en-US" sz="2400" dirty="0"/>
              <a:t>Recommend scenario(s)</a:t>
            </a:r>
          </a:p>
          <a:p>
            <a:pPr marL="225425" indent="-225425">
              <a:buFont typeface="Arial" pitchFamily="34" charset="0"/>
              <a:buChar char="•"/>
            </a:pPr>
            <a:r>
              <a:rPr lang="en-US" sz="2400" dirty="0"/>
              <a:t>Final plan – includes the final options that Council selects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256D3EEF-DE4E-429D-8EC4-DDC531AFF587}" type="slidenum">
              <a:rPr lang="en-US" smtClean="0">
                <a:solidFill>
                  <a:prstClr val="black"/>
                </a:solidFill>
              </a:rPr>
              <a:pPr/>
              <a:t>16</a:t>
            </a:fld>
            <a:endParaRPr lang="en-US" dirty="0">
              <a:solidFill>
                <a:prstClr val="black"/>
              </a:solidFill>
            </a:endParaRPr>
          </a:p>
        </p:txBody>
      </p:sp>
      <p:sp>
        <p:nvSpPr>
          <p:cNvPr id="4" name="Title 3"/>
          <p:cNvSpPr>
            <a:spLocks noGrp="1"/>
          </p:cNvSpPr>
          <p:nvPr>
            <p:ph type="title"/>
          </p:nvPr>
        </p:nvSpPr>
        <p:spPr/>
        <p:txBody>
          <a:bodyPr/>
          <a:lstStyle/>
          <a:p>
            <a:r>
              <a:rPr lang="en-US" dirty="0"/>
              <a:t>Options Tool Overview and Purpose</a:t>
            </a:r>
          </a:p>
        </p:txBody>
      </p:sp>
      <p:sp>
        <p:nvSpPr>
          <p:cNvPr id="5" name="Content Placeholder 4"/>
          <p:cNvSpPr>
            <a:spLocks noGrp="1"/>
          </p:cNvSpPr>
          <p:nvPr>
            <p:ph sz="quarter" idx="15"/>
          </p:nvPr>
        </p:nvSpPr>
        <p:spPr>
          <a:xfrm>
            <a:off x="457200" y="1371600"/>
            <a:ext cx="8382000" cy="4953000"/>
          </a:xfrm>
        </p:spPr>
        <p:txBody>
          <a:bodyPr>
            <a:noAutofit/>
          </a:bodyPr>
          <a:lstStyle/>
          <a:p>
            <a:pPr marL="365760" indent="-365760">
              <a:lnSpc>
                <a:spcPct val="120000"/>
              </a:lnSpc>
              <a:spcBef>
                <a:spcPts val="0"/>
              </a:spcBef>
              <a:buFont typeface="Wingdings" pitchFamily="2" charset="2"/>
              <a:buChar char="§"/>
            </a:pPr>
            <a:r>
              <a:rPr lang="en-US" sz="2400" dirty="0"/>
              <a:t>Decision modeling tool </a:t>
            </a:r>
          </a:p>
          <a:p>
            <a:pPr marL="365760" indent="-365760">
              <a:lnSpc>
                <a:spcPct val="120000"/>
              </a:lnSpc>
              <a:spcBef>
                <a:spcPts val="0"/>
              </a:spcBef>
              <a:buFont typeface="Wingdings" pitchFamily="2" charset="2"/>
              <a:buChar char="§"/>
            </a:pPr>
            <a:r>
              <a:rPr lang="en-US" sz="2400" dirty="0"/>
              <a:t>Demonstrates the impacts, tradeoffs, and financial implications of a variety of future choices</a:t>
            </a:r>
          </a:p>
          <a:p>
            <a:pPr marL="365760" indent="-365760">
              <a:lnSpc>
                <a:spcPct val="120000"/>
              </a:lnSpc>
              <a:spcBef>
                <a:spcPts val="0"/>
              </a:spcBef>
              <a:buFont typeface="Wingdings" pitchFamily="2" charset="2"/>
              <a:buChar char="§"/>
            </a:pPr>
            <a:r>
              <a:rPr lang="en-US" sz="2400" dirty="0"/>
              <a:t>4-dimensional puzzle:</a:t>
            </a:r>
          </a:p>
          <a:p>
            <a:pPr marL="1108710" lvl="1" indent="-365760">
              <a:lnSpc>
                <a:spcPct val="120000"/>
              </a:lnSpc>
              <a:spcBef>
                <a:spcPts val="0"/>
              </a:spcBef>
              <a:buFont typeface="Wingdings" pitchFamily="2" charset="2"/>
              <a:buChar char="§"/>
            </a:pPr>
            <a:r>
              <a:rPr lang="en-US" sz="2000" dirty="0"/>
              <a:t>Dollars; Time; Values, service levels, tradeoffs; Probability/likelihood</a:t>
            </a:r>
          </a:p>
          <a:p>
            <a:pPr marL="365760" indent="-365760">
              <a:lnSpc>
                <a:spcPct val="120000"/>
              </a:lnSpc>
              <a:spcBef>
                <a:spcPts val="0"/>
              </a:spcBef>
              <a:buFont typeface="Wingdings" pitchFamily="2" charset="2"/>
              <a:buChar char="§"/>
            </a:pPr>
            <a:r>
              <a:rPr lang="en-US" sz="2400" dirty="0"/>
              <a:t>30-40 major choices at a broad, city-wide level</a:t>
            </a:r>
          </a:p>
          <a:p>
            <a:pPr marL="365760" indent="-365760">
              <a:lnSpc>
                <a:spcPct val="120000"/>
              </a:lnSpc>
              <a:spcBef>
                <a:spcPts val="0"/>
              </a:spcBef>
              <a:buFont typeface="Wingdings" pitchFamily="2" charset="2"/>
              <a:buChar char="§"/>
            </a:pPr>
            <a:r>
              <a:rPr lang="en-US" sz="2400" dirty="0"/>
              <a:t>Allows the user to select/unselect various options </a:t>
            </a:r>
          </a:p>
          <a:p>
            <a:pPr marL="365760" indent="-365760">
              <a:lnSpc>
                <a:spcPct val="120000"/>
              </a:lnSpc>
              <a:spcBef>
                <a:spcPts val="0"/>
              </a:spcBef>
              <a:buFont typeface="Wingdings" pitchFamily="2" charset="2"/>
              <a:buChar char="§"/>
            </a:pPr>
            <a:r>
              <a:rPr lang="en-US" sz="2400" dirty="0"/>
              <a:t>Deficit / Surplus / Reserves update automatically</a:t>
            </a:r>
          </a:p>
          <a:p>
            <a:pPr marL="365760" indent="-365760">
              <a:lnSpc>
                <a:spcPct val="120000"/>
              </a:lnSpc>
              <a:spcBef>
                <a:spcPts val="0"/>
              </a:spcBef>
              <a:buFont typeface="Wingdings" pitchFamily="2" charset="2"/>
              <a:buChar char="§"/>
            </a:pPr>
            <a:r>
              <a:rPr lang="en-US" sz="2400" dirty="0"/>
              <a:t>Qualitative – pros / cons / service impacts of choices</a:t>
            </a:r>
          </a:p>
        </p:txBody>
      </p:sp>
    </p:spTree>
    <p:extLst>
      <p:ext uri="{BB962C8B-B14F-4D97-AF65-F5344CB8AC3E}">
        <p14:creationId xmlns:p14="http://schemas.microsoft.com/office/powerpoint/2010/main" val="3449795827"/>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rot="20003872">
            <a:off x="2743200" y="2362200"/>
            <a:ext cx="3962400" cy="1200329"/>
          </a:xfrm>
          <a:prstGeom prst="rect">
            <a:avLst/>
          </a:prstGeom>
          <a:noFill/>
        </p:spPr>
        <p:txBody>
          <a:bodyPr wrap="square" rtlCol="0">
            <a:spAutoFit/>
          </a:bodyPr>
          <a:lstStyle/>
          <a:p>
            <a:r>
              <a:rPr lang="en-US" sz="7200" b="1" spc="200" dirty="0">
                <a:solidFill>
                  <a:schemeClr val="bg1">
                    <a:lumMod val="85000"/>
                  </a:schemeClr>
                </a:solidFill>
              </a:rPr>
              <a:t>SAMPLE</a:t>
            </a:r>
            <a:endParaRPr lang="en-US" b="1" spc="200" dirty="0">
              <a:solidFill>
                <a:schemeClr val="bg1">
                  <a:lumMod val="85000"/>
                </a:schemeClr>
              </a:solidFill>
            </a:endParaRPr>
          </a:p>
        </p:txBody>
      </p:sp>
      <p:sp>
        <p:nvSpPr>
          <p:cNvPr id="2" name="Slide Number Placeholder 1"/>
          <p:cNvSpPr>
            <a:spLocks noGrp="1"/>
          </p:cNvSpPr>
          <p:nvPr>
            <p:ph type="sldNum" sz="quarter" idx="11"/>
          </p:nvPr>
        </p:nvSpPr>
        <p:spPr/>
        <p:txBody>
          <a:bodyPr/>
          <a:lstStyle/>
          <a:p>
            <a:fld id="{256D3EEF-DE4E-429D-8EC4-DDC531AFF587}" type="slidenum">
              <a:rPr lang="en-US" smtClean="0">
                <a:solidFill>
                  <a:prstClr val="black"/>
                </a:solidFill>
              </a:rPr>
              <a:pPr/>
              <a:t>17</a:t>
            </a:fld>
            <a:endParaRPr lang="en-US" dirty="0">
              <a:solidFill>
                <a:prstClr val="black"/>
              </a:solidFill>
            </a:endParaRPr>
          </a:p>
        </p:txBody>
      </p:sp>
      <p:sp>
        <p:nvSpPr>
          <p:cNvPr id="7" name="Title 3"/>
          <p:cNvSpPr>
            <a:spLocks noGrp="1"/>
          </p:cNvSpPr>
          <p:nvPr>
            <p:ph type="title"/>
          </p:nvPr>
        </p:nvSpPr>
        <p:spPr>
          <a:xfrm>
            <a:off x="457200" y="274638"/>
            <a:ext cx="8229600" cy="563562"/>
          </a:xfrm>
        </p:spPr>
        <p:txBody>
          <a:bodyPr/>
          <a:lstStyle/>
          <a:p>
            <a:r>
              <a:rPr lang="en-US" dirty="0"/>
              <a:t>Sustainability Options Tool (Sample) </a:t>
            </a:r>
          </a:p>
        </p:txBody>
      </p:sp>
      <p:pic>
        <p:nvPicPr>
          <p:cNvPr id="8" name="Picture 7">
            <a:extLst>
              <a:ext uri="{FF2B5EF4-FFF2-40B4-BE49-F238E27FC236}">
                <a16:creationId xmlns:a16="http://schemas.microsoft.com/office/drawing/2014/main" id="{EA2A7AC1-B0DD-4736-9B79-AC3EF261214C}"/>
              </a:ext>
            </a:extLst>
          </p:cNvPr>
          <p:cNvPicPr>
            <a:picLocks noChangeAspect="1"/>
          </p:cNvPicPr>
          <p:nvPr/>
        </p:nvPicPr>
        <p:blipFill>
          <a:blip r:embed="rId2"/>
          <a:stretch>
            <a:fillRect/>
          </a:stretch>
        </p:blipFill>
        <p:spPr>
          <a:xfrm>
            <a:off x="1668798" y="990599"/>
            <a:ext cx="5036802" cy="578154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rot="20003872">
            <a:off x="2743200" y="2362200"/>
            <a:ext cx="3962400" cy="1200329"/>
          </a:xfrm>
          <a:prstGeom prst="rect">
            <a:avLst/>
          </a:prstGeom>
          <a:noFill/>
        </p:spPr>
        <p:txBody>
          <a:bodyPr wrap="square" rtlCol="0">
            <a:spAutoFit/>
          </a:bodyPr>
          <a:lstStyle/>
          <a:p>
            <a:r>
              <a:rPr lang="en-US" sz="7200" b="1" spc="200" dirty="0">
                <a:solidFill>
                  <a:schemeClr val="bg1">
                    <a:lumMod val="85000"/>
                  </a:schemeClr>
                </a:solidFill>
              </a:rPr>
              <a:t>SAMPLE</a:t>
            </a:r>
            <a:endParaRPr lang="en-US" b="1" spc="200" dirty="0">
              <a:solidFill>
                <a:schemeClr val="bg1">
                  <a:lumMod val="85000"/>
                </a:schemeClr>
              </a:solidFill>
            </a:endParaRPr>
          </a:p>
        </p:txBody>
      </p:sp>
      <p:sp>
        <p:nvSpPr>
          <p:cNvPr id="2" name="Slide Number Placeholder 1"/>
          <p:cNvSpPr>
            <a:spLocks noGrp="1"/>
          </p:cNvSpPr>
          <p:nvPr>
            <p:ph type="sldNum" sz="quarter" idx="11"/>
          </p:nvPr>
        </p:nvSpPr>
        <p:spPr/>
        <p:txBody>
          <a:bodyPr/>
          <a:lstStyle/>
          <a:p>
            <a:fld id="{256D3EEF-DE4E-429D-8EC4-DDC531AFF587}" type="slidenum">
              <a:rPr lang="en-US" smtClean="0">
                <a:solidFill>
                  <a:prstClr val="black"/>
                </a:solidFill>
              </a:rPr>
              <a:pPr/>
              <a:t>18</a:t>
            </a:fld>
            <a:endParaRPr lang="en-US" dirty="0">
              <a:solidFill>
                <a:prstClr val="black"/>
              </a:solidFill>
            </a:endParaRPr>
          </a:p>
        </p:txBody>
      </p:sp>
      <p:sp>
        <p:nvSpPr>
          <p:cNvPr id="7" name="Title 3"/>
          <p:cNvSpPr>
            <a:spLocks noGrp="1"/>
          </p:cNvSpPr>
          <p:nvPr>
            <p:ph type="title"/>
          </p:nvPr>
        </p:nvSpPr>
        <p:spPr>
          <a:xfrm>
            <a:off x="457200" y="274638"/>
            <a:ext cx="8229600" cy="563562"/>
          </a:xfrm>
        </p:spPr>
        <p:txBody>
          <a:bodyPr/>
          <a:lstStyle/>
          <a:p>
            <a:r>
              <a:rPr lang="en-US" dirty="0"/>
              <a:t>California Budget challenge</a:t>
            </a:r>
          </a:p>
        </p:txBody>
      </p:sp>
      <p:pic>
        <p:nvPicPr>
          <p:cNvPr id="3" name="Picture 2">
            <a:extLst>
              <a:ext uri="{FF2B5EF4-FFF2-40B4-BE49-F238E27FC236}">
                <a16:creationId xmlns:a16="http://schemas.microsoft.com/office/drawing/2014/main" id="{2A2D7551-7179-4E85-93F0-2DDA3031A84C}"/>
              </a:ext>
            </a:extLst>
          </p:cNvPr>
          <p:cNvPicPr>
            <a:picLocks noChangeAspect="1"/>
          </p:cNvPicPr>
          <p:nvPr/>
        </p:nvPicPr>
        <p:blipFill>
          <a:blip r:embed="rId2"/>
          <a:stretch>
            <a:fillRect/>
          </a:stretch>
        </p:blipFill>
        <p:spPr>
          <a:xfrm>
            <a:off x="2514600" y="989314"/>
            <a:ext cx="5562600" cy="5567501"/>
          </a:xfrm>
          <a:prstGeom prst="rect">
            <a:avLst/>
          </a:prstGeom>
        </p:spPr>
      </p:pic>
      <p:sp>
        <p:nvSpPr>
          <p:cNvPr id="4" name="TextBox 3">
            <a:extLst>
              <a:ext uri="{FF2B5EF4-FFF2-40B4-BE49-F238E27FC236}">
                <a16:creationId xmlns:a16="http://schemas.microsoft.com/office/drawing/2014/main" id="{635FC2E5-3105-43FB-967A-A2F275A402EC}"/>
              </a:ext>
            </a:extLst>
          </p:cNvPr>
          <p:cNvSpPr txBox="1"/>
          <p:nvPr/>
        </p:nvSpPr>
        <p:spPr>
          <a:xfrm>
            <a:off x="609600" y="1538568"/>
            <a:ext cx="1752600" cy="2031325"/>
          </a:xfrm>
          <a:prstGeom prst="rect">
            <a:avLst/>
          </a:prstGeom>
          <a:noFill/>
        </p:spPr>
        <p:txBody>
          <a:bodyPr wrap="square" rtlCol="0">
            <a:spAutoFit/>
          </a:bodyPr>
          <a:lstStyle/>
          <a:p>
            <a:r>
              <a:rPr lang="en-US" dirty="0"/>
              <a:t>Online tool will provide </a:t>
            </a:r>
            <a:r>
              <a:rPr lang="en-US" dirty="0" err="1"/>
              <a:t>Petalumans</a:t>
            </a:r>
            <a:r>
              <a:rPr lang="en-US" dirty="0"/>
              <a:t> the opportunity to weigh-in on the City’s FOS options</a:t>
            </a:r>
          </a:p>
        </p:txBody>
      </p:sp>
    </p:spTree>
    <p:extLst>
      <p:ext uri="{BB962C8B-B14F-4D97-AF65-F5344CB8AC3E}">
        <p14:creationId xmlns:p14="http://schemas.microsoft.com/office/powerpoint/2010/main" val="34602169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256D3EEF-DE4E-429D-8EC4-DDC531AFF587}" type="slidenum">
              <a:rPr lang="en-US" smtClean="0">
                <a:solidFill>
                  <a:prstClr val="black"/>
                </a:solidFill>
              </a:rPr>
              <a:pPr/>
              <a:t>19</a:t>
            </a:fld>
            <a:endParaRPr lang="en-US" dirty="0">
              <a:solidFill>
                <a:prstClr val="black"/>
              </a:solidFill>
            </a:endParaRPr>
          </a:p>
        </p:txBody>
      </p:sp>
      <p:sp>
        <p:nvSpPr>
          <p:cNvPr id="3" name="Text Placeholder 2"/>
          <p:cNvSpPr>
            <a:spLocks noGrp="1"/>
          </p:cNvSpPr>
          <p:nvPr>
            <p:ph type="body" sz="quarter" idx="14"/>
          </p:nvPr>
        </p:nvSpPr>
        <p:spPr/>
        <p:txBody>
          <a:bodyPr/>
          <a:lstStyle/>
          <a:p>
            <a:r>
              <a:rPr lang="en-US" dirty="0"/>
              <a:t>Fiscal and Organizational Sustainability Process</a:t>
            </a:r>
          </a:p>
        </p:txBody>
      </p:sp>
      <p:sp>
        <p:nvSpPr>
          <p:cNvPr id="4" name="Title 3"/>
          <p:cNvSpPr>
            <a:spLocks noGrp="1"/>
          </p:cNvSpPr>
          <p:nvPr>
            <p:ph type="title"/>
          </p:nvPr>
        </p:nvSpPr>
        <p:spPr/>
        <p:txBody>
          <a:bodyPr/>
          <a:lstStyle/>
          <a:p>
            <a:r>
              <a:rPr lang="en-US" dirty="0"/>
              <a:t>Proposed public &amp; employee outreach</a:t>
            </a:r>
          </a:p>
        </p:txBody>
      </p:sp>
      <p:sp>
        <p:nvSpPr>
          <p:cNvPr id="5" name="Content Placeholder 4"/>
          <p:cNvSpPr>
            <a:spLocks noGrp="1"/>
          </p:cNvSpPr>
          <p:nvPr>
            <p:ph sz="quarter" idx="15"/>
          </p:nvPr>
        </p:nvSpPr>
        <p:spPr>
          <a:ln>
            <a:solidFill>
              <a:schemeClr val="bg1"/>
            </a:solidFill>
          </a:ln>
        </p:spPr>
        <p:txBody>
          <a:bodyPr>
            <a:normAutofit/>
          </a:bodyPr>
          <a:lstStyle/>
          <a:p>
            <a:pPr marL="228600" indent="-228600">
              <a:buFont typeface="Wingdings" pitchFamily="2" charset="2"/>
              <a:buChar char="§"/>
            </a:pPr>
            <a:r>
              <a:rPr lang="en-US" sz="2600" dirty="0"/>
              <a:t>Council meetings / workshops</a:t>
            </a:r>
          </a:p>
          <a:p>
            <a:pPr marL="228600" indent="-228600">
              <a:buFont typeface="Wingdings" pitchFamily="2" charset="2"/>
              <a:buChar char="§"/>
            </a:pPr>
            <a:r>
              <a:rPr lang="en-US" sz="2600" dirty="0"/>
              <a:t>Social media / website promotion to encourage participation</a:t>
            </a:r>
          </a:p>
          <a:p>
            <a:pPr marL="228600" indent="-228600">
              <a:buFont typeface="Wingdings" pitchFamily="2" charset="2"/>
              <a:buChar char="§"/>
            </a:pPr>
            <a:r>
              <a:rPr lang="en-US" sz="2600" dirty="0"/>
              <a:t>Featured in upcoming City newsletters</a:t>
            </a:r>
          </a:p>
          <a:p>
            <a:pPr marL="228600" indent="-228600">
              <a:buFont typeface="Wingdings" pitchFamily="2" charset="2"/>
              <a:buChar char="§"/>
            </a:pPr>
            <a:r>
              <a:rPr lang="en-US" sz="2600" dirty="0"/>
              <a:t>Options tool</a:t>
            </a:r>
          </a:p>
          <a:p>
            <a:pPr marL="228600" indent="-228600">
              <a:buFont typeface="Wingdings" pitchFamily="2" charset="2"/>
              <a:buChar char="§"/>
            </a:pPr>
            <a:r>
              <a:rPr lang="en-US" sz="2600" dirty="0"/>
              <a:t>“World Tour” presentation to community groups</a:t>
            </a:r>
          </a:p>
          <a:p>
            <a:pPr marL="228600" indent="-228600">
              <a:buFont typeface="Wingdings" pitchFamily="2" charset="2"/>
              <a:buChar char="§"/>
            </a:pPr>
            <a:r>
              <a:rPr lang="en-US" sz="2600" dirty="0"/>
              <a:t>Updates to labor groups and employees</a:t>
            </a:r>
          </a:p>
          <a:p>
            <a:pPr marL="228600" indent="-228600">
              <a:buFont typeface="Wingdings" pitchFamily="2" charset="2"/>
              <a:buChar char="§"/>
            </a:pPr>
            <a:r>
              <a:rPr lang="en-US" sz="2600" dirty="0"/>
              <a:t>Town hall / open house meetings with options tool</a:t>
            </a:r>
          </a:p>
          <a:p>
            <a:pPr marL="228600" indent="-228600"/>
            <a:endParaRPr lang="en-US" sz="2600" dirty="0"/>
          </a:p>
        </p:txBody>
      </p:sp>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256D3EEF-DE4E-429D-8EC4-DDC531AFF587}" type="slidenum">
              <a:rPr lang="en-US" smtClean="0">
                <a:solidFill>
                  <a:prstClr val="black"/>
                </a:solidFill>
              </a:rPr>
              <a:pPr/>
              <a:t>2</a:t>
            </a:fld>
            <a:endParaRPr lang="en-US" dirty="0">
              <a:solidFill>
                <a:prstClr val="black"/>
              </a:solidFill>
            </a:endParaRPr>
          </a:p>
        </p:txBody>
      </p:sp>
      <p:sp>
        <p:nvSpPr>
          <p:cNvPr id="3" name="Text Placeholder 2"/>
          <p:cNvSpPr>
            <a:spLocks noGrp="1"/>
          </p:cNvSpPr>
          <p:nvPr>
            <p:ph type="body" sz="quarter" idx="14"/>
          </p:nvPr>
        </p:nvSpPr>
        <p:spPr/>
        <p:txBody>
          <a:bodyPr/>
          <a:lstStyle/>
          <a:p>
            <a:r>
              <a:rPr lang="en-US" dirty="0"/>
              <a:t>Fiscal and Organizational Sustainability Process</a:t>
            </a:r>
          </a:p>
        </p:txBody>
      </p:sp>
      <p:sp>
        <p:nvSpPr>
          <p:cNvPr id="4" name="Title 3"/>
          <p:cNvSpPr>
            <a:spLocks noGrp="1"/>
          </p:cNvSpPr>
          <p:nvPr>
            <p:ph type="title"/>
          </p:nvPr>
        </p:nvSpPr>
        <p:spPr/>
        <p:txBody>
          <a:bodyPr/>
          <a:lstStyle/>
          <a:p>
            <a:r>
              <a:rPr lang="en-US" dirty="0"/>
              <a:t>Agenda</a:t>
            </a:r>
          </a:p>
        </p:txBody>
      </p:sp>
      <p:sp>
        <p:nvSpPr>
          <p:cNvPr id="5" name="Content Placeholder 4"/>
          <p:cNvSpPr>
            <a:spLocks noGrp="1"/>
          </p:cNvSpPr>
          <p:nvPr>
            <p:ph sz="quarter" idx="15"/>
          </p:nvPr>
        </p:nvSpPr>
        <p:spPr>
          <a:ln>
            <a:solidFill>
              <a:schemeClr val="bg1"/>
            </a:solidFill>
          </a:ln>
        </p:spPr>
        <p:txBody>
          <a:bodyPr>
            <a:normAutofit/>
          </a:bodyPr>
          <a:lstStyle/>
          <a:p>
            <a:pPr marL="228600" indent="-228600">
              <a:buFont typeface="Wingdings" pitchFamily="2" charset="2"/>
              <a:buChar char="§"/>
            </a:pPr>
            <a:r>
              <a:rPr lang="en-US" sz="2400" dirty="0"/>
              <a:t>Provide context on what it means to achieve fiscal and organizational sustainability (“FOS”)</a:t>
            </a:r>
          </a:p>
          <a:p>
            <a:pPr marL="228600" indent="-228600">
              <a:buFont typeface="Wingdings" pitchFamily="2" charset="2"/>
              <a:buChar char="§"/>
            </a:pPr>
            <a:r>
              <a:rPr lang="en-US" sz="2400" dirty="0"/>
              <a:t>Provide an overview of the FOS process – next 12 months</a:t>
            </a:r>
          </a:p>
          <a:p>
            <a:pPr marL="228600" indent="-228600">
              <a:buFont typeface="Wingdings" pitchFamily="2" charset="2"/>
              <a:buChar char="§"/>
            </a:pPr>
            <a:r>
              <a:rPr lang="en-US" sz="2400" dirty="0"/>
              <a:t>Receive input from Council and public on process</a:t>
            </a:r>
          </a:p>
          <a:p>
            <a:pPr marL="228600" indent="-228600">
              <a:buFont typeface="Wingdings" pitchFamily="2" charset="2"/>
              <a:buChar char="§"/>
            </a:pPr>
            <a:r>
              <a:rPr lang="en-US" sz="2400" dirty="0"/>
              <a:t>Provide example “fiscal sustainability options tool”</a:t>
            </a:r>
          </a:p>
        </p:txBody>
      </p:sp>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256D3EEF-DE4E-429D-8EC4-DDC531AFF587}" type="slidenum">
              <a:rPr lang="en-US" smtClean="0">
                <a:solidFill>
                  <a:prstClr val="black"/>
                </a:solidFill>
              </a:rPr>
              <a:pPr/>
              <a:t>20</a:t>
            </a:fld>
            <a:endParaRPr lang="en-US" dirty="0">
              <a:solidFill>
                <a:prstClr val="black"/>
              </a:solidFill>
            </a:endParaRPr>
          </a:p>
        </p:txBody>
      </p:sp>
      <p:sp>
        <p:nvSpPr>
          <p:cNvPr id="3" name="Text Placeholder 2"/>
          <p:cNvSpPr>
            <a:spLocks noGrp="1"/>
          </p:cNvSpPr>
          <p:nvPr>
            <p:ph type="body" sz="quarter" idx="14"/>
          </p:nvPr>
        </p:nvSpPr>
        <p:spPr/>
        <p:txBody>
          <a:bodyPr/>
          <a:lstStyle/>
          <a:p>
            <a:r>
              <a:rPr lang="en-US" dirty="0"/>
              <a:t>Fiscal and Organizational Sustainability Process</a:t>
            </a:r>
          </a:p>
        </p:txBody>
      </p:sp>
      <p:sp>
        <p:nvSpPr>
          <p:cNvPr id="4" name="Title 3"/>
          <p:cNvSpPr>
            <a:spLocks noGrp="1"/>
          </p:cNvSpPr>
          <p:nvPr>
            <p:ph type="title"/>
          </p:nvPr>
        </p:nvSpPr>
        <p:spPr/>
        <p:txBody>
          <a:bodyPr/>
          <a:lstStyle/>
          <a:p>
            <a:r>
              <a:rPr lang="en-US" dirty="0"/>
              <a:t>Request to council tonight</a:t>
            </a:r>
          </a:p>
        </p:txBody>
      </p:sp>
      <p:sp>
        <p:nvSpPr>
          <p:cNvPr id="5" name="Content Placeholder 4"/>
          <p:cNvSpPr>
            <a:spLocks noGrp="1"/>
          </p:cNvSpPr>
          <p:nvPr>
            <p:ph sz="quarter" idx="15"/>
          </p:nvPr>
        </p:nvSpPr>
        <p:spPr>
          <a:ln>
            <a:solidFill>
              <a:schemeClr val="bg1"/>
            </a:solidFill>
          </a:ln>
        </p:spPr>
        <p:txBody>
          <a:bodyPr>
            <a:normAutofit/>
          </a:bodyPr>
          <a:lstStyle/>
          <a:p>
            <a:pPr marL="228600" indent="-228600">
              <a:buFont typeface="Wingdings" pitchFamily="2" charset="2"/>
              <a:buChar char="§"/>
            </a:pPr>
            <a:r>
              <a:rPr lang="en-US" sz="2400" dirty="0"/>
              <a:t>Provide feedback on process and timeline</a:t>
            </a:r>
          </a:p>
          <a:p>
            <a:pPr marL="228600" indent="-228600">
              <a:buFont typeface="Wingdings" pitchFamily="2" charset="2"/>
              <a:buChar char="§"/>
            </a:pPr>
            <a:r>
              <a:rPr lang="en-US" sz="2400" dirty="0"/>
              <a:t>Provide ideas and input for community outreach</a:t>
            </a:r>
          </a:p>
        </p:txBody>
      </p:sp>
    </p:spTree>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28600" y="4114800"/>
            <a:ext cx="8915400" cy="457200"/>
          </a:xfrm>
        </p:spPr>
        <p:txBody>
          <a:bodyPr>
            <a:normAutofit fontScale="90000"/>
          </a:bodyPr>
          <a:lstStyle/>
          <a:p>
            <a:r>
              <a:rPr lang="en-US" dirty="0"/>
              <a:t>Questions/Comments</a:t>
            </a:r>
          </a:p>
        </p:txBody>
      </p:sp>
    </p:spTree>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F2363C-3849-4044-825A-3C177B10975A}"/>
              </a:ext>
            </a:extLst>
          </p:cNvPr>
          <p:cNvSpPr>
            <a:spLocks noGrp="1"/>
          </p:cNvSpPr>
          <p:nvPr>
            <p:ph type="sldNum" sz="quarter" idx="11"/>
          </p:nvPr>
        </p:nvSpPr>
        <p:spPr/>
        <p:txBody>
          <a:bodyPr/>
          <a:lstStyle/>
          <a:p>
            <a:fld id="{256D3EEF-DE4E-429D-8EC4-DDC531AFF587}" type="slidenum">
              <a:rPr lang="en-US" smtClean="0">
                <a:solidFill>
                  <a:prstClr val="black"/>
                </a:solidFill>
              </a:rPr>
              <a:pPr/>
              <a:t>3</a:t>
            </a:fld>
            <a:endParaRPr lang="en-US" dirty="0">
              <a:solidFill>
                <a:prstClr val="black"/>
              </a:solidFill>
            </a:endParaRPr>
          </a:p>
        </p:txBody>
      </p:sp>
      <p:sp>
        <p:nvSpPr>
          <p:cNvPr id="3" name="Text Placeholder 2">
            <a:extLst>
              <a:ext uri="{FF2B5EF4-FFF2-40B4-BE49-F238E27FC236}">
                <a16:creationId xmlns:a16="http://schemas.microsoft.com/office/drawing/2014/main" id="{E8AA0423-8D3D-408B-B585-3B58FDDF885F}"/>
              </a:ext>
            </a:extLst>
          </p:cNvPr>
          <p:cNvSpPr>
            <a:spLocks noGrp="1"/>
          </p:cNvSpPr>
          <p:nvPr>
            <p:ph type="body" sz="quarter" idx="14"/>
          </p:nvPr>
        </p:nvSpPr>
        <p:spPr/>
        <p:txBody>
          <a:bodyPr/>
          <a:lstStyle/>
          <a:p>
            <a:endParaRPr lang="en-US"/>
          </a:p>
        </p:txBody>
      </p:sp>
      <p:sp>
        <p:nvSpPr>
          <p:cNvPr id="4" name="Title 3">
            <a:extLst>
              <a:ext uri="{FF2B5EF4-FFF2-40B4-BE49-F238E27FC236}">
                <a16:creationId xmlns:a16="http://schemas.microsoft.com/office/drawing/2014/main" id="{6164018B-23E7-41FB-BD33-8F338BE03FEE}"/>
              </a:ext>
            </a:extLst>
          </p:cNvPr>
          <p:cNvSpPr>
            <a:spLocks noGrp="1"/>
          </p:cNvSpPr>
          <p:nvPr>
            <p:ph type="title"/>
          </p:nvPr>
        </p:nvSpPr>
        <p:spPr/>
        <p:txBody>
          <a:bodyPr/>
          <a:lstStyle/>
          <a:p>
            <a:r>
              <a:rPr lang="en-US" dirty="0"/>
              <a:t>Overall Goals of FOS Process</a:t>
            </a:r>
          </a:p>
        </p:txBody>
      </p:sp>
      <p:sp>
        <p:nvSpPr>
          <p:cNvPr id="5" name="Content Placeholder 4">
            <a:extLst>
              <a:ext uri="{FF2B5EF4-FFF2-40B4-BE49-F238E27FC236}">
                <a16:creationId xmlns:a16="http://schemas.microsoft.com/office/drawing/2014/main" id="{67C304A2-3C8D-45E6-B32F-C60B33E039C8}"/>
              </a:ext>
            </a:extLst>
          </p:cNvPr>
          <p:cNvSpPr>
            <a:spLocks noGrp="1"/>
          </p:cNvSpPr>
          <p:nvPr>
            <p:ph sz="quarter" idx="15"/>
          </p:nvPr>
        </p:nvSpPr>
        <p:spPr>
          <a:ln>
            <a:solidFill>
              <a:schemeClr val="bg1"/>
            </a:solidFill>
          </a:ln>
        </p:spPr>
        <p:txBody>
          <a:bodyPr vert="horz">
            <a:normAutofit/>
          </a:bodyPr>
          <a:lstStyle/>
          <a:p>
            <a:pPr marL="228600" indent="-228600">
              <a:buFont typeface="Wingdings" pitchFamily="2" charset="2"/>
              <a:buChar char="§"/>
            </a:pPr>
            <a:r>
              <a:rPr lang="en-US" sz="2400" dirty="0"/>
              <a:t>Learn more about the organization – “uncover every rock”</a:t>
            </a:r>
          </a:p>
          <a:p>
            <a:pPr lvl="1"/>
            <a:r>
              <a:rPr lang="en-US" dirty="0"/>
              <a:t>Fact-based data gathering</a:t>
            </a:r>
          </a:p>
          <a:p>
            <a:pPr lvl="1"/>
            <a:r>
              <a:rPr lang="en-US" dirty="0"/>
              <a:t>Not based on assumptions</a:t>
            </a:r>
          </a:p>
          <a:p>
            <a:pPr marL="228600" indent="-228600">
              <a:buFont typeface="Wingdings" pitchFamily="2" charset="2"/>
              <a:buChar char="§"/>
            </a:pPr>
            <a:r>
              <a:rPr lang="en-US" sz="2400" dirty="0"/>
              <a:t>Educate the community about our services and service levels</a:t>
            </a:r>
          </a:p>
          <a:p>
            <a:pPr marL="228600" indent="-228600">
              <a:buFont typeface="Wingdings" pitchFamily="2" charset="2"/>
              <a:buChar char="§"/>
            </a:pPr>
            <a:r>
              <a:rPr lang="en-US" sz="2400" dirty="0"/>
              <a:t>Determine what it means for Petaluma to be sustainable</a:t>
            </a:r>
          </a:p>
          <a:p>
            <a:pPr marL="228600" indent="-228600">
              <a:buFont typeface="Wingdings" pitchFamily="2" charset="2"/>
              <a:buChar char="§"/>
            </a:pPr>
            <a:r>
              <a:rPr lang="en-US" sz="2400" dirty="0"/>
              <a:t>Quantify budgetary impacts / revenue requirements</a:t>
            </a:r>
          </a:p>
          <a:p>
            <a:pPr marL="228600" indent="-228600">
              <a:buFont typeface="Wingdings" pitchFamily="2" charset="2"/>
              <a:buChar char="§"/>
            </a:pPr>
            <a:r>
              <a:rPr lang="en-US" sz="2400" dirty="0"/>
              <a:t>Provide policy options and decisions</a:t>
            </a:r>
          </a:p>
          <a:p>
            <a:pPr marL="228600" indent="-228600">
              <a:buFont typeface="Wingdings" pitchFamily="2" charset="2"/>
              <a:buChar char="§"/>
            </a:pPr>
            <a:r>
              <a:rPr lang="en-US" sz="2400" dirty="0"/>
              <a:t>Determine a plan to achieve sustainability</a:t>
            </a:r>
          </a:p>
          <a:p>
            <a:pPr marL="228600" indent="-228600">
              <a:buFont typeface="Wingdings" pitchFamily="2" charset="2"/>
              <a:buChar char="§"/>
            </a:pPr>
            <a:endParaRPr lang="en-US" sz="2400" dirty="0"/>
          </a:p>
          <a:p>
            <a:pPr marL="228600" indent="-228600">
              <a:buFont typeface="Wingdings" pitchFamily="2" charset="2"/>
              <a:buChar char="§"/>
            </a:pPr>
            <a:endParaRPr lang="en-US" sz="2400" dirty="0"/>
          </a:p>
          <a:p>
            <a:pPr marL="228600" indent="-228600">
              <a:buFont typeface="Wingdings" pitchFamily="2" charset="2"/>
              <a:buChar char="§"/>
            </a:pPr>
            <a:endParaRPr lang="en-US" sz="2400" dirty="0"/>
          </a:p>
        </p:txBody>
      </p:sp>
    </p:spTree>
    <p:extLst>
      <p:ext uri="{BB962C8B-B14F-4D97-AF65-F5344CB8AC3E}">
        <p14:creationId xmlns:p14="http://schemas.microsoft.com/office/powerpoint/2010/main" val="4067931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US" dirty="0"/>
              <a:t>How others have defined the term</a:t>
            </a:r>
          </a:p>
        </p:txBody>
      </p:sp>
      <p:sp>
        <p:nvSpPr>
          <p:cNvPr id="3" name="Title 2"/>
          <p:cNvSpPr>
            <a:spLocks noGrp="1"/>
          </p:cNvSpPr>
          <p:nvPr>
            <p:ph type="title"/>
          </p:nvPr>
        </p:nvSpPr>
        <p:spPr/>
        <p:txBody>
          <a:bodyPr/>
          <a:lstStyle/>
          <a:p>
            <a:r>
              <a:rPr lang="en-US" dirty="0"/>
              <a:t>Fiscal sustainability defined		</a:t>
            </a:r>
          </a:p>
        </p:txBody>
      </p:sp>
      <p:sp>
        <p:nvSpPr>
          <p:cNvPr id="5" name="Slide Number Placeholder 4"/>
          <p:cNvSpPr>
            <a:spLocks noGrp="1"/>
          </p:cNvSpPr>
          <p:nvPr>
            <p:ph type="sldNum" sz="quarter" idx="11"/>
          </p:nvPr>
        </p:nvSpPr>
        <p:spPr/>
        <p:txBody>
          <a:bodyPr/>
          <a:lstStyle/>
          <a:p>
            <a:fld id="{256D3EEF-DE4E-429D-8EC4-DDC531AFF587}" type="slidenum">
              <a:rPr lang="en-US" smtClean="0">
                <a:solidFill>
                  <a:prstClr val="black"/>
                </a:solidFill>
              </a:rPr>
              <a:pPr/>
              <a:t>4</a:t>
            </a:fld>
            <a:endParaRPr lang="en-US" dirty="0">
              <a:solidFill>
                <a:prstClr val="black"/>
              </a:solidFill>
            </a:endParaRPr>
          </a:p>
        </p:txBody>
      </p:sp>
      <p:sp>
        <p:nvSpPr>
          <p:cNvPr id="6" name="Rectangle 5">
            <a:extLst>
              <a:ext uri="{FF2B5EF4-FFF2-40B4-BE49-F238E27FC236}">
                <a16:creationId xmlns:a16="http://schemas.microsoft.com/office/drawing/2014/main" id="{6356EB1C-E91E-499C-9AF4-5ECCCBE561A6}"/>
              </a:ext>
            </a:extLst>
          </p:cNvPr>
          <p:cNvSpPr/>
          <p:nvPr/>
        </p:nvSpPr>
        <p:spPr>
          <a:xfrm>
            <a:off x="647700" y="1371600"/>
            <a:ext cx="7848600" cy="426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u="sng" dirty="0">
                <a:solidFill>
                  <a:schemeClr val="tx2"/>
                </a:solidFill>
              </a:rPr>
              <a:t>Fiscal Sustainability </a:t>
            </a:r>
            <a:r>
              <a:rPr lang="en-US" sz="2400" dirty="0">
                <a:solidFill>
                  <a:schemeClr val="tx2"/>
                </a:solidFill>
              </a:rPr>
              <a:t>means:</a:t>
            </a:r>
          </a:p>
          <a:p>
            <a:pPr algn="ctr"/>
            <a:endParaRPr lang="en-US" sz="2400" dirty="0">
              <a:solidFill>
                <a:schemeClr val="tx2"/>
              </a:solidFill>
            </a:endParaRPr>
          </a:p>
          <a:p>
            <a:pPr algn="ctr"/>
            <a:r>
              <a:rPr lang="en-US" sz="2400" dirty="0">
                <a:solidFill>
                  <a:schemeClr val="tx2"/>
                </a:solidFill>
              </a:rPr>
              <a:t>Achieving a strategic balance of available long-term revenues with agreed-upon service levels, infrastructure maintenance needs, and a talented &amp; capable workforce.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lgn="r"/>
            <a:fld id="{256D3EEF-DE4E-429D-8EC4-DDC531AFF587}" type="slidenum">
              <a:rPr kumimoji="0" lang="en-US" sz="1000" smtClean="0"/>
              <a:pPr algn="r"/>
              <a:t>5</a:t>
            </a:fld>
            <a:endParaRPr kumimoji="0" lang="en-US" sz="1000" dirty="0"/>
          </a:p>
        </p:txBody>
      </p:sp>
      <p:sp>
        <p:nvSpPr>
          <p:cNvPr id="4" name="Title 3"/>
          <p:cNvSpPr>
            <a:spLocks noGrp="1"/>
          </p:cNvSpPr>
          <p:nvPr>
            <p:ph type="title"/>
          </p:nvPr>
        </p:nvSpPr>
        <p:spPr/>
        <p:txBody>
          <a:bodyPr/>
          <a:lstStyle/>
          <a:p>
            <a:r>
              <a:rPr lang="en-US" dirty="0"/>
              <a:t>Fiscal sustainability – a balancing act</a:t>
            </a:r>
          </a:p>
        </p:txBody>
      </p:sp>
      <p:graphicFrame>
        <p:nvGraphicFramePr>
          <p:cNvPr id="6" name="Diagram 5"/>
          <p:cNvGraphicFramePr/>
          <p:nvPr>
            <p:extLst>
              <p:ext uri="{D42A27DB-BD31-4B8C-83A1-F6EECF244321}">
                <p14:modId xmlns:p14="http://schemas.microsoft.com/office/powerpoint/2010/main" val="1210811522"/>
              </p:ext>
            </p:extLst>
          </p:nvPr>
        </p:nvGraphicFramePr>
        <p:xfrm>
          <a:off x="228600" y="990600"/>
          <a:ext cx="8763000"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cstate="print"/>
          <a:srcRect t="8281" b="4780"/>
          <a:stretch/>
        </p:blipFill>
        <p:spPr bwMode="auto">
          <a:xfrm>
            <a:off x="2438400" y="772700"/>
            <a:ext cx="5410200" cy="6028150"/>
          </a:xfrm>
          <a:prstGeom prst="rect">
            <a:avLst/>
          </a:prstGeom>
          <a:noFill/>
          <a:ln w="9525">
            <a:noFill/>
            <a:miter lim="800000"/>
            <a:headEnd/>
            <a:tailEnd/>
          </a:ln>
        </p:spPr>
      </p:pic>
      <p:sp>
        <p:nvSpPr>
          <p:cNvPr id="2" name="Slide Number Placeholder 1"/>
          <p:cNvSpPr>
            <a:spLocks noGrp="1"/>
          </p:cNvSpPr>
          <p:nvPr>
            <p:ph type="sldNum" sz="quarter" idx="11"/>
          </p:nvPr>
        </p:nvSpPr>
        <p:spPr/>
        <p:txBody>
          <a:bodyPr/>
          <a:lstStyle/>
          <a:p>
            <a:fld id="{256D3EEF-DE4E-429D-8EC4-DDC531AFF587}" type="slidenum">
              <a:rPr lang="en-US" smtClean="0">
                <a:solidFill>
                  <a:prstClr val="black"/>
                </a:solidFill>
              </a:rPr>
              <a:pPr/>
              <a:t>6</a:t>
            </a:fld>
            <a:endParaRPr lang="en-US" dirty="0">
              <a:solidFill>
                <a:prstClr val="black"/>
              </a:solidFill>
            </a:endParaRPr>
          </a:p>
        </p:txBody>
      </p:sp>
      <p:sp>
        <p:nvSpPr>
          <p:cNvPr id="4" name="Title 3"/>
          <p:cNvSpPr>
            <a:spLocks noGrp="1"/>
          </p:cNvSpPr>
          <p:nvPr>
            <p:ph type="title"/>
          </p:nvPr>
        </p:nvSpPr>
        <p:spPr>
          <a:xfrm>
            <a:off x="609600" y="76200"/>
            <a:ext cx="8077200" cy="563562"/>
          </a:xfrm>
        </p:spPr>
        <p:txBody>
          <a:bodyPr/>
          <a:lstStyle/>
          <a:p>
            <a:r>
              <a:rPr lang="en-US" dirty="0"/>
              <a:t>Long-Term Sustainability</a:t>
            </a:r>
          </a:p>
        </p:txBody>
      </p:sp>
    </p:spTree>
    <p:extLst>
      <p:ext uri="{BB962C8B-B14F-4D97-AF65-F5344CB8AC3E}">
        <p14:creationId xmlns:p14="http://schemas.microsoft.com/office/powerpoint/2010/main" val="613211448"/>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256D3EEF-DE4E-429D-8EC4-DDC531AFF587}" type="slidenum">
              <a:rPr lang="en-US" smtClean="0">
                <a:solidFill>
                  <a:prstClr val="black"/>
                </a:solidFill>
              </a:rPr>
              <a:pPr/>
              <a:t>7</a:t>
            </a:fld>
            <a:endParaRPr lang="en-US" dirty="0">
              <a:solidFill>
                <a:prstClr val="black"/>
              </a:solidFill>
            </a:endParaRPr>
          </a:p>
        </p:txBody>
      </p:sp>
      <p:sp>
        <p:nvSpPr>
          <p:cNvPr id="4" name="Title 3"/>
          <p:cNvSpPr>
            <a:spLocks noGrp="1"/>
          </p:cNvSpPr>
          <p:nvPr>
            <p:ph type="title"/>
          </p:nvPr>
        </p:nvSpPr>
        <p:spPr/>
        <p:txBody>
          <a:bodyPr/>
          <a:lstStyle/>
          <a:p>
            <a:r>
              <a:rPr lang="en-US" dirty="0"/>
              <a:t>Strategy to date</a:t>
            </a:r>
          </a:p>
        </p:txBody>
      </p:sp>
      <p:grpSp>
        <p:nvGrpSpPr>
          <p:cNvPr id="6" name="Group 13"/>
          <p:cNvGrpSpPr/>
          <p:nvPr/>
        </p:nvGrpSpPr>
        <p:grpSpPr>
          <a:xfrm>
            <a:off x="609600" y="2100102"/>
            <a:ext cx="3057119" cy="2531349"/>
            <a:chOff x="1170984" y="3166835"/>
            <a:chExt cx="2600962" cy="2607549"/>
          </a:xfrm>
        </p:grpSpPr>
        <p:grpSp>
          <p:nvGrpSpPr>
            <p:cNvPr id="14" name="Group 10"/>
            <p:cNvGrpSpPr/>
            <p:nvPr/>
          </p:nvGrpSpPr>
          <p:grpSpPr>
            <a:xfrm>
              <a:off x="1170984" y="3166835"/>
              <a:ext cx="2600962" cy="2607549"/>
              <a:chOff x="2125758" y="3163723"/>
              <a:chExt cx="2600962" cy="2607549"/>
            </a:xfrm>
          </p:grpSpPr>
          <p:sp>
            <p:nvSpPr>
              <p:cNvPr id="15" name="Rectangle 4"/>
              <p:cNvSpPr/>
              <p:nvPr/>
            </p:nvSpPr>
            <p:spPr>
              <a:xfrm>
                <a:off x="2125758" y="3163723"/>
                <a:ext cx="2600962" cy="2607549"/>
              </a:xfrm>
              <a:custGeom>
                <a:avLst/>
                <a:gdLst>
                  <a:gd name="connsiteX0" fmla="*/ 0 w 2000132"/>
                  <a:gd name="connsiteY0" fmla="*/ 0 h 2000132"/>
                  <a:gd name="connsiteX1" fmla="*/ 2000132 w 2000132"/>
                  <a:gd name="connsiteY1" fmla="*/ 0 h 2000132"/>
                  <a:gd name="connsiteX2" fmla="*/ 2000132 w 2000132"/>
                  <a:gd name="connsiteY2" fmla="*/ 2000132 h 2000132"/>
                  <a:gd name="connsiteX3" fmla="*/ 0 w 2000132"/>
                  <a:gd name="connsiteY3" fmla="*/ 2000132 h 2000132"/>
                  <a:gd name="connsiteX4" fmla="*/ 0 w 2000132"/>
                  <a:gd name="connsiteY4" fmla="*/ 0 h 2000132"/>
                  <a:gd name="connsiteX0" fmla="*/ 2568 w 2002700"/>
                  <a:gd name="connsiteY0" fmla="*/ 0 h 2000132"/>
                  <a:gd name="connsiteX1" fmla="*/ 2002700 w 2002700"/>
                  <a:gd name="connsiteY1" fmla="*/ 0 h 2000132"/>
                  <a:gd name="connsiteX2" fmla="*/ 2002700 w 2002700"/>
                  <a:gd name="connsiteY2" fmla="*/ 2000132 h 2000132"/>
                  <a:gd name="connsiteX3" fmla="*/ 2568 w 2002700"/>
                  <a:gd name="connsiteY3" fmla="*/ 2000132 h 2000132"/>
                  <a:gd name="connsiteX4" fmla="*/ 0 w 2002700"/>
                  <a:gd name="connsiteY4" fmla="*/ 391644 h 2000132"/>
                  <a:gd name="connsiteX5" fmla="*/ 2568 w 2002700"/>
                  <a:gd name="connsiteY5" fmla="*/ 0 h 2000132"/>
                  <a:gd name="connsiteX0" fmla="*/ 2568 w 2002700"/>
                  <a:gd name="connsiteY0" fmla="*/ 2661 h 2002793"/>
                  <a:gd name="connsiteX1" fmla="*/ 645885 w 2002700"/>
                  <a:gd name="connsiteY1" fmla="*/ 0 h 2002793"/>
                  <a:gd name="connsiteX2" fmla="*/ 2002700 w 2002700"/>
                  <a:gd name="connsiteY2" fmla="*/ 2661 h 2002793"/>
                  <a:gd name="connsiteX3" fmla="*/ 2002700 w 2002700"/>
                  <a:gd name="connsiteY3" fmla="*/ 2002793 h 2002793"/>
                  <a:gd name="connsiteX4" fmla="*/ 2568 w 2002700"/>
                  <a:gd name="connsiteY4" fmla="*/ 2002793 h 2002793"/>
                  <a:gd name="connsiteX5" fmla="*/ 0 w 2002700"/>
                  <a:gd name="connsiteY5" fmla="*/ 394305 h 2002793"/>
                  <a:gd name="connsiteX6" fmla="*/ 2568 w 2002700"/>
                  <a:gd name="connsiteY6" fmla="*/ 2661 h 2002793"/>
                  <a:gd name="connsiteX0" fmla="*/ 0 w 2002700"/>
                  <a:gd name="connsiteY0" fmla="*/ 394305 h 2002793"/>
                  <a:gd name="connsiteX1" fmla="*/ 645885 w 2002700"/>
                  <a:gd name="connsiteY1" fmla="*/ 0 h 2002793"/>
                  <a:gd name="connsiteX2" fmla="*/ 2002700 w 2002700"/>
                  <a:gd name="connsiteY2" fmla="*/ 2661 h 2002793"/>
                  <a:gd name="connsiteX3" fmla="*/ 2002700 w 2002700"/>
                  <a:gd name="connsiteY3" fmla="*/ 2002793 h 2002793"/>
                  <a:gd name="connsiteX4" fmla="*/ 2568 w 2002700"/>
                  <a:gd name="connsiteY4" fmla="*/ 2002793 h 2002793"/>
                  <a:gd name="connsiteX5" fmla="*/ 0 w 2002700"/>
                  <a:gd name="connsiteY5" fmla="*/ 394305 h 2002793"/>
                  <a:gd name="connsiteX0" fmla="*/ 0 w 2002700"/>
                  <a:gd name="connsiteY0" fmla="*/ 394305 h 2002793"/>
                  <a:gd name="connsiteX1" fmla="*/ 645885 w 2002700"/>
                  <a:gd name="connsiteY1" fmla="*/ 0 h 2002793"/>
                  <a:gd name="connsiteX2" fmla="*/ 2002700 w 2002700"/>
                  <a:gd name="connsiteY2" fmla="*/ 2661 h 2002793"/>
                  <a:gd name="connsiteX3" fmla="*/ 2002700 w 2002700"/>
                  <a:gd name="connsiteY3" fmla="*/ 2002793 h 2002793"/>
                  <a:gd name="connsiteX4" fmla="*/ 2568 w 2002700"/>
                  <a:gd name="connsiteY4" fmla="*/ 2002793 h 2002793"/>
                  <a:gd name="connsiteX5" fmla="*/ 0 w 2002700"/>
                  <a:gd name="connsiteY5" fmla="*/ 394305 h 2002793"/>
                  <a:gd name="connsiteX0" fmla="*/ 0 w 2002700"/>
                  <a:gd name="connsiteY0" fmla="*/ 416636 h 2025124"/>
                  <a:gd name="connsiteX1" fmla="*/ 645885 w 2002700"/>
                  <a:gd name="connsiteY1" fmla="*/ 22331 h 2025124"/>
                  <a:gd name="connsiteX2" fmla="*/ 2002700 w 2002700"/>
                  <a:gd name="connsiteY2" fmla="*/ 24992 h 2025124"/>
                  <a:gd name="connsiteX3" fmla="*/ 2002700 w 2002700"/>
                  <a:gd name="connsiteY3" fmla="*/ 2025124 h 2025124"/>
                  <a:gd name="connsiteX4" fmla="*/ 2568 w 2002700"/>
                  <a:gd name="connsiteY4" fmla="*/ 2025124 h 2025124"/>
                  <a:gd name="connsiteX5" fmla="*/ 0 w 2002700"/>
                  <a:gd name="connsiteY5" fmla="*/ 416636 h 2025124"/>
                  <a:gd name="connsiteX0" fmla="*/ 0 w 2002700"/>
                  <a:gd name="connsiteY0" fmla="*/ 416636 h 2025124"/>
                  <a:gd name="connsiteX1" fmla="*/ 645885 w 2002700"/>
                  <a:gd name="connsiteY1" fmla="*/ 22331 h 2025124"/>
                  <a:gd name="connsiteX2" fmla="*/ 1777728 w 2002700"/>
                  <a:gd name="connsiteY2" fmla="*/ 697488 h 2025124"/>
                  <a:gd name="connsiteX3" fmla="*/ 2002700 w 2002700"/>
                  <a:gd name="connsiteY3" fmla="*/ 2025124 h 2025124"/>
                  <a:gd name="connsiteX4" fmla="*/ 2568 w 2002700"/>
                  <a:gd name="connsiteY4" fmla="*/ 2025124 h 2025124"/>
                  <a:gd name="connsiteX5" fmla="*/ 0 w 2002700"/>
                  <a:gd name="connsiteY5" fmla="*/ 416636 h 2025124"/>
                  <a:gd name="connsiteX0" fmla="*/ 0 w 2002700"/>
                  <a:gd name="connsiteY0" fmla="*/ 377632 h 1986120"/>
                  <a:gd name="connsiteX1" fmla="*/ 561219 w 2002700"/>
                  <a:gd name="connsiteY1" fmla="*/ 26870 h 1986120"/>
                  <a:gd name="connsiteX2" fmla="*/ 1777728 w 2002700"/>
                  <a:gd name="connsiteY2" fmla="*/ 658484 h 1986120"/>
                  <a:gd name="connsiteX3" fmla="*/ 2002700 w 2002700"/>
                  <a:gd name="connsiteY3" fmla="*/ 1986120 h 1986120"/>
                  <a:gd name="connsiteX4" fmla="*/ 2568 w 2002700"/>
                  <a:gd name="connsiteY4" fmla="*/ 1986120 h 1986120"/>
                  <a:gd name="connsiteX5" fmla="*/ 0 w 2002700"/>
                  <a:gd name="connsiteY5" fmla="*/ 377632 h 1986120"/>
                  <a:gd name="connsiteX0" fmla="*/ 0 w 2002700"/>
                  <a:gd name="connsiteY0" fmla="*/ 389437 h 1997925"/>
                  <a:gd name="connsiteX1" fmla="*/ 561219 w 2002700"/>
                  <a:gd name="connsiteY1" fmla="*/ 38675 h 1997925"/>
                  <a:gd name="connsiteX2" fmla="*/ 1777728 w 2002700"/>
                  <a:gd name="connsiteY2" fmla="*/ 670289 h 1997925"/>
                  <a:gd name="connsiteX3" fmla="*/ 2002700 w 2002700"/>
                  <a:gd name="connsiteY3" fmla="*/ 1997925 h 1997925"/>
                  <a:gd name="connsiteX4" fmla="*/ 2568 w 2002700"/>
                  <a:gd name="connsiteY4" fmla="*/ 1997925 h 1997925"/>
                  <a:gd name="connsiteX5" fmla="*/ 0 w 2002700"/>
                  <a:gd name="connsiteY5" fmla="*/ 389437 h 1997925"/>
                  <a:gd name="connsiteX0" fmla="*/ 0 w 2002700"/>
                  <a:gd name="connsiteY0" fmla="*/ 392439 h 2000927"/>
                  <a:gd name="connsiteX1" fmla="*/ 561219 w 2002700"/>
                  <a:gd name="connsiteY1" fmla="*/ 41677 h 2000927"/>
                  <a:gd name="connsiteX2" fmla="*/ 1777728 w 2002700"/>
                  <a:gd name="connsiteY2" fmla="*/ 673291 h 2000927"/>
                  <a:gd name="connsiteX3" fmla="*/ 2002700 w 2002700"/>
                  <a:gd name="connsiteY3" fmla="*/ 2000927 h 2000927"/>
                  <a:gd name="connsiteX4" fmla="*/ 2568 w 2002700"/>
                  <a:gd name="connsiteY4" fmla="*/ 2000927 h 2000927"/>
                  <a:gd name="connsiteX5" fmla="*/ 0 w 2002700"/>
                  <a:gd name="connsiteY5" fmla="*/ 392439 h 2000927"/>
                  <a:gd name="connsiteX0" fmla="*/ 0 w 1792243"/>
                  <a:gd name="connsiteY0" fmla="*/ 392439 h 2000927"/>
                  <a:gd name="connsiteX1" fmla="*/ 561219 w 1792243"/>
                  <a:gd name="connsiteY1" fmla="*/ 41677 h 2000927"/>
                  <a:gd name="connsiteX2" fmla="*/ 1777728 w 1792243"/>
                  <a:gd name="connsiteY2" fmla="*/ 673291 h 2000927"/>
                  <a:gd name="connsiteX3" fmla="*/ 1792243 w 1792243"/>
                  <a:gd name="connsiteY3" fmla="*/ 1318755 h 2000927"/>
                  <a:gd name="connsiteX4" fmla="*/ 2568 w 1792243"/>
                  <a:gd name="connsiteY4" fmla="*/ 2000927 h 2000927"/>
                  <a:gd name="connsiteX5" fmla="*/ 0 w 1792243"/>
                  <a:gd name="connsiteY5" fmla="*/ 392439 h 2000927"/>
                  <a:gd name="connsiteX0" fmla="*/ 0 w 1907883"/>
                  <a:gd name="connsiteY0" fmla="*/ 392439 h 2000927"/>
                  <a:gd name="connsiteX1" fmla="*/ 561219 w 1907883"/>
                  <a:gd name="connsiteY1" fmla="*/ 41677 h 2000927"/>
                  <a:gd name="connsiteX2" fmla="*/ 1777728 w 1907883"/>
                  <a:gd name="connsiteY2" fmla="*/ 673291 h 2000927"/>
                  <a:gd name="connsiteX3" fmla="*/ 1792243 w 1907883"/>
                  <a:gd name="connsiteY3" fmla="*/ 1318755 h 2000927"/>
                  <a:gd name="connsiteX4" fmla="*/ 2568 w 1907883"/>
                  <a:gd name="connsiteY4" fmla="*/ 2000927 h 2000927"/>
                  <a:gd name="connsiteX5" fmla="*/ 0 w 1907883"/>
                  <a:gd name="connsiteY5" fmla="*/ 392439 h 2000927"/>
                  <a:gd name="connsiteX0" fmla="*/ 0 w 1923466"/>
                  <a:gd name="connsiteY0" fmla="*/ 392439 h 2000927"/>
                  <a:gd name="connsiteX1" fmla="*/ 561219 w 1923466"/>
                  <a:gd name="connsiteY1" fmla="*/ 41677 h 2000927"/>
                  <a:gd name="connsiteX2" fmla="*/ 1833367 w 1923466"/>
                  <a:gd name="connsiteY2" fmla="*/ 714415 h 2000927"/>
                  <a:gd name="connsiteX3" fmla="*/ 1792243 w 1923466"/>
                  <a:gd name="connsiteY3" fmla="*/ 1318755 h 2000927"/>
                  <a:gd name="connsiteX4" fmla="*/ 2568 w 1923466"/>
                  <a:gd name="connsiteY4" fmla="*/ 2000927 h 2000927"/>
                  <a:gd name="connsiteX5" fmla="*/ 0 w 1923466"/>
                  <a:gd name="connsiteY5" fmla="*/ 392439 h 2000927"/>
                  <a:gd name="connsiteX0" fmla="*/ 0 w 2002971"/>
                  <a:gd name="connsiteY0" fmla="*/ 392439 h 2000927"/>
                  <a:gd name="connsiteX1" fmla="*/ 561219 w 2002971"/>
                  <a:gd name="connsiteY1" fmla="*/ 41677 h 2000927"/>
                  <a:gd name="connsiteX2" fmla="*/ 1833367 w 2002971"/>
                  <a:gd name="connsiteY2" fmla="*/ 714415 h 2000927"/>
                  <a:gd name="connsiteX3" fmla="*/ 1792243 w 2002971"/>
                  <a:gd name="connsiteY3" fmla="*/ 1318755 h 2000927"/>
                  <a:gd name="connsiteX4" fmla="*/ 2568 w 2002971"/>
                  <a:gd name="connsiteY4" fmla="*/ 2000927 h 2000927"/>
                  <a:gd name="connsiteX5" fmla="*/ 0 w 2002971"/>
                  <a:gd name="connsiteY5" fmla="*/ 392439 h 2000927"/>
                  <a:gd name="connsiteX0" fmla="*/ 0 w 2005841"/>
                  <a:gd name="connsiteY0" fmla="*/ 392439 h 2000927"/>
                  <a:gd name="connsiteX1" fmla="*/ 561219 w 2005841"/>
                  <a:gd name="connsiteY1" fmla="*/ 41677 h 2000927"/>
                  <a:gd name="connsiteX2" fmla="*/ 1833367 w 2005841"/>
                  <a:gd name="connsiteY2" fmla="*/ 714415 h 2000927"/>
                  <a:gd name="connsiteX3" fmla="*/ 1792243 w 2005841"/>
                  <a:gd name="connsiteY3" fmla="*/ 1318755 h 2000927"/>
                  <a:gd name="connsiteX4" fmla="*/ 2568 w 2005841"/>
                  <a:gd name="connsiteY4" fmla="*/ 2000927 h 2000927"/>
                  <a:gd name="connsiteX5" fmla="*/ 0 w 2005841"/>
                  <a:gd name="connsiteY5" fmla="*/ 392439 h 2000927"/>
                  <a:gd name="connsiteX0" fmla="*/ 0 w 2010656"/>
                  <a:gd name="connsiteY0" fmla="*/ 392439 h 2000927"/>
                  <a:gd name="connsiteX1" fmla="*/ 561219 w 2010656"/>
                  <a:gd name="connsiteY1" fmla="*/ 41677 h 2000927"/>
                  <a:gd name="connsiteX2" fmla="*/ 1833367 w 2010656"/>
                  <a:gd name="connsiteY2" fmla="*/ 714415 h 2000927"/>
                  <a:gd name="connsiteX3" fmla="*/ 1792243 w 2010656"/>
                  <a:gd name="connsiteY3" fmla="*/ 1318755 h 2000927"/>
                  <a:gd name="connsiteX4" fmla="*/ 2568 w 2010656"/>
                  <a:gd name="connsiteY4" fmla="*/ 2000927 h 2000927"/>
                  <a:gd name="connsiteX5" fmla="*/ 0 w 2010656"/>
                  <a:gd name="connsiteY5" fmla="*/ 392439 h 2000927"/>
                  <a:gd name="connsiteX0" fmla="*/ 0 w 2015507"/>
                  <a:gd name="connsiteY0" fmla="*/ 392439 h 2000927"/>
                  <a:gd name="connsiteX1" fmla="*/ 561219 w 2015507"/>
                  <a:gd name="connsiteY1" fmla="*/ 41677 h 2000927"/>
                  <a:gd name="connsiteX2" fmla="*/ 1833367 w 2015507"/>
                  <a:gd name="connsiteY2" fmla="*/ 714415 h 2000927"/>
                  <a:gd name="connsiteX3" fmla="*/ 1792243 w 2015507"/>
                  <a:gd name="connsiteY3" fmla="*/ 1318755 h 2000927"/>
                  <a:gd name="connsiteX4" fmla="*/ 2568 w 2015507"/>
                  <a:gd name="connsiteY4" fmla="*/ 2000927 h 2000927"/>
                  <a:gd name="connsiteX5" fmla="*/ 0 w 2015507"/>
                  <a:gd name="connsiteY5" fmla="*/ 392439 h 2000927"/>
                  <a:gd name="connsiteX0" fmla="*/ 0 w 2015507"/>
                  <a:gd name="connsiteY0" fmla="*/ 392439 h 2000927"/>
                  <a:gd name="connsiteX1" fmla="*/ 561219 w 2015507"/>
                  <a:gd name="connsiteY1" fmla="*/ 41677 h 2000927"/>
                  <a:gd name="connsiteX2" fmla="*/ 1833367 w 2015507"/>
                  <a:gd name="connsiteY2" fmla="*/ 714415 h 2000927"/>
                  <a:gd name="connsiteX3" fmla="*/ 1792243 w 2015507"/>
                  <a:gd name="connsiteY3" fmla="*/ 1318755 h 2000927"/>
                  <a:gd name="connsiteX4" fmla="*/ 2568 w 2015507"/>
                  <a:gd name="connsiteY4" fmla="*/ 2000927 h 2000927"/>
                  <a:gd name="connsiteX5" fmla="*/ 2418 w 2015507"/>
                  <a:gd name="connsiteY5" fmla="*/ 1531813 h 2000927"/>
                  <a:gd name="connsiteX6" fmla="*/ 0 w 2015507"/>
                  <a:gd name="connsiteY6" fmla="*/ 392439 h 2000927"/>
                  <a:gd name="connsiteX0" fmla="*/ 0 w 2015507"/>
                  <a:gd name="connsiteY0" fmla="*/ 392439 h 1983993"/>
                  <a:gd name="connsiteX1" fmla="*/ 561219 w 2015507"/>
                  <a:gd name="connsiteY1" fmla="*/ 41677 h 1983993"/>
                  <a:gd name="connsiteX2" fmla="*/ 1833367 w 2015507"/>
                  <a:gd name="connsiteY2" fmla="*/ 714415 h 1983993"/>
                  <a:gd name="connsiteX3" fmla="*/ 1792243 w 2015507"/>
                  <a:gd name="connsiteY3" fmla="*/ 1318755 h 1983993"/>
                  <a:gd name="connsiteX4" fmla="*/ 500891 w 2015507"/>
                  <a:gd name="connsiteY4" fmla="*/ 1983993 h 1983993"/>
                  <a:gd name="connsiteX5" fmla="*/ 2418 w 2015507"/>
                  <a:gd name="connsiteY5" fmla="*/ 1531813 h 1983993"/>
                  <a:gd name="connsiteX6" fmla="*/ 0 w 2015507"/>
                  <a:gd name="connsiteY6" fmla="*/ 392439 h 1983993"/>
                  <a:gd name="connsiteX0" fmla="*/ 0 w 2015507"/>
                  <a:gd name="connsiteY0" fmla="*/ 392439 h 1997562"/>
                  <a:gd name="connsiteX1" fmla="*/ 561219 w 2015507"/>
                  <a:gd name="connsiteY1" fmla="*/ 41677 h 1997562"/>
                  <a:gd name="connsiteX2" fmla="*/ 1833367 w 2015507"/>
                  <a:gd name="connsiteY2" fmla="*/ 714415 h 1997562"/>
                  <a:gd name="connsiteX3" fmla="*/ 1792243 w 2015507"/>
                  <a:gd name="connsiteY3" fmla="*/ 1318755 h 1997562"/>
                  <a:gd name="connsiteX4" fmla="*/ 500891 w 2015507"/>
                  <a:gd name="connsiteY4" fmla="*/ 1983993 h 1997562"/>
                  <a:gd name="connsiteX5" fmla="*/ 2418 w 2015507"/>
                  <a:gd name="connsiteY5" fmla="*/ 1531813 h 1997562"/>
                  <a:gd name="connsiteX6" fmla="*/ 0 w 2015507"/>
                  <a:gd name="connsiteY6" fmla="*/ 392439 h 1997562"/>
                  <a:gd name="connsiteX0" fmla="*/ 0 w 2015507"/>
                  <a:gd name="connsiteY0" fmla="*/ 392439 h 2000496"/>
                  <a:gd name="connsiteX1" fmla="*/ 561219 w 2015507"/>
                  <a:gd name="connsiteY1" fmla="*/ 41677 h 2000496"/>
                  <a:gd name="connsiteX2" fmla="*/ 1833367 w 2015507"/>
                  <a:gd name="connsiteY2" fmla="*/ 714415 h 2000496"/>
                  <a:gd name="connsiteX3" fmla="*/ 1792243 w 2015507"/>
                  <a:gd name="connsiteY3" fmla="*/ 1318755 h 2000496"/>
                  <a:gd name="connsiteX4" fmla="*/ 500891 w 2015507"/>
                  <a:gd name="connsiteY4" fmla="*/ 1983993 h 2000496"/>
                  <a:gd name="connsiteX5" fmla="*/ 2418 w 2015507"/>
                  <a:gd name="connsiteY5" fmla="*/ 1531813 h 2000496"/>
                  <a:gd name="connsiteX6" fmla="*/ 0 w 2015507"/>
                  <a:gd name="connsiteY6" fmla="*/ 392439 h 2000496"/>
                  <a:gd name="connsiteX0" fmla="*/ 159 w 2015666"/>
                  <a:gd name="connsiteY0" fmla="*/ 393721 h 2001778"/>
                  <a:gd name="connsiteX1" fmla="*/ 561378 w 2015666"/>
                  <a:gd name="connsiteY1" fmla="*/ 42959 h 2001778"/>
                  <a:gd name="connsiteX2" fmla="*/ 1833526 w 2015666"/>
                  <a:gd name="connsiteY2" fmla="*/ 715697 h 2001778"/>
                  <a:gd name="connsiteX3" fmla="*/ 1792402 w 2015666"/>
                  <a:gd name="connsiteY3" fmla="*/ 1320037 h 2001778"/>
                  <a:gd name="connsiteX4" fmla="*/ 501050 w 2015666"/>
                  <a:gd name="connsiteY4" fmla="*/ 1985275 h 2001778"/>
                  <a:gd name="connsiteX5" fmla="*/ 2577 w 2015666"/>
                  <a:gd name="connsiteY5" fmla="*/ 1533095 h 2001778"/>
                  <a:gd name="connsiteX6" fmla="*/ 159 w 2015666"/>
                  <a:gd name="connsiteY6" fmla="*/ 393721 h 2001778"/>
                  <a:gd name="connsiteX0" fmla="*/ 148 w 2015655"/>
                  <a:gd name="connsiteY0" fmla="*/ 399823 h 2007880"/>
                  <a:gd name="connsiteX1" fmla="*/ 561367 w 2015655"/>
                  <a:gd name="connsiteY1" fmla="*/ 49061 h 2007880"/>
                  <a:gd name="connsiteX2" fmla="*/ 1833515 w 2015655"/>
                  <a:gd name="connsiteY2" fmla="*/ 721799 h 2007880"/>
                  <a:gd name="connsiteX3" fmla="*/ 1792391 w 2015655"/>
                  <a:gd name="connsiteY3" fmla="*/ 1326139 h 2007880"/>
                  <a:gd name="connsiteX4" fmla="*/ 501039 w 2015655"/>
                  <a:gd name="connsiteY4" fmla="*/ 1991377 h 2007880"/>
                  <a:gd name="connsiteX5" fmla="*/ 2566 w 2015655"/>
                  <a:gd name="connsiteY5" fmla="*/ 1539197 h 2007880"/>
                  <a:gd name="connsiteX6" fmla="*/ 148 w 2015655"/>
                  <a:gd name="connsiteY6" fmla="*/ 399823 h 2007880"/>
                  <a:gd name="connsiteX0" fmla="*/ 143 w 2015650"/>
                  <a:gd name="connsiteY0" fmla="*/ 401867 h 2009924"/>
                  <a:gd name="connsiteX1" fmla="*/ 561362 w 2015650"/>
                  <a:gd name="connsiteY1" fmla="*/ 51105 h 2009924"/>
                  <a:gd name="connsiteX2" fmla="*/ 1833510 w 2015650"/>
                  <a:gd name="connsiteY2" fmla="*/ 723843 h 2009924"/>
                  <a:gd name="connsiteX3" fmla="*/ 1792386 w 2015650"/>
                  <a:gd name="connsiteY3" fmla="*/ 1328183 h 2009924"/>
                  <a:gd name="connsiteX4" fmla="*/ 501034 w 2015650"/>
                  <a:gd name="connsiteY4" fmla="*/ 1993421 h 2009924"/>
                  <a:gd name="connsiteX5" fmla="*/ 2561 w 2015650"/>
                  <a:gd name="connsiteY5" fmla="*/ 1541241 h 2009924"/>
                  <a:gd name="connsiteX6" fmla="*/ 143 w 2015650"/>
                  <a:gd name="connsiteY6" fmla="*/ 401867 h 2009924"/>
                  <a:gd name="connsiteX0" fmla="*/ 143 w 2013998"/>
                  <a:gd name="connsiteY0" fmla="*/ 401867 h 2009924"/>
                  <a:gd name="connsiteX1" fmla="*/ 561362 w 2013998"/>
                  <a:gd name="connsiteY1" fmla="*/ 51105 h 2009924"/>
                  <a:gd name="connsiteX2" fmla="*/ 1833510 w 2013998"/>
                  <a:gd name="connsiteY2" fmla="*/ 723843 h 2009924"/>
                  <a:gd name="connsiteX3" fmla="*/ 1792386 w 2013998"/>
                  <a:gd name="connsiteY3" fmla="*/ 1328183 h 2009924"/>
                  <a:gd name="connsiteX4" fmla="*/ 501034 w 2013998"/>
                  <a:gd name="connsiteY4" fmla="*/ 1993421 h 2009924"/>
                  <a:gd name="connsiteX5" fmla="*/ 2561 w 2013998"/>
                  <a:gd name="connsiteY5" fmla="*/ 1541241 h 2009924"/>
                  <a:gd name="connsiteX6" fmla="*/ 143 w 2013998"/>
                  <a:gd name="connsiteY6" fmla="*/ 401867 h 2009924"/>
                  <a:gd name="connsiteX0" fmla="*/ 143 w 2013998"/>
                  <a:gd name="connsiteY0" fmla="*/ 401867 h 2010618"/>
                  <a:gd name="connsiteX1" fmla="*/ 561362 w 2013998"/>
                  <a:gd name="connsiteY1" fmla="*/ 51105 h 2010618"/>
                  <a:gd name="connsiteX2" fmla="*/ 1833510 w 2013998"/>
                  <a:gd name="connsiteY2" fmla="*/ 723843 h 2010618"/>
                  <a:gd name="connsiteX3" fmla="*/ 1792386 w 2013998"/>
                  <a:gd name="connsiteY3" fmla="*/ 1328183 h 2010618"/>
                  <a:gd name="connsiteX4" fmla="*/ 501034 w 2013998"/>
                  <a:gd name="connsiteY4" fmla="*/ 1993421 h 2010618"/>
                  <a:gd name="connsiteX5" fmla="*/ 2561 w 2013998"/>
                  <a:gd name="connsiteY5" fmla="*/ 1541241 h 2010618"/>
                  <a:gd name="connsiteX6" fmla="*/ 143 w 2013998"/>
                  <a:gd name="connsiteY6" fmla="*/ 401867 h 2010618"/>
                  <a:gd name="connsiteX0" fmla="*/ 143 w 2013998"/>
                  <a:gd name="connsiteY0" fmla="*/ 401867 h 2014761"/>
                  <a:gd name="connsiteX1" fmla="*/ 561362 w 2013998"/>
                  <a:gd name="connsiteY1" fmla="*/ 51105 h 2014761"/>
                  <a:gd name="connsiteX2" fmla="*/ 1833510 w 2013998"/>
                  <a:gd name="connsiteY2" fmla="*/ 723843 h 2014761"/>
                  <a:gd name="connsiteX3" fmla="*/ 1792386 w 2013998"/>
                  <a:gd name="connsiteY3" fmla="*/ 1328183 h 2014761"/>
                  <a:gd name="connsiteX4" fmla="*/ 501034 w 2013998"/>
                  <a:gd name="connsiteY4" fmla="*/ 1993421 h 2014761"/>
                  <a:gd name="connsiteX5" fmla="*/ 2561 w 2013998"/>
                  <a:gd name="connsiteY5" fmla="*/ 1618650 h 2014761"/>
                  <a:gd name="connsiteX6" fmla="*/ 143 w 2013998"/>
                  <a:gd name="connsiteY6" fmla="*/ 401867 h 2014761"/>
                  <a:gd name="connsiteX0" fmla="*/ 143 w 2013998"/>
                  <a:gd name="connsiteY0" fmla="*/ 401867 h 2019780"/>
                  <a:gd name="connsiteX1" fmla="*/ 561362 w 2013998"/>
                  <a:gd name="connsiteY1" fmla="*/ 51105 h 2019780"/>
                  <a:gd name="connsiteX2" fmla="*/ 1833510 w 2013998"/>
                  <a:gd name="connsiteY2" fmla="*/ 723843 h 2019780"/>
                  <a:gd name="connsiteX3" fmla="*/ 1792386 w 2013998"/>
                  <a:gd name="connsiteY3" fmla="*/ 1328183 h 2019780"/>
                  <a:gd name="connsiteX4" fmla="*/ 501034 w 2013998"/>
                  <a:gd name="connsiteY4" fmla="*/ 1993421 h 2019780"/>
                  <a:gd name="connsiteX5" fmla="*/ 2561 w 2013998"/>
                  <a:gd name="connsiteY5" fmla="*/ 1618650 h 2019780"/>
                  <a:gd name="connsiteX6" fmla="*/ 143 w 2013998"/>
                  <a:gd name="connsiteY6" fmla="*/ 401867 h 2019780"/>
                  <a:gd name="connsiteX0" fmla="*/ 143 w 2013998"/>
                  <a:gd name="connsiteY0" fmla="*/ 401867 h 2015409"/>
                  <a:gd name="connsiteX1" fmla="*/ 561362 w 2013998"/>
                  <a:gd name="connsiteY1" fmla="*/ 51105 h 2015409"/>
                  <a:gd name="connsiteX2" fmla="*/ 1833510 w 2013998"/>
                  <a:gd name="connsiteY2" fmla="*/ 723843 h 2015409"/>
                  <a:gd name="connsiteX3" fmla="*/ 1792386 w 2013998"/>
                  <a:gd name="connsiteY3" fmla="*/ 1328183 h 2015409"/>
                  <a:gd name="connsiteX4" fmla="*/ 498615 w 2013998"/>
                  <a:gd name="connsiteY4" fmla="*/ 1988583 h 2015409"/>
                  <a:gd name="connsiteX5" fmla="*/ 2561 w 2013998"/>
                  <a:gd name="connsiteY5" fmla="*/ 1618650 h 2015409"/>
                  <a:gd name="connsiteX6" fmla="*/ 143 w 2013998"/>
                  <a:gd name="connsiteY6" fmla="*/ 401867 h 2015409"/>
                  <a:gd name="connsiteX0" fmla="*/ 143 w 2013998"/>
                  <a:gd name="connsiteY0" fmla="*/ 401867 h 2014498"/>
                  <a:gd name="connsiteX1" fmla="*/ 561362 w 2013998"/>
                  <a:gd name="connsiteY1" fmla="*/ 51105 h 2014498"/>
                  <a:gd name="connsiteX2" fmla="*/ 1833510 w 2013998"/>
                  <a:gd name="connsiteY2" fmla="*/ 723843 h 2014498"/>
                  <a:gd name="connsiteX3" fmla="*/ 1792386 w 2013998"/>
                  <a:gd name="connsiteY3" fmla="*/ 1328183 h 2014498"/>
                  <a:gd name="connsiteX4" fmla="*/ 498615 w 2013998"/>
                  <a:gd name="connsiteY4" fmla="*/ 1988583 h 2014498"/>
                  <a:gd name="connsiteX5" fmla="*/ 2561 w 2013998"/>
                  <a:gd name="connsiteY5" fmla="*/ 1618650 h 2014498"/>
                  <a:gd name="connsiteX6" fmla="*/ 143 w 2013998"/>
                  <a:gd name="connsiteY6" fmla="*/ 401867 h 2014498"/>
                  <a:gd name="connsiteX0" fmla="*/ 143 w 2013998"/>
                  <a:gd name="connsiteY0" fmla="*/ 401867 h 2019098"/>
                  <a:gd name="connsiteX1" fmla="*/ 561362 w 2013998"/>
                  <a:gd name="connsiteY1" fmla="*/ 51105 h 2019098"/>
                  <a:gd name="connsiteX2" fmla="*/ 1833510 w 2013998"/>
                  <a:gd name="connsiteY2" fmla="*/ 723843 h 2019098"/>
                  <a:gd name="connsiteX3" fmla="*/ 1792386 w 2013998"/>
                  <a:gd name="connsiteY3" fmla="*/ 1328183 h 2019098"/>
                  <a:gd name="connsiteX4" fmla="*/ 498615 w 2013998"/>
                  <a:gd name="connsiteY4" fmla="*/ 1988583 h 2019098"/>
                  <a:gd name="connsiteX5" fmla="*/ 2561 w 2013998"/>
                  <a:gd name="connsiteY5" fmla="*/ 1618650 h 2019098"/>
                  <a:gd name="connsiteX6" fmla="*/ 143 w 2013998"/>
                  <a:gd name="connsiteY6" fmla="*/ 401867 h 2019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3998" h="2019098">
                    <a:moveTo>
                      <a:pt x="143" y="401867"/>
                    </a:moveTo>
                    <a:cubicBezTo>
                      <a:pt x="-7115" y="59974"/>
                      <a:pt x="263821" y="-85974"/>
                      <a:pt x="561362" y="51105"/>
                    </a:cubicBezTo>
                    <a:lnTo>
                      <a:pt x="1833510" y="723843"/>
                    </a:lnTo>
                    <a:cubicBezTo>
                      <a:pt x="2104442" y="883360"/>
                      <a:pt x="2053643" y="1185600"/>
                      <a:pt x="1792386" y="1328183"/>
                    </a:cubicBezTo>
                    <a:lnTo>
                      <a:pt x="498615" y="1988583"/>
                    </a:lnTo>
                    <a:cubicBezTo>
                      <a:pt x="240532" y="2091855"/>
                      <a:pt x="-7872" y="1924195"/>
                      <a:pt x="2561" y="1618650"/>
                    </a:cubicBezTo>
                    <a:lnTo>
                      <a:pt x="143" y="401867"/>
                    </a:lnTo>
                    <a:close/>
                  </a:path>
                </a:pathLst>
              </a:custGeom>
              <a:gradFill flip="none" rotWithShape="1">
                <a:gsLst>
                  <a:gs pos="100000">
                    <a:schemeClr val="accent5"/>
                  </a:gs>
                  <a:gs pos="0">
                    <a:schemeClr val="accent2"/>
                  </a:gs>
                </a:gsLst>
                <a:lin ang="189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6" name="Rectangle 4"/>
              <p:cNvSpPr/>
              <p:nvPr/>
            </p:nvSpPr>
            <p:spPr>
              <a:xfrm>
                <a:off x="2187772" y="3239096"/>
                <a:ext cx="2460527" cy="2453683"/>
              </a:xfrm>
              <a:custGeom>
                <a:avLst/>
                <a:gdLst>
                  <a:gd name="connsiteX0" fmla="*/ 0 w 2000132"/>
                  <a:gd name="connsiteY0" fmla="*/ 0 h 2000132"/>
                  <a:gd name="connsiteX1" fmla="*/ 2000132 w 2000132"/>
                  <a:gd name="connsiteY1" fmla="*/ 0 h 2000132"/>
                  <a:gd name="connsiteX2" fmla="*/ 2000132 w 2000132"/>
                  <a:gd name="connsiteY2" fmla="*/ 2000132 h 2000132"/>
                  <a:gd name="connsiteX3" fmla="*/ 0 w 2000132"/>
                  <a:gd name="connsiteY3" fmla="*/ 2000132 h 2000132"/>
                  <a:gd name="connsiteX4" fmla="*/ 0 w 2000132"/>
                  <a:gd name="connsiteY4" fmla="*/ 0 h 2000132"/>
                  <a:gd name="connsiteX0" fmla="*/ 2568 w 2002700"/>
                  <a:gd name="connsiteY0" fmla="*/ 0 h 2000132"/>
                  <a:gd name="connsiteX1" fmla="*/ 2002700 w 2002700"/>
                  <a:gd name="connsiteY1" fmla="*/ 0 h 2000132"/>
                  <a:gd name="connsiteX2" fmla="*/ 2002700 w 2002700"/>
                  <a:gd name="connsiteY2" fmla="*/ 2000132 h 2000132"/>
                  <a:gd name="connsiteX3" fmla="*/ 2568 w 2002700"/>
                  <a:gd name="connsiteY3" fmla="*/ 2000132 h 2000132"/>
                  <a:gd name="connsiteX4" fmla="*/ 0 w 2002700"/>
                  <a:gd name="connsiteY4" fmla="*/ 391644 h 2000132"/>
                  <a:gd name="connsiteX5" fmla="*/ 2568 w 2002700"/>
                  <a:gd name="connsiteY5" fmla="*/ 0 h 2000132"/>
                  <a:gd name="connsiteX0" fmla="*/ 2568 w 2002700"/>
                  <a:gd name="connsiteY0" fmla="*/ 2661 h 2002793"/>
                  <a:gd name="connsiteX1" fmla="*/ 645885 w 2002700"/>
                  <a:gd name="connsiteY1" fmla="*/ 0 h 2002793"/>
                  <a:gd name="connsiteX2" fmla="*/ 2002700 w 2002700"/>
                  <a:gd name="connsiteY2" fmla="*/ 2661 h 2002793"/>
                  <a:gd name="connsiteX3" fmla="*/ 2002700 w 2002700"/>
                  <a:gd name="connsiteY3" fmla="*/ 2002793 h 2002793"/>
                  <a:gd name="connsiteX4" fmla="*/ 2568 w 2002700"/>
                  <a:gd name="connsiteY4" fmla="*/ 2002793 h 2002793"/>
                  <a:gd name="connsiteX5" fmla="*/ 0 w 2002700"/>
                  <a:gd name="connsiteY5" fmla="*/ 394305 h 2002793"/>
                  <a:gd name="connsiteX6" fmla="*/ 2568 w 2002700"/>
                  <a:gd name="connsiteY6" fmla="*/ 2661 h 2002793"/>
                  <a:gd name="connsiteX0" fmla="*/ 0 w 2002700"/>
                  <a:gd name="connsiteY0" fmla="*/ 394305 h 2002793"/>
                  <a:gd name="connsiteX1" fmla="*/ 645885 w 2002700"/>
                  <a:gd name="connsiteY1" fmla="*/ 0 h 2002793"/>
                  <a:gd name="connsiteX2" fmla="*/ 2002700 w 2002700"/>
                  <a:gd name="connsiteY2" fmla="*/ 2661 h 2002793"/>
                  <a:gd name="connsiteX3" fmla="*/ 2002700 w 2002700"/>
                  <a:gd name="connsiteY3" fmla="*/ 2002793 h 2002793"/>
                  <a:gd name="connsiteX4" fmla="*/ 2568 w 2002700"/>
                  <a:gd name="connsiteY4" fmla="*/ 2002793 h 2002793"/>
                  <a:gd name="connsiteX5" fmla="*/ 0 w 2002700"/>
                  <a:gd name="connsiteY5" fmla="*/ 394305 h 2002793"/>
                  <a:gd name="connsiteX0" fmla="*/ 0 w 2002700"/>
                  <a:gd name="connsiteY0" fmla="*/ 394305 h 2002793"/>
                  <a:gd name="connsiteX1" fmla="*/ 645885 w 2002700"/>
                  <a:gd name="connsiteY1" fmla="*/ 0 h 2002793"/>
                  <a:gd name="connsiteX2" fmla="*/ 2002700 w 2002700"/>
                  <a:gd name="connsiteY2" fmla="*/ 2661 h 2002793"/>
                  <a:gd name="connsiteX3" fmla="*/ 2002700 w 2002700"/>
                  <a:gd name="connsiteY3" fmla="*/ 2002793 h 2002793"/>
                  <a:gd name="connsiteX4" fmla="*/ 2568 w 2002700"/>
                  <a:gd name="connsiteY4" fmla="*/ 2002793 h 2002793"/>
                  <a:gd name="connsiteX5" fmla="*/ 0 w 2002700"/>
                  <a:gd name="connsiteY5" fmla="*/ 394305 h 2002793"/>
                  <a:gd name="connsiteX0" fmla="*/ 0 w 2002700"/>
                  <a:gd name="connsiteY0" fmla="*/ 416636 h 2025124"/>
                  <a:gd name="connsiteX1" fmla="*/ 645885 w 2002700"/>
                  <a:gd name="connsiteY1" fmla="*/ 22331 h 2025124"/>
                  <a:gd name="connsiteX2" fmla="*/ 2002700 w 2002700"/>
                  <a:gd name="connsiteY2" fmla="*/ 24992 h 2025124"/>
                  <a:gd name="connsiteX3" fmla="*/ 2002700 w 2002700"/>
                  <a:gd name="connsiteY3" fmla="*/ 2025124 h 2025124"/>
                  <a:gd name="connsiteX4" fmla="*/ 2568 w 2002700"/>
                  <a:gd name="connsiteY4" fmla="*/ 2025124 h 2025124"/>
                  <a:gd name="connsiteX5" fmla="*/ 0 w 2002700"/>
                  <a:gd name="connsiteY5" fmla="*/ 416636 h 2025124"/>
                  <a:gd name="connsiteX0" fmla="*/ 0 w 2002700"/>
                  <a:gd name="connsiteY0" fmla="*/ 416636 h 2025124"/>
                  <a:gd name="connsiteX1" fmla="*/ 645885 w 2002700"/>
                  <a:gd name="connsiteY1" fmla="*/ 22331 h 2025124"/>
                  <a:gd name="connsiteX2" fmla="*/ 1777728 w 2002700"/>
                  <a:gd name="connsiteY2" fmla="*/ 697488 h 2025124"/>
                  <a:gd name="connsiteX3" fmla="*/ 2002700 w 2002700"/>
                  <a:gd name="connsiteY3" fmla="*/ 2025124 h 2025124"/>
                  <a:gd name="connsiteX4" fmla="*/ 2568 w 2002700"/>
                  <a:gd name="connsiteY4" fmla="*/ 2025124 h 2025124"/>
                  <a:gd name="connsiteX5" fmla="*/ 0 w 2002700"/>
                  <a:gd name="connsiteY5" fmla="*/ 416636 h 2025124"/>
                  <a:gd name="connsiteX0" fmla="*/ 0 w 2002700"/>
                  <a:gd name="connsiteY0" fmla="*/ 377632 h 1986120"/>
                  <a:gd name="connsiteX1" fmla="*/ 561219 w 2002700"/>
                  <a:gd name="connsiteY1" fmla="*/ 26870 h 1986120"/>
                  <a:gd name="connsiteX2" fmla="*/ 1777728 w 2002700"/>
                  <a:gd name="connsiteY2" fmla="*/ 658484 h 1986120"/>
                  <a:gd name="connsiteX3" fmla="*/ 2002700 w 2002700"/>
                  <a:gd name="connsiteY3" fmla="*/ 1986120 h 1986120"/>
                  <a:gd name="connsiteX4" fmla="*/ 2568 w 2002700"/>
                  <a:gd name="connsiteY4" fmla="*/ 1986120 h 1986120"/>
                  <a:gd name="connsiteX5" fmla="*/ 0 w 2002700"/>
                  <a:gd name="connsiteY5" fmla="*/ 377632 h 1986120"/>
                  <a:gd name="connsiteX0" fmla="*/ 0 w 2002700"/>
                  <a:gd name="connsiteY0" fmla="*/ 389437 h 1997925"/>
                  <a:gd name="connsiteX1" fmla="*/ 561219 w 2002700"/>
                  <a:gd name="connsiteY1" fmla="*/ 38675 h 1997925"/>
                  <a:gd name="connsiteX2" fmla="*/ 1777728 w 2002700"/>
                  <a:gd name="connsiteY2" fmla="*/ 670289 h 1997925"/>
                  <a:gd name="connsiteX3" fmla="*/ 2002700 w 2002700"/>
                  <a:gd name="connsiteY3" fmla="*/ 1997925 h 1997925"/>
                  <a:gd name="connsiteX4" fmla="*/ 2568 w 2002700"/>
                  <a:gd name="connsiteY4" fmla="*/ 1997925 h 1997925"/>
                  <a:gd name="connsiteX5" fmla="*/ 0 w 2002700"/>
                  <a:gd name="connsiteY5" fmla="*/ 389437 h 1997925"/>
                  <a:gd name="connsiteX0" fmla="*/ 0 w 2002700"/>
                  <a:gd name="connsiteY0" fmla="*/ 392439 h 2000927"/>
                  <a:gd name="connsiteX1" fmla="*/ 561219 w 2002700"/>
                  <a:gd name="connsiteY1" fmla="*/ 41677 h 2000927"/>
                  <a:gd name="connsiteX2" fmla="*/ 1777728 w 2002700"/>
                  <a:gd name="connsiteY2" fmla="*/ 673291 h 2000927"/>
                  <a:gd name="connsiteX3" fmla="*/ 2002700 w 2002700"/>
                  <a:gd name="connsiteY3" fmla="*/ 2000927 h 2000927"/>
                  <a:gd name="connsiteX4" fmla="*/ 2568 w 2002700"/>
                  <a:gd name="connsiteY4" fmla="*/ 2000927 h 2000927"/>
                  <a:gd name="connsiteX5" fmla="*/ 0 w 2002700"/>
                  <a:gd name="connsiteY5" fmla="*/ 392439 h 2000927"/>
                  <a:gd name="connsiteX0" fmla="*/ 0 w 1792243"/>
                  <a:gd name="connsiteY0" fmla="*/ 392439 h 2000927"/>
                  <a:gd name="connsiteX1" fmla="*/ 561219 w 1792243"/>
                  <a:gd name="connsiteY1" fmla="*/ 41677 h 2000927"/>
                  <a:gd name="connsiteX2" fmla="*/ 1777728 w 1792243"/>
                  <a:gd name="connsiteY2" fmla="*/ 673291 h 2000927"/>
                  <a:gd name="connsiteX3" fmla="*/ 1792243 w 1792243"/>
                  <a:gd name="connsiteY3" fmla="*/ 1318755 h 2000927"/>
                  <a:gd name="connsiteX4" fmla="*/ 2568 w 1792243"/>
                  <a:gd name="connsiteY4" fmla="*/ 2000927 h 2000927"/>
                  <a:gd name="connsiteX5" fmla="*/ 0 w 1792243"/>
                  <a:gd name="connsiteY5" fmla="*/ 392439 h 2000927"/>
                  <a:gd name="connsiteX0" fmla="*/ 0 w 1907883"/>
                  <a:gd name="connsiteY0" fmla="*/ 392439 h 2000927"/>
                  <a:gd name="connsiteX1" fmla="*/ 561219 w 1907883"/>
                  <a:gd name="connsiteY1" fmla="*/ 41677 h 2000927"/>
                  <a:gd name="connsiteX2" fmla="*/ 1777728 w 1907883"/>
                  <a:gd name="connsiteY2" fmla="*/ 673291 h 2000927"/>
                  <a:gd name="connsiteX3" fmla="*/ 1792243 w 1907883"/>
                  <a:gd name="connsiteY3" fmla="*/ 1318755 h 2000927"/>
                  <a:gd name="connsiteX4" fmla="*/ 2568 w 1907883"/>
                  <a:gd name="connsiteY4" fmla="*/ 2000927 h 2000927"/>
                  <a:gd name="connsiteX5" fmla="*/ 0 w 1907883"/>
                  <a:gd name="connsiteY5" fmla="*/ 392439 h 2000927"/>
                  <a:gd name="connsiteX0" fmla="*/ 0 w 1923466"/>
                  <a:gd name="connsiteY0" fmla="*/ 392439 h 2000927"/>
                  <a:gd name="connsiteX1" fmla="*/ 561219 w 1923466"/>
                  <a:gd name="connsiteY1" fmla="*/ 41677 h 2000927"/>
                  <a:gd name="connsiteX2" fmla="*/ 1833367 w 1923466"/>
                  <a:gd name="connsiteY2" fmla="*/ 714415 h 2000927"/>
                  <a:gd name="connsiteX3" fmla="*/ 1792243 w 1923466"/>
                  <a:gd name="connsiteY3" fmla="*/ 1318755 h 2000927"/>
                  <a:gd name="connsiteX4" fmla="*/ 2568 w 1923466"/>
                  <a:gd name="connsiteY4" fmla="*/ 2000927 h 2000927"/>
                  <a:gd name="connsiteX5" fmla="*/ 0 w 1923466"/>
                  <a:gd name="connsiteY5" fmla="*/ 392439 h 2000927"/>
                  <a:gd name="connsiteX0" fmla="*/ 0 w 2002971"/>
                  <a:gd name="connsiteY0" fmla="*/ 392439 h 2000927"/>
                  <a:gd name="connsiteX1" fmla="*/ 561219 w 2002971"/>
                  <a:gd name="connsiteY1" fmla="*/ 41677 h 2000927"/>
                  <a:gd name="connsiteX2" fmla="*/ 1833367 w 2002971"/>
                  <a:gd name="connsiteY2" fmla="*/ 714415 h 2000927"/>
                  <a:gd name="connsiteX3" fmla="*/ 1792243 w 2002971"/>
                  <a:gd name="connsiteY3" fmla="*/ 1318755 h 2000927"/>
                  <a:gd name="connsiteX4" fmla="*/ 2568 w 2002971"/>
                  <a:gd name="connsiteY4" fmla="*/ 2000927 h 2000927"/>
                  <a:gd name="connsiteX5" fmla="*/ 0 w 2002971"/>
                  <a:gd name="connsiteY5" fmla="*/ 392439 h 2000927"/>
                  <a:gd name="connsiteX0" fmla="*/ 0 w 2005841"/>
                  <a:gd name="connsiteY0" fmla="*/ 392439 h 2000927"/>
                  <a:gd name="connsiteX1" fmla="*/ 561219 w 2005841"/>
                  <a:gd name="connsiteY1" fmla="*/ 41677 h 2000927"/>
                  <a:gd name="connsiteX2" fmla="*/ 1833367 w 2005841"/>
                  <a:gd name="connsiteY2" fmla="*/ 714415 h 2000927"/>
                  <a:gd name="connsiteX3" fmla="*/ 1792243 w 2005841"/>
                  <a:gd name="connsiteY3" fmla="*/ 1318755 h 2000927"/>
                  <a:gd name="connsiteX4" fmla="*/ 2568 w 2005841"/>
                  <a:gd name="connsiteY4" fmla="*/ 2000927 h 2000927"/>
                  <a:gd name="connsiteX5" fmla="*/ 0 w 2005841"/>
                  <a:gd name="connsiteY5" fmla="*/ 392439 h 2000927"/>
                  <a:gd name="connsiteX0" fmla="*/ 0 w 2010656"/>
                  <a:gd name="connsiteY0" fmla="*/ 392439 h 2000927"/>
                  <a:gd name="connsiteX1" fmla="*/ 561219 w 2010656"/>
                  <a:gd name="connsiteY1" fmla="*/ 41677 h 2000927"/>
                  <a:gd name="connsiteX2" fmla="*/ 1833367 w 2010656"/>
                  <a:gd name="connsiteY2" fmla="*/ 714415 h 2000927"/>
                  <a:gd name="connsiteX3" fmla="*/ 1792243 w 2010656"/>
                  <a:gd name="connsiteY3" fmla="*/ 1318755 h 2000927"/>
                  <a:gd name="connsiteX4" fmla="*/ 2568 w 2010656"/>
                  <a:gd name="connsiteY4" fmla="*/ 2000927 h 2000927"/>
                  <a:gd name="connsiteX5" fmla="*/ 0 w 2010656"/>
                  <a:gd name="connsiteY5" fmla="*/ 392439 h 2000927"/>
                  <a:gd name="connsiteX0" fmla="*/ 0 w 2015507"/>
                  <a:gd name="connsiteY0" fmla="*/ 392439 h 2000927"/>
                  <a:gd name="connsiteX1" fmla="*/ 561219 w 2015507"/>
                  <a:gd name="connsiteY1" fmla="*/ 41677 h 2000927"/>
                  <a:gd name="connsiteX2" fmla="*/ 1833367 w 2015507"/>
                  <a:gd name="connsiteY2" fmla="*/ 714415 h 2000927"/>
                  <a:gd name="connsiteX3" fmla="*/ 1792243 w 2015507"/>
                  <a:gd name="connsiteY3" fmla="*/ 1318755 h 2000927"/>
                  <a:gd name="connsiteX4" fmla="*/ 2568 w 2015507"/>
                  <a:gd name="connsiteY4" fmla="*/ 2000927 h 2000927"/>
                  <a:gd name="connsiteX5" fmla="*/ 0 w 2015507"/>
                  <a:gd name="connsiteY5" fmla="*/ 392439 h 2000927"/>
                  <a:gd name="connsiteX0" fmla="*/ 0 w 2015507"/>
                  <a:gd name="connsiteY0" fmla="*/ 392439 h 2000927"/>
                  <a:gd name="connsiteX1" fmla="*/ 561219 w 2015507"/>
                  <a:gd name="connsiteY1" fmla="*/ 41677 h 2000927"/>
                  <a:gd name="connsiteX2" fmla="*/ 1833367 w 2015507"/>
                  <a:gd name="connsiteY2" fmla="*/ 714415 h 2000927"/>
                  <a:gd name="connsiteX3" fmla="*/ 1792243 w 2015507"/>
                  <a:gd name="connsiteY3" fmla="*/ 1318755 h 2000927"/>
                  <a:gd name="connsiteX4" fmla="*/ 2568 w 2015507"/>
                  <a:gd name="connsiteY4" fmla="*/ 2000927 h 2000927"/>
                  <a:gd name="connsiteX5" fmla="*/ 2418 w 2015507"/>
                  <a:gd name="connsiteY5" fmla="*/ 1531813 h 2000927"/>
                  <a:gd name="connsiteX6" fmla="*/ 0 w 2015507"/>
                  <a:gd name="connsiteY6" fmla="*/ 392439 h 2000927"/>
                  <a:gd name="connsiteX0" fmla="*/ 0 w 2015507"/>
                  <a:gd name="connsiteY0" fmla="*/ 392439 h 1983993"/>
                  <a:gd name="connsiteX1" fmla="*/ 561219 w 2015507"/>
                  <a:gd name="connsiteY1" fmla="*/ 41677 h 1983993"/>
                  <a:gd name="connsiteX2" fmla="*/ 1833367 w 2015507"/>
                  <a:gd name="connsiteY2" fmla="*/ 714415 h 1983993"/>
                  <a:gd name="connsiteX3" fmla="*/ 1792243 w 2015507"/>
                  <a:gd name="connsiteY3" fmla="*/ 1318755 h 1983993"/>
                  <a:gd name="connsiteX4" fmla="*/ 500891 w 2015507"/>
                  <a:gd name="connsiteY4" fmla="*/ 1983993 h 1983993"/>
                  <a:gd name="connsiteX5" fmla="*/ 2418 w 2015507"/>
                  <a:gd name="connsiteY5" fmla="*/ 1531813 h 1983993"/>
                  <a:gd name="connsiteX6" fmla="*/ 0 w 2015507"/>
                  <a:gd name="connsiteY6" fmla="*/ 392439 h 1983993"/>
                  <a:gd name="connsiteX0" fmla="*/ 0 w 2015507"/>
                  <a:gd name="connsiteY0" fmla="*/ 392439 h 1997562"/>
                  <a:gd name="connsiteX1" fmla="*/ 561219 w 2015507"/>
                  <a:gd name="connsiteY1" fmla="*/ 41677 h 1997562"/>
                  <a:gd name="connsiteX2" fmla="*/ 1833367 w 2015507"/>
                  <a:gd name="connsiteY2" fmla="*/ 714415 h 1997562"/>
                  <a:gd name="connsiteX3" fmla="*/ 1792243 w 2015507"/>
                  <a:gd name="connsiteY3" fmla="*/ 1318755 h 1997562"/>
                  <a:gd name="connsiteX4" fmla="*/ 500891 w 2015507"/>
                  <a:gd name="connsiteY4" fmla="*/ 1983993 h 1997562"/>
                  <a:gd name="connsiteX5" fmla="*/ 2418 w 2015507"/>
                  <a:gd name="connsiteY5" fmla="*/ 1531813 h 1997562"/>
                  <a:gd name="connsiteX6" fmla="*/ 0 w 2015507"/>
                  <a:gd name="connsiteY6" fmla="*/ 392439 h 1997562"/>
                  <a:gd name="connsiteX0" fmla="*/ 0 w 2015507"/>
                  <a:gd name="connsiteY0" fmla="*/ 392439 h 2000496"/>
                  <a:gd name="connsiteX1" fmla="*/ 561219 w 2015507"/>
                  <a:gd name="connsiteY1" fmla="*/ 41677 h 2000496"/>
                  <a:gd name="connsiteX2" fmla="*/ 1833367 w 2015507"/>
                  <a:gd name="connsiteY2" fmla="*/ 714415 h 2000496"/>
                  <a:gd name="connsiteX3" fmla="*/ 1792243 w 2015507"/>
                  <a:gd name="connsiteY3" fmla="*/ 1318755 h 2000496"/>
                  <a:gd name="connsiteX4" fmla="*/ 500891 w 2015507"/>
                  <a:gd name="connsiteY4" fmla="*/ 1983993 h 2000496"/>
                  <a:gd name="connsiteX5" fmla="*/ 2418 w 2015507"/>
                  <a:gd name="connsiteY5" fmla="*/ 1531813 h 2000496"/>
                  <a:gd name="connsiteX6" fmla="*/ 0 w 2015507"/>
                  <a:gd name="connsiteY6" fmla="*/ 392439 h 2000496"/>
                  <a:gd name="connsiteX0" fmla="*/ 159 w 2015666"/>
                  <a:gd name="connsiteY0" fmla="*/ 393721 h 2001778"/>
                  <a:gd name="connsiteX1" fmla="*/ 561378 w 2015666"/>
                  <a:gd name="connsiteY1" fmla="*/ 42959 h 2001778"/>
                  <a:gd name="connsiteX2" fmla="*/ 1833526 w 2015666"/>
                  <a:gd name="connsiteY2" fmla="*/ 715697 h 2001778"/>
                  <a:gd name="connsiteX3" fmla="*/ 1792402 w 2015666"/>
                  <a:gd name="connsiteY3" fmla="*/ 1320037 h 2001778"/>
                  <a:gd name="connsiteX4" fmla="*/ 501050 w 2015666"/>
                  <a:gd name="connsiteY4" fmla="*/ 1985275 h 2001778"/>
                  <a:gd name="connsiteX5" fmla="*/ 2577 w 2015666"/>
                  <a:gd name="connsiteY5" fmla="*/ 1533095 h 2001778"/>
                  <a:gd name="connsiteX6" fmla="*/ 159 w 2015666"/>
                  <a:gd name="connsiteY6" fmla="*/ 393721 h 2001778"/>
                  <a:gd name="connsiteX0" fmla="*/ 148 w 2015655"/>
                  <a:gd name="connsiteY0" fmla="*/ 399823 h 2007880"/>
                  <a:gd name="connsiteX1" fmla="*/ 561367 w 2015655"/>
                  <a:gd name="connsiteY1" fmla="*/ 49061 h 2007880"/>
                  <a:gd name="connsiteX2" fmla="*/ 1833515 w 2015655"/>
                  <a:gd name="connsiteY2" fmla="*/ 721799 h 2007880"/>
                  <a:gd name="connsiteX3" fmla="*/ 1792391 w 2015655"/>
                  <a:gd name="connsiteY3" fmla="*/ 1326139 h 2007880"/>
                  <a:gd name="connsiteX4" fmla="*/ 501039 w 2015655"/>
                  <a:gd name="connsiteY4" fmla="*/ 1991377 h 2007880"/>
                  <a:gd name="connsiteX5" fmla="*/ 2566 w 2015655"/>
                  <a:gd name="connsiteY5" fmla="*/ 1539197 h 2007880"/>
                  <a:gd name="connsiteX6" fmla="*/ 148 w 2015655"/>
                  <a:gd name="connsiteY6" fmla="*/ 399823 h 2007880"/>
                  <a:gd name="connsiteX0" fmla="*/ 143 w 2015650"/>
                  <a:gd name="connsiteY0" fmla="*/ 401867 h 2009924"/>
                  <a:gd name="connsiteX1" fmla="*/ 561362 w 2015650"/>
                  <a:gd name="connsiteY1" fmla="*/ 51105 h 2009924"/>
                  <a:gd name="connsiteX2" fmla="*/ 1833510 w 2015650"/>
                  <a:gd name="connsiteY2" fmla="*/ 723843 h 2009924"/>
                  <a:gd name="connsiteX3" fmla="*/ 1792386 w 2015650"/>
                  <a:gd name="connsiteY3" fmla="*/ 1328183 h 2009924"/>
                  <a:gd name="connsiteX4" fmla="*/ 501034 w 2015650"/>
                  <a:gd name="connsiteY4" fmla="*/ 1993421 h 2009924"/>
                  <a:gd name="connsiteX5" fmla="*/ 2561 w 2015650"/>
                  <a:gd name="connsiteY5" fmla="*/ 1541241 h 2009924"/>
                  <a:gd name="connsiteX6" fmla="*/ 143 w 2015650"/>
                  <a:gd name="connsiteY6" fmla="*/ 401867 h 2009924"/>
                  <a:gd name="connsiteX0" fmla="*/ 143 w 2013998"/>
                  <a:gd name="connsiteY0" fmla="*/ 401867 h 2009924"/>
                  <a:gd name="connsiteX1" fmla="*/ 561362 w 2013998"/>
                  <a:gd name="connsiteY1" fmla="*/ 51105 h 2009924"/>
                  <a:gd name="connsiteX2" fmla="*/ 1833510 w 2013998"/>
                  <a:gd name="connsiteY2" fmla="*/ 723843 h 2009924"/>
                  <a:gd name="connsiteX3" fmla="*/ 1792386 w 2013998"/>
                  <a:gd name="connsiteY3" fmla="*/ 1328183 h 2009924"/>
                  <a:gd name="connsiteX4" fmla="*/ 501034 w 2013998"/>
                  <a:gd name="connsiteY4" fmla="*/ 1993421 h 2009924"/>
                  <a:gd name="connsiteX5" fmla="*/ 2561 w 2013998"/>
                  <a:gd name="connsiteY5" fmla="*/ 1541241 h 2009924"/>
                  <a:gd name="connsiteX6" fmla="*/ 143 w 2013998"/>
                  <a:gd name="connsiteY6" fmla="*/ 401867 h 2009924"/>
                  <a:gd name="connsiteX0" fmla="*/ 143 w 2013998"/>
                  <a:gd name="connsiteY0" fmla="*/ 401867 h 2010618"/>
                  <a:gd name="connsiteX1" fmla="*/ 561362 w 2013998"/>
                  <a:gd name="connsiteY1" fmla="*/ 51105 h 2010618"/>
                  <a:gd name="connsiteX2" fmla="*/ 1833510 w 2013998"/>
                  <a:gd name="connsiteY2" fmla="*/ 723843 h 2010618"/>
                  <a:gd name="connsiteX3" fmla="*/ 1792386 w 2013998"/>
                  <a:gd name="connsiteY3" fmla="*/ 1328183 h 2010618"/>
                  <a:gd name="connsiteX4" fmla="*/ 501034 w 2013998"/>
                  <a:gd name="connsiteY4" fmla="*/ 1993421 h 2010618"/>
                  <a:gd name="connsiteX5" fmla="*/ 2561 w 2013998"/>
                  <a:gd name="connsiteY5" fmla="*/ 1541241 h 2010618"/>
                  <a:gd name="connsiteX6" fmla="*/ 143 w 2013998"/>
                  <a:gd name="connsiteY6" fmla="*/ 401867 h 2010618"/>
                  <a:gd name="connsiteX0" fmla="*/ 143 w 2013998"/>
                  <a:gd name="connsiteY0" fmla="*/ 401867 h 2014761"/>
                  <a:gd name="connsiteX1" fmla="*/ 561362 w 2013998"/>
                  <a:gd name="connsiteY1" fmla="*/ 51105 h 2014761"/>
                  <a:gd name="connsiteX2" fmla="*/ 1833510 w 2013998"/>
                  <a:gd name="connsiteY2" fmla="*/ 723843 h 2014761"/>
                  <a:gd name="connsiteX3" fmla="*/ 1792386 w 2013998"/>
                  <a:gd name="connsiteY3" fmla="*/ 1328183 h 2014761"/>
                  <a:gd name="connsiteX4" fmla="*/ 501034 w 2013998"/>
                  <a:gd name="connsiteY4" fmla="*/ 1993421 h 2014761"/>
                  <a:gd name="connsiteX5" fmla="*/ 2561 w 2013998"/>
                  <a:gd name="connsiteY5" fmla="*/ 1618650 h 2014761"/>
                  <a:gd name="connsiteX6" fmla="*/ 143 w 2013998"/>
                  <a:gd name="connsiteY6" fmla="*/ 401867 h 2014761"/>
                  <a:gd name="connsiteX0" fmla="*/ 143 w 2013998"/>
                  <a:gd name="connsiteY0" fmla="*/ 401867 h 2019780"/>
                  <a:gd name="connsiteX1" fmla="*/ 561362 w 2013998"/>
                  <a:gd name="connsiteY1" fmla="*/ 51105 h 2019780"/>
                  <a:gd name="connsiteX2" fmla="*/ 1833510 w 2013998"/>
                  <a:gd name="connsiteY2" fmla="*/ 723843 h 2019780"/>
                  <a:gd name="connsiteX3" fmla="*/ 1792386 w 2013998"/>
                  <a:gd name="connsiteY3" fmla="*/ 1328183 h 2019780"/>
                  <a:gd name="connsiteX4" fmla="*/ 501034 w 2013998"/>
                  <a:gd name="connsiteY4" fmla="*/ 1993421 h 2019780"/>
                  <a:gd name="connsiteX5" fmla="*/ 2561 w 2013998"/>
                  <a:gd name="connsiteY5" fmla="*/ 1618650 h 2019780"/>
                  <a:gd name="connsiteX6" fmla="*/ 143 w 2013998"/>
                  <a:gd name="connsiteY6" fmla="*/ 401867 h 2019780"/>
                  <a:gd name="connsiteX0" fmla="*/ 143 w 2013998"/>
                  <a:gd name="connsiteY0" fmla="*/ 401867 h 2015409"/>
                  <a:gd name="connsiteX1" fmla="*/ 561362 w 2013998"/>
                  <a:gd name="connsiteY1" fmla="*/ 51105 h 2015409"/>
                  <a:gd name="connsiteX2" fmla="*/ 1833510 w 2013998"/>
                  <a:gd name="connsiteY2" fmla="*/ 723843 h 2015409"/>
                  <a:gd name="connsiteX3" fmla="*/ 1792386 w 2013998"/>
                  <a:gd name="connsiteY3" fmla="*/ 1328183 h 2015409"/>
                  <a:gd name="connsiteX4" fmla="*/ 498615 w 2013998"/>
                  <a:gd name="connsiteY4" fmla="*/ 1988583 h 2015409"/>
                  <a:gd name="connsiteX5" fmla="*/ 2561 w 2013998"/>
                  <a:gd name="connsiteY5" fmla="*/ 1618650 h 2015409"/>
                  <a:gd name="connsiteX6" fmla="*/ 143 w 2013998"/>
                  <a:gd name="connsiteY6" fmla="*/ 401867 h 2015409"/>
                  <a:gd name="connsiteX0" fmla="*/ 143 w 2013998"/>
                  <a:gd name="connsiteY0" fmla="*/ 401867 h 2014498"/>
                  <a:gd name="connsiteX1" fmla="*/ 561362 w 2013998"/>
                  <a:gd name="connsiteY1" fmla="*/ 51105 h 2014498"/>
                  <a:gd name="connsiteX2" fmla="*/ 1833510 w 2013998"/>
                  <a:gd name="connsiteY2" fmla="*/ 723843 h 2014498"/>
                  <a:gd name="connsiteX3" fmla="*/ 1792386 w 2013998"/>
                  <a:gd name="connsiteY3" fmla="*/ 1328183 h 2014498"/>
                  <a:gd name="connsiteX4" fmla="*/ 498615 w 2013998"/>
                  <a:gd name="connsiteY4" fmla="*/ 1988583 h 2014498"/>
                  <a:gd name="connsiteX5" fmla="*/ 2561 w 2013998"/>
                  <a:gd name="connsiteY5" fmla="*/ 1618650 h 2014498"/>
                  <a:gd name="connsiteX6" fmla="*/ 143 w 2013998"/>
                  <a:gd name="connsiteY6" fmla="*/ 401867 h 2014498"/>
                  <a:gd name="connsiteX0" fmla="*/ 143 w 2013998"/>
                  <a:gd name="connsiteY0" fmla="*/ 401867 h 2019098"/>
                  <a:gd name="connsiteX1" fmla="*/ 561362 w 2013998"/>
                  <a:gd name="connsiteY1" fmla="*/ 51105 h 2019098"/>
                  <a:gd name="connsiteX2" fmla="*/ 1833510 w 2013998"/>
                  <a:gd name="connsiteY2" fmla="*/ 723843 h 2019098"/>
                  <a:gd name="connsiteX3" fmla="*/ 1792386 w 2013998"/>
                  <a:gd name="connsiteY3" fmla="*/ 1328183 h 2019098"/>
                  <a:gd name="connsiteX4" fmla="*/ 498615 w 2013998"/>
                  <a:gd name="connsiteY4" fmla="*/ 1988583 h 2019098"/>
                  <a:gd name="connsiteX5" fmla="*/ 2561 w 2013998"/>
                  <a:gd name="connsiteY5" fmla="*/ 1618650 h 2019098"/>
                  <a:gd name="connsiteX6" fmla="*/ 143 w 2013998"/>
                  <a:gd name="connsiteY6" fmla="*/ 401867 h 2019098"/>
                  <a:gd name="connsiteX0" fmla="*/ 143 w 2027602"/>
                  <a:gd name="connsiteY0" fmla="*/ 401867 h 2019098"/>
                  <a:gd name="connsiteX1" fmla="*/ 561362 w 2027602"/>
                  <a:gd name="connsiteY1" fmla="*/ 51105 h 2019098"/>
                  <a:gd name="connsiteX2" fmla="*/ 1833510 w 2027602"/>
                  <a:gd name="connsiteY2" fmla="*/ 723843 h 2019098"/>
                  <a:gd name="connsiteX3" fmla="*/ 1792386 w 2027602"/>
                  <a:gd name="connsiteY3" fmla="*/ 1328183 h 2019098"/>
                  <a:gd name="connsiteX4" fmla="*/ 498615 w 2027602"/>
                  <a:gd name="connsiteY4" fmla="*/ 1988583 h 2019098"/>
                  <a:gd name="connsiteX5" fmla="*/ 2561 w 2027602"/>
                  <a:gd name="connsiteY5" fmla="*/ 1618650 h 2019098"/>
                  <a:gd name="connsiteX6" fmla="*/ 143 w 2027602"/>
                  <a:gd name="connsiteY6" fmla="*/ 401867 h 2019098"/>
                  <a:gd name="connsiteX0" fmla="*/ 143 w 2038903"/>
                  <a:gd name="connsiteY0" fmla="*/ 401867 h 2019098"/>
                  <a:gd name="connsiteX1" fmla="*/ 561362 w 2038903"/>
                  <a:gd name="connsiteY1" fmla="*/ 51105 h 2019098"/>
                  <a:gd name="connsiteX2" fmla="*/ 1833510 w 2038903"/>
                  <a:gd name="connsiteY2" fmla="*/ 723843 h 2019098"/>
                  <a:gd name="connsiteX3" fmla="*/ 1792386 w 2038903"/>
                  <a:gd name="connsiteY3" fmla="*/ 1328183 h 2019098"/>
                  <a:gd name="connsiteX4" fmla="*/ 498615 w 2038903"/>
                  <a:gd name="connsiteY4" fmla="*/ 1988583 h 2019098"/>
                  <a:gd name="connsiteX5" fmla="*/ 2561 w 2038903"/>
                  <a:gd name="connsiteY5" fmla="*/ 1618650 h 2019098"/>
                  <a:gd name="connsiteX6" fmla="*/ 143 w 2038903"/>
                  <a:gd name="connsiteY6" fmla="*/ 401867 h 2019098"/>
                  <a:gd name="connsiteX0" fmla="*/ 143 w 2044102"/>
                  <a:gd name="connsiteY0" fmla="*/ 401867 h 2019098"/>
                  <a:gd name="connsiteX1" fmla="*/ 561362 w 2044102"/>
                  <a:gd name="connsiteY1" fmla="*/ 51105 h 2019098"/>
                  <a:gd name="connsiteX2" fmla="*/ 1833510 w 2044102"/>
                  <a:gd name="connsiteY2" fmla="*/ 723843 h 2019098"/>
                  <a:gd name="connsiteX3" fmla="*/ 1792386 w 2044102"/>
                  <a:gd name="connsiteY3" fmla="*/ 1328183 h 2019098"/>
                  <a:gd name="connsiteX4" fmla="*/ 498615 w 2044102"/>
                  <a:gd name="connsiteY4" fmla="*/ 1988583 h 2019098"/>
                  <a:gd name="connsiteX5" fmla="*/ 2561 w 2044102"/>
                  <a:gd name="connsiteY5" fmla="*/ 1618650 h 2019098"/>
                  <a:gd name="connsiteX6" fmla="*/ 143 w 2044102"/>
                  <a:gd name="connsiteY6" fmla="*/ 401867 h 2019098"/>
                  <a:gd name="connsiteX0" fmla="*/ 132 w 2065853"/>
                  <a:gd name="connsiteY0" fmla="*/ 401867 h 2019098"/>
                  <a:gd name="connsiteX1" fmla="*/ 583113 w 2065853"/>
                  <a:gd name="connsiteY1" fmla="*/ 51105 h 2019098"/>
                  <a:gd name="connsiteX2" fmla="*/ 1855261 w 2065853"/>
                  <a:gd name="connsiteY2" fmla="*/ 723843 h 2019098"/>
                  <a:gd name="connsiteX3" fmla="*/ 1814137 w 2065853"/>
                  <a:gd name="connsiteY3" fmla="*/ 1328183 h 2019098"/>
                  <a:gd name="connsiteX4" fmla="*/ 520366 w 2065853"/>
                  <a:gd name="connsiteY4" fmla="*/ 1988583 h 2019098"/>
                  <a:gd name="connsiteX5" fmla="*/ 24312 w 2065853"/>
                  <a:gd name="connsiteY5" fmla="*/ 1618650 h 2019098"/>
                  <a:gd name="connsiteX6" fmla="*/ 132 w 2065853"/>
                  <a:gd name="connsiteY6" fmla="*/ 401867 h 2019098"/>
                  <a:gd name="connsiteX0" fmla="*/ 1008 w 2066729"/>
                  <a:gd name="connsiteY0" fmla="*/ 410973 h 2028204"/>
                  <a:gd name="connsiteX1" fmla="*/ 583989 w 2066729"/>
                  <a:gd name="connsiteY1" fmla="*/ 60211 h 2028204"/>
                  <a:gd name="connsiteX2" fmla="*/ 1856137 w 2066729"/>
                  <a:gd name="connsiteY2" fmla="*/ 732949 h 2028204"/>
                  <a:gd name="connsiteX3" fmla="*/ 1815013 w 2066729"/>
                  <a:gd name="connsiteY3" fmla="*/ 1337289 h 2028204"/>
                  <a:gd name="connsiteX4" fmla="*/ 521242 w 2066729"/>
                  <a:gd name="connsiteY4" fmla="*/ 1997689 h 2028204"/>
                  <a:gd name="connsiteX5" fmla="*/ 25188 w 2066729"/>
                  <a:gd name="connsiteY5" fmla="*/ 1627756 h 2028204"/>
                  <a:gd name="connsiteX6" fmla="*/ 1008 w 2066729"/>
                  <a:gd name="connsiteY6" fmla="*/ 410973 h 2028204"/>
                  <a:gd name="connsiteX0" fmla="*/ 1129 w 2066850"/>
                  <a:gd name="connsiteY0" fmla="*/ 427688 h 2044919"/>
                  <a:gd name="connsiteX1" fmla="*/ 584110 w 2066850"/>
                  <a:gd name="connsiteY1" fmla="*/ 76926 h 2044919"/>
                  <a:gd name="connsiteX2" fmla="*/ 1856258 w 2066850"/>
                  <a:gd name="connsiteY2" fmla="*/ 749664 h 2044919"/>
                  <a:gd name="connsiteX3" fmla="*/ 1815134 w 2066850"/>
                  <a:gd name="connsiteY3" fmla="*/ 1354004 h 2044919"/>
                  <a:gd name="connsiteX4" fmla="*/ 521363 w 2066850"/>
                  <a:gd name="connsiteY4" fmla="*/ 2014404 h 2044919"/>
                  <a:gd name="connsiteX5" fmla="*/ 25309 w 2066850"/>
                  <a:gd name="connsiteY5" fmla="*/ 1644471 h 2044919"/>
                  <a:gd name="connsiteX6" fmla="*/ 1129 w 2066850"/>
                  <a:gd name="connsiteY6" fmla="*/ 427688 h 2044919"/>
                  <a:gd name="connsiteX0" fmla="*/ 2444 w 2068165"/>
                  <a:gd name="connsiteY0" fmla="*/ 430754 h 2047985"/>
                  <a:gd name="connsiteX1" fmla="*/ 585425 w 2068165"/>
                  <a:gd name="connsiteY1" fmla="*/ 79992 h 2047985"/>
                  <a:gd name="connsiteX2" fmla="*/ 1857573 w 2068165"/>
                  <a:gd name="connsiteY2" fmla="*/ 752730 h 2047985"/>
                  <a:gd name="connsiteX3" fmla="*/ 1816449 w 2068165"/>
                  <a:gd name="connsiteY3" fmla="*/ 1357070 h 2047985"/>
                  <a:gd name="connsiteX4" fmla="*/ 522678 w 2068165"/>
                  <a:gd name="connsiteY4" fmla="*/ 2017470 h 2047985"/>
                  <a:gd name="connsiteX5" fmla="*/ 26624 w 2068165"/>
                  <a:gd name="connsiteY5" fmla="*/ 1647537 h 2047985"/>
                  <a:gd name="connsiteX6" fmla="*/ 2444 w 2068165"/>
                  <a:gd name="connsiteY6" fmla="*/ 430754 h 2047985"/>
                  <a:gd name="connsiteX0" fmla="*/ 2444 w 2068165"/>
                  <a:gd name="connsiteY0" fmla="*/ 430754 h 2048563"/>
                  <a:gd name="connsiteX1" fmla="*/ 585425 w 2068165"/>
                  <a:gd name="connsiteY1" fmla="*/ 79992 h 2048563"/>
                  <a:gd name="connsiteX2" fmla="*/ 1857573 w 2068165"/>
                  <a:gd name="connsiteY2" fmla="*/ 752730 h 2048563"/>
                  <a:gd name="connsiteX3" fmla="*/ 1816449 w 2068165"/>
                  <a:gd name="connsiteY3" fmla="*/ 1357070 h 2048563"/>
                  <a:gd name="connsiteX4" fmla="*/ 522678 w 2068165"/>
                  <a:gd name="connsiteY4" fmla="*/ 2017470 h 2048563"/>
                  <a:gd name="connsiteX5" fmla="*/ 2141 w 2068165"/>
                  <a:gd name="connsiteY5" fmla="*/ 1652977 h 2048563"/>
                  <a:gd name="connsiteX6" fmla="*/ 2444 w 2068165"/>
                  <a:gd name="connsiteY6" fmla="*/ 430754 h 2048563"/>
                  <a:gd name="connsiteX0" fmla="*/ 2444 w 2068165"/>
                  <a:gd name="connsiteY0" fmla="*/ 430754 h 2056617"/>
                  <a:gd name="connsiteX1" fmla="*/ 585425 w 2068165"/>
                  <a:gd name="connsiteY1" fmla="*/ 79992 h 2056617"/>
                  <a:gd name="connsiteX2" fmla="*/ 1857573 w 2068165"/>
                  <a:gd name="connsiteY2" fmla="*/ 752730 h 2056617"/>
                  <a:gd name="connsiteX3" fmla="*/ 1816449 w 2068165"/>
                  <a:gd name="connsiteY3" fmla="*/ 1357070 h 2056617"/>
                  <a:gd name="connsiteX4" fmla="*/ 522678 w 2068165"/>
                  <a:gd name="connsiteY4" fmla="*/ 2017470 h 2056617"/>
                  <a:gd name="connsiteX5" fmla="*/ 2141 w 2068165"/>
                  <a:gd name="connsiteY5" fmla="*/ 1652977 h 2056617"/>
                  <a:gd name="connsiteX6" fmla="*/ 2444 w 2068165"/>
                  <a:gd name="connsiteY6" fmla="*/ 430754 h 2056617"/>
                  <a:gd name="connsiteX0" fmla="*/ 2444 w 2068165"/>
                  <a:gd name="connsiteY0" fmla="*/ 430754 h 2065835"/>
                  <a:gd name="connsiteX1" fmla="*/ 585425 w 2068165"/>
                  <a:gd name="connsiteY1" fmla="*/ 79992 h 2065835"/>
                  <a:gd name="connsiteX2" fmla="*/ 1857573 w 2068165"/>
                  <a:gd name="connsiteY2" fmla="*/ 752730 h 2065835"/>
                  <a:gd name="connsiteX3" fmla="*/ 1816449 w 2068165"/>
                  <a:gd name="connsiteY3" fmla="*/ 1357070 h 2065835"/>
                  <a:gd name="connsiteX4" fmla="*/ 522678 w 2068165"/>
                  <a:gd name="connsiteY4" fmla="*/ 2017470 h 2065835"/>
                  <a:gd name="connsiteX5" fmla="*/ 2141 w 2068165"/>
                  <a:gd name="connsiteY5" fmla="*/ 1652977 h 2065835"/>
                  <a:gd name="connsiteX6" fmla="*/ 2444 w 2068165"/>
                  <a:gd name="connsiteY6" fmla="*/ 430754 h 2065835"/>
                  <a:gd name="connsiteX0" fmla="*/ 2383 w 2076265"/>
                  <a:gd name="connsiteY0" fmla="*/ 428636 h 2066437"/>
                  <a:gd name="connsiteX1" fmla="*/ 593525 w 2076265"/>
                  <a:gd name="connsiteY1" fmla="*/ 80594 h 2066437"/>
                  <a:gd name="connsiteX2" fmla="*/ 1865673 w 2076265"/>
                  <a:gd name="connsiteY2" fmla="*/ 753332 h 2066437"/>
                  <a:gd name="connsiteX3" fmla="*/ 1824549 w 2076265"/>
                  <a:gd name="connsiteY3" fmla="*/ 1357672 h 2066437"/>
                  <a:gd name="connsiteX4" fmla="*/ 530778 w 2076265"/>
                  <a:gd name="connsiteY4" fmla="*/ 2018072 h 2066437"/>
                  <a:gd name="connsiteX5" fmla="*/ 10241 w 2076265"/>
                  <a:gd name="connsiteY5" fmla="*/ 1653579 h 2066437"/>
                  <a:gd name="connsiteX6" fmla="*/ 2383 w 2076265"/>
                  <a:gd name="connsiteY6" fmla="*/ 428636 h 2066437"/>
                  <a:gd name="connsiteX0" fmla="*/ 2343 w 2081665"/>
                  <a:gd name="connsiteY0" fmla="*/ 426525 h 2067047"/>
                  <a:gd name="connsiteX1" fmla="*/ 598925 w 2081665"/>
                  <a:gd name="connsiteY1" fmla="*/ 81204 h 2067047"/>
                  <a:gd name="connsiteX2" fmla="*/ 1871073 w 2081665"/>
                  <a:gd name="connsiteY2" fmla="*/ 753942 h 2067047"/>
                  <a:gd name="connsiteX3" fmla="*/ 1829949 w 2081665"/>
                  <a:gd name="connsiteY3" fmla="*/ 1358282 h 2067047"/>
                  <a:gd name="connsiteX4" fmla="*/ 536178 w 2081665"/>
                  <a:gd name="connsiteY4" fmla="*/ 2018682 h 2067047"/>
                  <a:gd name="connsiteX5" fmla="*/ 15641 w 2081665"/>
                  <a:gd name="connsiteY5" fmla="*/ 1654189 h 2067047"/>
                  <a:gd name="connsiteX6" fmla="*/ 2343 w 2081665"/>
                  <a:gd name="connsiteY6" fmla="*/ 426525 h 2067047"/>
                  <a:gd name="connsiteX0" fmla="*/ 610 w 2079932"/>
                  <a:gd name="connsiteY0" fmla="*/ 427061 h 2067583"/>
                  <a:gd name="connsiteX1" fmla="*/ 597192 w 2079932"/>
                  <a:gd name="connsiteY1" fmla="*/ 81740 h 2067583"/>
                  <a:gd name="connsiteX2" fmla="*/ 1869340 w 2079932"/>
                  <a:gd name="connsiteY2" fmla="*/ 754478 h 2067583"/>
                  <a:gd name="connsiteX3" fmla="*/ 1828216 w 2079932"/>
                  <a:gd name="connsiteY3" fmla="*/ 1358818 h 2067583"/>
                  <a:gd name="connsiteX4" fmla="*/ 534445 w 2079932"/>
                  <a:gd name="connsiteY4" fmla="*/ 2019218 h 2067583"/>
                  <a:gd name="connsiteX5" fmla="*/ 13908 w 2079932"/>
                  <a:gd name="connsiteY5" fmla="*/ 1654725 h 2067583"/>
                  <a:gd name="connsiteX6" fmla="*/ 610 w 2079932"/>
                  <a:gd name="connsiteY6" fmla="*/ 427061 h 2067583"/>
                  <a:gd name="connsiteX0" fmla="*/ 829 w 2080151"/>
                  <a:gd name="connsiteY0" fmla="*/ 428695 h 2069217"/>
                  <a:gd name="connsiteX1" fmla="*/ 597411 w 2080151"/>
                  <a:gd name="connsiteY1" fmla="*/ 83374 h 2069217"/>
                  <a:gd name="connsiteX2" fmla="*/ 1869559 w 2080151"/>
                  <a:gd name="connsiteY2" fmla="*/ 756112 h 2069217"/>
                  <a:gd name="connsiteX3" fmla="*/ 1828435 w 2080151"/>
                  <a:gd name="connsiteY3" fmla="*/ 1360452 h 2069217"/>
                  <a:gd name="connsiteX4" fmla="*/ 534664 w 2080151"/>
                  <a:gd name="connsiteY4" fmla="*/ 2020852 h 2069217"/>
                  <a:gd name="connsiteX5" fmla="*/ 14127 w 2080151"/>
                  <a:gd name="connsiteY5" fmla="*/ 1656359 h 2069217"/>
                  <a:gd name="connsiteX6" fmla="*/ 829 w 2080151"/>
                  <a:gd name="connsiteY6" fmla="*/ 428695 h 2069217"/>
                  <a:gd name="connsiteX0" fmla="*/ 829 w 2080151"/>
                  <a:gd name="connsiteY0" fmla="*/ 428695 h 2069217"/>
                  <a:gd name="connsiteX1" fmla="*/ 597411 w 2080151"/>
                  <a:gd name="connsiteY1" fmla="*/ 83374 h 2069217"/>
                  <a:gd name="connsiteX2" fmla="*/ 1869559 w 2080151"/>
                  <a:gd name="connsiteY2" fmla="*/ 756112 h 2069217"/>
                  <a:gd name="connsiteX3" fmla="*/ 1828435 w 2080151"/>
                  <a:gd name="connsiteY3" fmla="*/ 1360452 h 2069217"/>
                  <a:gd name="connsiteX4" fmla="*/ 534664 w 2080151"/>
                  <a:gd name="connsiteY4" fmla="*/ 2020852 h 2069217"/>
                  <a:gd name="connsiteX5" fmla="*/ 3245 w 2080151"/>
                  <a:gd name="connsiteY5" fmla="*/ 1656359 h 2069217"/>
                  <a:gd name="connsiteX6" fmla="*/ 829 w 2080151"/>
                  <a:gd name="connsiteY6" fmla="*/ 428695 h 2069217"/>
                  <a:gd name="connsiteX0" fmla="*/ 829 w 2080151"/>
                  <a:gd name="connsiteY0" fmla="*/ 428695 h 2070857"/>
                  <a:gd name="connsiteX1" fmla="*/ 597411 w 2080151"/>
                  <a:gd name="connsiteY1" fmla="*/ 83374 h 2070857"/>
                  <a:gd name="connsiteX2" fmla="*/ 1869559 w 2080151"/>
                  <a:gd name="connsiteY2" fmla="*/ 756112 h 2070857"/>
                  <a:gd name="connsiteX3" fmla="*/ 1828435 w 2080151"/>
                  <a:gd name="connsiteY3" fmla="*/ 1360452 h 2070857"/>
                  <a:gd name="connsiteX4" fmla="*/ 534664 w 2080151"/>
                  <a:gd name="connsiteY4" fmla="*/ 2020852 h 2070857"/>
                  <a:gd name="connsiteX5" fmla="*/ 3245 w 2080151"/>
                  <a:gd name="connsiteY5" fmla="*/ 1656359 h 2070857"/>
                  <a:gd name="connsiteX6" fmla="*/ 829 w 2080151"/>
                  <a:gd name="connsiteY6" fmla="*/ 428695 h 2070857"/>
                  <a:gd name="connsiteX0" fmla="*/ 829 w 2080151"/>
                  <a:gd name="connsiteY0" fmla="*/ 428695 h 2074363"/>
                  <a:gd name="connsiteX1" fmla="*/ 597411 w 2080151"/>
                  <a:gd name="connsiteY1" fmla="*/ 83374 h 2074363"/>
                  <a:gd name="connsiteX2" fmla="*/ 1869559 w 2080151"/>
                  <a:gd name="connsiteY2" fmla="*/ 756112 h 2074363"/>
                  <a:gd name="connsiteX3" fmla="*/ 1828435 w 2080151"/>
                  <a:gd name="connsiteY3" fmla="*/ 1360452 h 2074363"/>
                  <a:gd name="connsiteX4" fmla="*/ 534664 w 2080151"/>
                  <a:gd name="connsiteY4" fmla="*/ 2020852 h 2074363"/>
                  <a:gd name="connsiteX5" fmla="*/ 3245 w 2080151"/>
                  <a:gd name="connsiteY5" fmla="*/ 1656359 h 2074363"/>
                  <a:gd name="connsiteX6" fmla="*/ 829 w 2080151"/>
                  <a:gd name="connsiteY6" fmla="*/ 428695 h 2074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0151" h="2074363">
                    <a:moveTo>
                      <a:pt x="829" y="428695"/>
                    </a:moveTo>
                    <a:cubicBezTo>
                      <a:pt x="-17310" y="2474"/>
                      <a:pt x="264507" y="-91789"/>
                      <a:pt x="597411" y="83374"/>
                    </a:cubicBezTo>
                    <a:lnTo>
                      <a:pt x="1869559" y="756112"/>
                    </a:lnTo>
                    <a:cubicBezTo>
                      <a:pt x="2182089" y="923429"/>
                      <a:pt x="2128690" y="1202271"/>
                      <a:pt x="1828435" y="1360452"/>
                    </a:cubicBezTo>
                    <a:lnTo>
                      <a:pt x="534664" y="2020852"/>
                    </a:lnTo>
                    <a:cubicBezTo>
                      <a:pt x="230336" y="2154048"/>
                      <a:pt x="-1748" y="2040793"/>
                      <a:pt x="3245" y="1656359"/>
                    </a:cubicBezTo>
                    <a:cubicBezTo>
                      <a:pt x="626" y="1248045"/>
                      <a:pt x="3448" y="837009"/>
                      <a:pt x="829" y="428695"/>
                    </a:cubicBezTo>
                    <a:close/>
                  </a:path>
                </a:pathLst>
              </a:custGeom>
              <a:gradFill>
                <a:gsLst>
                  <a:gs pos="100000">
                    <a:schemeClr val="accent1">
                      <a:lumMod val="75000"/>
                    </a:schemeClr>
                  </a:gs>
                  <a:gs pos="1000">
                    <a:schemeClr val="accent1">
                      <a:lumMod val="50000"/>
                    </a:schemeClr>
                  </a:gs>
                </a:gsLst>
                <a:lin ang="600000" scaled="0"/>
              </a:gradFill>
              <a:ln w="41275">
                <a:gradFill flip="none" rotWithShape="1">
                  <a:gsLst>
                    <a:gs pos="45000">
                      <a:schemeClr val="bg2">
                        <a:lumMod val="95000"/>
                        <a:lumOff val="5000"/>
                      </a:schemeClr>
                    </a:gs>
                    <a:gs pos="35000">
                      <a:schemeClr val="tx2"/>
                    </a:gs>
                    <a:gs pos="55000">
                      <a:schemeClr val="tx2"/>
                    </a:gs>
                    <a:gs pos="75000">
                      <a:schemeClr val="tx2"/>
                    </a:gs>
                    <a:gs pos="25000">
                      <a:schemeClr val="tx2"/>
                    </a:gs>
                    <a:gs pos="5000">
                      <a:schemeClr val="tx2"/>
                    </a:gs>
                    <a:gs pos="15000">
                      <a:schemeClr val="bg2">
                        <a:lumMod val="95000"/>
                        <a:lumOff val="5000"/>
                      </a:schemeClr>
                    </a:gs>
                    <a:gs pos="95000">
                      <a:schemeClr val="tx2"/>
                    </a:gs>
                    <a:gs pos="85000">
                      <a:schemeClr val="bg2">
                        <a:lumMod val="95000"/>
                        <a:lumOff val="5000"/>
                      </a:schemeClr>
                    </a:gs>
                  </a:gsLst>
                  <a:lin ang="5400000" scaled="0"/>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17" name="Rectangle 4"/>
              <p:cNvSpPr/>
              <p:nvPr/>
            </p:nvSpPr>
            <p:spPr>
              <a:xfrm>
                <a:off x="2259599" y="3335660"/>
                <a:ext cx="2310958" cy="2290050"/>
              </a:xfrm>
              <a:custGeom>
                <a:avLst/>
                <a:gdLst>
                  <a:gd name="connsiteX0" fmla="*/ 0 w 2000132"/>
                  <a:gd name="connsiteY0" fmla="*/ 0 h 2000132"/>
                  <a:gd name="connsiteX1" fmla="*/ 2000132 w 2000132"/>
                  <a:gd name="connsiteY1" fmla="*/ 0 h 2000132"/>
                  <a:gd name="connsiteX2" fmla="*/ 2000132 w 2000132"/>
                  <a:gd name="connsiteY2" fmla="*/ 2000132 h 2000132"/>
                  <a:gd name="connsiteX3" fmla="*/ 0 w 2000132"/>
                  <a:gd name="connsiteY3" fmla="*/ 2000132 h 2000132"/>
                  <a:gd name="connsiteX4" fmla="*/ 0 w 2000132"/>
                  <a:gd name="connsiteY4" fmla="*/ 0 h 2000132"/>
                  <a:gd name="connsiteX0" fmla="*/ 2568 w 2002700"/>
                  <a:gd name="connsiteY0" fmla="*/ 0 h 2000132"/>
                  <a:gd name="connsiteX1" fmla="*/ 2002700 w 2002700"/>
                  <a:gd name="connsiteY1" fmla="*/ 0 h 2000132"/>
                  <a:gd name="connsiteX2" fmla="*/ 2002700 w 2002700"/>
                  <a:gd name="connsiteY2" fmla="*/ 2000132 h 2000132"/>
                  <a:gd name="connsiteX3" fmla="*/ 2568 w 2002700"/>
                  <a:gd name="connsiteY3" fmla="*/ 2000132 h 2000132"/>
                  <a:gd name="connsiteX4" fmla="*/ 0 w 2002700"/>
                  <a:gd name="connsiteY4" fmla="*/ 391644 h 2000132"/>
                  <a:gd name="connsiteX5" fmla="*/ 2568 w 2002700"/>
                  <a:gd name="connsiteY5" fmla="*/ 0 h 2000132"/>
                  <a:gd name="connsiteX0" fmla="*/ 2568 w 2002700"/>
                  <a:gd name="connsiteY0" fmla="*/ 2661 h 2002793"/>
                  <a:gd name="connsiteX1" fmla="*/ 645885 w 2002700"/>
                  <a:gd name="connsiteY1" fmla="*/ 0 h 2002793"/>
                  <a:gd name="connsiteX2" fmla="*/ 2002700 w 2002700"/>
                  <a:gd name="connsiteY2" fmla="*/ 2661 h 2002793"/>
                  <a:gd name="connsiteX3" fmla="*/ 2002700 w 2002700"/>
                  <a:gd name="connsiteY3" fmla="*/ 2002793 h 2002793"/>
                  <a:gd name="connsiteX4" fmla="*/ 2568 w 2002700"/>
                  <a:gd name="connsiteY4" fmla="*/ 2002793 h 2002793"/>
                  <a:gd name="connsiteX5" fmla="*/ 0 w 2002700"/>
                  <a:gd name="connsiteY5" fmla="*/ 394305 h 2002793"/>
                  <a:gd name="connsiteX6" fmla="*/ 2568 w 2002700"/>
                  <a:gd name="connsiteY6" fmla="*/ 2661 h 2002793"/>
                  <a:gd name="connsiteX0" fmla="*/ 0 w 2002700"/>
                  <a:gd name="connsiteY0" fmla="*/ 394305 h 2002793"/>
                  <a:gd name="connsiteX1" fmla="*/ 645885 w 2002700"/>
                  <a:gd name="connsiteY1" fmla="*/ 0 h 2002793"/>
                  <a:gd name="connsiteX2" fmla="*/ 2002700 w 2002700"/>
                  <a:gd name="connsiteY2" fmla="*/ 2661 h 2002793"/>
                  <a:gd name="connsiteX3" fmla="*/ 2002700 w 2002700"/>
                  <a:gd name="connsiteY3" fmla="*/ 2002793 h 2002793"/>
                  <a:gd name="connsiteX4" fmla="*/ 2568 w 2002700"/>
                  <a:gd name="connsiteY4" fmla="*/ 2002793 h 2002793"/>
                  <a:gd name="connsiteX5" fmla="*/ 0 w 2002700"/>
                  <a:gd name="connsiteY5" fmla="*/ 394305 h 2002793"/>
                  <a:gd name="connsiteX0" fmla="*/ 0 w 2002700"/>
                  <a:gd name="connsiteY0" fmla="*/ 394305 h 2002793"/>
                  <a:gd name="connsiteX1" fmla="*/ 645885 w 2002700"/>
                  <a:gd name="connsiteY1" fmla="*/ 0 h 2002793"/>
                  <a:gd name="connsiteX2" fmla="*/ 2002700 w 2002700"/>
                  <a:gd name="connsiteY2" fmla="*/ 2661 h 2002793"/>
                  <a:gd name="connsiteX3" fmla="*/ 2002700 w 2002700"/>
                  <a:gd name="connsiteY3" fmla="*/ 2002793 h 2002793"/>
                  <a:gd name="connsiteX4" fmla="*/ 2568 w 2002700"/>
                  <a:gd name="connsiteY4" fmla="*/ 2002793 h 2002793"/>
                  <a:gd name="connsiteX5" fmla="*/ 0 w 2002700"/>
                  <a:gd name="connsiteY5" fmla="*/ 394305 h 2002793"/>
                  <a:gd name="connsiteX0" fmla="*/ 0 w 2002700"/>
                  <a:gd name="connsiteY0" fmla="*/ 416636 h 2025124"/>
                  <a:gd name="connsiteX1" fmla="*/ 645885 w 2002700"/>
                  <a:gd name="connsiteY1" fmla="*/ 22331 h 2025124"/>
                  <a:gd name="connsiteX2" fmla="*/ 2002700 w 2002700"/>
                  <a:gd name="connsiteY2" fmla="*/ 24992 h 2025124"/>
                  <a:gd name="connsiteX3" fmla="*/ 2002700 w 2002700"/>
                  <a:gd name="connsiteY3" fmla="*/ 2025124 h 2025124"/>
                  <a:gd name="connsiteX4" fmla="*/ 2568 w 2002700"/>
                  <a:gd name="connsiteY4" fmla="*/ 2025124 h 2025124"/>
                  <a:gd name="connsiteX5" fmla="*/ 0 w 2002700"/>
                  <a:gd name="connsiteY5" fmla="*/ 416636 h 2025124"/>
                  <a:gd name="connsiteX0" fmla="*/ 0 w 2002700"/>
                  <a:gd name="connsiteY0" fmla="*/ 416636 h 2025124"/>
                  <a:gd name="connsiteX1" fmla="*/ 645885 w 2002700"/>
                  <a:gd name="connsiteY1" fmla="*/ 22331 h 2025124"/>
                  <a:gd name="connsiteX2" fmla="*/ 1777728 w 2002700"/>
                  <a:gd name="connsiteY2" fmla="*/ 697488 h 2025124"/>
                  <a:gd name="connsiteX3" fmla="*/ 2002700 w 2002700"/>
                  <a:gd name="connsiteY3" fmla="*/ 2025124 h 2025124"/>
                  <a:gd name="connsiteX4" fmla="*/ 2568 w 2002700"/>
                  <a:gd name="connsiteY4" fmla="*/ 2025124 h 2025124"/>
                  <a:gd name="connsiteX5" fmla="*/ 0 w 2002700"/>
                  <a:gd name="connsiteY5" fmla="*/ 416636 h 2025124"/>
                  <a:gd name="connsiteX0" fmla="*/ 0 w 2002700"/>
                  <a:gd name="connsiteY0" fmla="*/ 377632 h 1986120"/>
                  <a:gd name="connsiteX1" fmla="*/ 561219 w 2002700"/>
                  <a:gd name="connsiteY1" fmla="*/ 26870 h 1986120"/>
                  <a:gd name="connsiteX2" fmla="*/ 1777728 w 2002700"/>
                  <a:gd name="connsiteY2" fmla="*/ 658484 h 1986120"/>
                  <a:gd name="connsiteX3" fmla="*/ 2002700 w 2002700"/>
                  <a:gd name="connsiteY3" fmla="*/ 1986120 h 1986120"/>
                  <a:gd name="connsiteX4" fmla="*/ 2568 w 2002700"/>
                  <a:gd name="connsiteY4" fmla="*/ 1986120 h 1986120"/>
                  <a:gd name="connsiteX5" fmla="*/ 0 w 2002700"/>
                  <a:gd name="connsiteY5" fmla="*/ 377632 h 1986120"/>
                  <a:gd name="connsiteX0" fmla="*/ 0 w 2002700"/>
                  <a:gd name="connsiteY0" fmla="*/ 389437 h 1997925"/>
                  <a:gd name="connsiteX1" fmla="*/ 561219 w 2002700"/>
                  <a:gd name="connsiteY1" fmla="*/ 38675 h 1997925"/>
                  <a:gd name="connsiteX2" fmla="*/ 1777728 w 2002700"/>
                  <a:gd name="connsiteY2" fmla="*/ 670289 h 1997925"/>
                  <a:gd name="connsiteX3" fmla="*/ 2002700 w 2002700"/>
                  <a:gd name="connsiteY3" fmla="*/ 1997925 h 1997925"/>
                  <a:gd name="connsiteX4" fmla="*/ 2568 w 2002700"/>
                  <a:gd name="connsiteY4" fmla="*/ 1997925 h 1997925"/>
                  <a:gd name="connsiteX5" fmla="*/ 0 w 2002700"/>
                  <a:gd name="connsiteY5" fmla="*/ 389437 h 1997925"/>
                  <a:gd name="connsiteX0" fmla="*/ 0 w 2002700"/>
                  <a:gd name="connsiteY0" fmla="*/ 392439 h 2000927"/>
                  <a:gd name="connsiteX1" fmla="*/ 561219 w 2002700"/>
                  <a:gd name="connsiteY1" fmla="*/ 41677 h 2000927"/>
                  <a:gd name="connsiteX2" fmla="*/ 1777728 w 2002700"/>
                  <a:gd name="connsiteY2" fmla="*/ 673291 h 2000927"/>
                  <a:gd name="connsiteX3" fmla="*/ 2002700 w 2002700"/>
                  <a:gd name="connsiteY3" fmla="*/ 2000927 h 2000927"/>
                  <a:gd name="connsiteX4" fmla="*/ 2568 w 2002700"/>
                  <a:gd name="connsiteY4" fmla="*/ 2000927 h 2000927"/>
                  <a:gd name="connsiteX5" fmla="*/ 0 w 2002700"/>
                  <a:gd name="connsiteY5" fmla="*/ 392439 h 2000927"/>
                  <a:gd name="connsiteX0" fmla="*/ 0 w 1792243"/>
                  <a:gd name="connsiteY0" fmla="*/ 392439 h 2000927"/>
                  <a:gd name="connsiteX1" fmla="*/ 561219 w 1792243"/>
                  <a:gd name="connsiteY1" fmla="*/ 41677 h 2000927"/>
                  <a:gd name="connsiteX2" fmla="*/ 1777728 w 1792243"/>
                  <a:gd name="connsiteY2" fmla="*/ 673291 h 2000927"/>
                  <a:gd name="connsiteX3" fmla="*/ 1792243 w 1792243"/>
                  <a:gd name="connsiteY3" fmla="*/ 1318755 h 2000927"/>
                  <a:gd name="connsiteX4" fmla="*/ 2568 w 1792243"/>
                  <a:gd name="connsiteY4" fmla="*/ 2000927 h 2000927"/>
                  <a:gd name="connsiteX5" fmla="*/ 0 w 1792243"/>
                  <a:gd name="connsiteY5" fmla="*/ 392439 h 2000927"/>
                  <a:gd name="connsiteX0" fmla="*/ 0 w 1907883"/>
                  <a:gd name="connsiteY0" fmla="*/ 392439 h 2000927"/>
                  <a:gd name="connsiteX1" fmla="*/ 561219 w 1907883"/>
                  <a:gd name="connsiteY1" fmla="*/ 41677 h 2000927"/>
                  <a:gd name="connsiteX2" fmla="*/ 1777728 w 1907883"/>
                  <a:gd name="connsiteY2" fmla="*/ 673291 h 2000927"/>
                  <a:gd name="connsiteX3" fmla="*/ 1792243 w 1907883"/>
                  <a:gd name="connsiteY3" fmla="*/ 1318755 h 2000927"/>
                  <a:gd name="connsiteX4" fmla="*/ 2568 w 1907883"/>
                  <a:gd name="connsiteY4" fmla="*/ 2000927 h 2000927"/>
                  <a:gd name="connsiteX5" fmla="*/ 0 w 1907883"/>
                  <a:gd name="connsiteY5" fmla="*/ 392439 h 2000927"/>
                  <a:gd name="connsiteX0" fmla="*/ 0 w 1923466"/>
                  <a:gd name="connsiteY0" fmla="*/ 392439 h 2000927"/>
                  <a:gd name="connsiteX1" fmla="*/ 561219 w 1923466"/>
                  <a:gd name="connsiteY1" fmla="*/ 41677 h 2000927"/>
                  <a:gd name="connsiteX2" fmla="*/ 1833367 w 1923466"/>
                  <a:gd name="connsiteY2" fmla="*/ 714415 h 2000927"/>
                  <a:gd name="connsiteX3" fmla="*/ 1792243 w 1923466"/>
                  <a:gd name="connsiteY3" fmla="*/ 1318755 h 2000927"/>
                  <a:gd name="connsiteX4" fmla="*/ 2568 w 1923466"/>
                  <a:gd name="connsiteY4" fmla="*/ 2000927 h 2000927"/>
                  <a:gd name="connsiteX5" fmla="*/ 0 w 1923466"/>
                  <a:gd name="connsiteY5" fmla="*/ 392439 h 2000927"/>
                  <a:gd name="connsiteX0" fmla="*/ 0 w 2002971"/>
                  <a:gd name="connsiteY0" fmla="*/ 392439 h 2000927"/>
                  <a:gd name="connsiteX1" fmla="*/ 561219 w 2002971"/>
                  <a:gd name="connsiteY1" fmla="*/ 41677 h 2000927"/>
                  <a:gd name="connsiteX2" fmla="*/ 1833367 w 2002971"/>
                  <a:gd name="connsiteY2" fmla="*/ 714415 h 2000927"/>
                  <a:gd name="connsiteX3" fmla="*/ 1792243 w 2002971"/>
                  <a:gd name="connsiteY3" fmla="*/ 1318755 h 2000927"/>
                  <a:gd name="connsiteX4" fmla="*/ 2568 w 2002971"/>
                  <a:gd name="connsiteY4" fmla="*/ 2000927 h 2000927"/>
                  <a:gd name="connsiteX5" fmla="*/ 0 w 2002971"/>
                  <a:gd name="connsiteY5" fmla="*/ 392439 h 2000927"/>
                  <a:gd name="connsiteX0" fmla="*/ 0 w 2005841"/>
                  <a:gd name="connsiteY0" fmla="*/ 392439 h 2000927"/>
                  <a:gd name="connsiteX1" fmla="*/ 561219 w 2005841"/>
                  <a:gd name="connsiteY1" fmla="*/ 41677 h 2000927"/>
                  <a:gd name="connsiteX2" fmla="*/ 1833367 w 2005841"/>
                  <a:gd name="connsiteY2" fmla="*/ 714415 h 2000927"/>
                  <a:gd name="connsiteX3" fmla="*/ 1792243 w 2005841"/>
                  <a:gd name="connsiteY3" fmla="*/ 1318755 h 2000927"/>
                  <a:gd name="connsiteX4" fmla="*/ 2568 w 2005841"/>
                  <a:gd name="connsiteY4" fmla="*/ 2000927 h 2000927"/>
                  <a:gd name="connsiteX5" fmla="*/ 0 w 2005841"/>
                  <a:gd name="connsiteY5" fmla="*/ 392439 h 2000927"/>
                  <a:gd name="connsiteX0" fmla="*/ 0 w 2010656"/>
                  <a:gd name="connsiteY0" fmla="*/ 392439 h 2000927"/>
                  <a:gd name="connsiteX1" fmla="*/ 561219 w 2010656"/>
                  <a:gd name="connsiteY1" fmla="*/ 41677 h 2000927"/>
                  <a:gd name="connsiteX2" fmla="*/ 1833367 w 2010656"/>
                  <a:gd name="connsiteY2" fmla="*/ 714415 h 2000927"/>
                  <a:gd name="connsiteX3" fmla="*/ 1792243 w 2010656"/>
                  <a:gd name="connsiteY3" fmla="*/ 1318755 h 2000927"/>
                  <a:gd name="connsiteX4" fmla="*/ 2568 w 2010656"/>
                  <a:gd name="connsiteY4" fmla="*/ 2000927 h 2000927"/>
                  <a:gd name="connsiteX5" fmla="*/ 0 w 2010656"/>
                  <a:gd name="connsiteY5" fmla="*/ 392439 h 2000927"/>
                  <a:gd name="connsiteX0" fmla="*/ 0 w 2015507"/>
                  <a:gd name="connsiteY0" fmla="*/ 392439 h 2000927"/>
                  <a:gd name="connsiteX1" fmla="*/ 561219 w 2015507"/>
                  <a:gd name="connsiteY1" fmla="*/ 41677 h 2000927"/>
                  <a:gd name="connsiteX2" fmla="*/ 1833367 w 2015507"/>
                  <a:gd name="connsiteY2" fmla="*/ 714415 h 2000927"/>
                  <a:gd name="connsiteX3" fmla="*/ 1792243 w 2015507"/>
                  <a:gd name="connsiteY3" fmla="*/ 1318755 h 2000927"/>
                  <a:gd name="connsiteX4" fmla="*/ 2568 w 2015507"/>
                  <a:gd name="connsiteY4" fmla="*/ 2000927 h 2000927"/>
                  <a:gd name="connsiteX5" fmla="*/ 0 w 2015507"/>
                  <a:gd name="connsiteY5" fmla="*/ 392439 h 2000927"/>
                  <a:gd name="connsiteX0" fmla="*/ 0 w 2015507"/>
                  <a:gd name="connsiteY0" fmla="*/ 392439 h 2000927"/>
                  <a:gd name="connsiteX1" fmla="*/ 561219 w 2015507"/>
                  <a:gd name="connsiteY1" fmla="*/ 41677 h 2000927"/>
                  <a:gd name="connsiteX2" fmla="*/ 1833367 w 2015507"/>
                  <a:gd name="connsiteY2" fmla="*/ 714415 h 2000927"/>
                  <a:gd name="connsiteX3" fmla="*/ 1792243 w 2015507"/>
                  <a:gd name="connsiteY3" fmla="*/ 1318755 h 2000927"/>
                  <a:gd name="connsiteX4" fmla="*/ 2568 w 2015507"/>
                  <a:gd name="connsiteY4" fmla="*/ 2000927 h 2000927"/>
                  <a:gd name="connsiteX5" fmla="*/ 2418 w 2015507"/>
                  <a:gd name="connsiteY5" fmla="*/ 1531813 h 2000927"/>
                  <a:gd name="connsiteX6" fmla="*/ 0 w 2015507"/>
                  <a:gd name="connsiteY6" fmla="*/ 392439 h 2000927"/>
                  <a:gd name="connsiteX0" fmla="*/ 0 w 2015507"/>
                  <a:gd name="connsiteY0" fmla="*/ 392439 h 1983993"/>
                  <a:gd name="connsiteX1" fmla="*/ 561219 w 2015507"/>
                  <a:gd name="connsiteY1" fmla="*/ 41677 h 1983993"/>
                  <a:gd name="connsiteX2" fmla="*/ 1833367 w 2015507"/>
                  <a:gd name="connsiteY2" fmla="*/ 714415 h 1983993"/>
                  <a:gd name="connsiteX3" fmla="*/ 1792243 w 2015507"/>
                  <a:gd name="connsiteY3" fmla="*/ 1318755 h 1983993"/>
                  <a:gd name="connsiteX4" fmla="*/ 500891 w 2015507"/>
                  <a:gd name="connsiteY4" fmla="*/ 1983993 h 1983993"/>
                  <a:gd name="connsiteX5" fmla="*/ 2418 w 2015507"/>
                  <a:gd name="connsiteY5" fmla="*/ 1531813 h 1983993"/>
                  <a:gd name="connsiteX6" fmla="*/ 0 w 2015507"/>
                  <a:gd name="connsiteY6" fmla="*/ 392439 h 1983993"/>
                  <a:gd name="connsiteX0" fmla="*/ 0 w 2015507"/>
                  <a:gd name="connsiteY0" fmla="*/ 392439 h 1997562"/>
                  <a:gd name="connsiteX1" fmla="*/ 561219 w 2015507"/>
                  <a:gd name="connsiteY1" fmla="*/ 41677 h 1997562"/>
                  <a:gd name="connsiteX2" fmla="*/ 1833367 w 2015507"/>
                  <a:gd name="connsiteY2" fmla="*/ 714415 h 1997562"/>
                  <a:gd name="connsiteX3" fmla="*/ 1792243 w 2015507"/>
                  <a:gd name="connsiteY3" fmla="*/ 1318755 h 1997562"/>
                  <a:gd name="connsiteX4" fmla="*/ 500891 w 2015507"/>
                  <a:gd name="connsiteY4" fmla="*/ 1983993 h 1997562"/>
                  <a:gd name="connsiteX5" fmla="*/ 2418 w 2015507"/>
                  <a:gd name="connsiteY5" fmla="*/ 1531813 h 1997562"/>
                  <a:gd name="connsiteX6" fmla="*/ 0 w 2015507"/>
                  <a:gd name="connsiteY6" fmla="*/ 392439 h 1997562"/>
                  <a:gd name="connsiteX0" fmla="*/ 0 w 2015507"/>
                  <a:gd name="connsiteY0" fmla="*/ 392439 h 2000496"/>
                  <a:gd name="connsiteX1" fmla="*/ 561219 w 2015507"/>
                  <a:gd name="connsiteY1" fmla="*/ 41677 h 2000496"/>
                  <a:gd name="connsiteX2" fmla="*/ 1833367 w 2015507"/>
                  <a:gd name="connsiteY2" fmla="*/ 714415 h 2000496"/>
                  <a:gd name="connsiteX3" fmla="*/ 1792243 w 2015507"/>
                  <a:gd name="connsiteY3" fmla="*/ 1318755 h 2000496"/>
                  <a:gd name="connsiteX4" fmla="*/ 500891 w 2015507"/>
                  <a:gd name="connsiteY4" fmla="*/ 1983993 h 2000496"/>
                  <a:gd name="connsiteX5" fmla="*/ 2418 w 2015507"/>
                  <a:gd name="connsiteY5" fmla="*/ 1531813 h 2000496"/>
                  <a:gd name="connsiteX6" fmla="*/ 0 w 2015507"/>
                  <a:gd name="connsiteY6" fmla="*/ 392439 h 2000496"/>
                  <a:gd name="connsiteX0" fmla="*/ 159 w 2015666"/>
                  <a:gd name="connsiteY0" fmla="*/ 393721 h 2001778"/>
                  <a:gd name="connsiteX1" fmla="*/ 561378 w 2015666"/>
                  <a:gd name="connsiteY1" fmla="*/ 42959 h 2001778"/>
                  <a:gd name="connsiteX2" fmla="*/ 1833526 w 2015666"/>
                  <a:gd name="connsiteY2" fmla="*/ 715697 h 2001778"/>
                  <a:gd name="connsiteX3" fmla="*/ 1792402 w 2015666"/>
                  <a:gd name="connsiteY3" fmla="*/ 1320037 h 2001778"/>
                  <a:gd name="connsiteX4" fmla="*/ 501050 w 2015666"/>
                  <a:gd name="connsiteY4" fmla="*/ 1985275 h 2001778"/>
                  <a:gd name="connsiteX5" fmla="*/ 2577 w 2015666"/>
                  <a:gd name="connsiteY5" fmla="*/ 1533095 h 2001778"/>
                  <a:gd name="connsiteX6" fmla="*/ 159 w 2015666"/>
                  <a:gd name="connsiteY6" fmla="*/ 393721 h 2001778"/>
                  <a:gd name="connsiteX0" fmla="*/ 148 w 2015655"/>
                  <a:gd name="connsiteY0" fmla="*/ 399823 h 2007880"/>
                  <a:gd name="connsiteX1" fmla="*/ 561367 w 2015655"/>
                  <a:gd name="connsiteY1" fmla="*/ 49061 h 2007880"/>
                  <a:gd name="connsiteX2" fmla="*/ 1833515 w 2015655"/>
                  <a:gd name="connsiteY2" fmla="*/ 721799 h 2007880"/>
                  <a:gd name="connsiteX3" fmla="*/ 1792391 w 2015655"/>
                  <a:gd name="connsiteY3" fmla="*/ 1326139 h 2007880"/>
                  <a:gd name="connsiteX4" fmla="*/ 501039 w 2015655"/>
                  <a:gd name="connsiteY4" fmla="*/ 1991377 h 2007880"/>
                  <a:gd name="connsiteX5" fmla="*/ 2566 w 2015655"/>
                  <a:gd name="connsiteY5" fmla="*/ 1539197 h 2007880"/>
                  <a:gd name="connsiteX6" fmla="*/ 148 w 2015655"/>
                  <a:gd name="connsiteY6" fmla="*/ 399823 h 2007880"/>
                  <a:gd name="connsiteX0" fmla="*/ 143 w 2015650"/>
                  <a:gd name="connsiteY0" fmla="*/ 401867 h 2009924"/>
                  <a:gd name="connsiteX1" fmla="*/ 561362 w 2015650"/>
                  <a:gd name="connsiteY1" fmla="*/ 51105 h 2009924"/>
                  <a:gd name="connsiteX2" fmla="*/ 1833510 w 2015650"/>
                  <a:gd name="connsiteY2" fmla="*/ 723843 h 2009924"/>
                  <a:gd name="connsiteX3" fmla="*/ 1792386 w 2015650"/>
                  <a:gd name="connsiteY3" fmla="*/ 1328183 h 2009924"/>
                  <a:gd name="connsiteX4" fmla="*/ 501034 w 2015650"/>
                  <a:gd name="connsiteY4" fmla="*/ 1993421 h 2009924"/>
                  <a:gd name="connsiteX5" fmla="*/ 2561 w 2015650"/>
                  <a:gd name="connsiteY5" fmla="*/ 1541241 h 2009924"/>
                  <a:gd name="connsiteX6" fmla="*/ 143 w 2015650"/>
                  <a:gd name="connsiteY6" fmla="*/ 401867 h 2009924"/>
                  <a:gd name="connsiteX0" fmla="*/ 143 w 2013998"/>
                  <a:gd name="connsiteY0" fmla="*/ 401867 h 2009924"/>
                  <a:gd name="connsiteX1" fmla="*/ 561362 w 2013998"/>
                  <a:gd name="connsiteY1" fmla="*/ 51105 h 2009924"/>
                  <a:gd name="connsiteX2" fmla="*/ 1833510 w 2013998"/>
                  <a:gd name="connsiteY2" fmla="*/ 723843 h 2009924"/>
                  <a:gd name="connsiteX3" fmla="*/ 1792386 w 2013998"/>
                  <a:gd name="connsiteY3" fmla="*/ 1328183 h 2009924"/>
                  <a:gd name="connsiteX4" fmla="*/ 501034 w 2013998"/>
                  <a:gd name="connsiteY4" fmla="*/ 1993421 h 2009924"/>
                  <a:gd name="connsiteX5" fmla="*/ 2561 w 2013998"/>
                  <a:gd name="connsiteY5" fmla="*/ 1541241 h 2009924"/>
                  <a:gd name="connsiteX6" fmla="*/ 143 w 2013998"/>
                  <a:gd name="connsiteY6" fmla="*/ 401867 h 2009924"/>
                  <a:gd name="connsiteX0" fmla="*/ 143 w 2013998"/>
                  <a:gd name="connsiteY0" fmla="*/ 401867 h 2010618"/>
                  <a:gd name="connsiteX1" fmla="*/ 561362 w 2013998"/>
                  <a:gd name="connsiteY1" fmla="*/ 51105 h 2010618"/>
                  <a:gd name="connsiteX2" fmla="*/ 1833510 w 2013998"/>
                  <a:gd name="connsiteY2" fmla="*/ 723843 h 2010618"/>
                  <a:gd name="connsiteX3" fmla="*/ 1792386 w 2013998"/>
                  <a:gd name="connsiteY3" fmla="*/ 1328183 h 2010618"/>
                  <a:gd name="connsiteX4" fmla="*/ 501034 w 2013998"/>
                  <a:gd name="connsiteY4" fmla="*/ 1993421 h 2010618"/>
                  <a:gd name="connsiteX5" fmla="*/ 2561 w 2013998"/>
                  <a:gd name="connsiteY5" fmla="*/ 1541241 h 2010618"/>
                  <a:gd name="connsiteX6" fmla="*/ 143 w 2013998"/>
                  <a:gd name="connsiteY6" fmla="*/ 401867 h 2010618"/>
                  <a:gd name="connsiteX0" fmla="*/ 143 w 2013998"/>
                  <a:gd name="connsiteY0" fmla="*/ 401867 h 2014761"/>
                  <a:gd name="connsiteX1" fmla="*/ 561362 w 2013998"/>
                  <a:gd name="connsiteY1" fmla="*/ 51105 h 2014761"/>
                  <a:gd name="connsiteX2" fmla="*/ 1833510 w 2013998"/>
                  <a:gd name="connsiteY2" fmla="*/ 723843 h 2014761"/>
                  <a:gd name="connsiteX3" fmla="*/ 1792386 w 2013998"/>
                  <a:gd name="connsiteY3" fmla="*/ 1328183 h 2014761"/>
                  <a:gd name="connsiteX4" fmla="*/ 501034 w 2013998"/>
                  <a:gd name="connsiteY4" fmla="*/ 1993421 h 2014761"/>
                  <a:gd name="connsiteX5" fmla="*/ 2561 w 2013998"/>
                  <a:gd name="connsiteY5" fmla="*/ 1618650 h 2014761"/>
                  <a:gd name="connsiteX6" fmla="*/ 143 w 2013998"/>
                  <a:gd name="connsiteY6" fmla="*/ 401867 h 2014761"/>
                  <a:gd name="connsiteX0" fmla="*/ 143 w 2013998"/>
                  <a:gd name="connsiteY0" fmla="*/ 401867 h 2019780"/>
                  <a:gd name="connsiteX1" fmla="*/ 561362 w 2013998"/>
                  <a:gd name="connsiteY1" fmla="*/ 51105 h 2019780"/>
                  <a:gd name="connsiteX2" fmla="*/ 1833510 w 2013998"/>
                  <a:gd name="connsiteY2" fmla="*/ 723843 h 2019780"/>
                  <a:gd name="connsiteX3" fmla="*/ 1792386 w 2013998"/>
                  <a:gd name="connsiteY3" fmla="*/ 1328183 h 2019780"/>
                  <a:gd name="connsiteX4" fmla="*/ 501034 w 2013998"/>
                  <a:gd name="connsiteY4" fmla="*/ 1993421 h 2019780"/>
                  <a:gd name="connsiteX5" fmla="*/ 2561 w 2013998"/>
                  <a:gd name="connsiteY5" fmla="*/ 1618650 h 2019780"/>
                  <a:gd name="connsiteX6" fmla="*/ 143 w 2013998"/>
                  <a:gd name="connsiteY6" fmla="*/ 401867 h 2019780"/>
                  <a:gd name="connsiteX0" fmla="*/ 143 w 2013998"/>
                  <a:gd name="connsiteY0" fmla="*/ 401867 h 2015409"/>
                  <a:gd name="connsiteX1" fmla="*/ 561362 w 2013998"/>
                  <a:gd name="connsiteY1" fmla="*/ 51105 h 2015409"/>
                  <a:gd name="connsiteX2" fmla="*/ 1833510 w 2013998"/>
                  <a:gd name="connsiteY2" fmla="*/ 723843 h 2015409"/>
                  <a:gd name="connsiteX3" fmla="*/ 1792386 w 2013998"/>
                  <a:gd name="connsiteY3" fmla="*/ 1328183 h 2015409"/>
                  <a:gd name="connsiteX4" fmla="*/ 498615 w 2013998"/>
                  <a:gd name="connsiteY4" fmla="*/ 1988583 h 2015409"/>
                  <a:gd name="connsiteX5" fmla="*/ 2561 w 2013998"/>
                  <a:gd name="connsiteY5" fmla="*/ 1618650 h 2015409"/>
                  <a:gd name="connsiteX6" fmla="*/ 143 w 2013998"/>
                  <a:gd name="connsiteY6" fmla="*/ 401867 h 2015409"/>
                  <a:gd name="connsiteX0" fmla="*/ 143 w 2013998"/>
                  <a:gd name="connsiteY0" fmla="*/ 401867 h 2014498"/>
                  <a:gd name="connsiteX1" fmla="*/ 561362 w 2013998"/>
                  <a:gd name="connsiteY1" fmla="*/ 51105 h 2014498"/>
                  <a:gd name="connsiteX2" fmla="*/ 1833510 w 2013998"/>
                  <a:gd name="connsiteY2" fmla="*/ 723843 h 2014498"/>
                  <a:gd name="connsiteX3" fmla="*/ 1792386 w 2013998"/>
                  <a:gd name="connsiteY3" fmla="*/ 1328183 h 2014498"/>
                  <a:gd name="connsiteX4" fmla="*/ 498615 w 2013998"/>
                  <a:gd name="connsiteY4" fmla="*/ 1988583 h 2014498"/>
                  <a:gd name="connsiteX5" fmla="*/ 2561 w 2013998"/>
                  <a:gd name="connsiteY5" fmla="*/ 1618650 h 2014498"/>
                  <a:gd name="connsiteX6" fmla="*/ 143 w 2013998"/>
                  <a:gd name="connsiteY6" fmla="*/ 401867 h 2014498"/>
                  <a:gd name="connsiteX0" fmla="*/ 143 w 2013998"/>
                  <a:gd name="connsiteY0" fmla="*/ 401867 h 2019098"/>
                  <a:gd name="connsiteX1" fmla="*/ 561362 w 2013998"/>
                  <a:gd name="connsiteY1" fmla="*/ 51105 h 2019098"/>
                  <a:gd name="connsiteX2" fmla="*/ 1833510 w 2013998"/>
                  <a:gd name="connsiteY2" fmla="*/ 723843 h 2019098"/>
                  <a:gd name="connsiteX3" fmla="*/ 1792386 w 2013998"/>
                  <a:gd name="connsiteY3" fmla="*/ 1328183 h 2019098"/>
                  <a:gd name="connsiteX4" fmla="*/ 498615 w 2013998"/>
                  <a:gd name="connsiteY4" fmla="*/ 1988583 h 2019098"/>
                  <a:gd name="connsiteX5" fmla="*/ 2561 w 2013998"/>
                  <a:gd name="connsiteY5" fmla="*/ 1618650 h 2019098"/>
                  <a:gd name="connsiteX6" fmla="*/ 143 w 2013998"/>
                  <a:gd name="connsiteY6" fmla="*/ 401867 h 2019098"/>
                  <a:gd name="connsiteX0" fmla="*/ 143 w 2027602"/>
                  <a:gd name="connsiteY0" fmla="*/ 401867 h 2019098"/>
                  <a:gd name="connsiteX1" fmla="*/ 561362 w 2027602"/>
                  <a:gd name="connsiteY1" fmla="*/ 51105 h 2019098"/>
                  <a:gd name="connsiteX2" fmla="*/ 1833510 w 2027602"/>
                  <a:gd name="connsiteY2" fmla="*/ 723843 h 2019098"/>
                  <a:gd name="connsiteX3" fmla="*/ 1792386 w 2027602"/>
                  <a:gd name="connsiteY3" fmla="*/ 1328183 h 2019098"/>
                  <a:gd name="connsiteX4" fmla="*/ 498615 w 2027602"/>
                  <a:gd name="connsiteY4" fmla="*/ 1988583 h 2019098"/>
                  <a:gd name="connsiteX5" fmla="*/ 2561 w 2027602"/>
                  <a:gd name="connsiteY5" fmla="*/ 1618650 h 2019098"/>
                  <a:gd name="connsiteX6" fmla="*/ 143 w 2027602"/>
                  <a:gd name="connsiteY6" fmla="*/ 401867 h 2019098"/>
                  <a:gd name="connsiteX0" fmla="*/ 143 w 2038903"/>
                  <a:gd name="connsiteY0" fmla="*/ 401867 h 2019098"/>
                  <a:gd name="connsiteX1" fmla="*/ 561362 w 2038903"/>
                  <a:gd name="connsiteY1" fmla="*/ 51105 h 2019098"/>
                  <a:gd name="connsiteX2" fmla="*/ 1833510 w 2038903"/>
                  <a:gd name="connsiteY2" fmla="*/ 723843 h 2019098"/>
                  <a:gd name="connsiteX3" fmla="*/ 1792386 w 2038903"/>
                  <a:gd name="connsiteY3" fmla="*/ 1328183 h 2019098"/>
                  <a:gd name="connsiteX4" fmla="*/ 498615 w 2038903"/>
                  <a:gd name="connsiteY4" fmla="*/ 1988583 h 2019098"/>
                  <a:gd name="connsiteX5" fmla="*/ 2561 w 2038903"/>
                  <a:gd name="connsiteY5" fmla="*/ 1618650 h 2019098"/>
                  <a:gd name="connsiteX6" fmla="*/ 143 w 2038903"/>
                  <a:gd name="connsiteY6" fmla="*/ 401867 h 2019098"/>
                  <a:gd name="connsiteX0" fmla="*/ 143 w 2044102"/>
                  <a:gd name="connsiteY0" fmla="*/ 401867 h 2019098"/>
                  <a:gd name="connsiteX1" fmla="*/ 561362 w 2044102"/>
                  <a:gd name="connsiteY1" fmla="*/ 51105 h 2019098"/>
                  <a:gd name="connsiteX2" fmla="*/ 1833510 w 2044102"/>
                  <a:gd name="connsiteY2" fmla="*/ 723843 h 2019098"/>
                  <a:gd name="connsiteX3" fmla="*/ 1792386 w 2044102"/>
                  <a:gd name="connsiteY3" fmla="*/ 1328183 h 2019098"/>
                  <a:gd name="connsiteX4" fmla="*/ 498615 w 2044102"/>
                  <a:gd name="connsiteY4" fmla="*/ 1988583 h 2019098"/>
                  <a:gd name="connsiteX5" fmla="*/ 2561 w 2044102"/>
                  <a:gd name="connsiteY5" fmla="*/ 1618650 h 2019098"/>
                  <a:gd name="connsiteX6" fmla="*/ 143 w 2044102"/>
                  <a:gd name="connsiteY6" fmla="*/ 401867 h 2019098"/>
                  <a:gd name="connsiteX0" fmla="*/ 132 w 2065853"/>
                  <a:gd name="connsiteY0" fmla="*/ 401867 h 2019098"/>
                  <a:gd name="connsiteX1" fmla="*/ 583113 w 2065853"/>
                  <a:gd name="connsiteY1" fmla="*/ 51105 h 2019098"/>
                  <a:gd name="connsiteX2" fmla="*/ 1855261 w 2065853"/>
                  <a:gd name="connsiteY2" fmla="*/ 723843 h 2019098"/>
                  <a:gd name="connsiteX3" fmla="*/ 1814137 w 2065853"/>
                  <a:gd name="connsiteY3" fmla="*/ 1328183 h 2019098"/>
                  <a:gd name="connsiteX4" fmla="*/ 520366 w 2065853"/>
                  <a:gd name="connsiteY4" fmla="*/ 1988583 h 2019098"/>
                  <a:gd name="connsiteX5" fmla="*/ 24312 w 2065853"/>
                  <a:gd name="connsiteY5" fmla="*/ 1618650 h 2019098"/>
                  <a:gd name="connsiteX6" fmla="*/ 132 w 2065853"/>
                  <a:gd name="connsiteY6" fmla="*/ 401867 h 2019098"/>
                  <a:gd name="connsiteX0" fmla="*/ 1008 w 2066729"/>
                  <a:gd name="connsiteY0" fmla="*/ 410973 h 2028204"/>
                  <a:gd name="connsiteX1" fmla="*/ 583989 w 2066729"/>
                  <a:gd name="connsiteY1" fmla="*/ 60211 h 2028204"/>
                  <a:gd name="connsiteX2" fmla="*/ 1856137 w 2066729"/>
                  <a:gd name="connsiteY2" fmla="*/ 732949 h 2028204"/>
                  <a:gd name="connsiteX3" fmla="*/ 1815013 w 2066729"/>
                  <a:gd name="connsiteY3" fmla="*/ 1337289 h 2028204"/>
                  <a:gd name="connsiteX4" fmla="*/ 521242 w 2066729"/>
                  <a:gd name="connsiteY4" fmla="*/ 1997689 h 2028204"/>
                  <a:gd name="connsiteX5" fmla="*/ 25188 w 2066729"/>
                  <a:gd name="connsiteY5" fmla="*/ 1627756 h 2028204"/>
                  <a:gd name="connsiteX6" fmla="*/ 1008 w 2066729"/>
                  <a:gd name="connsiteY6" fmla="*/ 410973 h 2028204"/>
                  <a:gd name="connsiteX0" fmla="*/ 1129 w 2066850"/>
                  <a:gd name="connsiteY0" fmla="*/ 427688 h 2044919"/>
                  <a:gd name="connsiteX1" fmla="*/ 584110 w 2066850"/>
                  <a:gd name="connsiteY1" fmla="*/ 76926 h 2044919"/>
                  <a:gd name="connsiteX2" fmla="*/ 1856258 w 2066850"/>
                  <a:gd name="connsiteY2" fmla="*/ 749664 h 2044919"/>
                  <a:gd name="connsiteX3" fmla="*/ 1815134 w 2066850"/>
                  <a:gd name="connsiteY3" fmla="*/ 1354004 h 2044919"/>
                  <a:gd name="connsiteX4" fmla="*/ 521363 w 2066850"/>
                  <a:gd name="connsiteY4" fmla="*/ 2014404 h 2044919"/>
                  <a:gd name="connsiteX5" fmla="*/ 25309 w 2066850"/>
                  <a:gd name="connsiteY5" fmla="*/ 1644471 h 2044919"/>
                  <a:gd name="connsiteX6" fmla="*/ 1129 w 2066850"/>
                  <a:gd name="connsiteY6" fmla="*/ 427688 h 2044919"/>
                  <a:gd name="connsiteX0" fmla="*/ 2444 w 2068165"/>
                  <a:gd name="connsiteY0" fmla="*/ 430754 h 2047985"/>
                  <a:gd name="connsiteX1" fmla="*/ 585425 w 2068165"/>
                  <a:gd name="connsiteY1" fmla="*/ 79992 h 2047985"/>
                  <a:gd name="connsiteX2" fmla="*/ 1857573 w 2068165"/>
                  <a:gd name="connsiteY2" fmla="*/ 752730 h 2047985"/>
                  <a:gd name="connsiteX3" fmla="*/ 1816449 w 2068165"/>
                  <a:gd name="connsiteY3" fmla="*/ 1357070 h 2047985"/>
                  <a:gd name="connsiteX4" fmla="*/ 522678 w 2068165"/>
                  <a:gd name="connsiteY4" fmla="*/ 2017470 h 2047985"/>
                  <a:gd name="connsiteX5" fmla="*/ 26624 w 2068165"/>
                  <a:gd name="connsiteY5" fmla="*/ 1647537 h 2047985"/>
                  <a:gd name="connsiteX6" fmla="*/ 2444 w 2068165"/>
                  <a:gd name="connsiteY6" fmla="*/ 430754 h 2047985"/>
                  <a:gd name="connsiteX0" fmla="*/ 2444 w 2068165"/>
                  <a:gd name="connsiteY0" fmla="*/ 430754 h 2048563"/>
                  <a:gd name="connsiteX1" fmla="*/ 585425 w 2068165"/>
                  <a:gd name="connsiteY1" fmla="*/ 79992 h 2048563"/>
                  <a:gd name="connsiteX2" fmla="*/ 1857573 w 2068165"/>
                  <a:gd name="connsiteY2" fmla="*/ 752730 h 2048563"/>
                  <a:gd name="connsiteX3" fmla="*/ 1816449 w 2068165"/>
                  <a:gd name="connsiteY3" fmla="*/ 1357070 h 2048563"/>
                  <a:gd name="connsiteX4" fmla="*/ 522678 w 2068165"/>
                  <a:gd name="connsiteY4" fmla="*/ 2017470 h 2048563"/>
                  <a:gd name="connsiteX5" fmla="*/ 2141 w 2068165"/>
                  <a:gd name="connsiteY5" fmla="*/ 1652977 h 2048563"/>
                  <a:gd name="connsiteX6" fmla="*/ 2444 w 2068165"/>
                  <a:gd name="connsiteY6" fmla="*/ 430754 h 2048563"/>
                  <a:gd name="connsiteX0" fmla="*/ 2444 w 2068165"/>
                  <a:gd name="connsiteY0" fmla="*/ 430754 h 2056617"/>
                  <a:gd name="connsiteX1" fmla="*/ 585425 w 2068165"/>
                  <a:gd name="connsiteY1" fmla="*/ 79992 h 2056617"/>
                  <a:gd name="connsiteX2" fmla="*/ 1857573 w 2068165"/>
                  <a:gd name="connsiteY2" fmla="*/ 752730 h 2056617"/>
                  <a:gd name="connsiteX3" fmla="*/ 1816449 w 2068165"/>
                  <a:gd name="connsiteY3" fmla="*/ 1357070 h 2056617"/>
                  <a:gd name="connsiteX4" fmla="*/ 522678 w 2068165"/>
                  <a:gd name="connsiteY4" fmla="*/ 2017470 h 2056617"/>
                  <a:gd name="connsiteX5" fmla="*/ 2141 w 2068165"/>
                  <a:gd name="connsiteY5" fmla="*/ 1652977 h 2056617"/>
                  <a:gd name="connsiteX6" fmla="*/ 2444 w 2068165"/>
                  <a:gd name="connsiteY6" fmla="*/ 430754 h 2056617"/>
                  <a:gd name="connsiteX0" fmla="*/ 2444 w 2068165"/>
                  <a:gd name="connsiteY0" fmla="*/ 430754 h 2065835"/>
                  <a:gd name="connsiteX1" fmla="*/ 585425 w 2068165"/>
                  <a:gd name="connsiteY1" fmla="*/ 79992 h 2065835"/>
                  <a:gd name="connsiteX2" fmla="*/ 1857573 w 2068165"/>
                  <a:gd name="connsiteY2" fmla="*/ 752730 h 2065835"/>
                  <a:gd name="connsiteX3" fmla="*/ 1816449 w 2068165"/>
                  <a:gd name="connsiteY3" fmla="*/ 1357070 h 2065835"/>
                  <a:gd name="connsiteX4" fmla="*/ 522678 w 2068165"/>
                  <a:gd name="connsiteY4" fmla="*/ 2017470 h 2065835"/>
                  <a:gd name="connsiteX5" fmla="*/ 2141 w 2068165"/>
                  <a:gd name="connsiteY5" fmla="*/ 1652977 h 2065835"/>
                  <a:gd name="connsiteX6" fmla="*/ 2444 w 2068165"/>
                  <a:gd name="connsiteY6" fmla="*/ 430754 h 2065835"/>
                  <a:gd name="connsiteX0" fmla="*/ 2383 w 2076265"/>
                  <a:gd name="connsiteY0" fmla="*/ 428636 h 2066437"/>
                  <a:gd name="connsiteX1" fmla="*/ 593525 w 2076265"/>
                  <a:gd name="connsiteY1" fmla="*/ 80594 h 2066437"/>
                  <a:gd name="connsiteX2" fmla="*/ 1865673 w 2076265"/>
                  <a:gd name="connsiteY2" fmla="*/ 753332 h 2066437"/>
                  <a:gd name="connsiteX3" fmla="*/ 1824549 w 2076265"/>
                  <a:gd name="connsiteY3" fmla="*/ 1357672 h 2066437"/>
                  <a:gd name="connsiteX4" fmla="*/ 530778 w 2076265"/>
                  <a:gd name="connsiteY4" fmla="*/ 2018072 h 2066437"/>
                  <a:gd name="connsiteX5" fmla="*/ 10241 w 2076265"/>
                  <a:gd name="connsiteY5" fmla="*/ 1653579 h 2066437"/>
                  <a:gd name="connsiteX6" fmla="*/ 2383 w 2076265"/>
                  <a:gd name="connsiteY6" fmla="*/ 428636 h 2066437"/>
                  <a:gd name="connsiteX0" fmla="*/ 2343 w 2081665"/>
                  <a:gd name="connsiteY0" fmla="*/ 426525 h 2067047"/>
                  <a:gd name="connsiteX1" fmla="*/ 598925 w 2081665"/>
                  <a:gd name="connsiteY1" fmla="*/ 81204 h 2067047"/>
                  <a:gd name="connsiteX2" fmla="*/ 1871073 w 2081665"/>
                  <a:gd name="connsiteY2" fmla="*/ 753942 h 2067047"/>
                  <a:gd name="connsiteX3" fmla="*/ 1829949 w 2081665"/>
                  <a:gd name="connsiteY3" fmla="*/ 1358282 h 2067047"/>
                  <a:gd name="connsiteX4" fmla="*/ 536178 w 2081665"/>
                  <a:gd name="connsiteY4" fmla="*/ 2018682 h 2067047"/>
                  <a:gd name="connsiteX5" fmla="*/ 15641 w 2081665"/>
                  <a:gd name="connsiteY5" fmla="*/ 1654189 h 2067047"/>
                  <a:gd name="connsiteX6" fmla="*/ 2343 w 2081665"/>
                  <a:gd name="connsiteY6" fmla="*/ 426525 h 2067047"/>
                  <a:gd name="connsiteX0" fmla="*/ 610 w 2079932"/>
                  <a:gd name="connsiteY0" fmla="*/ 427061 h 2067583"/>
                  <a:gd name="connsiteX1" fmla="*/ 597192 w 2079932"/>
                  <a:gd name="connsiteY1" fmla="*/ 81740 h 2067583"/>
                  <a:gd name="connsiteX2" fmla="*/ 1869340 w 2079932"/>
                  <a:gd name="connsiteY2" fmla="*/ 754478 h 2067583"/>
                  <a:gd name="connsiteX3" fmla="*/ 1828216 w 2079932"/>
                  <a:gd name="connsiteY3" fmla="*/ 1358818 h 2067583"/>
                  <a:gd name="connsiteX4" fmla="*/ 534445 w 2079932"/>
                  <a:gd name="connsiteY4" fmla="*/ 2019218 h 2067583"/>
                  <a:gd name="connsiteX5" fmla="*/ 13908 w 2079932"/>
                  <a:gd name="connsiteY5" fmla="*/ 1654725 h 2067583"/>
                  <a:gd name="connsiteX6" fmla="*/ 610 w 2079932"/>
                  <a:gd name="connsiteY6" fmla="*/ 427061 h 2067583"/>
                  <a:gd name="connsiteX0" fmla="*/ 829 w 2080151"/>
                  <a:gd name="connsiteY0" fmla="*/ 428695 h 2069217"/>
                  <a:gd name="connsiteX1" fmla="*/ 597411 w 2080151"/>
                  <a:gd name="connsiteY1" fmla="*/ 83374 h 2069217"/>
                  <a:gd name="connsiteX2" fmla="*/ 1869559 w 2080151"/>
                  <a:gd name="connsiteY2" fmla="*/ 756112 h 2069217"/>
                  <a:gd name="connsiteX3" fmla="*/ 1828435 w 2080151"/>
                  <a:gd name="connsiteY3" fmla="*/ 1360452 h 2069217"/>
                  <a:gd name="connsiteX4" fmla="*/ 534664 w 2080151"/>
                  <a:gd name="connsiteY4" fmla="*/ 2020852 h 2069217"/>
                  <a:gd name="connsiteX5" fmla="*/ 14127 w 2080151"/>
                  <a:gd name="connsiteY5" fmla="*/ 1656359 h 2069217"/>
                  <a:gd name="connsiteX6" fmla="*/ 829 w 2080151"/>
                  <a:gd name="connsiteY6" fmla="*/ 428695 h 2069217"/>
                  <a:gd name="connsiteX0" fmla="*/ 829 w 2080151"/>
                  <a:gd name="connsiteY0" fmla="*/ 428695 h 2069217"/>
                  <a:gd name="connsiteX1" fmla="*/ 597411 w 2080151"/>
                  <a:gd name="connsiteY1" fmla="*/ 83374 h 2069217"/>
                  <a:gd name="connsiteX2" fmla="*/ 1869559 w 2080151"/>
                  <a:gd name="connsiteY2" fmla="*/ 756112 h 2069217"/>
                  <a:gd name="connsiteX3" fmla="*/ 1828435 w 2080151"/>
                  <a:gd name="connsiteY3" fmla="*/ 1360452 h 2069217"/>
                  <a:gd name="connsiteX4" fmla="*/ 534664 w 2080151"/>
                  <a:gd name="connsiteY4" fmla="*/ 2020852 h 2069217"/>
                  <a:gd name="connsiteX5" fmla="*/ 3245 w 2080151"/>
                  <a:gd name="connsiteY5" fmla="*/ 1656359 h 2069217"/>
                  <a:gd name="connsiteX6" fmla="*/ 829 w 2080151"/>
                  <a:gd name="connsiteY6" fmla="*/ 428695 h 2069217"/>
                  <a:gd name="connsiteX0" fmla="*/ 829 w 2080151"/>
                  <a:gd name="connsiteY0" fmla="*/ 428695 h 2070857"/>
                  <a:gd name="connsiteX1" fmla="*/ 597411 w 2080151"/>
                  <a:gd name="connsiteY1" fmla="*/ 83374 h 2070857"/>
                  <a:gd name="connsiteX2" fmla="*/ 1869559 w 2080151"/>
                  <a:gd name="connsiteY2" fmla="*/ 756112 h 2070857"/>
                  <a:gd name="connsiteX3" fmla="*/ 1828435 w 2080151"/>
                  <a:gd name="connsiteY3" fmla="*/ 1360452 h 2070857"/>
                  <a:gd name="connsiteX4" fmla="*/ 534664 w 2080151"/>
                  <a:gd name="connsiteY4" fmla="*/ 2020852 h 2070857"/>
                  <a:gd name="connsiteX5" fmla="*/ 3245 w 2080151"/>
                  <a:gd name="connsiteY5" fmla="*/ 1656359 h 2070857"/>
                  <a:gd name="connsiteX6" fmla="*/ 829 w 2080151"/>
                  <a:gd name="connsiteY6" fmla="*/ 428695 h 2070857"/>
                  <a:gd name="connsiteX0" fmla="*/ 829 w 2080151"/>
                  <a:gd name="connsiteY0" fmla="*/ 428695 h 2074363"/>
                  <a:gd name="connsiteX1" fmla="*/ 597411 w 2080151"/>
                  <a:gd name="connsiteY1" fmla="*/ 83374 h 2074363"/>
                  <a:gd name="connsiteX2" fmla="*/ 1869559 w 2080151"/>
                  <a:gd name="connsiteY2" fmla="*/ 756112 h 2074363"/>
                  <a:gd name="connsiteX3" fmla="*/ 1828435 w 2080151"/>
                  <a:gd name="connsiteY3" fmla="*/ 1360452 h 2074363"/>
                  <a:gd name="connsiteX4" fmla="*/ 534664 w 2080151"/>
                  <a:gd name="connsiteY4" fmla="*/ 2020852 h 2074363"/>
                  <a:gd name="connsiteX5" fmla="*/ 3245 w 2080151"/>
                  <a:gd name="connsiteY5" fmla="*/ 1656359 h 2074363"/>
                  <a:gd name="connsiteX6" fmla="*/ 829 w 2080151"/>
                  <a:gd name="connsiteY6" fmla="*/ 428695 h 2074363"/>
                  <a:gd name="connsiteX0" fmla="*/ 784 w 2097271"/>
                  <a:gd name="connsiteY0" fmla="*/ 428695 h 2074363"/>
                  <a:gd name="connsiteX1" fmla="*/ 614531 w 2097271"/>
                  <a:gd name="connsiteY1" fmla="*/ 83374 h 2074363"/>
                  <a:gd name="connsiteX2" fmla="*/ 1886679 w 2097271"/>
                  <a:gd name="connsiteY2" fmla="*/ 756112 h 2074363"/>
                  <a:gd name="connsiteX3" fmla="*/ 1845555 w 2097271"/>
                  <a:gd name="connsiteY3" fmla="*/ 1360452 h 2074363"/>
                  <a:gd name="connsiteX4" fmla="*/ 551784 w 2097271"/>
                  <a:gd name="connsiteY4" fmla="*/ 2020852 h 2074363"/>
                  <a:gd name="connsiteX5" fmla="*/ 20365 w 2097271"/>
                  <a:gd name="connsiteY5" fmla="*/ 1656359 h 2074363"/>
                  <a:gd name="connsiteX6" fmla="*/ 784 w 2097271"/>
                  <a:gd name="connsiteY6" fmla="*/ 428695 h 2074363"/>
                  <a:gd name="connsiteX0" fmla="*/ 778 w 2100058"/>
                  <a:gd name="connsiteY0" fmla="*/ 426557 h 2075019"/>
                  <a:gd name="connsiteX1" fmla="*/ 617318 w 2100058"/>
                  <a:gd name="connsiteY1" fmla="*/ 84030 h 2075019"/>
                  <a:gd name="connsiteX2" fmla="*/ 1889466 w 2100058"/>
                  <a:gd name="connsiteY2" fmla="*/ 756768 h 2075019"/>
                  <a:gd name="connsiteX3" fmla="*/ 1848342 w 2100058"/>
                  <a:gd name="connsiteY3" fmla="*/ 1361108 h 2075019"/>
                  <a:gd name="connsiteX4" fmla="*/ 554571 w 2100058"/>
                  <a:gd name="connsiteY4" fmla="*/ 2021508 h 2075019"/>
                  <a:gd name="connsiteX5" fmla="*/ 23152 w 2100058"/>
                  <a:gd name="connsiteY5" fmla="*/ 1657015 h 2075019"/>
                  <a:gd name="connsiteX6" fmla="*/ 778 w 2100058"/>
                  <a:gd name="connsiteY6" fmla="*/ 426557 h 2075019"/>
                  <a:gd name="connsiteX0" fmla="*/ 799 w 2091698"/>
                  <a:gd name="connsiteY0" fmla="*/ 426557 h 2075019"/>
                  <a:gd name="connsiteX1" fmla="*/ 608958 w 2091698"/>
                  <a:gd name="connsiteY1" fmla="*/ 84030 h 2075019"/>
                  <a:gd name="connsiteX2" fmla="*/ 1881106 w 2091698"/>
                  <a:gd name="connsiteY2" fmla="*/ 756768 h 2075019"/>
                  <a:gd name="connsiteX3" fmla="*/ 1839982 w 2091698"/>
                  <a:gd name="connsiteY3" fmla="*/ 1361108 h 2075019"/>
                  <a:gd name="connsiteX4" fmla="*/ 546211 w 2091698"/>
                  <a:gd name="connsiteY4" fmla="*/ 2021508 h 2075019"/>
                  <a:gd name="connsiteX5" fmla="*/ 14792 w 2091698"/>
                  <a:gd name="connsiteY5" fmla="*/ 1657015 h 2075019"/>
                  <a:gd name="connsiteX6" fmla="*/ 799 w 2091698"/>
                  <a:gd name="connsiteY6" fmla="*/ 426557 h 2075019"/>
                  <a:gd name="connsiteX0" fmla="*/ 807 w 2088911"/>
                  <a:gd name="connsiteY0" fmla="*/ 426557 h 2075019"/>
                  <a:gd name="connsiteX1" fmla="*/ 606171 w 2088911"/>
                  <a:gd name="connsiteY1" fmla="*/ 84030 h 2075019"/>
                  <a:gd name="connsiteX2" fmla="*/ 1878319 w 2088911"/>
                  <a:gd name="connsiteY2" fmla="*/ 756768 h 2075019"/>
                  <a:gd name="connsiteX3" fmla="*/ 1837195 w 2088911"/>
                  <a:gd name="connsiteY3" fmla="*/ 1361108 h 2075019"/>
                  <a:gd name="connsiteX4" fmla="*/ 543424 w 2088911"/>
                  <a:gd name="connsiteY4" fmla="*/ 2021508 h 2075019"/>
                  <a:gd name="connsiteX5" fmla="*/ 12005 w 2088911"/>
                  <a:gd name="connsiteY5" fmla="*/ 1657015 h 2075019"/>
                  <a:gd name="connsiteX6" fmla="*/ 807 w 2088911"/>
                  <a:gd name="connsiteY6" fmla="*/ 426557 h 2075019"/>
                  <a:gd name="connsiteX0" fmla="*/ 5976 w 2094080"/>
                  <a:gd name="connsiteY0" fmla="*/ 426557 h 2076013"/>
                  <a:gd name="connsiteX1" fmla="*/ 611340 w 2094080"/>
                  <a:gd name="connsiteY1" fmla="*/ 84030 h 2076013"/>
                  <a:gd name="connsiteX2" fmla="*/ 1883488 w 2094080"/>
                  <a:gd name="connsiteY2" fmla="*/ 756768 h 2076013"/>
                  <a:gd name="connsiteX3" fmla="*/ 1842364 w 2094080"/>
                  <a:gd name="connsiteY3" fmla="*/ 1361108 h 2076013"/>
                  <a:gd name="connsiteX4" fmla="*/ 548593 w 2094080"/>
                  <a:gd name="connsiteY4" fmla="*/ 2021508 h 2076013"/>
                  <a:gd name="connsiteX5" fmla="*/ 412 w 2094080"/>
                  <a:gd name="connsiteY5" fmla="*/ 1662602 h 2076013"/>
                  <a:gd name="connsiteX6" fmla="*/ 5976 w 2094080"/>
                  <a:gd name="connsiteY6" fmla="*/ 426557 h 2076013"/>
                  <a:gd name="connsiteX0" fmla="*/ 807 w 2088911"/>
                  <a:gd name="connsiteY0" fmla="*/ 426557 h 2076521"/>
                  <a:gd name="connsiteX1" fmla="*/ 606171 w 2088911"/>
                  <a:gd name="connsiteY1" fmla="*/ 84030 h 2076521"/>
                  <a:gd name="connsiteX2" fmla="*/ 1878319 w 2088911"/>
                  <a:gd name="connsiteY2" fmla="*/ 756768 h 2076521"/>
                  <a:gd name="connsiteX3" fmla="*/ 1837195 w 2088911"/>
                  <a:gd name="connsiteY3" fmla="*/ 1361108 h 2076521"/>
                  <a:gd name="connsiteX4" fmla="*/ 543424 w 2088911"/>
                  <a:gd name="connsiteY4" fmla="*/ 2021508 h 2076521"/>
                  <a:gd name="connsiteX5" fmla="*/ 831 w 2088911"/>
                  <a:gd name="connsiteY5" fmla="*/ 1665395 h 2076521"/>
                  <a:gd name="connsiteX6" fmla="*/ 807 w 2088911"/>
                  <a:gd name="connsiteY6" fmla="*/ 426557 h 2076521"/>
                  <a:gd name="connsiteX0" fmla="*/ 844 w 2088948"/>
                  <a:gd name="connsiteY0" fmla="*/ 418083 h 2068047"/>
                  <a:gd name="connsiteX1" fmla="*/ 592240 w 2088948"/>
                  <a:gd name="connsiteY1" fmla="*/ 86731 h 2068047"/>
                  <a:gd name="connsiteX2" fmla="*/ 1878356 w 2088948"/>
                  <a:gd name="connsiteY2" fmla="*/ 748294 h 2068047"/>
                  <a:gd name="connsiteX3" fmla="*/ 1837232 w 2088948"/>
                  <a:gd name="connsiteY3" fmla="*/ 1352634 h 2068047"/>
                  <a:gd name="connsiteX4" fmla="*/ 543461 w 2088948"/>
                  <a:gd name="connsiteY4" fmla="*/ 2013034 h 2068047"/>
                  <a:gd name="connsiteX5" fmla="*/ 868 w 2088948"/>
                  <a:gd name="connsiteY5" fmla="*/ 1656921 h 2068047"/>
                  <a:gd name="connsiteX6" fmla="*/ 844 w 2088948"/>
                  <a:gd name="connsiteY6" fmla="*/ 418083 h 2068047"/>
                  <a:gd name="connsiteX0" fmla="*/ 844 w 2084320"/>
                  <a:gd name="connsiteY0" fmla="*/ 418083 h 2068047"/>
                  <a:gd name="connsiteX1" fmla="*/ 592240 w 2084320"/>
                  <a:gd name="connsiteY1" fmla="*/ 86731 h 2068047"/>
                  <a:gd name="connsiteX2" fmla="*/ 1869976 w 2084320"/>
                  <a:gd name="connsiteY2" fmla="*/ 759469 h 2068047"/>
                  <a:gd name="connsiteX3" fmla="*/ 1837232 w 2084320"/>
                  <a:gd name="connsiteY3" fmla="*/ 1352634 h 2068047"/>
                  <a:gd name="connsiteX4" fmla="*/ 543461 w 2084320"/>
                  <a:gd name="connsiteY4" fmla="*/ 2013034 h 2068047"/>
                  <a:gd name="connsiteX5" fmla="*/ 868 w 2084320"/>
                  <a:gd name="connsiteY5" fmla="*/ 1656921 h 2068047"/>
                  <a:gd name="connsiteX6" fmla="*/ 844 w 2084320"/>
                  <a:gd name="connsiteY6" fmla="*/ 418083 h 2068047"/>
                  <a:gd name="connsiteX0" fmla="*/ 1104 w 2084580"/>
                  <a:gd name="connsiteY0" fmla="*/ 432975 h 2082939"/>
                  <a:gd name="connsiteX1" fmla="*/ 592500 w 2084580"/>
                  <a:gd name="connsiteY1" fmla="*/ 101623 h 2082939"/>
                  <a:gd name="connsiteX2" fmla="*/ 1870236 w 2084580"/>
                  <a:gd name="connsiteY2" fmla="*/ 774361 h 2082939"/>
                  <a:gd name="connsiteX3" fmla="*/ 1837492 w 2084580"/>
                  <a:gd name="connsiteY3" fmla="*/ 1367526 h 2082939"/>
                  <a:gd name="connsiteX4" fmla="*/ 543721 w 2084580"/>
                  <a:gd name="connsiteY4" fmla="*/ 2027926 h 2082939"/>
                  <a:gd name="connsiteX5" fmla="*/ 1128 w 2084580"/>
                  <a:gd name="connsiteY5" fmla="*/ 1671813 h 2082939"/>
                  <a:gd name="connsiteX6" fmla="*/ 1104 w 2084580"/>
                  <a:gd name="connsiteY6" fmla="*/ 432975 h 2082939"/>
                  <a:gd name="connsiteX0" fmla="*/ 1104 w 2084580"/>
                  <a:gd name="connsiteY0" fmla="*/ 432975 h 2088243"/>
                  <a:gd name="connsiteX1" fmla="*/ 592500 w 2084580"/>
                  <a:gd name="connsiteY1" fmla="*/ 101623 h 2088243"/>
                  <a:gd name="connsiteX2" fmla="*/ 1870236 w 2084580"/>
                  <a:gd name="connsiteY2" fmla="*/ 774361 h 2088243"/>
                  <a:gd name="connsiteX3" fmla="*/ 1837492 w 2084580"/>
                  <a:gd name="connsiteY3" fmla="*/ 1367526 h 2088243"/>
                  <a:gd name="connsiteX4" fmla="*/ 543721 w 2084580"/>
                  <a:gd name="connsiteY4" fmla="*/ 2027926 h 2088243"/>
                  <a:gd name="connsiteX5" fmla="*/ 1128 w 2084580"/>
                  <a:gd name="connsiteY5" fmla="*/ 1671813 h 2088243"/>
                  <a:gd name="connsiteX6" fmla="*/ 1104 w 2084580"/>
                  <a:gd name="connsiteY6" fmla="*/ 432975 h 2088243"/>
                  <a:gd name="connsiteX0" fmla="*/ 1104 w 2084580"/>
                  <a:gd name="connsiteY0" fmla="*/ 432975 h 2093156"/>
                  <a:gd name="connsiteX1" fmla="*/ 592500 w 2084580"/>
                  <a:gd name="connsiteY1" fmla="*/ 101623 h 2093156"/>
                  <a:gd name="connsiteX2" fmla="*/ 1870236 w 2084580"/>
                  <a:gd name="connsiteY2" fmla="*/ 774361 h 2093156"/>
                  <a:gd name="connsiteX3" fmla="*/ 1837492 w 2084580"/>
                  <a:gd name="connsiteY3" fmla="*/ 1367526 h 2093156"/>
                  <a:gd name="connsiteX4" fmla="*/ 543721 w 2084580"/>
                  <a:gd name="connsiteY4" fmla="*/ 2027926 h 2093156"/>
                  <a:gd name="connsiteX5" fmla="*/ 1128 w 2084580"/>
                  <a:gd name="connsiteY5" fmla="*/ 1671813 h 2093156"/>
                  <a:gd name="connsiteX6" fmla="*/ 1104 w 2084580"/>
                  <a:gd name="connsiteY6" fmla="*/ 432975 h 2093156"/>
                  <a:gd name="connsiteX0" fmla="*/ 1342 w 2084818"/>
                  <a:gd name="connsiteY0" fmla="*/ 432975 h 2096334"/>
                  <a:gd name="connsiteX1" fmla="*/ 592738 w 2084818"/>
                  <a:gd name="connsiteY1" fmla="*/ 101623 h 2096334"/>
                  <a:gd name="connsiteX2" fmla="*/ 1870474 w 2084818"/>
                  <a:gd name="connsiteY2" fmla="*/ 774361 h 2096334"/>
                  <a:gd name="connsiteX3" fmla="*/ 1837730 w 2084818"/>
                  <a:gd name="connsiteY3" fmla="*/ 1367526 h 2096334"/>
                  <a:gd name="connsiteX4" fmla="*/ 543959 w 2084818"/>
                  <a:gd name="connsiteY4" fmla="*/ 2027926 h 2096334"/>
                  <a:gd name="connsiteX5" fmla="*/ 1366 w 2084818"/>
                  <a:gd name="connsiteY5" fmla="*/ 1671813 h 2096334"/>
                  <a:gd name="connsiteX6" fmla="*/ 1342 w 2084818"/>
                  <a:gd name="connsiteY6" fmla="*/ 432975 h 2096334"/>
                  <a:gd name="connsiteX0" fmla="*/ 1342 w 2084818"/>
                  <a:gd name="connsiteY0" fmla="*/ 432975 h 2093674"/>
                  <a:gd name="connsiteX1" fmla="*/ 592738 w 2084818"/>
                  <a:gd name="connsiteY1" fmla="*/ 101623 h 2093674"/>
                  <a:gd name="connsiteX2" fmla="*/ 1870474 w 2084818"/>
                  <a:gd name="connsiteY2" fmla="*/ 774361 h 2093674"/>
                  <a:gd name="connsiteX3" fmla="*/ 1837730 w 2084818"/>
                  <a:gd name="connsiteY3" fmla="*/ 1367526 h 2093674"/>
                  <a:gd name="connsiteX4" fmla="*/ 543959 w 2084818"/>
                  <a:gd name="connsiteY4" fmla="*/ 2027926 h 2093674"/>
                  <a:gd name="connsiteX5" fmla="*/ 1366 w 2084818"/>
                  <a:gd name="connsiteY5" fmla="*/ 1671813 h 2093674"/>
                  <a:gd name="connsiteX6" fmla="*/ 1342 w 2084818"/>
                  <a:gd name="connsiteY6" fmla="*/ 432975 h 2093674"/>
                  <a:gd name="connsiteX0" fmla="*/ 1372 w 2084848"/>
                  <a:gd name="connsiteY0" fmla="*/ 432975 h 2084936"/>
                  <a:gd name="connsiteX1" fmla="*/ 592768 w 2084848"/>
                  <a:gd name="connsiteY1" fmla="*/ 101623 h 2084936"/>
                  <a:gd name="connsiteX2" fmla="*/ 1870504 w 2084848"/>
                  <a:gd name="connsiteY2" fmla="*/ 774361 h 2084936"/>
                  <a:gd name="connsiteX3" fmla="*/ 1837760 w 2084848"/>
                  <a:gd name="connsiteY3" fmla="*/ 1367526 h 2084936"/>
                  <a:gd name="connsiteX4" fmla="*/ 538402 w 2084848"/>
                  <a:gd name="connsiteY4" fmla="*/ 2016752 h 2084936"/>
                  <a:gd name="connsiteX5" fmla="*/ 1396 w 2084848"/>
                  <a:gd name="connsiteY5" fmla="*/ 1671813 h 2084936"/>
                  <a:gd name="connsiteX6" fmla="*/ 1372 w 2084848"/>
                  <a:gd name="connsiteY6" fmla="*/ 432975 h 2084936"/>
                  <a:gd name="connsiteX0" fmla="*/ 1316 w 2084792"/>
                  <a:gd name="connsiteY0" fmla="*/ 432975 h 2092350"/>
                  <a:gd name="connsiteX1" fmla="*/ 592712 w 2084792"/>
                  <a:gd name="connsiteY1" fmla="*/ 101623 h 2092350"/>
                  <a:gd name="connsiteX2" fmla="*/ 1870448 w 2084792"/>
                  <a:gd name="connsiteY2" fmla="*/ 774361 h 2092350"/>
                  <a:gd name="connsiteX3" fmla="*/ 1837704 w 2084792"/>
                  <a:gd name="connsiteY3" fmla="*/ 1367526 h 2092350"/>
                  <a:gd name="connsiteX4" fmla="*/ 538346 w 2084792"/>
                  <a:gd name="connsiteY4" fmla="*/ 2016752 h 2092350"/>
                  <a:gd name="connsiteX5" fmla="*/ 1340 w 2084792"/>
                  <a:gd name="connsiteY5" fmla="*/ 1671813 h 2092350"/>
                  <a:gd name="connsiteX6" fmla="*/ 1316 w 2084792"/>
                  <a:gd name="connsiteY6" fmla="*/ 432975 h 2092350"/>
                  <a:gd name="connsiteX0" fmla="*/ 1343 w 2084819"/>
                  <a:gd name="connsiteY0" fmla="*/ 432975 h 2092350"/>
                  <a:gd name="connsiteX1" fmla="*/ 592739 w 2084819"/>
                  <a:gd name="connsiteY1" fmla="*/ 101623 h 2092350"/>
                  <a:gd name="connsiteX2" fmla="*/ 1870475 w 2084819"/>
                  <a:gd name="connsiteY2" fmla="*/ 774361 h 2092350"/>
                  <a:gd name="connsiteX3" fmla="*/ 1837731 w 2084819"/>
                  <a:gd name="connsiteY3" fmla="*/ 1367526 h 2092350"/>
                  <a:gd name="connsiteX4" fmla="*/ 532786 w 2084819"/>
                  <a:gd name="connsiteY4" fmla="*/ 2016752 h 2092350"/>
                  <a:gd name="connsiteX5" fmla="*/ 1367 w 2084819"/>
                  <a:gd name="connsiteY5" fmla="*/ 1671813 h 2092350"/>
                  <a:gd name="connsiteX6" fmla="*/ 1343 w 2084819"/>
                  <a:gd name="connsiteY6" fmla="*/ 432975 h 2092350"/>
                  <a:gd name="connsiteX0" fmla="*/ 1343 w 2079834"/>
                  <a:gd name="connsiteY0" fmla="*/ 432975 h 2092350"/>
                  <a:gd name="connsiteX1" fmla="*/ 592739 w 2079834"/>
                  <a:gd name="connsiteY1" fmla="*/ 101623 h 2092350"/>
                  <a:gd name="connsiteX2" fmla="*/ 1870475 w 2079834"/>
                  <a:gd name="connsiteY2" fmla="*/ 774361 h 2092350"/>
                  <a:gd name="connsiteX3" fmla="*/ 1826556 w 2079834"/>
                  <a:gd name="connsiteY3" fmla="*/ 1361938 h 2092350"/>
                  <a:gd name="connsiteX4" fmla="*/ 532786 w 2079834"/>
                  <a:gd name="connsiteY4" fmla="*/ 2016752 h 2092350"/>
                  <a:gd name="connsiteX5" fmla="*/ 1367 w 2079834"/>
                  <a:gd name="connsiteY5" fmla="*/ 1671813 h 2092350"/>
                  <a:gd name="connsiteX6" fmla="*/ 1343 w 2079834"/>
                  <a:gd name="connsiteY6" fmla="*/ 432975 h 2092350"/>
                  <a:gd name="connsiteX0" fmla="*/ 1343 w 2076193"/>
                  <a:gd name="connsiteY0" fmla="*/ 432975 h 2092350"/>
                  <a:gd name="connsiteX1" fmla="*/ 592739 w 2076193"/>
                  <a:gd name="connsiteY1" fmla="*/ 101623 h 2092350"/>
                  <a:gd name="connsiteX2" fmla="*/ 1870475 w 2076193"/>
                  <a:gd name="connsiteY2" fmla="*/ 774361 h 2092350"/>
                  <a:gd name="connsiteX3" fmla="*/ 1818174 w 2076193"/>
                  <a:gd name="connsiteY3" fmla="*/ 1353557 h 2092350"/>
                  <a:gd name="connsiteX4" fmla="*/ 532786 w 2076193"/>
                  <a:gd name="connsiteY4" fmla="*/ 2016752 h 2092350"/>
                  <a:gd name="connsiteX5" fmla="*/ 1367 w 2076193"/>
                  <a:gd name="connsiteY5" fmla="*/ 1671813 h 2092350"/>
                  <a:gd name="connsiteX6" fmla="*/ 1343 w 2076193"/>
                  <a:gd name="connsiteY6" fmla="*/ 432975 h 2092350"/>
                  <a:gd name="connsiteX0" fmla="*/ 1343 w 2092231"/>
                  <a:gd name="connsiteY0" fmla="*/ 432975 h 2092350"/>
                  <a:gd name="connsiteX1" fmla="*/ 592739 w 2092231"/>
                  <a:gd name="connsiteY1" fmla="*/ 101623 h 2092350"/>
                  <a:gd name="connsiteX2" fmla="*/ 1870475 w 2092231"/>
                  <a:gd name="connsiteY2" fmla="*/ 774361 h 2092350"/>
                  <a:gd name="connsiteX3" fmla="*/ 1818174 w 2092231"/>
                  <a:gd name="connsiteY3" fmla="*/ 1353557 h 2092350"/>
                  <a:gd name="connsiteX4" fmla="*/ 532786 w 2092231"/>
                  <a:gd name="connsiteY4" fmla="*/ 2016752 h 2092350"/>
                  <a:gd name="connsiteX5" fmla="*/ 1367 w 2092231"/>
                  <a:gd name="connsiteY5" fmla="*/ 1671813 h 2092350"/>
                  <a:gd name="connsiteX6" fmla="*/ 1343 w 2092231"/>
                  <a:gd name="connsiteY6" fmla="*/ 432975 h 2092350"/>
                  <a:gd name="connsiteX0" fmla="*/ 1343 w 2102448"/>
                  <a:gd name="connsiteY0" fmla="*/ 432975 h 2092350"/>
                  <a:gd name="connsiteX1" fmla="*/ 592739 w 2102448"/>
                  <a:gd name="connsiteY1" fmla="*/ 101623 h 2092350"/>
                  <a:gd name="connsiteX2" fmla="*/ 1870475 w 2102448"/>
                  <a:gd name="connsiteY2" fmla="*/ 774361 h 2092350"/>
                  <a:gd name="connsiteX3" fmla="*/ 1818174 w 2102448"/>
                  <a:gd name="connsiteY3" fmla="*/ 1353557 h 2092350"/>
                  <a:gd name="connsiteX4" fmla="*/ 532786 w 2102448"/>
                  <a:gd name="connsiteY4" fmla="*/ 2016752 h 2092350"/>
                  <a:gd name="connsiteX5" fmla="*/ 1367 w 2102448"/>
                  <a:gd name="connsiteY5" fmla="*/ 1671813 h 2092350"/>
                  <a:gd name="connsiteX6" fmla="*/ 1343 w 2102448"/>
                  <a:gd name="connsiteY6" fmla="*/ 432975 h 2092350"/>
                  <a:gd name="connsiteX0" fmla="*/ 1343 w 2098692"/>
                  <a:gd name="connsiteY0" fmla="*/ 432975 h 2092350"/>
                  <a:gd name="connsiteX1" fmla="*/ 592739 w 2098692"/>
                  <a:gd name="connsiteY1" fmla="*/ 101623 h 2092350"/>
                  <a:gd name="connsiteX2" fmla="*/ 1870475 w 2098692"/>
                  <a:gd name="connsiteY2" fmla="*/ 774361 h 2092350"/>
                  <a:gd name="connsiteX3" fmla="*/ 1818174 w 2098692"/>
                  <a:gd name="connsiteY3" fmla="*/ 1353557 h 2092350"/>
                  <a:gd name="connsiteX4" fmla="*/ 532786 w 2098692"/>
                  <a:gd name="connsiteY4" fmla="*/ 2016752 h 2092350"/>
                  <a:gd name="connsiteX5" fmla="*/ 1367 w 2098692"/>
                  <a:gd name="connsiteY5" fmla="*/ 1671813 h 2092350"/>
                  <a:gd name="connsiteX6" fmla="*/ 1343 w 2098692"/>
                  <a:gd name="connsiteY6" fmla="*/ 432975 h 2092350"/>
                  <a:gd name="connsiteX0" fmla="*/ 1343 w 2098692"/>
                  <a:gd name="connsiteY0" fmla="*/ 432975 h 2092350"/>
                  <a:gd name="connsiteX1" fmla="*/ 592739 w 2098692"/>
                  <a:gd name="connsiteY1" fmla="*/ 101623 h 2092350"/>
                  <a:gd name="connsiteX2" fmla="*/ 1870475 w 2098692"/>
                  <a:gd name="connsiteY2" fmla="*/ 774361 h 2092350"/>
                  <a:gd name="connsiteX3" fmla="*/ 1818174 w 2098692"/>
                  <a:gd name="connsiteY3" fmla="*/ 1353557 h 2092350"/>
                  <a:gd name="connsiteX4" fmla="*/ 532786 w 2098692"/>
                  <a:gd name="connsiteY4" fmla="*/ 2016752 h 2092350"/>
                  <a:gd name="connsiteX5" fmla="*/ 1367 w 2098692"/>
                  <a:gd name="connsiteY5" fmla="*/ 1671813 h 2092350"/>
                  <a:gd name="connsiteX6" fmla="*/ 1343 w 2098692"/>
                  <a:gd name="connsiteY6" fmla="*/ 432975 h 2092350"/>
                  <a:gd name="connsiteX0" fmla="*/ 1084 w 2104021"/>
                  <a:gd name="connsiteY0" fmla="*/ 431015 h 2093185"/>
                  <a:gd name="connsiteX1" fmla="*/ 598068 w 2104021"/>
                  <a:gd name="connsiteY1" fmla="*/ 102458 h 2093185"/>
                  <a:gd name="connsiteX2" fmla="*/ 1875804 w 2104021"/>
                  <a:gd name="connsiteY2" fmla="*/ 775196 h 2093185"/>
                  <a:gd name="connsiteX3" fmla="*/ 1823503 w 2104021"/>
                  <a:gd name="connsiteY3" fmla="*/ 1354392 h 2093185"/>
                  <a:gd name="connsiteX4" fmla="*/ 538115 w 2104021"/>
                  <a:gd name="connsiteY4" fmla="*/ 2017587 h 2093185"/>
                  <a:gd name="connsiteX5" fmla="*/ 6696 w 2104021"/>
                  <a:gd name="connsiteY5" fmla="*/ 1672648 h 2093185"/>
                  <a:gd name="connsiteX6" fmla="*/ 1084 w 2104021"/>
                  <a:gd name="connsiteY6" fmla="*/ 431015 h 2093185"/>
                  <a:gd name="connsiteX0" fmla="*/ 1084 w 2104021"/>
                  <a:gd name="connsiteY0" fmla="*/ 427125 h 2089295"/>
                  <a:gd name="connsiteX1" fmla="*/ 598068 w 2104021"/>
                  <a:gd name="connsiteY1" fmla="*/ 104155 h 2089295"/>
                  <a:gd name="connsiteX2" fmla="*/ 1875804 w 2104021"/>
                  <a:gd name="connsiteY2" fmla="*/ 771306 h 2089295"/>
                  <a:gd name="connsiteX3" fmla="*/ 1823503 w 2104021"/>
                  <a:gd name="connsiteY3" fmla="*/ 1350502 h 2089295"/>
                  <a:gd name="connsiteX4" fmla="*/ 538115 w 2104021"/>
                  <a:gd name="connsiteY4" fmla="*/ 2013697 h 2089295"/>
                  <a:gd name="connsiteX5" fmla="*/ 6696 w 2104021"/>
                  <a:gd name="connsiteY5" fmla="*/ 1668758 h 2089295"/>
                  <a:gd name="connsiteX6" fmla="*/ 1084 w 2104021"/>
                  <a:gd name="connsiteY6" fmla="*/ 427125 h 2089295"/>
                  <a:gd name="connsiteX0" fmla="*/ 1084 w 2104021"/>
                  <a:gd name="connsiteY0" fmla="*/ 427125 h 2089295"/>
                  <a:gd name="connsiteX1" fmla="*/ 598068 w 2104021"/>
                  <a:gd name="connsiteY1" fmla="*/ 104155 h 2089295"/>
                  <a:gd name="connsiteX2" fmla="*/ 1875804 w 2104021"/>
                  <a:gd name="connsiteY2" fmla="*/ 771306 h 2089295"/>
                  <a:gd name="connsiteX3" fmla="*/ 1823503 w 2104021"/>
                  <a:gd name="connsiteY3" fmla="*/ 1350502 h 2089295"/>
                  <a:gd name="connsiteX4" fmla="*/ 538115 w 2104021"/>
                  <a:gd name="connsiteY4" fmla="*/ 2013697 h 2089295"/>
                  <a:gd name="connsiteX5" fmla="*/ 9491 w 2104021"/>
                  <a:gd name="connsiteY5" fmla="*/ 1668758 h 2089295"/>
                  <a:gd name="connsiteX6" fmla="*/ 1084 w 2104021"/>
                  <a:gd name="connsiteY6" fmla="*/ 427125 h 2089295"/>
                  <a:gd name="connsiteX0" fmla="*/ 1084 w 2104021"/>
                  <a:gd name="connsiteY0" fmla="*/ 427125 h 2084986"/>
                  <a:gd name="connsiteX1" fmla="*/ 598068 w 2104021"/>
                  <a:gd name="connsiteY1" fmla="*/ 104155 h 2084986"/>
                  <a:gd name="connsiteX2" fmla="*/ 1875804 w 2104021"/>
                  <a:gd name="connsiteY2" fmla="*/ 771306 h 2084986"/>
                  <a:gd name="connsiteX3" fmla="*/ 1823503 w 2104021"/>
                  <a:gd name="connsiteY3" fmla="*/ 1350502 h 2084986"/>
                  <a:gd name="connsiteX4" fmla="*/ 535321 w 2104021"/>
                  <a:gd name="connsiteY4" fmla="*/ 2008110 h 2084986"/>
                  <a:gd name="connsiteX5" fmla="*/ 9491 w 2104021"/>
                  <a:gd name="connsiteY5" fmla="*/ 1668758 h 2084986"/>
                  <a:gd name="connsiteX6" fmla="*/ 1084 w 2104021"/>
                  <a:gd name="connsiteY6" fmla="*/ 427125 h 2084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4021" h="2084986">
                    <a:moveTo>
                      <a:pt x="1084" y="427125"/>
                    </a:moveTo>
                    <a:cubicBezTo>
                      <a:pt x="-19849" y="-63350"/>
                      <a:pt x="265164" y="-71008"/>
                      <a:pt x="598068" y="104155"/>
                    </a:cubicBezTo>
                    <a:lnTo>
                      <a:pt x="1875804" y="771306"/>
                    </a:lnTo>
                    <a:cubicBezTo>
                      <a:pt x="2227446" y="966559"/>
                      <a:pt x="2143314" y="1200704"/>
                      <a:pt x="1823503" y="1350502"/>
                    </a:cubicBezTo>
                    <a:lnTo>
                      <a:pt x="535321" y="2008110"/>
                    </a:lnTo>
                    <a:cubicBezTo>
                      <a:pt x="222612" y="2169243"/>
                      <a:pt x="-12264" y="2086716"/>
                      <a:pt x="9491" y="1668758"/>
                    </a:cubicBezTo>
                    <a:cubicBezTo>
                      <a:pt x="6872" y="1260444"/>
                      <a:pt x="3703" y="835439"/>
                      <a:pt x="1084" y="427125"/>
                    </a:cubicBezTo>
                    <a:close/>
                  </a:path>
                </a:pathLst>
              </a:custGeom>
              <a:noFill/>
              <a:ln w="41275">
                <a:gradFill flip="none" rotWithShape="1">
                  <a:gsLst>
                    <a:gs pos="17000">
                      <a:schemeClr val="tx2">
                        <a:alpha val="0"/>
                      </a:schemeClr>
                    </a:gs>
                    <a:gs pos="49000">
                      <a:schemeClr val="tx2">
                        <a:alpha val="0"/>
                      </a:schemeClr>
                    </a:gs>
                    <a:gs pos="100000">
                      <a:schemeClr val="tx2"/>
                    </a:gs>
                  </a:gsLst>
                  <a:path path="circle">
                    <a:fillToRect l="50000" t="50000" r="50000" b="50000"/>
                  </a:path>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sp>
          <p:nvSpPr>
            <p:cNvPr id="9" name="TextBox 8"/>
            <p:cNvSpPr txBox="1"/>
            <p:nvPr/>
          </p:nvSpPr>
          <p:spPr>
            <a:xfrm>
              <a:off x="1300644" y="3969025"/>
              <a:ext cx="1586551" cy="856012"/>
            </a:xfrm>
            <a:prstGeom prst="rect">
              <a:avLst/>
            </a:prstGeom>
            <a:noFill/>
          </p:spPr>
          <p:txBody>
            <a:bodyPr wrap="square" rtlCol="0">
              <a:spAutoFit/>
            </a:bodyPr>
            <a:lstStyle/>
            <a:p>
              <a:pPr algn="ctr"/>
              <a:r>
                <a:rPr lang="en-US" sz="2400" b="1" dirty="0">
                  <a:solidFill>
                    <a:schemeClr val="bg2"/>
                  </a:solidFill>
                </a:rPr>
                <a:t>Address </a:t>
              </a:r>
            </a:p>
            <a:p>
              <a:pPr algn="ctr"/>
              <a:r>
                <a:rPr lang="en-US" sz="2400" b="1" dirty="0">
                  <a:solidFill>
                    <a:schemeClr val="bg2"/>
                  </a:solidFill>
                </a:rPr>
                <a:t>the Crisis </a:t>
              </a:r>
            </a:p>
          </p:txBody>
        </p:sp>
      </p:grpSp>
      <p:grpSp>
        <p:nvGrpSpPr>
          <p:cNvPr id="24" name="Group 36"/>
          <p:cNvGrpSpPr/>
          <p:nvPr/>
        </p:nvGrpSpPr>
        <p:grpSpPr>
          <a:xfrm>
            <a:off x="228600" y="1399473"/>
            <a:ext cx="2590800" cy="569821"/>
            <a:chOff x="28028" y="1359643"/>
            <a:chExt cx="1650114" cy="569821"/>
          </a:xfrm>
        </p:grpSpPr>
        <p:sp>
          <p:nvSpPr>
            <p:cNvPr id="25" name="Rectangle 24"/>
            <p:cNvSpPr/>
            <p:nvPr/>
          </p:nvSpPr>
          <p:spPr>
            <a:xfrm>
              <a:off x="28028" y="1359643"/>
              <a:ext cx="1555532" cy="461665"/>
            </a:xfrm>
            <a:prstGeom prst="rect">
              <a:avLst/>
            </a:prstGeom>
          </p:spPr>
          <p:txBody>
            <a:bodyPr wrap="square">
              <a:spAutoFit/>
            </a:bodyPr>
            <a:lstStyle/>
            <a:p>
              <a:pPr algn="ctr"/>
              <a:r>
                <a:rPr lang="en-US" sz="2400" b="1" dirty="0">
                  <a:latin typeface="+mj-lt"/>
                </a:rPr>
                <a:t>2008 - 2012</a:t>
              </a:r>
              <a:endParaRPr lang="en-US" sz="2400" b="1" dirty="0">
                <a:effectLst/>
                <a:latin typeface="+mj-lt"/>
              </a:endParaRPr>
            </a:p>
          </p:txBody>
        </p:sp>
        <p:sp>
          <p:nvSpPr>
            <p:cNvPr id="26" name="Rectangle 25"/>
            <p:cNvSpPr/>
            <p:nvPr/>
          </p:nvSpPr>
          <p:spPr>
            <a:xfrm>
              <a:off x="90072" y="1637076"/>
              <a:ext cx="1588070" cy="292388"/>
            </a:xfrm>
            <a:prstGeom prst="rect">
              <a:avLst/>
            </a:prstGeom>
          </p:spPr>
          <p:txBody>
            <a:bodyPr wrap="square">
              <a:spAutoFit/>
            </a:bodyPr>
            <a:lstStyle/>
            <a:p>
              <a:endParaRPr lang="en-US" sz="1300" dirty="0"/>
            </a:p>
          </p:txBody>
        </p:sp>
      </p:grpSp>
      <p:grpSp>
        <p:nvGrpSpPr>
          <p:cNvPr id="27" name="Group 45"/>
          <p:cNvGrpSpPr/>
          <p:nvPr/>
        </p:nvGrpSpPr>
        <p:grpSpPr>
          <a:xfrm>
            <a:off x="2819400" y="1364170"/>
            <a:ext cx="2895600" cy="615987"/>
            <a:chOff x="-14921" y="1359643"/>
            <a:chExt cx="2127320" cy="615987"/>
          </a:xfrm>
        </p:grpSpPr>
        <p:sp>
          <p:nvSpPr>
            <p:cNvPr id="28" name="Rectangle 27"/>
            <p:cNvSpPr/>
            <p:nvPr/>
          </p:nvSpPr>
          <p:spPr>
            <a:xfrm>
              <a:off x="28027" y="1359643"/>
              <a:ext cx="2084372" cy="461665"/>
            </a:xfrm>
            <a:prstGeom prst="rect">
              <a:avLst/>
            </a:prstGeom>
          </p:spPr>
          <p:txBody>
            <a:bodyPr wrap="square">
              <a:spAutoFit/>
            </a:bodyPr>
            <a:lstStyle/>
            <a:p>
              <a:pPr algn="ctr"/>
              <a:r>
                <a:rPr lang="en-US" sz="2400" b="1" dirty="0">
                  <a:effectLst/>
                  <a:latin typeface="+mj-lt"/>
                </a:rPr>
                <a:t>2013 - 2018</a:t>
              </a:r>
            </a:p>
          </p:txBody>
        </p:sp>
        <p:sp>
          <p:nvSpPr>
            <p:cNvPr id="29" name="Rectangle 28"/>
            <p:cNvSpPr/>
            <p:nvPr/>
          </p:nvSpPr>
          <p:spPr>
            <a:xfrm>
              <a:off x="-14921" y="1637076"/>
              <a:ext cx="2127320" cy="338554"/>
            </a:xfrm>
            <a:prstGeom prst="rect">
              <a:avLst/>
            </a:prstGeom>
          </p:spPr>
          <p:txBody>
            <a:bodyPr wrap="square">
              <a:spAutoFit/>
            </a:bodyPr>
            <a:lstStyle/>
            <a:p>
              <a:endParaRPr lang="en-US" sz="1600" b="1" dirty="0"/>
            </a:p>
          </p:txBody>
        </p:sp>
      </p:grpSp>
      <p:grpSp>
        <p:nvGrpSpPr>
          <p:cNvPr id="30" name="Group 48"/>
          <p:cNvGrpSpPr/>
          <p:nvPr/>
        </p:nvGrpSpPr>
        <p:grpSpPr>
          <a:xfrm>
            <a:off x="5791200" y="1404521"/>
            <a:ext cx="3276600" cy="810994"/>
            <a:chOff x="-86993" y="1359643"/>
            <a:chExt cx="2472954" cy="643354"/>
          </a:xfrm>
        </p:grpSpPr>
        <p:sp>
          <p:nvSpPr>
            <p:cNvPr id="31" name="Rectangle 30"/>
            <p:cNvSpPr/>
            <p:nvPr/>
          </p:nvSpPr>
          <p:spPr>
            <a:xfrm>
              <a:off x="28028" y="1359643"/>
              <a:ext cx="1883455" cy="366234"/>
            </a:xfrm>
            <a:prstGeom prst="rect">
              <a:avLst/>
            </a:prstGeom>
          </p:spPr>
          <p:txBody>
            <a:bodyPr wrap="square">
              <a:spAutoFit/>
            </a:bodyPr>
            <a:lstStyle/>
            <a:p>
              <a:pPr algn="ctr"/>
              <a:r>
                <a:rPr lang="en-US" sz="2400" b="1" dirty="0">
                  <a:effectLst/>
                  <a:latin typeface="+mj-lt"/>
                </a:rPr>
                <a:t>2019 - 2020</a:t>
              </a:r>
            </a:p>
          </p:txBody>
        </p:sp>
        <p:sp>
          <p:nvSpPr>
            <p:cNvPr id="32" name="Rectangle 31"/>
            <p:cNvSpPr/>
            <p:nvPr/>
          </p:nvSpPr>
          <p:spPr>
            <a:xfrm>
              <a:off x="-86993" y="1734425"/>
              <a:ext cx="2472954" cy="268572"/>
            </a:xfrm>
            <a:prstGeom prst="rect">
              <a:avLst/>
            </a:prstGeom>
          </p:spPr>
          <p:txBody>
            <a:bodyPr wrap="square">
              <a:spAutoFit/>
            </a:bodyPr>
            <a:lstStyle/>
            <a:p>
              <a:pPr>
                <a:buFont typeface="Arial" pitchFamily="34" charset="0"/>
                <a:buChar char="•"/>
              </a:pPr>
              <a:endParaRPr lang="en-US" sz="1600" b="1" dirty="0">
                <a:solidFill>
                  <a:srgbClr val="C00000"/>
                </a:solidFill>
              </a:endParaRPr>
            </a:p>
          </p:txBody>
        </p:sp>
      </p:grpSp>
      <p:grpSp>
        <p:nvGrpSpPr>
          <p:cNvPr id="33" name="Group 13">
            <a:extLst>
              <a:ext uri="{FF2B5EF4-FFF2-40B4-BE49-F238E27FC236}">
                <a16:creationId xmlns:a16="http://schemas.microsoft.com/office/drawing/2014/main" id="{A9D140D7-DC2D-4649-9135-F1474F0FC3E4}"/>
              </a:ext>
            </a:extLst>
          </p:cNvPr>
          <p:cNvGrpSpPr/>
          <p:nvPr/>
        </p:nvGrpSpPr>
        <p:grpSpPr>
          <a:xfrm>
            <a:off x="3222721" y="2093448"/>
            <a:ext cx="3057119" cy="2531349"/>
            <a:chOff x="1170984" y="3166835"/>
            <a:chExt cx="2600962" cy="2607549"/>
          </a:xfrm>
          <a:solidFill>
            <a:schemeClr val="accent6"/>
          </a:solidFill>
        </p:grpSpPr>
        <p:grpSp>
          <p:nvGrpSpPr>
            <p:cNvPr id="34" name="Group 10">
              <a:extLst>
                <a:ext uri="{FF2B5EF4-FFF2-40B4-BE49-F238E27FC236}">
                  <a16:creationId xmlns:a16="http://schemas.microsoft.com/office/drawing/2014/main" id="{B33C18E0-9207-4859-A0D1-6DF7D0B9C3B1}"/>
                </a:ext>
              </a:extLst>
            </p:cNvPr>
            <p:cNvGrpSpPr/>
            <p:nvPr/>
          </p:nvGrpSpPr>
          <p:grpSpPr>
            <a:xfrm>
              <a:off x="1170984" y="3166835"/>
              <a:ext cx="2600962" cy="2607549"/>
              <a:chOff x="2125758" y="3163723"/>
              <a:chExt cx="2600962" cy="2607549"/>
            </a:xfrm>
            <a:grpFill/>
          </p:grpSpPr>
          <p:sp>
            <p:nvSpPr>
              <p:cNvPr id="36" name="Rectangle 4">
                <a:extLst>
                  <a:ext uri="{FF2B5EF4-FFF2-40B4-BE49-F238E27FC236}">
                    <a16:creationId xmlns:a16="http://schemas.microsoft.com/office/drawing/2014/main" id="{3CCF56D8-D6FC-47BA-97B1-564E916901E5}"/>
                  </a:ext>
                </a:extLst>
              </p:cNvPr>
              <p:cNvSpPr/>
              <p:nvPr/>
            </p:nvSpPr>
            <p:spPr>
              <a:xfrm>
                <a:off x="2125758" y="3163723"/>
                <a:ext cx="2600962" cy="2607549"/>
              </a:xfrm>
              <a:custGeom>
                <a:avLst/>
                <a:gdLst>
                  <a:gd name="connsiteX0" fmla="*/ 0 w 2000132"/>
                  <a:gd name="connsiteY0" fmla="*/ 0 h 2000132"/>
                  <a:gd name="connsiteX1" fmla="*/ 2000132 w 2000132"/>
                  <a:gd name="connsiteY1" fmla="*/ 0 h 2000132"/>
                  <a:gd name="connsiteX2" fmla="*/ 2000132 w 2000132"/>
                  <a:gd name="connsiteY2" fmla="*/ 2000132 h 2000132"/>
                  <a:gd name="connsiteX3" fmla="*/ 0 w 2000132"/>
                  <a:gd name="connsiteY3" fmla="*/ 2000132 h 2000132"/>
                  <a:gd name="connsiteX4" fmla="*/ 0 w 2000132"/>
                  <a:gd name="connsiteY4" fmla="*/ 0 h 2000132"/>
                  <a:gd name="connsiteX0" fmla="*/ 2568 w 2002700"/>
                  <a:gd name="connsiteY0" fmla="*/ 0 h 2000132"/>
                  <a:gd name="connsiteX1" fmla="*/ 2002700 w 2002700"/>
                  <a:gd name="connsiteY1" fmla="*/ 0 h 2000132"/>
                  <a:gd name="connsiteX2" fmla="*/ 2002700 w 2002700"/>
                  <a:gd name="connsiteY2" fmla="*/ 2000132 h 2000132"/>
                  <a:gd name="connsiteX3" fmla="*/ 2568 w 2002700"/>
                  <a:gd name="connsiteY3" fmla="*/ 2000132 h 2000132"/>
                  <a:gd name="connsiteX4" fmla="*/ 0 w 2002700"/>
                  <a:gd name="connsiteY4" fmla="*/ 391644 h 2000132"/>
                  <a:gd name="connsiteX5" fmla="*/ 2568 w 2002700"/>
                  <a:gd name="connsiteY5" fmla="*/ 0 h 2000132"/>
                  <a:gd name="connsiteX0" fmla="*/ 2568 w 2002700"/>
                  <a:gd name="connsiteY0" fmla="*/ 2661 h 2002793"/>
                  <a:gd name="connsiteX1" fmla="*/ 645885 w 2002700"/>
                  <a:gd name="connsiteY1" fmla="*/ 0 h 2002793"/>
                  <a:gd name="connsiteX2" fmla="*/ 2002700 w 2002700"/>
                  <a:gd name="connsiteY2" fmla="*/ 2661 h 2002793"/>
                  <a:gd name="connsiteX3" fmla="*/ 2002700 w 2002700"/>
                  <a:gd name="connsiteY3" fmla="*/ 2002793 h 2002793"/>
                  <a:gd name="connsiteX4" fmla="*/ 2568 w 2002700"/>
                  <a:gd name="connsiteY4" fmla="*/ 2002793 h 2002793"/>
                  <a:gd name="connsiteX5" fmla="*/ 0 w 2002700"/>
                  <a:gd name="connsiteY5" fmla="*/ 394305 h 2002793"/>
                  <a:gd name="connsiteX6" fmla="*/ 2568 w 2002700"/>
                  <a:gd name="connsiteY6" fmla="*/ 2661 h 2002793"/>
                  <a:gd name="connsiteX0" fmla="*/ 0 w 2002700"/>
                  <a:gd name="connsiteY0" fmla="*/ 394305 h 2002793"/>
                  <a:gd name="connsiteX1" fmla="*/ 645885 w 2002700"/>
                  <a:gd name="connsiteY1" fmla="*/ 0 h 2002793"/>
                  <a:gd name="connsiteX2" fmla="*/ 2002700 w 2002700"/>
                  <a:gd name="connsiteY2" fmla="*/ 2661 h 2002793"/>
                  <a:gd name="connsiteX3" fmla="*/ 2002700 w 2002700"/>
                  <a:gd name="connsiteY3" fmla="*/ 2002793 h 2002793"/>
                  <a:gd name="connsiteX4" fmla="*/ 2568 w 2002700"/>
                  <a:gd name="connsiteY4" fmla="*/ 2002793 h 2002793"/>
                  <a:gd name="connsiteX5" fmla="*/ 0 w 2002700"/>
                  <a:gd name="connsiteY5" fmla="*/ 394305 h 2002793"/>
                  <a:gd name="connsiteX0" fmla="*/ 0 w 2002700"/>
                  <a:gd name="connsiteY0" fmla="*/ 394305 h 2002793"/>
                  <a:gd name="connsiteX1" fmla="*/ 645885 w 2002700"/>
                  <a:gd name="connsiteY1" fmla="*/ 0 h 2002793"/>
                  <a:gd name="connsiteX2" fmla="*/ 2002700 w 2002700"/>
                  <a:gd name="connsiteY2" fmla="*/ 2661 h 2002793"/>
                  <a:gd name="connsiteX3" fmla="*/ 2002700 w 2002700"/>
                  <a:gd name="connsiteY3" fmla="*/ 2002793 h 2002793"/>
                  <a:gd name="connsiteX4" fmla="*/ 2568 w 2002700"/>
                  <a:gd name="connsiteY4" fmla="*/ 2002793 h 2002793"/>
                  <a:gd name="connsiteX5" fmla="*/ 0 w 2002700"/>
                  <a:gd name="connsiteY5" fmla="*/ 394305 h 2002793"/>
                  <a:gd name="connsiteX0" fmla="*/ 0 w 2002700"/>
                  <a:gd name="connsiteY0" fmla="*/ 416636 h 2025124"/>
                  <a:gd name="connsiteX1" fmla="*/ 645885 w 2002700"/>
                  <a:gd name="connsiteY1" fmla="*/ 22331 h 2025124"/>
                  <a:gd name="connsiteX2" fmla="*/ 2002700 w 2002700"/>
                  <a:gd name="connsiteY2" fmla="*/ 24992 h 2025124"/>
                  <a:gd name="connsiteX3" fmla="*/ 2002700 w 2002700"/>
                  <a:gd name="connsiteY3" fmla="*/ 2025124 h 2025124"/>
                  <a:gd name="connsiteX4" fmla="*/ 2568 w 2002700"/>
                  <a:gd name="connsiteY4" fmla="*/ 2025124 h 2025124"/>
                  <a:gd name="connsiteX5" fmla="*/ 0 w 2002700"/>
                  <a:gd name="connsiteY5" fmla="*/ 416636 h 2025124"/>
                  <a:gd name="connsiteX0" fmla="*/ 0 w 2002700"/>
                  <a:gd name="connsiteY0" fmla="*/ 416636 h 2025124"/>
                  <a:gd name="connsiteX1" fmla="*/ 645885 w 2002700"/>
                  <a:gd name="connsiteY1" fmla="*/ 22331 h 2025124"/>
                  <a:gd name="connsiteX2" fmla="*/ 1777728 w 2002700"/>
                  <a:gd name="connsiteY2" fmla="*/ 697488 h 2025124"/>
                  <a:gd name="connsiteX3" fmla="*/ 2002700 w 2002700"/>
                  <a:gd name="connsiteY3" fmla="*/ 2025124 h 2025124"/>
                  <a:gd name="connsiteX4" fmla="*/ 2568 w 2002700"/>
                  <a:gd name="connsiteY4" fmla="*/ 2025124 h 2025124"/>
                  <a:gd name="connsiteX5" fmla="*/ 0 w 2002700"/>
                  <a:gd name="connsiteY5" fmla="*/ 416636 h 2025124"/>
                  <a:gd name="connsiteX0" fmla="*/ 0 w 2002700"/>
                  <a:gd name="connsiteY0" fmla="*/ 377632 h 1986120"/>
                  <a:gd name="connsiteX1" fmla="*/ 561219 w 2002700"/>
                  <a:gd name="connsiteY1" fmla="*/ 26870 h 1986120"/>
                  <a:gd name="connsiteX2" fmla="*/ 1777728 w 2002700"/>
                  <a:gd name="connsiteY2" fmla="*/ 658484 h 1986120"/>
                  <a:gd name="connsiteX3" fmla="*/ 2002700 w 2002700"/>
                  <a:gd name="connsiteY3" fmla="*/ 1986120 h 1986120"/>
                  <a:gd name="connsiteX4" fmla="*/ 2568 w 2002700"/>
                  <a:gd name="connsiteY4" fmla="*/ 1986120 h 1986120"/>
                  <a:gd name="connsiteX5" fmla="*/ 0 w 2002700"/>
                  <a:gd name="connsiteY5" fmla="*/ 377632 h 1986120"/>
                  <a:gd name="connsiteX0" fmla="*/ 0 w 2002700"/>
                  <a:gd name="connsiteY0" fmla="*/ 389437 h 1997925"/>
                  <a:gd name="connsiteX1" fmla="*/ 561219 w 2002700"/>
                  <a:gd name="connsiteY1" fmla="*/ 38675 h 1997925"/>
                  <a:gd name="connsiteX2" fmla="*/ 1777728 w 2002700"/>
                  <a:gd name="connsiteY2" fmla="*/ 670289 h 1997925"/>
                  <a:gd name="connsiteX3" fmla="*/ 2002700 w 2002700"/>
                  <a:gd name="connsiteY3" fmla="*/ 1997925 h 1997925"/>
                  <a:gd name="connsiteX4" fmla="*/ 2568 w 2002700"/>
                  <a:gd name="connsiteY4" fmla="*/ 1997925 h 1997925"/>
                  <a:gd name="connsiteX5" fmla="*/ 0 w 2002700"/>
                  <a:gd name="connsiteY5" fmla="*/ 389437 h 1997925"/>
                  <a:gd name="connsiteX0" fmla="*/ 0 w 2002700"/>
                  <a:gd name="connsiteY0" fmla="*/ 392439 h 2000927"/>
                  <a:gd name="connsiteX1" fmla="*/ 561219 w 2002700"/>
                  <a:gd name="connsiteY1" fmla="*/ 41677 h 2000927"/>
                  <a:gd name="connsiteX2" fmla="*/ 1777728 w 2002700"/>
                  <a:gd name="connsiteY2" fmla="*/ 673291 h 2000927"/>
                  <a:gd name="connsiteX3" fmla="*/ 2002700 w 2002700"/>
                  <a:gd name="connsiteY3" fmla="*/ 2000927 h 2000927"/>
                  <a:gd name="connsiteX4" fmla="*/ 2568 w 2002700"/>
                  <a:gd name="connsiteY4" fmla="*/ 2000927 h 2000927"/>
                  <a:gd name="connsiteX5" fmla="*/ 0 w 2002700"/>
                  <a:gd name="connsiteY5" fmla="*/ 392439 h 2000927"/>
                  <a:gd name="connsiteX0" fmla="*/ 0 w 1792243"/>
                  <a:gd name="connsiteY0" fmla="*/ 392439 h 2000927"/>
                  <a:gd name="connsiteX1" fmla="*/ 561219 w 1792243"/>
                  <a:gd name="connsiteY1" fmla="*/ 41677 h 2000927"/>
                  <a:gd name="connsiteX2" fmla="*/ 1777728 w 1792243"/>
                  <a:gd name="connsiteY2" fmla="*/ 673291 h 2000927"/>
                  <a:gd name="connsiteX3" fmla="*/ 1792243 w 1792243"/>
                  <a:gd name="connsiteY3" fmla="*/ 1318755 h 2000927"/>
                  <a:gd name="connsiteX4" fmla="*/ 2568 w 1792243"/>
                  <a:gd name="connsiteY4" fmla="*/ 2000927 h 2000927"/>
                  <a:gd name="connsiteX5" fmla="*/ 0 w 1792243"/>
                  <a:gd name="connsiteY5" fmla="*/ 392439 h 2000927"/>
                  <a:gd name="connsiteX0" fmla="*/ 0 w 1907883"/>
                  <a:gd name="connsiteY0" fmla="*/ 392439 h 2000927"/>
                  <a:gd name="connsiteX1" fmla="*/ 561219 w 1907883"/>
                  <a:gd name="connsiteY1" fmla="*/ 41677 h 2000927"/>
                  <a:gd name="connsiteX2" fmla="*/ 1777728 w 1907883"/>
                  <a:gd name="connsiteY2" fmla="*/ 673291 h 2000927"/>
                  <a:gd name="connsiteX3" fmla="*/ 1792243 w 1907883"/>
                  <a:gd name="connsiteY3" fmla="*/ 1318755 h 2000927"/>
                  <a:gd name="connsiteX4" fmla="*/ 2568 w 1907883"/>
                  <a:gd name="connsiteY4" fmla="*/ 2000927 h 2000927"/>
                  <a:gd name="connsiteX5" fmla="*/ 0 w 1907883"/>
                  <a:gd name="connsiteY5" fmla="*/ 392439 h 2000927"/>
                  <a:gd name="connsiteX0" fmla="*/ 0 w 1923466"/>
                  <a:gd name="connsiteY0" fmla="*/ 392439 h 2000927"/>
                  <a:gd name="connsiteX1" fmla="*/ 561219 w 1923466"/>
                  <a:gd name="connsiteY1" fmla="*/ 41677 h 2000927"/>
                  <a:gd name="connsiteX2" fmla="*/ 1833367 w 1923466"/>
                  <a:gd name="connsiteY2" fmla="*/ 714415 h 2000927"/>
                  <a:gd name="connsiteX3" fmla="*/ 1792243 w 1923466"/>
                  <a:gd name="connsiteY3" fmla="*/ 1318755 h 2000927"/>
                  <a:gd name="connsiteX4" fmla="*/ 2568 w 1923466"/>
                  <a:gd name="connsiteY4" fmla="*/ 2000927 h 2000927"/>
                  <a:gd name="connsiteX5" fmla="*/ 0 w 1923466"/>
                  <a:gd name="connsiteY5" fmla="*/ 392439 h 2000927"/>
                  <a:gd name="connsiteX0" fmla="*/ 0 w 2002971"/>
                  <a:gd name="connsiteY0" fmla="*/ 392439 h 2000927"/>
                  <a:gd name="connsiteX1" fmla="*/ 561219 w 2002971"/>
                  <a:gd name="connsiteY1" fmla="*/ 41677 h 2000927"/>
                  <a:gd name="connsiteX2" fmla="*/ 1833367 w 2002971"/>
                  <a:gd name="connsiteY2" fmla="*/ 714415 h 2000927"/>
                  <a:gd name="connsiteX3" fmla="*/ 1792243 w 2002971"/>
                  <a:gd name="connsiteY3" fmla="*/ 1318755 h 2000927"/>
                  <a:gd name="connsiteX4" fmla="*/ 2568 w 2002971"/>
                  <a:gd name="connsiteY4" fmla="*/ 2000927 h 2000927"/>
                  <a:gd name="connsiteX5" fmla="*/ 0 w 2002971"/>
                  <a:gd name="connsiteY5" fmla="*/ 392439 h 2000927"/>
                  <a:gd name="connsiteX0" fmla="*/ 0 w 2005841"/>
                  <a:gd name="connsiteY0" fmla="*/ 392439 h 2000927"/>
                  <a:gd name="connsiteX1" fmla="*/ 561219 w 2005841"/>
                  <a:gd name="connsiteY1" fmla="*/ 41677 h 2000927"/>
                  <a:gd name="connsiteX2" fmla="*/ 1833367 w 2005841"/>
                  <a:gd name="connsiteY2" fmla="*/ 714415 h 2000927"/>
                  <a:gd name="connsiteX3" fmla="*/ 1792243 w 2005841"/>
                  <a:gd name="connsiteY3" fmla="*/ 1318755 h 2000927"/>
                  <a:gd name="connsiteX4" fmla="*/ 2568 w 2005841"/>
                  <a:gd name="connsiteY4" fmla="*/ 2000927 h 2000927"/>
                  <a:gd name="connsiteX5" fmla="*/ 0 w 2005841"/>
                  <a:gd name="connsiteY5" fmla="*/ 392439 h 2000927"/>
                  <a:gd name="connsiteX0" fmla="*/ 0 w 2010656"/>
                  <a:gd name="connsiteY0" fmla="*/ 392439 h 2000927"/>
                  <a:gd name="connsiteX1" fmla="*/ 561219 w 2010656"/>
                  <a:gd name="connsiteY1" fmla="*/ 41677 h 2000927"/>
                  <a:gd name="connsiteX2" fmla="*/ 1833367 w 2010656"/>
                  <a:gd name="connsiteY2" fmla="*/ 714415 h 2000927"/>
                  <a:gd name="connsiteX3" fmla="*/ 1792243 w 2010656"/>
                  <a:gd name="connsiteY3" fmla="*/ 1318755 h 2000927"/>
                  <a:gd name="connsiteX4" fmla="*/ 2568 w 2010656"/>
                  <a:gd name="connsiteY4" fmla="*/ 2000927 h 2000927"/>
                  <a:gd name="connsiteX5" fmla="*/ 0 w 2010656"/>
                  <a:gd name="connsiteY5" fmla="*/ 392439 h 2000927"/>
                  <a:gd name="connsiteX0" fmla="*/ 0 w 2015507"/>
                  <a:gd name="connsiteY0" fmla="*/ 392439 h 2000927"/>
                  <a:gd name="connsiteX1" fmla="*/ 561219 w 2015507"/>
                  <a:gd name="connsiteY1" fmla="*/ 41677 h 2000927"/>
                  <a:gd name="connsiteX2" fmla="*/ 1833367 w 2015507"/>
                  <a:gd name="connsiteY2" fmla="*/ 714415 h 2000927"/>
                  <a:gd name="connsiteX3" fmla="*/ 1792243 w 2015507"/>
                  <a:gd name="connsiteY3" fmla="*/ 1318755 h 2000927"/>
                  <a:gd name="connsiteX4" fmla="*/ 2568 w 2015507"/>
                  <a:gd name="connsiteY4" fmla="*/ 2000927 h 2000927"/>
                  <a:gd name="connsiteX5" fmla="*/ 0 w 2015507"/>
                  <a:gd name="connsiteY5" fmla="*/ 392439 h 2000927"/>
                  <a:gd name="connsiteX0" fmla="*/ 0 w 2015507"/>
                  <a:gd name="connsiteY0" fmla="*/ 392439 h 2000927"/>
                  <a:gd name="connsiteX1" fmla="*/ 561219 w 2015507"/>
                  <a:gd name="connsiteY1" fmla="*/ 41677 h 2000927"/>
                  <a:gd name="connsiteX2" fmla="*/ 1833367 w 2015507"/>
                  <a:gd name="connsiteY2" fmla="*/ 714415 h 2000927"/>
                  <a:gd name="connsiteX3" fmla="*/ 1792243 w 2015507"/>
                  <a:gd name="connsiteY3" fmla="*/ 1318755 h 2000927"/>
                  <a:gd name="connsiteX4" fmla="*/ 2568 w 2015507"/>
                  <a:gd name="connsiteY4" fmla="*/ 2000927 h 2000927"/>
                  <a:gd name="connsiteX5" fmla="*/ 2418 w 2015507"/>
                  <a:gd name="connsiteY5" fmla="*/ 1531813 h 2000927"/>
                  <a:gd name="connsiteX6" fmla="*/ 0 w 2015507"/>
                  <a:gd name="connsiteY6" fmla="*/ 392439 h 2000927"/>
                  <a:gd name="connsiteX0" fmla="*/ 0 w 2015507"/>
                  <a:gd name="connsiteY0" fmla="*/ 392439 h 1983993"/>
                  <a:gd name="connsiteX1" fmla="*/ 561219 w 2015507"/>
                  <a:gd name="connsiteY1" fmla="*/ 41677 h 1983993"/>
                  <a:gd name="connsiteX2" fmla="*/ 1833367 w 2015507"/>
                  <a:gd name="connsiteY2" fmla="*/ 714415 h 1983993"/>
                  <a:gd name="connsiteX3" fmla="*/ 1792243 w 2015507"/>
                  <a:gd name="connsiteY3" fmla="*/ 1318755 h 1983993"/>
                  <a:gd name="connsiteX4" fmla="*/ 500891 w 2015507"/>
                  <a:gd name="connsiteY4" fmla="*/ 1983993 h 1983993"/>
                  <a:gd name="connsiteX5" fmla="*/ 2418 w 2015507"/>
                  <a:gd name="connsiteY5" fmla="*/ 1531813 h 1983993"/>
                  <a:gd name="connsiteX6" fmla="*/ 0 w 2015507"/>
                  <a:gd name="connsiteY6" fmla="*/ 392439 h 1983993"/>
                  <a:gd name="connsiteX0" fmla="*/ 0 w 2015507"/>
                  <a:gd name="connsiteY0" fmla="*/ 392439 h 1997562"/>
                  <a:gd name="connsiteX1" fmla="*/ 561219 w 2015507"/>
                  <a:gd name="connsiteY1" fmla="*/ 41677 h 1997562"/>
                  <a:gd name="connsiteX2" fmla="*/ 1833367 w 2015507"/>
                  <a:gd name="connsiteY2" fmla="*/ 714415 h 1997562"/>
                  <a:gd name="connsiteX3" fmla="*/ 1792243 w 2015507"/>
                  <a:gd name="connsiteY3" fmla="*/ 1318755 h 1997562"/>
                  <a:gd name="connsiteX4" fmla="*/ 500891 w 2015507"/>
                  <a:gd name="connsiteY4" fmla="*/ 1983993 h 1997562"/>
                  <a:gd name="connsiteX5" fmla="*/ 2418 w 2015507"/>
                  <a:gd name="connsiteY5" fmla="*/ 1531813 h 1997562"/>
                  <a:gd name="connsiteX6" fmla="*/ 0 w 2015507"/>
                  <a:gd name="connsiteY6" fmla="*/ 392439 h 1997562"/>
                  <a:gd name="connsiteX0" fmla="*/ 0 w 2015507"/>
                  <a:gd name="connsiteY0" fmla="*/ 392439 h 2000496"/>
                  <a:gd name="connsiteX1" fmla="*/ 561219 w 2015507"/>
                  <a:gd name="connsiteY1" fmla="*/ 41677 h 2000496"/>
                  <a:gd name="connsiteX2" fmla="*/ 1833367 w 2015507"/>
                  <a:gd name="connsiteY2" fmla="*/ 714415 h 2000496"/>
                  <a:gd name="connsiteX3" fmla="*/ 1792243 w 2015507"/>
                  <a:gd name="connsiteY3" fmla="*/ 1318755 h 2000496"/>
                  <a:gd name="connsiteX4" fmla="*/ 500891 w 2015507"/>
                  <a:gd name="connsiteY4" fmla="*/ 1983993 h 2000496"/>
                  <a:gd name="connsiteX5" fmla="*/ 2418 w 2015507"/>
                  <a:gd name="connsiteY5" fmla="*/ 1531813 h 2000496"/>
                  <a:gd name="connsiteX6" fmla="*/ 0 w 2015507"/>
                  <a:gd name="connsiteY6" fmla="*/ 392439 h 2000496"/>
                  <a:gd name="connsiteX0" fmla="*/ 159 w 2015666"/>
                  <a:gd name="connsiteY0" fmla="*/ 393721 h 2001778"/>
                  <a:gd name="connsiteX1" fmla="*/ 561378 w 2015666"/>
                  <a:gd name="connsiteY1" fmla="*/ 42959 h 2001778"/>
                  <a:gd name="connsiteX2" fmla="*/ 1833526 w 2015666"/>
                  <a:gd name="connsiteY2" fmla="*/ 715697 h 2001778"/>
                  <a:gd name="connsiteX3" fmla="*/ 1792402 w 2015666"/>
                  <a:gd name="connsiteY3" fmla="*/ 1320037 h 2001778"/>
                  <a:gd name="connsiteX4" fmla="*/ 501050 w 2015666"/>
                  <a:gd name="connsiteY4" fmla="*/ 1985275 h 2001778"/>
                  <a:gd name="connsiteX5" fmla="*/ 2577 w 2015666"/>
                  <a:gd name="connsiteY5" fmla="*/ 1533095 h 2001778"/>
                  <a:gd name="connsiteX6" fmla="*/ 159 w 2015666"/>
                  <a:gd name="connsiteY6" fmla="*/ 393721 h 2001778"/>
                  <a:gd name="connsiteX0" fmla="*/ 148 w 2015655"/>
                  <a:gd name="connsiteY0" fmla="*/ 399823 h 2007880"/>
                  <a:gd name="connsiteX1" fmla="*/ 561367 w 2015655"/>
                  <a:gd name="connsiteY1" fmla="*/ 49061 h 2007880"/>
                  <a:gd name="connsiteX2" fmla="*/ 1833515 w 2015655"/>
                  <a:gd name="connsiteY2" fmla="*/ 721799 h 2007880"/>
                  <a:gd name="connsiteX3" fmla="*/ 1792391 w 2015655"/>
                  <a:gd name="connsiteY3" fmla="*/ 1326139 h 2007880"/>
                  <a:gd name="connsiteX4" fmla="*/ 501039 w 2015655"/>
                  <a:gd name="connsiteY4" fmla="*/ 1991377 h 2007880"/>
                  <a:gd name="connsiteX5" fmla="*/ 2566 w 2015655"/>
                  <a:gd name="connsiteY5" fmla="*/ 1539197 h 2007880"/>
                  <a:gd name="connsiteX6" fmla="*/ 148 w 2015655"/>
                  <a:gd name="connsiteY6" fmla="*/ 399823 h 2007880"/>
                  <a:gd name="connsiteX0" fmla="*/ 143 w 2015650"/>
                  <a:gd name="connsiteY0" fmla="*/ 401867 h 2009924"/>
                  <a:gd name="connsiteX1" fmla="*/ 561362 w 2015650"/>
                  <a:gd name="connsiteY1" fmla="*/ 51105 h 2009924"/>
                  <a:gd name="connsiteX2" fmla="*/ 1833510 w 2015650"/>
                  <a:gd name="connsiteY2" fmla="*/ 723843 h 2009924"/>
                  <a:gd name="connsiteX3" fmla="*/ 1792386 w 2015650"/>
                  <a:gd name="connsiteY3" fmla="*/ 1328183 h 2009924"/>
                  <a:gd name="connsiteX4" fmla="*/ 501034 w 2015650"/>
                  <a:gd name="connsiteY4" fmla="*/ 1993421 h 2009924"/>
                  <a:gd name="connsiteX5" fmla="*/ 2561 w 2015650"/>
                  <a:gd name="connsiteY5" fmla="*/ 1541241 h 2009924"/>
                  <a:gd name="connsiteX6" fmla="*/ 143 w 2015650"/>
                  <a:gd name="connsiteY6" fmla="*/ 401867 h 2009924"/>
                  <a:gd name="connsiteX0" fmla="*/ 143 w 2013998"/>
                  <a:gd name="connsiteY0" fmla="*/ 401867 h 2009924"/>
                  <a:gd name="connsiteX1" fmla="*/ 561362 w 2013998"/>
                  <a:gd name="connsiteY1" fmla="*/ 51105 h 2009924"/>
                  <a:gd name="connsiteX2" fmla="*/ 1833510 w 2013998"/>
                  <a:gd name="connsiteY2" fmla="*/ 723843 h 2009924"/>
                  <a:gd name="connsiteX3" fmla="*/ 1792386 w 2013998"/>
                  <a:gd name="connsiteY3" fmla="*/ 1328183 h 2009924"/>
                  <a:gd name="connsiteX4" fmla="*/ 501034 w 2013998"/>
                  <a:gd name="connsiteY4" fmla="*/ 1993421 h 2009924"/>
                  <a:gd name="connsiteX5" fmla="*/ 2561 w 2013998"/>
                  <a:gd name="connsiteY5" fmla="*/ 1541241 h 2009924"/>
                  <a:gd name="connsiteX6" fmla="*/ 143 w 2013998"/>
                  <a:gd name="connsiteY6" fmla="*/ 401867 h 2009924"/>
                  <a:gd name="connsiteX0" fmla="*/ 143 w 2013998"/>
                  <a:gd name="connsiteY0" fmla="*/ 401867 h 2010618"/>
                  <a:gd name="connsiteX1" fmla="*/ 561362 w 2013998"/>
                  <a:gd name="connsiteY1" fmla="*/ 51105 h 2010618"/>
                  <a:gd name="connsiteX2" fmla="*/ 1833510 w 2013998"/>
                  <a:gd name="connsiteY2" fmla="*/ 723843 h 2010618"/>
                  <a:gd name="connsiteX3" fmla="*/ 1792386 w 2013998"/>
                  <a:gd name="connsiteY3" fmla="*/ 1328183 h 2010618"/>
                  <a:gd name="connsiteX4" fmla="*/ 501034 w 2013998"/>
                  <a:gd name="connsiteY4" fmla="*/ 1993421 h 2010618"/>
                  <a:gd name="connsiteX5" fmla="*/ 2561 w 2013998"/>
                  <a:gd name="connsiteY5" fmla="*/ 1541241 h 2010618"/>
                  <a:gd name="connsiteX6" fmla="*/ 143 w 2013998"/>
                  <a:gd name="connsiteY6" fmla="*/ 401867 h 2010618"/>
                  <a:gd name="connsiteX0" fmla="*/ 143 w 2013998"/>
                  <a:gd name="connsiteY0" fmla="*/ 401867 h 2014761"/>
                  <a:gd name="connsiteX1" fmla="*/ 561362 w 2013998"/>
                  <a:gd name="connsiteY1" fmla="*/ 51105 h 2014761"/>
                  <a:gd name="connsiteX2" fmla="*/ 1833510 w 2013998"/>
                  <a:gd name="connsiteY2" fmla="*/ 723843 h 2014761"/>
                  <a:gd name="connsiteX3" fmla="*/ 1792386 w 2013998"/>
                  <a:gd name="connsiteY3" fmla="*/ 1328183 h 2014761"/>
                  <a:gd name="connsiteX4" fmla="*/ 501034 w 2013998"/>
                  <a:gd name="connsiteY4" fmla="*/ 1993421 h 2014761"/>
                  <a:gd name="connsiteX5" fmla="*/ 2561 w 2013998"/>
                  <a:gd name="connsiteY5" fmla="*/ 1618650 h 2014761"/>
                  <a:gd name="connsiteX6" fmla="*/ 143 w 2013998"/>
                  <a:gd name="connsiteY6" fmla="*/ 401867 h 2014761"/>
                  <a:gd name="connsiteX0" fmla="*/ 143 w 2013998"/>
                  <a:gd name="connsiteY0" fmla="*/ 401867 h 2019780"/>
                  <a:gd name="connsiteX1" fmla="*/ 561362 w 2013998"/>
                  <a:gd name="connsiteY1" fmla="*/ 51105 h 2019780"/>
                  <a:gd name="connsiteX2" fmla="*/ 1833510 w 2013998"/>
                  <a:gd name="connsiteY2" fmla="*/ 723843 h 2019780"/>
                  <a:gd name="connsiteX3" fmla="*/ 1792386 w 2013998"/>
                  <a:gd name="connsiteY3" fmla="*/ 1328183 h 2019780"/>
                  <a:gd name="connsiteX4" fmla="*/ 501034 w 2013998"/>
                  <a:gd name="connsiteY4" fmla="*/ 1993421 h 2019780"/>
                  <a:gd name="connsiteX5" fmla="*/ 2561 w 2013998"/>
                  <a:gd name="connsiteY5" fmla="*/ 1618650 h 2019780"/>
                  <a:gd name="connsiteX6" fmla="*/ 143 w 2013998"/>
                  <a:gd name="connsiteY6" fmla="*/ 401867 h 2019780"/>
                  <a:gd name="connsiteX0" fmla="*/ 143 w 2013998"/>
                  <a:gd name="connsiteY0" fmla="*/ 401867 h 2015409"/>
                  <a:gd name="connsiteX1" fmla="*/ 561362 w 2013998"/>
                  <a:gd name="connsiteY1" fmla="*/ 51105 h 2015409"/>
                  <a:gd name="connsiteX2" fmla="*/ 1833510 w 2013998"/>
                  <a:gd name="connsiteY2" fmla="*/ 723843 h 2015409"/>
                  <a:gd name="connsiteX3" fmla="*/ 1792386 w 2013998"/>
                  <a:gd name="connsiteY3" fmla="*/ 1328183 h 2015409"/>
                  <a:gd name="connsiteX4" fmla="*/ 498615 w 2013998"/>
                  <a:gd name="connsiteY4" fmla="*/ 1988583 h 2015409"/>
                  <a:gd name="connsiteX5" fmla="*/ 2561 w 2013998"/>
                  <a:gd name="connsiteY5" fmla="*/ 1618650 h 2015409"/>
                  <a:gd name="connsiteX6" fmla="*/ 143 w 2013998"/>
                  <a:gd name="connsiteY6" fmla="*/ 401867 h 2015409"/>
                  <a:gd name="connsiteX0" fmla="*/ 143 w 2013998"/>
                  <a:gd name="connsiteY0" fmla="*/ 401867 h 2014498"/>
                  <a:gd name="connsiteX1" fmla="*/ 561362 w 2013998"/>
                  <a:gd name="connsiteY1" fmla="*/ 51105 h 2014498"/>
                  <a:gd name="connsiteX2" fmla="*/ 1833510 w 2013998"/>
                  <a:gd name="connsiteY2" fmla="*/ 723843 h 2014498"/>
                  <a:gd name="connsiteX3" fmla="*/ 1792386 w 2013998"/>
                  <a:gd name="connsiteY3" fmla="*/ 1328183 h 2014498"/>
                  <a:gd name="connsiteX4" fmla="*/ 498615 w 2013998"/>
                  <a:gd name="connsiteY4" fmla="*/ 1988583 h 2014498"/>
                  <a:gd name="connsiteX5" fmla="*/ 2561 w 2013998"/>
                  <a:gd name="connsiteY5" fmla="*/ 1618650 h 2014498"/>
                  <a:gd name="connsiteX6" fmla="*/ 143 w 2013998"/>
                  <a:gd name="connsiteY6" fmla="*/ 401867 h 2014498"/>
                  <a:gd name="connsiteX0" fmla="*/ 143 w 2013998"/>
                  <a:gd name="connsiteY0" fmla="*/ 401867 h 2019098"/>
                  <a:gd name="connsiteX1" fmla="*/ 561362 w 2013998"/>
                  <a:gd name="connsiteY1" fmla="*/ 51105 h 2019098"/>
                  <a:gd name="connsiteX2" fmla="*/ 1833510 w 2013998"/>
                  <a:gd name="connsiteY2" fmla="*/ 723843 h 2019098"/>
                  <a:gd name="connsiteX3" fmla="*/ 1792386 w 2013998"/>
                  <a:gd name="connsiteY3" fmla="*/ 1328183 h 2019098"/>
                  <a:gd name="connsiteX4" fmla="*/ 498615 w 2013998"/>
                  <a:gd name="connsiteY4" fmla="*/ 1988583 h 2019098"/>
                  <a:gd name="connsiteX5" fmla="*/ 2561 w 2013998"/>
                  <a:gd name="connsiteY5" fmla="*/ 1618650 h 2019098"/>
                  <a:gd name="connsiteX6" fmla="*/ 143 w 2013998"/>
                  <a:gd name="connsiteY6" fmla="*/ 401867 h 2019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3998" h="2019098">
                    <a:moveTo>
                      <a:pt x="143" y="401867"/>
                    </a:moveTo>
                    <a:cubicBezTo>
                      <a:pt x="-7115" y="59974"/>
                      <a:pt x="263821" y="-85974"/>
                      <a:pt x="561362" y="51105"/>
                    </a:cubicBezTo>
                    <a:lnTo>
                      <a:pt x="1833510" y="723843"/>
                    </a:lnTo>
                    <a:cubicBezTo>
                      <a:pt x="2104442" y="883360"/>
                      <a:pt x="2053643" y="1185600"/>
                      <a:pt x="1792386" y="1328183"/>
                    </a:cubicBezTo>
                    <a:lnTo>
                      <a:pt x="498615" y="1988583"/>
                    </a:lnTo>
                    <a:cubicBezTo>
                      <a:pt x="240532" y="2091855"/>
                      <a:pt x="-7872" y="1924195"/>
                      <a:pt x="2561" y="1618650"/>
                    </a:cubicBezTo>
                    <a:lnTo>
                      <a:pt x="143" y="401867"/>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37" name="Rectangle 4">
                <a:extLst>
                  <a:ext uri="{FF2B5EF4-FFF2-40B4-BE49-F238E27FC236}">
                    <a16:creationId xmlns:a16="http://schemas.microsoft.com/office/drawing/2014/main" id="{62D38150-F3B4-4C3A-84AC-92B8DF38CC71}"/>
                  </a:ext>
                </a:extLst>
              </p:cNvPr>
              <p:cNvSpPr/>
              <p:nvPr/>
            </p:nvSpPr>
            <p:spPr>
              <a:xfrm>
                <a:off x="2187772" y="3239096"/>
                <a:ext cx="2460527" cy="2453683"/>
              </a:xfrm>
              <a:custGeom>
                <a:avLst/>
                <a:gdLst>
                  <a:gd name="connsiteX0" fmla="*/ 0 w 2000132"/>
                  <a:gd name="connsiteY0" fmla="*/ 0 h 2000132"/>
                  <a:gd name="connsiteX1" fmla="*/ 2000132 w 2000132"/>
                  <a:gd name="connsiteY1" fmla="*/ 0 h 2000132"/>
                  <a:gd name="connsiteX2" fmla="*/ 2000132 w 2000132"/>
                  <a:gd name="connsiteY2" fmla="*/ 2000132 h 2000132"/>
                  <a:gd name="connsiteX3" fmla="*/ 0 w 2000132"/>
                  <a:gd name="connsiteY3" fmla="*/ 2000132 h 2000132"/>
                  <a:gd name="connsiteX4" fmla="*/ 0 w 2000132"/>
                  <a:gd name="connsiteY4" fmla="*/ 0 h 2000132"/>
                  <a:gd name="connsiteX0" fmla="*/ 2568 w 2002700"/>
                  <a:gd name="connsiteY0" fmla="*/ 0 h 2000132"/>
                  <a:gd name="connsiteX1" fmla="*/ 2002700 w 2002700"/>
                  <a:gd name="connsiteY1" fmla="*/ 0 h 2000132"/>
                  <a:gd name="connsiteX2" fmla="*/ 2002700 w 2002700"/>
                  <a:gd name="connsiteY2" fmla="*/ 2000132 h 2000132"/>
                  <a:gd name="connsiteX3" fmla="*/ 2568 w 2002700"/>
                  <a:gd name="connsiteY3" fmla="*/ 2000132 h 2000132"/>
                  <a:gd name="connsiteX4" fmla="*/ 0 w 2002700"/>
                  <a:gd name="connsiteY4" fmla="*/ 391644 h 2000132"/>
                  <a:gd name="connsiteX5" fmla="*/ 2568 w 2002700"/>
                  <a:gd name="connsiteY5" fmla="*/ 0 h 2000132"/>
                  <a:gd name="connsiteX0" fmla="*/ 2568 w 2002700"/>
                  <a:gd name="connsiteY0" fmla="*/ 2661 h 2002793"/>
                  <a:gd name="connsiteX1" fmla="*/ 645885 w 2002700"/>
                  <a:gd name="connsiteY1" fmla="*/ 0 h 2002793"/>
                  <a:gd name="connsiteX2" fmla="*/ 2002700 w 2002700"/>
                  <a:gd name="connsiteY2" fmla="*/ 2661 h 2002793"/>
                  <a:gd name="connsiteX3" fmla="*/ 2002700 w 2002700"/>
                  <a:gd name="connsiteY3" fmla="*/ 2002793 h 2002793"/>
                  <a:gd name="connsiteX4" fmla="*/ 2568 w 2002700"/>
                  <a:gd name="connsiteY4" fmla="*/ 2002793 h 2002793"/>
                  <a:gd name="connsiteX5" fmla="*/ 0 w 2002700"/>
                  <a:gd name="connsiteY5" fmla="*/ 394305 h 2002793"/>
                  <a:gd name="connsiteX6" fmla="*/ 2568 w 2002700"/>
                  <a:gd name="connsiteY6" fmla="*/ 2661 h 2002793"/>
                  <a:gd name="connsiteX0" fmla="*/ 0 w 2002700"/>
                  <a:gd name="connsiteY0" fmla="*/ 394305 h 2002793"/>
                  <a:gd name="connsiteX1" fmla="*/ 645885 w 2002700"/>
                  <a:gd name="connsiteY1" fmla="*/ 0 h 2002793"/>
                  <a:gd name="connsiteX2" fmla="*/ 2002700 w 2002700"/>
                  <a:gd name="connsiteY2" fmla="*/ 2661 h 2002793"/>
                  <a:gd name="connsiteX3" fmla="*/ 2002700 w 2002700"/>
                  <a:gd name="connsiteY3" fmla="*/ 2002793 h 2002793"/>
                  <a:gd name="connsiteX4" fmla="*/ 2568 w 2002700"/>
                  <a:gd name="connsiteY4" fmla="*/ 2002793 h 2002793"/>
                  <a:gd name="connsiteX5" fmla="*/ 0 w 2002700"/>
                  <a:gd name="connsiteY5" fmla="*/ 394305 h 2002793"/>
                  <a:gd name="connsiteX0" fmla="*/ 0 w 2002700"/>
                  <a:gd name="connsiteY0" fmla="*/ 394305 h 2002793"/>
                  <a:gd name="connsiteX1" fmla="*/ 645885 w 2002700"/>
                  <a:gd name="connsiteY1" fmla="*/ 0 h 2002793"/>
                  <a:gd name="connsiteX2" fmla="*/ 2002700 w 2002700"/>
                  <a:gd name="connsiteY2" fmla="*/ 2661 h 2002793"/>
                  <a:gd name="connsiteX3" fmla="*/ 2002700 w 2002700"/>
                  <a:gd name="connsiteY3" fmla="*/ 2002793 h 2002793"/>
                  <a:gd name="connsiteX4" fmla="*/ 2568 w 2002700"/>
                  <a:gd name="connsiteY4" fmla="*/ 2002793 h 2002793"/>
                  <a:gd name="connsiteX5" fmla="*/ 0 w 2002700"/>
                  <a:gd name="connsiteY5" fmla="*/ 394305 h 2002793"/>
                  <a:gd name="connsiteX0" fmla="*/ 0 w 2002700"/>
                  <a:gd name="connsiteY0" fmla="*/ 416636 h 2025124"/>
                  <a:gd name="connsiteX1" fmla="*/ 645885 w 2002700"/>
                  <a:gd name="connsiteY1" fmla="*/ 22331 h 2025124"/>
                  <a:gd name="connsiteX2" fmla="*/ 2002700 w 2002700"/>
                  <a:gd name="connsiteY2" fmla="*/ 24992 h 2025124"/>
                  <a:gd name="connsiteX3" fmla="*/ 2002700 w 2002700"/>
                  <a:gd name="connsiteY3" fmla="*/ 2025124 h 2025124"/>
                  <a:gd name="connsiteX4" fmla="*/ 2568 w 2002700"/>
                  <a:gd name="connsiteY4" fmla="*/ 2025124 h 2025124"/>
                  <a:gd name="connsiteX5" fmla="*/ 0 w 2002700"/>
                  <a:gd name="connsiteY5" fmla="*/ 416636 h 2025124"/>
                  <a:gd name="connsiteX0" fmla="*/ 0 w 2002700"/>
                  <a:gd name="connsiteY0" fmla="*/ 416636 h 2025124"/>
                  <a:gd name="connsiteX1" fmla="*/ 645885 w 2002700"/>
                  <a:gd name="connsiteY1" fmla="*/ 22331 h 2025124"/>
                  <a:gd name="connsiteX2" fmla="*/ 1777728 w 2002700"/>
                  <a:gd name="connsiteY2" fmla="*/ 697488 h 2025124"/>
                  <a:gd name="connsiteX3" fmla="*/ 2002700 w 2002700"/>
                  <a:gd name="connsiteY3" fmla="*/ 2025124 h 2025124"/>
                  <a:gd name="connsiteX4" fmla="*/ 2568 w 2002700"/>
                  <a:gd name="connsiteY4" fmla="*/ 2025124 h 2025124"/>
                  <a:gd name="connsiteX5" fmla="*/ 0 w 2002700"/>
                  <a:gd name="connsiteY5" fmla="*/ 416636 h 2025124"/>
                  <a:gd name="connsiteX0" fmla="*/ 0 w 2002700"/>
                  <a:gd name="connsiteY0" fmla="*/ 377632 h 1986120"/>
                  <a:gd name="connsiteX1" fmla="*/ 561219 w 2002700"/>
                  <a:gd name="connsiteY1" fmla="*/ 26870 h 1986120"/>
                  <a:gd name="connsiteX2" fmla="*/ 1777728 w 2002700"/>
                  <a:gd name="connsiteY2" fmla="*/ 658484 h 1986120"/>
                  <a:gd name="connsiteX3" fmla="*/ 2002700 w 2002700"/>
                  <a:gd name="connsiteY3" fmla="*/ 1986120 h 1986120"/>
                  <a:gd name="connsiteX4" fmla="*/ 2568 w 2002700"/>
                  <a:gd name="connsiteY4" fmla="*/ 1986120 h 1986120"/>
                  <a:gd name="connsiteX5" fmla="*/ 0 w 2002700"/>
                  <a:gd name="connsiteY5" fmla="*/ 377632 h 1986120"/>
                  <a:gd name="connsiteX0" fmla="*/ 0 w 2002700"/>
                  <a:gd name="connsiteY0" fmla="*/ 389437 h 1997925"/>
                  <a:gd name="connsiteX1" fmla="*/ 561219 w 2002700"/>
                  <a:gd name="connsiteY1" fmla="*/ 38675 h 1997925"/>
                  <a:gd name="connsiteX2" fmla="*/ 1777728 w 2002700"/>
                  <a:gd name="connsiteY2" fmla="*/ 670289 h 1997925"/>
                  <a:gd name="connsiteX3" fmla="*/ 2002700 w 2002700"/>
                  <a:gd name="connsiteY3" fmla="*/ 1997925 h 1997925"/>
                  <a:gd name="connsiteX4" fmla="*/ 2568 w 2002700"/>
                  <a:gd name="connsiteY4" fmla="*/ 1997925 h 1997925"/>
                  <a:gd name="connsiteX5" fmla="*/ 0 w 2002700"/>
                  <a:gd name="connsiteY5" fmla="*/ 389437 h 1997925"/>
                  <a:gd name="connsiteX0" fmla="*/ 0 w 2002700"/>
                  <a:gd name="connsiteY0" fmla="*/ 392439 h 2000927"/>
                  <a:gd name="connsiteX1" fmla="*/ 561219 w 2002700"/>
                  <a:gd name="connsiteY1" fmla="*/ 41677 h 2000927"/>
                  <a:gd name="connsiteX2" fmla="*/ 1777728 w 2002700"/>
                  <a:gd name="connsiteY2" fmla="*/ 673291 h 2000927"/>
                  <a:gd name="connsiteX3" fmla="*/ 2002700 w 2002700"/>
                  <a:gd name="connsiteY3" fmla="*/ 2000927 h 2000927"/>
                  <a:gd name="connsiteX4" fmla="*/ 2568 w 2002700"/>
                  <a:gd name="connsiteY4" fmla="*/ 2000927 h 2000927"/>
                  <a:gd name="connsiteX5" fmla="*/ 0 w 2002700"/>
                  <a:gd name="connsiteY5" fmla="*/ 392439 h 2000927"/>
                  <a:gd name="connsiteX0" fmla="*/ 0 w 1792243"/>
                  <a:gd name="connsiteY0" fmla="*/ 392439 h 2000927"/>
                  <a:gd name="connsiteX1" fmla="*/ 561219 w 1792243"/>
                  <a:gd name="connsiteY1" fmla="*/ 41677 h 2000927"/>
                  <a:gd name="connsiteX2" fmla="*/ 1777728 w 1792243"/>
                  <a:gd name="connsiteY2" fmla="*/ 673291 h 2000927"/>
                  <a:gd name="connsiteX3" fmla="*/ 1792243 w 1792243"/>
                  <a:gd name="connsiteY3" fmla="*/ 1318755 h 2000927"/>
                  <a:gd name="connsiteX4" fmla="*/ 2568 w 1792243"/>
                  <a:gd name="connsiteY4" fmla="*/ 2000927 h 2000927"/>
                  <a:gd name="connsiteX5" fmla="*/ 0 w 1792243"/>
                  <a:gd name="connsiteY5" fmla="*/ 392439 h 2000927"/>
                  <a:gd name="connsiteX0" fmla="*/ 0 w 1907883"/>
                  <a:gd name="connsiteY0" fmla="*/ 392439 h 2000927"/>
                  <a:gd name="connsiteX1" fmla="*/ 561219 w 1907883"/>
                  <a:gd name="connsiteY1" fmla="*/ 41677 h 2000927"/>
                  <a:gd name="connsiteX2" fmla="*/ 1777728 w 1907883"/>
                  <a:gd name="connsiteY2" fmla="*/ 673291 h 2000927"/>
                  <a:gd name="connsiteX3" fmla="*/ 1792243 w 1907883"/>
                  <a:gd name="connsiteY3" fmla="*/ 1318755 h 2000927"/>
                  <a:gd name="connsiteX4" fmla="*/ 2568 w 1907883"/>
                  <a:gd name="connsiteY4" fmla="*/ 2000927 h 2000927"/>
                  <a:gd name="connsiteX5" fmla="*/ 0 w 1907883"/>
                  <a:gd name="connsiteY5" fmla="*/ 392439 h 2000927"/>
                  <a:gd name="connsiteX0" fmla="*/ 0 w 1923466"/>
                  <a:gd name="connsiteY0" fmla="*/ 392439 h 2000927"/>
                  <a:gd name="connsiteX1" fmla="*/ 561219 w 1923466"/>
                  <a:gd name="connsiteY1" fmla="*/ 41677 h 2000927"/>
                  <a:gd name="connsiteX2" fmla="*/ 1833367 w 1923466"/>
                  <a:gd name="connsiteY2" fmla="*/ 714415 h 2000927"/>
                  <a:gd name="connsiteX3" fmla="*/ 1792243 w 1923466"/>
                  <a:gd name="connsiteY3" fmla="*/ 1318755 h 2000927"/>
                  <a:gd name="connsiteX4" fmla="*/ 2568 w 1923466"/>
                  <a:gd name="connsiteY4" fmla="*/ 2000927 h 2000927"/>
                  <a:gd name="connsiteX5" fmla="*/ 0 w 1923466"/>
                  <a:gd name="connsiteY5" fmla="*/ 392439 h 2000927"/>
                  <a:gd name="connsiteX0" fmla="*/ 0 w 2002971"/>
                  <a:gd name="connsiteY0" fmla="*/ 392439 h 2000927"/>
                  <a:gd name="connsiteX1" fmla="*/ 561219 w 2002971"/>
                  <a:gd name="connsiteY1" fmla="*/ 41677 h 2000927"/>
                  <a:gd name="connsiteX2" fmla="*/ 1833367 w 2002971"/>
                  <a:gd name="connsiteY2" fmla="*/ 714415 h 2000927"/>
                  <a:gd name="connsiteX3" fmla="*/ 1792243 w 2002971"/>
                  <a:gd name="connsiteY3" fmla="*/ 1318755 h 2000927"/>
                  <a:gd name="connsiteX4" fmla="*/ 2568 w 2002971"/>
                  <a:gd name="connsiteY4" fmla="*/ 2000927 h 2000927"/>
                  <a:gd name="connsiteX5" fmla="*/ 0 w 2002971"/>
                  <a:gd name="connsiteY5" fmla="*/ 392439 h 2000927"/>
                  <a:gd name="connsiteX0" fmla="*/ 0 w 2005841"/>
                  <a:gd name="connsiteY0" fmla="*/ 392439 h 2000927"/>
                  <a:gd name="connsiteX1" fmla="*/ 561219 w 2005841"/>
                  <a:gd name="connsiteY1" fmla="*/ 41677 h 2000927"/>
                  <a:gd name="connsiteX2" fmla="*/ 1833367 w 2005841"/>
                  <a:gd name="connsiteY2" fmla="*/ 714415 h 2000927"/>
                  <a:gd name="connsiteX3" fmla="*/ 1792243 w 2005841"/>
                  <a:gd name="connsiteY3" fmla="*/ 1318755 h 2000927"/>
                  <a:gd name="connsiteX4" fmla="*/ 2568 w 2005841"/>
                  <a:gd name="connsiteY4" fmla="*/ 2000927 h 2000927"/>
                  <a:gd name="connsiteX5" fmla="*/ 0 w 2005841"/>
                  <a:gd name="connsiteY5" fmla="*/ 392439 h 2000927"/>
                  <a:gd name="connsiteX0" fmla="*/ 0 w 2010656"/>
                  <a:gd name="connsiteY0" fmla="*/ 392439 h 2000927"/>
                  <a:gd name="connsiteX1" fmla="*/ 561219 w 2010656"/>
                  <a:gd name="connsiteY1" fmla="*/ 41677 h 2000927"/>
                  <a:gd name="connsiteX2" fmla="*/ 1833367 w 2010656"/>
                  <a:gd name="connsiteY2" fmla="*/ 714415 h 2000927"/>
                  <a:gd name="connsiteX3" fmla="*/ 1792243 w 2010656"/>
                  <a:gd name="connsiteY3" fmla="*/ 1318755 h 2000927"/>
                  <a:gd name="connsiteX4" fmla="*/ 2568 w 2010656"/>
                  <a:gd name="connsiteY4" fmla="*/ 2000927 h 2000927"/>
                  <a:gd name="connsiteX5" fmla="*/ 0 w 2010656"/>
                  <a:gd name="connsiteY5" fmla="*/ 392439 h 2000927"/>
                  <a:gd name="connsiteX0" fmla="*/ 0 w 2015507"/>
                  <a:gd name="connsiteY0" fmla="*/ 392439 h 2000927"/>
                  <a:gd name="connsiteX1" fmla="*/ 561219 w 2015507"/>
                  <a:gd name="connsiteY1" fmla="*/ 41677 h 2000927"/>
                  <a:gd name="connsiteX2" fmla="*/ 1833367 w 2015507"/>
                  <a:gd name="connsiteY2" fmla="*/ 714415 h 2000927"/>
                  <a:gd name="connsiteX3" fmla="*/ 1792243 w 2015507"/>
                  <a:gd name="connsiteY3" fmla="*/ 1318755 h 2000927"/>
                  <a:gd name="connsiteX4" fmla="*/ 2568 w 2015507"/>
                  <a:gd name="connsiteY4" fmla="*/ 2000927 h 2000927"/>
                  <a:gd name="connsiteX5" fmla="*/ 0 w 2015507"/>
                  <a:gd name="connsiteY5" fmla="*/ 392439 h 2000927"/>
                  <a:gd name="connsiteX0" fmla="*/ 0 w 2015507"/>
                  <a:gd name="connsiteY0" fmla="*/ 392439 h 2000927"/>
                  <a:gd name="connsiteX1" fmla="*/ 561219 w 2015507"/>
                  <a:gd name="connsiteY1" fmla="*/ 41677 h 2000927"/>
                  <a:gd name="connsiteX2" fmla="*/ 1833367 w 2015507"/>
                  <a:gd name="connsiteY2" fmla="*/ 714415 h 2000927"/>
                  <a:gd name="connsiteX3" fmla="*/ 1792243 w 2015507"/>
                  <a:gd name="connsiteY3" fmla="*/ 1318755 h 2000927"/>
                  <a:gd name="connsiteX4" fmla="*/ 2568 w 2015507"/>
                  <a:gd name="connsiteY4" fmla="*/ 2000927 h 2000927"/>
                  <a:gd name="connsiteX5" fmla="*/ 2418 w 2015507"/>
                  <a:gd name="connsiteY5" fmla="*/ 1531813 h 2000927"/>
                  <a:gd name="connsiteX6" fmla="*/ 0 w 2015507"/>
                  <a:gd name="connsiteY6" fmla="*/ 392439 h 2000927"/>
                  <a:gd name="connsiteX0" fmla="*/ 0 w 2015507"/>
                  <a:gd name="connsiteY0" fmla="*/ 392439 h 1983993"/>
                  <a:gd name="connsiteX1" fmla="*/ 561219 w 2015507"/>
                  <a:gd name="connsiteY1" fmla="*/ 41677 h 1983993"/>
                  <a:gd name="connsiteX2" fmla="*/ 1833367 w 2015507"/>
                  <a:gd name="connsiteY2" fmla="*/ 714415 h 1983993"/>
                  <a:gd name="connsiteX3" fmla="*/ 1792243 w 2015507"/>
                  <a:gd name="connsiteY3" fmla="*/ 1318755 h 1983993"/>
                  <a:gd name="connsiteX4" fmla="*/ 500891 w 2015507"/>
                  <a:gd name="connsiteY4" fmla="*/ 1983993 h 1983993"/>
                  <a:gd name="connsiteX5" fmla="*/ 2418 w 2015507"/>
                  <a:gd name="connsiteY5" fmla="*/ 1531813 h 1983993"/>
                  <a:gd name="connsiteX6" fmla="*/ 0 w 2015507"/>
                  <a:gd name="connsiteY6" fmla="*/ 392439 h 1983993"/>
                  <a:gd name="connsiteX0" fmla="*/ 0 w 2015507"/>
                  <a:gd name="connsiteY0" fmla="*/ 392439 h 1997562"/>
                  <a:gd name="connsiteX1" fmla="*/ 561219 w 2015507"/>
                  <a:gd name="connsiteY1" fmla="*/ 41677 h 1997562"/>
                  <a:gd name="connsiteX2" fmla="*/ 1833367 w 2015507"/>
                  <a:gd name="connsiteY2" fmla="*/ 714415 h 1997562"/>
                  <a:gd name="connsiteX3" fmla="*/ 1792243 w 2015507"/>
                  <a:gd name="connsiteY3" fmla="*/ 1318755 h 1997562"/>
                  <a:gd name="connsiteX4" fmla="*/ 500891 w 2015507"/>
                  <a:gd name="connsiteY4" fmla="*/ 1983993 h 1997562"/>
                  <a:gd name="connsiteX5" fmla="*/ 2418 w 2015507"/>
                  <a:gd name="connsiteY5" fmla="*/ 1531813 h 1997562"/>
                  <a:gd name="connsiteX6" fmla="*/ 0 w 2015507"/>
                  <a:gd name="connsiteY6" fmla="*/ 392439 h 1997562"/>
                  <a:gd name="connsiteX0" fmla="*/ 0 w 2015507"/>
                  <a:gd name="connsiteY0" fmla="*/ 392439 h 2000496"/>
                  <a:gd name="connsiteX1" fmla="*/ 561219 w 2015507"/>
                  <a:gd name="connsiteY1" fmla="*/ 41677 h 2000496"/>
                  <a:gd name="connsiteX2" fmla="*/ 1833367 w 2015507"/>
                  <a:gd name="connsiteY2" fmla="*/ 714415 h 2000496"/>
                  <a:gd name="connsiteX3" fmla="*/ 1792243 w 2015507"/>
                  <a:gd name="connsiteY3" fmla="*/ 1318755 h 2000496"/>
                  <a:gd name="connsiteX4" fmla="*/ 500891 w 2015507"/>
                  <a:gd name="connsiteY4" fmla="*/ 1983993 h 2000496"/>
                  <a:gd name="connsiteX5" fmla="*/ 2418 w 2015507"/>
                  <a:gd name="connsiteY5" fmla="*/ 1531813 h 2000496"/>
                  <a:gd name="connsiteX6" fmla="*/ 0 w 2015507"/>
                  <a:gd name="connsiteY6" fmla="*/ 392439 h 2000496"/>
                  <a:gd name="connsiteX0" fmla="*/ 159 w 2015666"/>
                  <a:gd name="connsiteY0" fmla="*/ 393721 h 2001778"/>
                  <a:gd name="connsiteX1" fmla="*/ 561378 w 2015666"/>
                  <a:gd name="connsiteY1" fmla="*/ 42959 h 2001778"/>
                  <a:gd name="connsiteX2" fmla="*/ 1833526 w 2015666"/>
                  <a:gd name="connsiteY2" fmla="*/ 715697 h 2001778"/>
                  <a:gd name="connsiteX3" fmla="*/ 1792402 w 2015666"/>
                  <a:gd name="connsiteY3" fmla="*/ 1320037 h 2001778"/>
                  <a:gd name="connsiteX4" fmla="*/ 501050 w 2015666"/>
                  <a:gd name="connsiteY4" fmla="*/ 1985275 h 2001778"/>
                  <a:gd name="connsiteX5" fmla="*/ 2577 w 2015666"/>
                  <a:gd name="connsiteY5" fmla="*/ 1533095 h 2001778"/>
                  <a:gd name="connsiteX6" fmla="*/ 159 w 2015666"/>
                  <a:gd name="connsiteY6" fmla="*/ 393721 h 2001778"/>
                  <a:gd name="connsiteX0" fmla="*/ 148 w 2015655"/>
                  <a:gd name="connsiteY0" fmla="*/ 399823 h 2007880"/>
                  <a:gd name="connsiteX1" fmla="*/ 561367 w 2015655"/>
                  <a:gd name="connsiteY1" fmla="*/ 49061 h 2007880"/>
                  <a:gd name="connsiteX2" fmla="*/ 1833515 w 2015655"/>
                  <a:gd name="connsiteY2" fmla="*/ 721799 h 2007880"/>
                  <a:gd name="connsiteX3" fmla="*/ 1792391 w 2015655"/>
                  <a:gd name="connsiteY3" fmla="*/ 1326139 h 2007880"/>
                  <a:gd name="connsiteX4" fmla="*/ 501039 w 2015655"/>
                  <a:gd name="connsiteY4" fmla="*/ 1991377 h 2007880"/>
                  <a:gd name="connsiteX5" fmla="*/ 2566 w 2015655"/>
                  <a:gd name="connsiteY5" fmla="*/ 1539197 h 2007880"/>
                  <a:gd name="connsiteX6" fmla="*/ 148 w 2015655"/>
                  <a:gd name="connsiteY6" fmla="*/ 399823 h 2007880"/>
                  <a:gd name="connsiteX0" fmla="*/ 143 w 2015650"/>
                  <a:gd name="connsiteY0" fmla="*/ 401867 h 2009924"/>
                  <a:gd name="connsiteX1" fmla="*/ 561362 w 2015650"/>
                  <a:gd name="connsiteY1" fmla="*/ 51105 h 2009924"/>
                  <a:gd name="connsiteX2" fmla="*/ 1833510 w 2015650"/>
                  <a:gd name="connsiteY2" fmla="*/ 723843 h 2009924"/>
                  <a:gd name="connsiteX3" fmla="*/ 1792386 w 2015650"/>
                  <a:gd name="connsiteY3" fmla="*/ 1328183 h 2009924"/>
                  <a:gd name="connsiteX4" fmla="*/ 501034 w 2015650"/>
                  <a:gd name="connsiteY4" fmla="*/ 1993421 h 2009924"/>
                  <a:gd name="connsiteX5" fmla="*/ 2561 w 2015650"/>
                  <a:gd name="connsiteY5" fmla="*/ 1541241 h 2009924"/>
                  <a:gd name="connsiteX6" fmla="*/ 143 w 2015650"/>
                  <a:gd name="connsiteY6" fmla="*/ 401867 h 2009924"/>
                  <a:gd name="connsiteX0" fmla="*/ 143 w 2013998"/>
                  <a:gd name="connsiteY0" fmla="*/ 401867 h 2009924"/>
                  <a:gd name="connsiteX1" fmla="*/ 561362 w 2013998"/>
                  <a:gd name="connsiteY1" fmla="*/ 51105 h 2009924"/>
                  <a:gd name="connsiteX2" fmla="*/ 1833510 w 2013998"/>
                  <a:gd name="connsiteY2" fmla="*/ 723843 h 2009924"/>
                  <a:gd name="connsiteX3" fmla="*/ 1792386 w 2013998"/>
                  <a:gd name="connsiteY3" fmla="*/ 1328183 h 2009924"/>
                  <a:gd name="connsiteX4" fmla="*/ 501034 w 2013998"/>
                  <a:gd name="connsiteY4" fmla="*/ 1993421 h 2009924"/>
                  <a:gd name="connsiteX5" fmla="*/ 2561 w 2013998"/>
                  <a:gd name="connsiteY5" fmla="*/ 1541241 h 2009924"/>
                  <a:gd name="connsiteX6" fmla="*/ 143 w 2013998"/>
                  <a:gd name="connsiteY6" fmla="*/ 401867 h 2009924"/>
                  <a:gd name="connsiteX0" fmla="*/ 143 w 2013998"/>
                  <a:gd name="connsiteY0" fmla="*/ 401867 h 2010618"/>
                  <a:gd name="connsiteX1" fmla="*/ 561362 w 2013998"/>
                  <a:gd name="connsiteY1" fmla="*/ 51105 h 2010618"/>
                  <a:gd name="connsiteX2" fmla="*/ 1833510 w 2013998"/>
                  <a:gd name="connsiteY2" fmla="*/ 723843 h 2010618"/>
                  <a:gd name="connsiteX3" fmla="*/ 1792386 w 2013998"/>
                  <a:gd name="connsiteY3" fmla="*/ 1328183 h 2010618"/>
                  <a:gd name="connsiteX4" fmla="*/ 501034 w 2013998"/>
                  <a:gd name="connsiteY4" fmla="*/ 1993421 h 2010618"/>
                  <a:gd name="connsiteX5" fmla="*/ 2561 w 2013998"/>
                  <a:gd name="connsiteY5" fmla="*/ 1541241 h 2010618"/>
                  <a:gd name="connsiteX6" fmla="*/ 143 w 2013998"/>
                  <a:gd name="connsiteY6" fmla="*/ 401867 h 2010618"/>
                  <a:gd name="connsiteX0" fmla="*/ 143 w 2013998"/>
                  <a:gd name="connsiteY0" fmla="*/ 401867 h 2014761"/>
                  <a:gd name="connsiteX1" fmla="*/ 561362 w 2013998"/>
                  <a:gd name="connsiteY1" fmla="*/ 51105 h 2014761"/>
                  <a:gd name="connsiteX2" fmla="*/ 1833510 w 2013998"/>
                  <a:gd name="connsiteY2" fmla="*/ 723843 h 2014761"/>
                  <a:gd name="connsiteX3" fmla="*/ 1792386 w 2013998"/>
                  <a:gd name="connsiteY3" fmla="*/ 1328183 h 2014761"/>
                  <a:gd name="connsiteX4" fmla="*/ 501034 w 2013998"/>
                  <a:gd name="connsiteY4" fmla="*/ 1993421 h 2014761"/>
                  <a:gd name="connsiteX5" fmla="*/ 2561 w 2013998"/>
                  <a:gd name="connsiteY5" fmla="*/ 1618650 h 2014761"/>
                  <a:gd name="connsiteX6" fmla="*/ 143 w 2013998"/>
                  <a:gd name="connsiteY6" fmla="*/ 401867 h 2014761"/>
                  <a:gd name="connsiteX0" fmla="*/ 143 w 2013998"/>
                  <a:gd name="connsiteY0" fmla="*/ 401867 h 2019780"/>
                  <a:gd name="connsiteX1" fmla="*/ 561362 w 2013998"/>
                  <a:gd name="connsiteY1" fmla="*/ 51105 h 2019780"/>
                  <a:gd name="connsiteX2" fmla="*/ 1833510 w 2013998"/>
                  <a:gd name="connsiteY2" fmla="*/ 723843 h 2019780"/>
                  <a:gd name="connsiteX3" fmla="*/ 1792386 w 2013998"/>
                  <a:gd name="connsiteY3" fmla="*/ 1328183 h 2019780"/>
                  <a:gd name="connsiteX4" fmla="*/ 501034 w 2013998"/>
                  <a:gd name="connsiteY4" fmla="*/ 1993421 h 2019780"/>
                  <a:gd name="connsiteX5" fmla="*/ 2561 w 2013998"/>
                  <a:gd name="connsiteY5" fmla="*/ 1618650 h 2019780"/>
                  <a:gd name="connsiteX6" fmla="*/ 143 w 2013998"/>
                  <a:gd name="connsiteY6" fmla="*/ 401867 h 2019780"/>
                  <a:gd name="connsiteX0" fmla="*/ 143 w 2013998"/>
                  <a:gd name="connsiteY0" fmla="*/ 401867 h 2015409"/>
                  <a:gd name="connsiteX1" fmla="*/ 561362 w 2013998"/>
                  <a:gd name="connsiteY1" fmla="*/ 51105 h 2015409"/>
                  <a:gd name="connsiteX2" fmla="*/ 1833510 w 2013998"/>
                  <a:gd name="connsiteY2" fmla="*/ 723843 h 2015409"/>
                  <a:gd name="connsiteX3" fmla="*/ 1792386 w 2013998"/>
                  <a:gd name="connsiteY3" fmla="*/ 1328183 h 2015409"/>
                  <a:gd name="connsiteX4" fmla="*/ 498615 w 2013998"/>
                  <a:gd name="connsiteY4" fmla="*/ 1988583 h 2015409"/>
                  <a:gd name="connsiteX5" fmla="*/ 2561 w 2013998"/>
                  <a:gd name="connsiteY5" fmla="*/ 1618650 h 2015409"/>
                  <a:gd name="connsiteX6" fmla="*/ 143 w 2013998"/>
                  <a:gd name="connsiteY6" fmla="*/ 401867 h 2015409"/>
                  <a:gd name="connsiteX0" fmla="*/ 143 w 2013998"/>
                  <a:gd name="connsiteY0" fmla="*/ 401867 h 2014498"/>
                  <a:gd name="connsiteX1" fmla="*/ 561362 w 2013998"/>
                  <a:gd name="connsiteY1" fmla="*/ 51105 h 2014498"/>
                  <a:gd name="connsiteX2" fmla="*/ 1833510 w 2013998"/>
                  <a:gd name="connsiteY2" fmla="*/ 723843 h 2014498"/>
                  <a:gd name="connsiteX3" fmla="*/ 1792386 w 2013998"/>
                  <a:gd name="connsiteY3" fmla="*/ 1328183 h 2014498"/>
                  <a:gd name="connsiteX4" fmla="*/ 498615 w 2013998"/>
                  <a:gd name="connsiteY4" fmla="*/ 1988583 h 2014498"/>
                  <a:gd name="connsiteX5" fmla="*/ 2561 w 2013998"/>
                  <a:gd name="connsiteY5" fmla="*/ 1618650 h 2014498"/>
                  <a:gd name="connsiteX6" fmla="*/ 143 w 2013998"/>
                  <a:gd name="connsiteY6" fmla="*/ 401867 h 2014498"/>
                  <a:gd name="connsiteX0" fmla="*/ 143 w 2013998"/>
                  <a:gd name="connsiteY0" fmla="*/ 401867 h 2019098"/>
                  <a:gd name="connsiteX1" fmla="*/ 561362 w 2013998"/>
                  <a:gd name="connsiteY1" fmla="*/ 51105 h 2019098"/>
                  <a:gd name="connsiteX2" fmla="*/ 1833510 w 2013998"/>
                  <a:gd name="connsiteY2" fmla="*/ 723843 h 2019098"/>
                  <a:gd name="connsiteX3" fmla="*/ 1792386 w 2013998"/>
                  <a:gd name="connsiteY3" fmla="*/ 1328183 h 2019098"/>
                  <a:gd name="connsiteX4" fmla="*/ 498615 w 2013998"/>
                  <a:gd name="connsiteY4" fmla="*/ 1988583 h 2019098"/>
                  <a:gd name="connsiteX5" fmla="*/ 2561 w 2013998"/>
                  <a:gd name="connsiteY5" fmla="*/ 1618650 h 2019098"/>
                  <a:gd name="connsiteX6" fmla="*/ 143 w 2013998"/>
                  <a:gd name="connsiteY6" fmla="*/ 401867 h 2019098"/>
                  <a:gd name="connsiteX0" fmla="*/ 143 w 2027602"/>
                  <a:gd name="connsiteY0" fmla="*/ 401867 h 2019098"/>
                  <a:gd name="connsiteX1" fmla="*/ 561362 w 2027602"/>
                  <a:gd name="connsiteY1" fmla="*/ 51105 h 2019098"/>
                  <a:gd name="connsiteX2" fmla="*/ 1833510 w 2027602"/>
                  <a:gd name="connsiteY2" fmla="*/ 723843 h 2019098"/>
                  <a:gd name="connsiteX3" fmla="*/ 1792386 w 2027602"/>
                  <a:gd name="connsiteY3" fmla="*/ 1328183 h 2019098"/>
                  <a:gd name="connsiteX4" fmla="*/ 498615 w 2027602"/>
                  <a:gd name="connsiteY4" fmla="*/ 1988583 h 2019098"/>
                  <a:gd name="connsiteX5" fmla="*/ 2561 w 2027602"/>
                  <a:gd name="connsiteY5" fmla="*/ 1618650 h 2019098"/>
                  <a:gd name="connsiteX6" fmla="*/ 143 w 2027602"/>
                  <a:gd name="connsiteY6" fmla="*/ 401867 h 2019098"/>
                  <a:gd name="connsiteX0" fmla="*/ 143 w 2038903"/>
                  <a:gd name="connsiteY0" fmla="*/ 401867 h 2019098"/>
                  <a:gd name="connsiteX1" fmla="*/ 561362 w 2038903"/>
                  <a:gd name="connsiteY1" fmla="*/ 51105 h 2019098"/>
                  <a:gd name="connsiteX2" fmla="*/ 1833510 w 2038903"/>
                  <a:gd name="connsiteY2" fmla="*/ 723843 h 2019098"/>
                  <a:gd name="connsiteX3" fmla="*/ 1792386 w 2038903"/>
                  <a:gd name="connsiteY3" fmla="*/ 1328183 h 2019098"/>
                  <a:gd name="connsiteX4" fmla="*/ 498615 w 2038903"/>
                  <a:gd name="connsiteY4" fmla="*/ 1988583 h 2019098"/>
                  <a:gd name="connsiteX5" fmla="*/ 2561 w 2038903"/>
                  <a:gd name="connsiteY5" fmla="*/ 1618650 h 2019098"/>
                  <a:gd name="connsiteX6" fmla="*/ 143 w 2038903"/>
                  <a:gd name="connsiteY6" fmla="*/ 401867 h 2019098"/>
                  <a:gd name="connsiteX0" fmla="*/ 143 w 2044102"/>
                  <a:gd name="connsiteY0" fmla="*/ 401867 h 2019098"/>
                  <a:gd name="connsiteX1" fmla="*/ 561362 w 2044102"/>
                  <a:gd name="connsiteY1" fmla="*/ 51105 h 2019098"/>
                  <a:gd name="connsiteX2" fmla="*/ 1833510 w 2044102"/>
                  <a:gd name="connsiteY2" fmla="*/ 723843 h 2019098"/>
                  <a:gd name="connsiteX3" fmla="*/ 1792386 w 2044102"/>
                  <a:gd name="connsiteY3" fmla="*/ 1328183 h 2019098"/>
                  <a:gd name="connsiteX4" fmla="*/ 498615 w 2044102"/>
                  <a:gd name="connsiteY4" fmla="*/ 1988583 h 2019098"/>
                  <a:gd name="connsiteX5" fmla="*/ 2561 w 2044102"/>
                  <a:gd name="connsiteY5" fmla="*/ 1618650 h 2019098"/>
                  <a:gd name="connsiteX6" fmla="*/ 143 w 2044102"/>
                  <a:gd name="connsiteY6" fmla="*/ 401867 h 2019098"/>
                  <a:gd name="connsiteX0" fmla="*/ 132 w 2065853"/>
                  <a:gd name="connsiteY0" fmla="*/ 401867 h 2019098"/>
                  <a:gd name="connsiteX1" fmla="*/ 583113 w 2065853"/>
                  <a:gd name="connsiteY1" fmla="*/ 51105 h 2019098"/>
                  <a:gd name="connsiteX2" fmla="*/ 1855261 w 2065853"/>
                  <a:gd name="connsiteY2" fmla="*/ 723843 h 2019098"/>
                  <a:gd name="connsiteX3" fmla="*/ 1814137 w 2065853"/>
                  <a:gd name="connsiteY3" fmla="*/ 1328183 h 2019098"/>
                  <a:gd name="connsiteX4" fmla="*/ 520366 w 2065853"/>
                  <a:gd name="connsiteY4" fmla="*/ 1988583 h 2019098"/>
                  <a:gd name="connsiteX5" fmla="*/ 24312 w 2065853"/>
                  <a:gd name="connsiteY5" fmla="*/ 1618650 h 2019098"/>
                  <a:gd name="connsiteX6" fmla="*/ 132 w 2065853"/>
                  <a:gd name="connsiteY6" fmla="*/ 401867 h 2019098"/>
                  <a:gd name="connsiteX0" fmla="*/ 1008 w 2066729"/>
                  <a:gd name="connsiteY0" fmla="*/ 410973 h 2028204"/>
                  <a:gd name="connsiteX1" fmla="*/ 583989 w 2066729"/>
                  <a:gd name="connsiteY1" fmla="*/ 60211 h 2028204"/>
                  <a:gd name="connsiteX2" fmla="*/ 1856137 w 2066729"/>
                  <a:gd name="connsiteY2" fmla="*/ 732949 h 2028204"/>
                  <a:gd name="connsiteX3" fmla="*/ 1815013 w 2066729"/>
                  <a:gd name="connsiteY3" fmla="*/ 1337289 h 2028204"/>
                  <a:gd name="connsiteX4" fmla="*/ 521242 w 2066729"/>
                  <a:gd name="connsiteY4" fmla="*/ 1997689 h 2028204"/>
                  <a:gd name="connsiteX5" fmla="*/ 25188 w 2066729"/>
                  <a:gd name="connsiteY5" fmla="*/ 1627756 h 2028204"/>
                  <a:gd name="connsiteX6" fmla="*/ 1008 w 2066729"/>
                  <a:gd name="connsiteY6" fmla="*/ 410973 h 2028204"/>
                  <a:gd name="connsiteX0" fmla="*/ 1129 w 2066850"/>
                  <a:gd name="connsiteY0" fmla="*/ 427688 h 2044919"/>
                  <a:gd name="connsiteX1" fmla="*/ 584110 w 2066850"/>
                  <a:gd name="connsiteY1" fmla="*/ 76926 h 2044919"/>
                  <a:gd name="connsiteX2" fmla="*/ 1856258 w 2066850"/>
                  <a:gd name="connsiteY2" fmla="*/ 749664 h 2044919"/>
                  <a:gd name="connsiteX3" fmla="*/ 1815134 w 2066850"/>
                  <a:gd name="connsiteY3" fmla="*/ 1354004 h 2044919"/>
                  <a:gd name="connsiteX4" fmla="*/ 521363 w 2066850"/>
                  <a:gd name="connsiteY4" fmla="*/ 2014404 h 2044919"/>
                  <a:gd name="connsiteX5" fmla="*/ 25309 w 2066850"/>
                  <a:gd name="connsiteY5" fmla="*/ 1644471 h 2044919"/>
                  <a:gd name="connsiteX6" fmla="*/ 1129 w 2066850"/>
                  <a:gd name="connsiteY6" fmla="*/ 427688 h 2044919"/>
                  <a:gd name="connsiteX0" fmla="*/ 2444 w 2068165"/>
                  <a:gd name="connsiteY0" fmla="*/ 430754 h 2047985"/>
                  <a:gd name="connsiteX1" fmla="*/ 585425 w 2068165"/>
                  <a:gd name="connsiteY1" fmla="*/ 79992 h 2047985"/>
                  <a:gd name="connsiteX2" fmla="*/ 1857573 w 2068165"/>
                  <a:gd name="connsiteY2" fmla="*/ 752730 h 2047985"/>
                  <a:gd name="connsiteX3" fmla="*/ 1816449 w 2068165"/>
                  <a:gd name="connsiteY3" fmla="*/ 1357070 h 2047985"/>
                  <a:gd name="connsiteX4" fmla="*/ 522678 w 2068165"/>
                  <a:gd name="connsiteY4" fmla="*/ 2017470 h 2047985"/>
                  <a:gd name="connsiteX5" fmla="*/ 26624 w 2068165"/>
                  <a:gd name="connsiteY5" fmla="*/ 1647537 h 2047985"/>
                  <a:gd name="connsiteX6" fmla="*/ 2444 w 2068165"/>
                  <a:gd name="connsiteY6" fmla="*/ 430754 h 2047985"/>
                  <a:gd name="connsiteX0" fmla="*/ 2444 w 2068165"/>
                  <a:gd name="connsiteY0" fmla="*/ 430754 h 2048563"/>
                  <a:gd name="connsiteX1" fmla="*/ 585425 w 2068165"/>
                  <a:gd name="connsiteY1" fmla="*/ 79992 h 2048563"/>
                  <a:gd name="connsiteX2" fmla="*/ 1857573 w 2068165"/>
                  <a:gd name="connsiteY2" fmla="*/ 752730 h 2048563"/>
                  <a:gd name="connsiteX3" fmla="*/ 1816449 w 2068165"/>
                  <a:gd name="connsiteY3" fmla="*/ 1357070 h 2048563"/>
                  <a:gd name="connsiteX4" fmla="*/ 522678 w 2068165"/>
                  <a:gd name="connsiteY4" fmla="*/ 2017470 h 2048563"/>
                  <a:gd name="connsiteX5" fmla="*/ 2141 w 2068165"/>
                  <a:gd name="connsiteY5" fmla="*/ 1652977 h 2048563"/>
                  <a:gd name="connsiteX6" fmla="*/ 2444 w 2068165"/>
                  <a:gd name="connsiteY6" fmla="*/ 430754 h 2048563"/>
                  <a:gd name="connsiteX0" fmla="*/ 2444 w 2068165"/>
                  <a:gd name="connsiteY0" fmla="*/ 430754 h 2056617"/>
                  <a:gd name="connsiteX1" fmla="*/ 585425 w 2068165"/>
                  <a:gd name="connsiteY1" fmla="*/ 79992 h 2056617"/>
                  <a:gd name="connsiteX2" fmla="*/ 1857573 w 2068165"/>
                  <a:gd name="connsiteY2" fmla="*/ 752730 h 2056617"/>
                  <a:gd name="connsiteX3" fmla="*/ 1816449 w 2068165"/>
                  <a:gd name="connsiteY3" fmla="*/ 1357070 h 2056617"/>
                  <a:gd name="connsiteX4" fmla="*/ 522678 w 2068165"/>
                  <a:gd name="connsiteY4" fmla="*/ 2017470 h 2056617"/>
                  <a:gd name="connsiteX5" fmla="*/ 2141 w 2068165"/>
                  <a:gd name="connsiteY5" fmla="*/ 1652977 h 2056617"/>
                  <a:gd name="connsiteX6" fmla="*/ 2444 w 2068165"/>
                  <a:gd name="connsiteY6" fmla="*/ 430754 h 2056617"/>
                  <a:gd name="connsiteX0" fmla="*/ 2444 w 2068165"/>
                  <a:gd name="connsiteY0" fmla="*/ 430754 h 2065835"/>
                  <a:gd name="connsiteX1" fmla="*/ 585425 w 2068165"/>
                  <a:gd name="connsiteY1" fmla="*/ 79992 h 2065835"/>
                  <a:gd name="connsiteX2" fmla="*/ 1857573 w 2068165"/>
                  <a:gd name="connsiteY2" fmla="*/ 752730 h 2065835"/>
                  <a:gd name="connsiteX3" fmla="*/ 1816449 w 2068165"/>
                  <a:gd name="connsiteY3" fmla="*/ 1357070 h 2065835"/>
                  <a:gd name="connsiteX4" fmla="*/ 522678 w 2068165"/>
                  <a:gd name="connsiteY4" fmla="*/ 2017470 h 2065835"/>
                  <a:gd name="connsiteX5" fmla="*/ 2141 w 2068165"/>
                  <a:gd name="connsiteY5" fmla="*/ 1652977 h 2065835"/>
                  <a:gd name="connsiteX6" fmla="*/ 2444 w 2068165"/>
                  <a:gd name="connsiteY6" fmla="*/ 430754 h 2065835"/>
                  <a:gd name="connsiteX0" fmla="*/ 2383 w 2076265"/>
                  <a:gd name="connsiteY0" fmla="*/ 428636 h 2066437"/>
                  <a:gd name="connsiteX1" fmla="*/ 593525 w 2076265"/>
                  <a:gd name="connsiteY1" fmla="*/ 80594 h 2066437"/>
                  <a:gd name="connsiteX2" fmla="*/ 1865673 w 2076265"/>
                  <a:gd name="connsiteY2" fmla="*/ 753332 h 2066437"/>
                  <a:gd name="connsiteX3" fmla="*/ 1824549 w 2076265"/>
                  <a:gd name="connsiteY3" fmla="*/ 1357672 h 2066437"/>
                  <a:gd name="connsiteX4" fmla="*/ 530778 w 2076265"/>
                  <a:gd name="connsiteY4" fmla="*/ 2018072 h 2066437"/>
                  <a:gd name="connsiteX5" fmla="*/ 10241 w 2076265"/>
                  <a:gd name="connsiteY5" fmla="*/ 1653579 h 2066437"/>
                  <a:gd name="connsiteX6" fmla="*/ 2383 w 2076265"/>
                  <a:gd name="connsiteY6" fmla="*/ 428636 h 2066437"/>
                  <a:gd name="connsiteX0" fmla="*/ 2343 w 2081665"/>
                  <a:gd name="connsiteY0" fmla="*/ 426525 h 2067047"/>
                  <a:gd name="connsiteX1" fmla="*/ 598925 w 2081665"/>
                  <a:gd name="connsiteY1" fmla="*/ 81204 h 2067047"/>
                  <a:gd name="connsiteX2" fmla="*/ 1871073 w 2081665"/>
                  <a:gd name="connsiteY2" fmla="*/ 753942 h 2067047"/>
                  <a:gd name="connsiteX3" fmla="*/ 1829949 w 2081665"/>
                  <a:gd name="connsiteY3" fmla="*/ 1358282 h 2067047"/>
                  <a:gd name="connsiteX4" fmla="*/ 536178 w 2081665"/>
                  <a:gd name="connsiteY4" fmla="*/ 2018682 h 2067047"/>
                  <a:gd name="connsiteX5" fmla="*/ 15641 w 2081665"/>
                  <a:gd name="connsiteY5" fmla="*/ 1654189 h 2067047"/>
                  <a:gd name="connsiteX6" fmla="*/ 2343 w 2081665"/>
                  <a:gd name="connsiteY6" fmla="*/ 426525 h 2067047"/>
                  <a:gd name="connsiteX0" fmla="*/ 610 w 2079932"/>
                  <a:gd name="connsiteY0" fmla="*/ 427061 h 2067583"/>
                  <a:gd name="connsiteX1" fmla="*/ 597192 w 2079932"/>
                  <a:gd name="connsiteY1" fmla="*/ 81740 h 2067583"/>
                  <a:gd name="connsiteX2" fmla="*/ 1869340 w 2079932"/>
                  <a:gd name="connsiteY2" fmla="*/ 754478 h 2067583"/>
                  <a:gd name="connsiteX3" fmla="*/ 1828216 w 2079932"/>
                  <a:gd name="connsiteY3" fmla="*/ 1358818 h 2067583"/>
                  <a:gd name="connsiteX4" fmla="*/ 534445 w 2079932"/>
                  <a:gd name="connsiteY4" fmla="*/ 2019218 h 2067583"/>
                  <a:gd name="connsiteX5" fmla="*/ 13908 w 2079932"/>
                  <a:gd name="connsiteY5" fmla="*/ 1654725 h 2067583"/>
                  <a:gd name="connsiteX6" fmla="*/ 610 w 2079932"/>
                  <a:gd name="connsiteY6" fmla="*/ 427061 h 2067583"/>
                  <a:gd name="connsiteX0" fmla="*/ 829 w 2080151"/>
                  <a:gd name="connsiteY0" fmla="*/ 428695 h 2069217"/>
                  <a:gd name="connsiteX1" fmla="*/ 597411 w 2080151"/>
                  <a:gd name="connsiteY1" fmla="*/ 83374 h 2069217"/>
                  <a:gd name="connsiteX2" fmla="*/ 1869559 w 2080151"/>
                  <a:gd name="connsiteY2" fmla="*/ 756112 h 2069217"/>
                  <a:gd name="connsiteX3" fmla="*/ 1828435 w 2080151"/>
                  <a:gd name="connsiteY3" fmla="*/ 1360452 h 2069217"/>
                  <a:gd name="connsiteX4" fmla="*/ 534664 w 2080151"/>
                  <a:gd name="connsiteY4" fmla="*/ 2020852 h 2069217"/>
                  <a:gd name="connsiteX5" fmla="*/ 14127 w 2080151"/>
                  <a:gd name="connsiteY5" fmla="*/ 1656359 h 2069217"/>
                  <a:gd name="connsiteX6" fmla="*/ 829 w 2080151"/>
                  <a:gd name="connsiteY6" fmla="*/ 428695 h 2069217"/>
                  <a:gd name="connsiteX0" fmla="*/ 829 w 2080151"/>
                  <a:gd name="connsiteY0" fmla="*/ 428695 h 2069217"/>
                  <a:gd name="connsiteX1" fmla="*/ 597411 w 2080151"/>
                  <a:gd name="connsiteY1" fmla="*/ 83374 h 2069217"/>
                  <a:gd name="connsiteX2" fmla="*/ 1869559 w 2080151"/>
                  <a:gd name="connsiteY2" fmla="*/ 756112 h 2069217"/>
                  <a:gd name="connsiteX3" fmla="*/ 1828435 w 2080151"/>
                  <a:gd name="connsiteY3" fmla="*/ 1360452 h 2069217"/>
                  <a:gd name="connsiteX4" fmla="*/ 534664 w 2080151"/>
                  <a:gd name="connsiteY4" fmla="*/ 2020852 h 2069217"/>
                  <a:gd name="connsiteX5" fmla="*/ 3245 w 2080151"/>
                  <a:gd name="connsiteY5" fmla="*/ 1656359 h 2069217"/>
                  <a:gd name="connsiteX6" fmla="*/ 829 w 2080151"/>
                  <a:gd name="connsiteY6" fmla="*/ 428695 h 2069217"/>
                  <a:gd name="connsiteX0" fmla="*/ 829 w 2080151"/>
                  <a:gd name="connsiteY0" fmla="*/ 428695 h 2070857"/>
                  <a:gd name="connsiteX1" fmla="*/ 597411 w 2080151"/>
                  <a:gd name="connsiteY1" fmla="*/ 83374 h 2070857"/>
                  <a:gd name="connsiteX2" fmla="*/ 1869559 w 2080151"/>
                  <a:gd name="connsiteY2" fmla="*/ 756112 h 2070857"/>
                  <a:gd name="connsiteX3" fmla="*/ 1828435 w 2080151"/>
                  <a:gd name="connsiteY3" fmla="*/ 1360452 h 2070857"/>
                  <a:gd name="connsiteX4" fmla="*/ 534664 w 2080151"/>
                  <a:gd name="connsiteY4" fmla="*/ 2020852 h 2070857"/>
                  <a:gd name="connsiteX5" fmla="*/ 3245 w 2080151"/>
                  <a:gd name="connsiteY5" fmla="*/ 1656359 h 2070857"/>
                  <a:gd name="connsiteX6" fmla="*/ 829 w 2080151"/>
                  <a:gd name="connsiteY6" fmla="*/ 428695 h 2070857"/>
                  <a:gd name="connsiteX0" fmla="*/ 829 w 2080151"/>
                  <a:gd name="connsiteY0" fmla="*/ 428695 h 2074363"/>
                  <a:gd name="connsiteX1" fmla="*/ 597411 w 2080151"/>
                  <a:gd name="connsiteY1" fmla="*/ 83374 h 2074363"/>
                  <a:gd name="connsiteX2" fmla="*/ 1869559 w 2080151"/>
                  <a:gd name="connsiteY2" fmla="*/ 756112 h 2074363"/>
                  <a:gd name="connsiteX3" fmla="*/ 1828435 w 2080151"/>
                  <a:gd name="connsiteY3" fmla="*/ 1360452 h 2074363"/>
                  <a:gd name="connsiteX4" fmla="*/ 534664 w 2080151"/>
                  <a:gd name="connsiteY4" fmla="*/ 2020852 h 2074363"/>
                  <a:gd name="connsiteX5" fmla="*/ 3245 w 2080151"/>
                  <a:gd name="connsiteY5" fmla="*/ 1656359 h 2074363"/>
                  <a:gd name="connsiteX6" fmla="*/ 829 w 2080151"/>
                  <a:gd name="connsiteY6" fmla="*/ 428695 h 2074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0151" h="2074363">
                    <a:moveTo>
                      <a:pt x="829" y="428695"/>
                    </a:moveTo>
                    <a:cubicBezTo>
                      <a:pt x="-17310" y="2474"/>
                      <a:pt x="264507" y="-91789"/>
                      <a:pt x="597411" y="83374"/>
                    </a:cubicBezTo>
                    <a:lnTo>
                      <a:pt x="1869559" y="756112"/>
                    </a:lnTo>
                    <a:cubicBezTo>
                      <a:pt x="2182089" y="923429"/>
                      <a:pt x="2128690" y="1202271"/>
                      <a:pt x="1828435" y="1360452"/>
                    </a:cubicBezTo>
                    <a:lnTo>
                      <a:pt x="534664" y="2020852"/>
                    </a:lnTo>
                    <a:cubicBezTo>
                      <a:pt x="230336" y="2154048"/>
                      <a:pt x="-1748" y="2040793"/>
                      <a:pt x="3245" y="1656359"/>
                    </a:cubicBezTo>
                    <a:cubicBezTo>
                      <a:pt x="626" y="1248045"/>
                      <a:pt x="3448" y="837009"/>
                      <a:pt x="829" y="428695"/>
                    </a:cubicBezTo>
                    <a:close/>
                  </a:path>
                </a:pathLst>
              </a:custGeom>
              <a:grpFill/>
              <a:ln w="41275">
                <a:gradFill flip="none" rotWithShape="1">
                  <a:gsLst>
                    <a:gs pos="45000">
                      <a:schemeClr val="bg2">
                        <a:lumMod val="95000"/>
                        <a:lumOff val="5000"/>
                      </a:schemeClr>
                    </a:gs>
                    <a:gs pos="35000">
                      <a:schemeClr val="tx2"/>
                    </a:gs>
                    <a:gs pos="55000">
                      <a:schemeClr val="tx2"/>
                    </a:gs>
                    <a:gs pos="75000">
                      <a:schemeClr val="tx2"/>
                    </a:gs>
                    <a:gs pos="25000">
                      <a:schemeClr val="tx2"/>
                    </a:gs>
                    <a:gs pos="5000">
                      <a:schemeClr val="tx2"/>
                    </a:gs>
                    <a:gs pos="15000">
                      <a:schemeClr val="bg2">
                        <a:lumMod val="95000"/>
                        <a:lumOff val="5000"/>
                      </a:schemeClr>
                    </a:gs>
                    <a:gs pos="95000">
                      <a:schemeClr val="tx2"/>
                    </a:gs>
                    <a:gs pos="85000">
                      <a:schemeClr val="bg2">
                        <a:lumMod val="95000"/>
                        <a:lumOff val="5000"/>
                      </a:schemeClr>
                    </a:gs>
                  </a:gsLst>
                  <a:lin ang="5400000" scaled="0"/>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38" name="Rectangle 4">
                <a:extLst>
                  <a:ext uri="{FF2B5EF4-FFF2-40B4-BE49-F238E27FC236}">
                    <a16:creationId xmlns:a16="http://schemas.microsoft.com/office/drawing/2014/main" id="{BCF766F7-E5E9-43DD-A44D-EA71588C85A8}"/>
                  </a:ext>
                </a:extLst>
              </p:cNvPr>
              <p:cNvSpPr/>
              <p:nvPr/>
            </p:nvSpPr>
            <p:spPr>
              <a:xfrm>
                <a:off x="2259599" y="3335660"/>
                <a:ext cx="2310958" cy="2290050"/>
              </a:xfrm>
              <a:custGeom>
                <a:avLst/>
                <a:gdLst>
                  <a:gd name="connsiteX0" fmla="*/ 0 w 2000132"/>
                  <a:gd name="connsiteY0" fmla="*/ 0 h 2000132"/>
                  <a:gd name="connsiteX1" fmla="*/ 2000132 w 2000132"/>
                  <a:gd name="connsiteY1" fmla="*/ 0 h 2000132"/>
                  <a:gd name="connsiteX2" fmla="*/ 2000132 w 2000132"/>
                  <a:gd name="connsiteY2" fmla="*/ 2000132 h 2000132"/>
                  <a:gd name="connsiteX3" fmla="*/ 0 w 2000132"/>
                  <a:gd name="connsiteY3" fmla="*/ 2000132 h 2000132"/>
                  <a:gd name="connsiteX4" fmla="*/ 0 w 2000132"/>
                  <a:gd name="connsiteY4" fmla="*/ 0 h 2000132"/>
                  <a:gd name="connsiteX0" fmla="*/ 2568 w 2002700"/>
                  <a:gd name="connsiteY0" fmla="*/ 0 h 2000132"/>
                  <a:gd name="connsiteX1" fmla="*/ 2002700 w 2002700"/>
                  <a:gd name="connsiteY1" fmla="*/ 0 h 2000132"/>
                  <a:gd name="connsiteX2" fmla="*/ 2002700 w 2002700"/>
                  <a:gd name="connsiteY2" fmla="*/ 2000132 h 2000132"/>
                  <a:gd name="connsiteX3" fmla="*/ 2568 w 2002700"/>
                  <a:gd name="connsiteY3" fmla="*/ 2000132 h 2000132"/>
                  <a:gd name="connsiteX4" fmla="*/ 0 w 2002700"/>
                  <a:gd name="connsiteY4" fmla="*/ 391644 h 2000132"/>
                  <a:gd name="connsiteX5" fmla="*/ 2568 w 2002700"/>
                  <a:gd name="connsiteY5" fmla="*/ 0 h 2000132"/>
                  <a:gd name="connsiteX0" fmla="*/ 2568 w 2002700"/>
                  <a:gd name="connsiteY0" fmla="*/ 2661 h 2002793"/>
                  <a:gd name="connsiteX1" fmla="*/ 645885 w 2002700"/>
                  <a:gd name="connsiteY1" fmla="*/ 0 h 2002793"/>
                  <a:gd name="connsiteX2" fmla="*/ 2002700 w 2002700"/>
                  <a:gd name="connsiteY2" fmla="*/ 2661 h 2002793"/>
                  <a:gd name="connsiteX3" fmla="*/ 2002700 w 2002700"/>
                  <a:gd name="connsiteY3" fmla="*/ 2002793 h 2002793"/>
                  <a:gd name="connsiteX4" fmla="*/ 2568 w 2002700"/>
                  <a:gd name="connsiteY4" fmla="*/ 2002793 h 2002793"/>
                  <a:gd name="connsiteX5" fmla="*/ 0 w 2002700"/>
                  <a:gd name="connsiteY5" fmla="*/ 394305 h 2002793"/>
                  <a:gd name="connsiteX6" fmla="*/ 2568 w 2002700"/>
                  <a:gd name="connsiteY6" fmla="*/ 2661 h 2002793"/>
                  <a:gd name="connsiteX0" fmla="*/ 0 w 2002700"/>
                  <a:gd name="connsiteY0" fmla="*/ 394305 h 2002793"/>
                  <a:gd name="connsiteX1" fmla="*/ 645885 w 2002700"/>
                  <a:gd name="connsiteY1" fmla="*/ 0 h 2002793"/>
                  <a:gd name="connsiteX2" fmla="*/ 2002700 w 2002700"/>
                  <a:gd name="connsiteY2" fmla="*/ 2661 h 2002793"/>
                  <a:gd name="connsiteX3" fmla="*/ 2002700 w 2002700"/>
                  <a:gd name="connsiteY3" fmla="*/ 2002793 h 2002793"/>
                  <a:gd name="connsiteX4" fmla="*/ 2568 w 2002700"/>
                  <a:gd name="connsiteY4" fmla="*/ 2002793 h 2002793"/>
                  <a:gd name="connsiteX5" fmla="*/ 0 w 2002700"/>
                  <a:gd name="connsiteY5" fmla="*/ 394305 h 2002793"/>
                  <a:gd name="connsiteX0" fmla="*/ 0 w 2002700"/>
                  <a:gd name="connsiteY0" fmla="*/ 394305 h 2002793"/>
                  <a:gd name="connsiteX1" fmla="*/ 645885 w 2002700"/>
                  <a:gd name="connsiteY1" fmla="*/ 0 h 2002793"/>
                  <a:gd name="connsiteX2" fmla="*/ 2002700 w 2002700"/>
                  <a:gd name="connsiteY2" fmla="*/ 2661 h 2002793"/>
                  <a:gd name="connsiteX3" fmla="*/ 2002700 w 2002700"/>
                  <a:gd name="connsiteY3" fmla="*/ 2002793 h 2002793"/>
                  <a:gd name="connsiteX4" fmla="*/ 2568 w 2002700"/>
                  <a:gd name="connsiteY4" fmla="*/ 2002793 h 2002793"/>
                  <a:gd name="connsiteX5" fmla="*/ 0 w 2002700"/>
                  <a:gd name="connsiteY5" fmla="*/ 394305 h 2002793"/>
                  <a:gd name="connsiteX0" fmla="*/ 0 w 2002700"/>
                  <a:gd name="connsiteY0" fmla="*/ 416636 h 2025124"/>
                  <a:gd name="connsiteX1" fmla="*/ 645885 w 2002700"/>
                  <a:gd name="connsiteY1" fmla="*/ 22331 h 2025124"/>
                  <a:gd name="connsiteX2" fmla="*/ 2002700 w 2002700"/>
                  <a:gd name="connsiteY2" fmla="*/ 24992 h 2025124"/>
                  <a:gd name="connsiteX3" fmla="*/ 2002700 w 2002700"/>
                  <a:gd name="connsiteY3" fmla="*/ 2025124 h 2025124"/>
                  <a:gd name="connsiteX4" fmla="*/ 2568 w 2002700"/>
                  <a:gd name="connsiteY4" fmla="*/ 2025124 h 2025124"/>
                  <a:gd name="connsiteX5" fmla="*/ 0 w 2002700"/>
                  <a:gd name="connsiteY5" fmla="*/ 416636 h 2025124"/>
                  <a:gd name="connsiteX0" fmla="*/ 0 w 2002700"/>
                  <a:gd name="connsiteY0" fmla="*/ 416636 h 2025124"/>
                  <a:gd name="connsiteX1" fmla="*/ 645885 w 2002700"/>
                  <a:gd name="connsiteY1" fmla="*/ 22331 h 2025124"/>
                  <a:gd name="connsiteX2" fmla="*/ 1777728 w 2002700"/>
                  <a:gd name="connsiteY2" fmla="*/ 697488 h 2025124"/>
                  <a:gd name="connsiteX3" fmla="*/ 2002700 w 2002700"/>
                  <a:gd name="connsiteY3" fmla="*/ 2025124 h 2025124"/>
                  <a:gd name="connsiteX4" fmla="*/ 2568 w 2002700"/>
                  <a:gd name="connsiteY4" fmla="*/ 2025124 h 2025124"/>
                  <a:gd name="connsiteX5" fmla="*/ 0 w 2002700"/>
                  <a:gd name="connsiteY5" fmla="*/ 416636 h 2025124"/>
                  <a:gd name="connsiteX0" fmla="*/ 0 w 2002700"/>
                  <a:gd name="connsiteY0" fmla="*/ 377632 h 1986120"/>
                  <a:gd name="connsiteX1" fmla="*/ 561219 w 2002700"/>
                  <a:gd name="connsiteY1" fmla="*/ 26870 h 1986120"/>
                  <a:gd name="connsiteX2" fmla="*/ 1777728 w 2002700"/>
                  <a:gd name="connsiteY2" fmla="*/ 658484 h 1986120"/>
                  <a:gd name="connsiteX3" fmla="*/ 2002700 w 2002700"/>
                  <a:gd name="connsiteY3" fmla="*/ 1986120 h 1986120"/>
                  <a:gd name="connsiteX4" fmla="*/ 2568 w 2002700"/>
                  <a:gd name="connsiteY4" fmla="*/ 1986120 h 1986120"/>
                  <a:gd name="connsiteX5" fmla="*/ 0 w 2002700"/>
                  <a:gd name="connsiteY5" fmla="*/ 377632 h 1986120"/>
                  <a:gd name="connsiteX0" fmla="*/ 0 w 2002700"/>
                  <a:gd name="connsiteY0" fmla="*/ 389437 h 1997925"/>
                  <a:gd name="connsiteX1" fmla="*/ 561219 w 2002700"/>
                  <a:gd name="connsiteY1" fmla="*/ 38675 h 1997925"/>
                  <a:gd name="connsiteX2" fmla="*/ 1777728 w 2002700"/>
                  <a:gd name="connsiteY2" fmla="*/ 670289 h 1997925"/>
                  <a:gd name="connsiteX3" fmla="*/ 2002700 w 2002700"/>
                  <a:gd name="connsiteY3" fmla="*/ 1997925 h 1997925"/>
                  <a:gd name="connsiteX4" fmla="*/ 2568 w 2002700"/>
                  <a:gd name="connsiteY4" fmla="*/ 1997925 h 1997925"/>
                  <a:gd name="connsiteX5" fmla="*/ 0 w 2002700"/>
                  <a:gd name="connsiteY5" fmla="*/ 389437 h 1997925"/>
                  <a:gd name="connsiteX0" fmla="*/ 0 w 2002700"/>
                  <a:gd name="connsiteY0" fmla="*/ 392439 h 2000927"/>
                  <a:gd name="connsiteX1" fmla="*/ 561219 w 2002700"/>
                  <a:gd name="connsiteY1" fmla="*/ 41677 h 2000927"/>
                  <a:gd name="connsiteX2" fmla="*/ 1777728 w 2002700"/>
                  <a:gd name="connsiteY2" fmla="*/ 673291 h 2000927"/>
                  <a:gd name="connsiteX3" fmla="*/ 2002700 w 2002700"/>
                  <a:gd name="connsiteY3" fmla="*/ 2000927 h 2000927"/>
                  <a:gd name="connsiteX4" fmla="*/ 2568 w 2002700"/>
                  <a:gd name="connsiteY4" fmla="*/ 2000927 h 2000927"/>
                  <a:gd name="connsiteX5" fmla="*/ 0 w 2002700"/>
                  <a:gd name="connsiteY5" fmla="*/ 392439 h 2000927"/>
                  <a:gd name="connsiteX0" fmla="*/ 0 w 1792243"/>
                  <a:gd name="connsiteY0" fmla="*/ 392439 h 2000927"/>
                  <a:gd name="connsiteX1" fmla="*/ 561219 w 1792243"/>
                  <a:gd name="connsiteY1" fmla="*/ 41677 h 2000927"/>
                  <a:gd name="connsiteX2" fmla="*/ 1777728 w 1792243"/>
                  <a:gd name="connsiteY2" fmla="*/ 673291 h 2000927"/>
                  <a:gd name="connsiteX3" fmla="*/ 1792243 w 1792243"/>
                  <a:gd name="connsiteY3" fmla="*/ 1318755 h 2000927"/>
                  <a:gd name="connsiteX4" fmla="*/ 2568 w 1792243"/>
                  <a:gd name="connsiteY4" fmla="*/ 2000927 h 2000927"/>
                  <a:gd name="connsiteX5" fmla="*/ 0 w 1792243"/>
                  <a:gd name="connsiteY5" fmla="*/ 392439 h 2000927"/>
                  <a:gd name="connsiteX0" fmla="*/ 0 w 1907883"/>
                  <a:gd name="connsiteY0" fmla="*/ 392439 h 2000927"/>
                  <a:gd name="connsiteX1" fmla="*/ 561219 w 1907883"/>
                  <a:gd name="connsiteY1" fmla="*/ 41677 h 2000927"/>
                  <a:gd name="connsiteX2" fmla="*/ 1777728 w 1907883"/>
                  <a:gd name="connsiteY2" fmla="*/ 673291 h 2000927"/>
                  <a:gd name="connsiteX3" fmla="*/ 1792243 w 1907883"/>
                  <a:gd name="connsiteY3" fmla="*/ 1318755 h 2000927"/>
                  <a:gd name="connsiteX4" fmla="*/ 2568 w 1907883"/>
                  <a:gd name="connsiteY4" fmla="*/ 2000927 h 2000927"/>
                  <a:gd name="connsiteX5" fmla="*/ 0 w 1907883"/>
                  <a:gd name="connsiteY5" fmla="*/ 392439 h 2000927"/>
                  <a:gd name="connsiteX0" fmla="*/ 0 w 1923466"/>
                  <a:gd name="connsiteY0" fmla="*/ 392439 h 2000927"/>
                  <a:gd name="connsiteX1" fmla="*/ 561219 w 1923466"/>
                  <a:gd name="connsiteY1" fmla="*/ 41677 h 2000927"/>
                  <a:gd name="connsiteX2" fmla="*/ 1833367 w 1923466"/>
                  <a:gd name="connsiteY2" fmla="*/ 714415 h 2000927"/>
                  <a:gd name="connsiteX3" fmla="*/ 1792243 w 1923466"/>
                  <a:gd name="connsiteY3" fmla="*/ 1318755 h 2000927"/>
                  <a:gd name="connsiteX4" fmla="*/ 2568 w 1923466"/>
                  <a:gd name="connsiteY4" fmla="*/ 2000927 h 2000927"/>
                  <a:gd name="connsiteX5" fmla="*/ 0 w 1923466"/>
                  <a:gd name="connsiteY5" fmla="*/ 392439 h 2000927"/>
                  <a:gd name="connsiteX0" fmla="*/ 0 w 2002971"/>
                  <a:gd name="connsiteY0" fmla="*/ 392439 h 2000927"/>
                  <a:gd name="connsiteX1" fmla="*/ 561219 w 2002971"/>
                  <a:gd name="connsiteY1" fmla="*/ 41677 h 2000927"/>
                  <a:gd name="connsiteX2" fmla="*/ 1833367 w 2002971"/>
                  <a:gd name="connsiteY2" fmla="*/ 714415 h 2000927"/>
                  <a:gd name="connsiteX3" fmla="*/ 1792243 w 2002971"/>
                  <a:gd name="connsiteY3" fmla="*/ 1318755 h 2000927"/>
                  <a:gd name="connsiteX4" fmla="*/ 2568 w 2002971"/>
                  <a:gd name="connsiteY4" fmla="*/ 2000927 h 2000927"/>
                  <a:gd name="connsiteX5" fmla="*/ 0 w 2002971"/>
                  <a:gd name="connsiteY5" fmla="*/ 392439 h 2000927"/>
                  <a:gd name="connsiteX0" fmla="*/ 0 w 2005841"/>
                  <a:gd name="connsiteY0" fmla="*/ 392439 h 2000927"/>
                  <a:gd name="connsiteX1" fmla="*/ 561219 w 2005841"/>
                  <a:gd name="connsiteY1" fmla="*/ 41677 h 2000927"/>
                  <a:gd name="connsiteX2" fmla="*/ 1833367 w 2005841"/>
                  <a:gd name="connsiteY2" fmla="*/ 714415 h 2000927"/>
                  <a:gd name="connsiteX3" fmla="*/ 1792243 w 2005841"/>
                  <a:gd name="connsiteY3" fmla="*/ 1318755 h 2000927"/>
                  <a:gd name="connsiteX4" fmla="*/ 2568 w 2005841"/>
                  <a:gd name="connsiteY4" fmla="*/ 2000927 h 2000927"/>
                  <a:gd name="connsiteX5" fmla="*/ 0 w 2005841"/>
                  <a:gd name="connsiteY5" fmla="*/ 392439 h 2000927"/>
                  <a:gd name="connsiteX0" fmla="*/ 0 w 2010656"/>
                  <a:gd name="connsiteY0" fmla="*/ 392439 h 2000927"/>
                  <a:gd name="connsiteX1" fmla="*/ 561219 w 2010656"/>
                  <a:gd name="connsiteY1" fmla="*/ 41677 h 2000927"/>
                  <a:gd name="connsiteX2" fmla="*/ 1833367 w 2010656"/>
                  <a:gd name="connsiteY2" fmla="*/ 714415 h 2000927"/>
                  <a:gd name="connsiteX3" fmla="*/ 1792243 w 2010656"/>
                  <a:gd name="connsiteY3" fmla="*/ 1318755 h 2000927"/>
                  <a:gd name="connsiteX4" fmla="*/ 2568 w 2010656"/>
                  <a:gd name="connsiteY4" fmla="*/ 2000927 h 2000927"/>
                  <a:gd name="connsiteX5" fmla="*/ 0 w 2010656"/>
                  <a:gd name="connsiteY5" fmla="*/ 392439 h 2000927"/>
                  <a:gd name="connsiteX0" fmla="*/ 0 w 2015507"/>
                  <a:gd name="connsiteY0" fmla="*/ 392439 h 2000927"/>
                  <a:gd name="connsiteX1" fmla="*/ 561219 w 2015507"/>
                  <a:gd name="connsiteY1" fmla="*/ 41677 h 2000927"/>
                  <a:gd name="connsiteX2" fmla="*/ 1833367 w 2015507"/>
                  <a:gd name="connsiteY2" fmla="*/ 714415 h 2000927"/>
                  <a:gd name="connsiteX3" fmla="*/ 1792243 w 2015507"/>
                  <a:gd name="connsiteY3" fmla="*/ 1318755 h 2000927"/>
                  <a:gd name="connsiteX4" fmla="*/ 2568 w 2015507"/>
                  <a:gd name="connsiteY4" fmla="*/ 2000927 h 2000927"/>
                  <a:gd name="connsiteX5" fmla="*/ 0 w 2015507"/>
                  <a:gd name="connsiteY5" fmla="*/ 392439 h 2000927"/>
                  <a:gd name="connsiteX0" fmla="*/ 0 w 2015507"/>
                  <a:gd name="connsiteY0" fmla="*/ 392439 h 2000927"/>
                  <a:gd name="connsiteX1" fmla="*/ 561219 w 2015507"/>
                  <a:gd name="connsiteY1" fmla="*/ 41677 h 2000927"/>
                  <a:gd name="connsiteX2" fmla="*/ 1833367 w 2015507"/>
                  <a:gd name="connsiteY2" fmla="*/ 714415 h 2000927"/>
                  <a:gd name="connsiteX3" fmla="*/ 1792243 w 2015507"/>
                  <a:gd name="connsiteY3" fmla="*/ 1318755 h 2000927"/>
                  <a:gd name="connsiteX4" fmla="*/ 2568 w 2015507"/>
                  <a:gd name="connsiteY4" fmla="*/ 2000927 h 2000927"/>
                  <a:gd name="connsiteX5" fmla="*/ 2418 w 2015507"/>
                  <a:gd name="connsiteY5" fmla="*/ 1531813 h 2000927"/>
                  <a:gd name="connsiteX6" fmla="*/ 0 w 2015507"/>
                  <a:gd name="connsiteY6" fmla="*/ 392439 h 2000927"/>
                  <a:gd name="connsiteX0" fmla="*/ 0 w 2015507"/>
                  <a:gd name="connsiteY0" fmla="*/ 392439 h 1983993"/>
                  <a:gd name="connsiteX1" fmla="*/ 561219 w 2015507"/>
                  <a:gd name="connsiteY1" fmla="*/ 41677 h 1983993"/>
                  <a:gd name="connsiteX2" fmla="*/ 1833367 w 2015507"/>
                  <a:gd name="connsiteY2" fmla="*/ 714415 h 1983993"/>
                  <a:gd name="connsiteX3" fmla="*/ 1792243 w 2015507"/>
                  <a:gd name="connsiteY3" fmla="*/ 1318755 h 1983993"/>
                  <a:gd name="connsiteX4" fmla="*/ 500891 w 2015507"/>
                  <a:gd name="connsiteY4" fmla="*/ 1983993 h 1983993"/>
                  <a:gd name="connsiteX5" fmla="*/ 2418 w 2015507"/>
                  <a:gd name="connsiteY5" fmla="*/ 1531813 h 1983993"/>
                  <a:gd name="connsiteX6" fmla="*/ 0 w 2015507"/>
                  <a:gd name="connsiteY6" fmla="*/ 392439 h 1983993"/>
                  <a:gd name="connsiteX0" fmla="*/ 0 w 2015507"/>
                  <a:gd name="connsiteY0" fmla="*/ 392439 h 1997562"/>
                  <a:gd name="connsiteX1" fmla="*/ 561219 w 2015507"/>
                  <a:gd name="connsiteY1" fmla="*/ 41677 h 1997562"/>
                  <a:gd name="connsiteX2" fmla="*/ 1833367 w 2015507"/>
                  <a:gd name="connsiteY2" fmla="*/ 714415 h 1997562"/>
                  <a:gd name="connsiteX3" fmla="*/ 1792243 w 2015507"/>
                  <a:gd name="connsiteY3" fmla="*/ 1318755 h 1997562"/>
                  <a:gd name="connsiteX4" fmla="*/ 500891 w 2015507"/>
                  <a:gd name="connsiteY4" fmla="*/ 1983993 h 1997562"/>
                  <a:gd name="connsiteX5" fmla="*/ 2418 w 2015507"/>
                  <a:gd name="connsiteY5" fmla="*/ 1531813 h 1997562"/>
                  <a:gd name="connsiteX6" fmla="*/ 0 w 2015507"/>
                  <a:gd name="connsiteY6" fmla="*/ 392439 h 1997562"/>
                  <a:gd name="connsiteX0" fmla="*/ 0 w 2015507"/>
                  <a:gd name="connsiteY0" fmla="*/ 392439 h 2000496"/>
                  <a:gd name="connsiteX1" fmla="*/ 561219 w 2015507"/>
                  <a:gd name="connsiteY1" fmla="*/ 41677 h 2000496"/>
                  <a:gd name="connsiteX2" fmla="*/ 1833367 w 2015507"/>
                  <a:gd name="connsiteY2" fmla="*/ 714415 h 2000496"/>
                  <a:gd name="connsiteX3" fmla="*/ 1792243 w 2015507"/>
                  <a:gd name="connsiteY3" fmla="*/ 1318755 h 2000496"/>
                  <a:gd name="connsiteX4" fmla="*/ 500891 w 2015507"/>
                  <a:gd name="connsiteY4" fmla="*/ 1983993 h 2000496"/>
                  <a:gd name="connsiteX5" fmla="*/ 2418 w 2015507"/>
                  <a:gd name="connsiteY5" fmla="*/ 1531813 h 2000496"/>
                  <a:gd name="connsiteX6" fmla="*/ 0 w 2015507"/>
                  <a:gd name="connsiteY6" fmla="*/ 392439 h 2000496"/>
                  <a:gd name="connsiteX0" fmla="*/ 159 w 2015666"/>
                  <a:gd name="connsiteY0" fmla="*/ 393721 h 2001778"/>
                  <a:gd name="connsiteX1" fmla="*/ 561378 w 2015666"/>
                  <a:gd name="connsiteY1" fmla="*/ 42959 h 2001778"/>
                  <a:gd name="connsiteX2" fmla="*/ 1833526 w 2015666"/>
                  <a:gd name="connsiteY2" fmla="*/ 715697 h 2001778"/>
                  <a:gd name="connsiteX3" fmla="*/ 1792402 w 2015666"/>
                  <a:gd name="connsiteY3" fmla="*/ 1320037 h 2001778"/>
                  <a:gd name="connsiteX4" fmla="*/ 501050 w 2015666"/>
                  <a:gd name="connsiteY4" fmla="*/ 1985275 h 2001778"/>
                  <a:gd name="connsiteX5" fmla="*/ 2577 w 2015666"/>
                  <a:gd name="connsiteY5" fmla="*/ 1533095 h 2001778"/>
                  <a:gd name="connsiteX6" fmla="*/ 159 w 2015666"/>
                  <a:gd name="connsiteY6" fmla="*/ 393721 h 2001778"/>
                  <a:gd name="connsiteX0" fmla="*/ 148 w 2015655"/>
                  <a:gd name="connsiteY0" fmla="*/ 399823 h 2007880"/>
                  <a:gd name="connsiteX1" fmla="*/ 561367 w 2015655"/>
                  <a:gd name="connsiteY1" fmla="*/ 49061 h 2007880"/>
                  <a:gd name="connsiteX2" fmla="*/ 1833515 w 2015655"/>
                  <a:gd name="connsiteY2" fmla="*/ 721799 h 2007880"/>
                  <a:gd name="connsiteX3" fmla="*/ 1792391 w 2015655"/>
                  <a:gd name="connsiteY3" fmla="*/ 1326139 h 2007880"/>
                  <a:gd name="connsiteX4" fmla="*/ 501039 w 2015655"/>
                  <a:gd name="connsiteY4" fmla="*/ 1991377 h 2007880"/>
                  <a:gd name="connsiteX5" fmla="*/ 2566 w 2015655"/>
                  <a:gd name="connsiteY5" fmla="*/ 1539197 h 2007880"/>
                  <a:gd name="connsiteX6" fmla="*/ 148 w 2015655"/>
                  <a:gd name="connsiteY6" fmla="*/ 399823 h 2007880"/>
                  <a:gd name="connsiteX0" fmla="*/ 143 w 2015650"/>
                  <a:gd name="connsiteY0" fmla="*/ 401867 h 2009924"/>
                  <a:gd name="connsiteX1" fmla="*/ 561362 w 2015650"/>
                  <a:gd name="connsiteY1" fmla="*/ 51105 h 2009924"/>
                  <a:gd name="connsiteX2" fmla="*/ 1833510 w 2015650"/>
                  <a:gd name="connsiteY2" fmla="*/ 723843 h 2009924"/>
                  <a:gd name="connsiteX3" fmla="*/ 1792386 w 2015650"/>
                  <a:gd name="connsiteY3" fmla="*/ 1328183 h 2009924"/>
                  <a:gd name="connsiteX4" fmla="*/ 501034 w 2015650"/>
                  <a:gd name="connsiteY4" fmla="*/ 1993421 h 2009924"/>
                  <a:gd name="connsiteX5" fmla="*/ 2561 w 2015650"/>
                  <a:gd name="connsiteY5" fmla="*/ 1541241 h 2009924"/>
                  <a:gd name="connsiteX6" fmla="*/ 143 w 2015650"/>
                  <a:gd name="connsiteY6" fmla="*/ 401867 h 2009924"/>
                  <a:gd name="connsiteX0" fmla="*/ 143 w 2013998"/>
                  <a:gd name="connsiteY0" fmla="*/ 401867 h 2009924"/>
                  <a:gd name="connsiteX1" fmla="*/ 561362 w 2013998"/>
                  <a:gd name="connsiteY1" fmla="*/ 51105 h 2009924"/>
                  <a:gd name="connsiteX2" fmla="*/ 1833510 w 2013998"/>
                  <a:gd name="connsiteY2" fmla="*/ 723843 h 2009924"/>
                  <a:gd name="connsiteX3" fmla="*/ 1792386 w 2013998"/>
                  <a:gd name="connsiteY3" fmla="*/ 1328183 h 2009924"/>
                  <a:gd name="connsiteX4" fmla="*/ 501034 w 2013998"/>
                  <a:gd name="connsiteY4" fmla="*/ 1993421 h 2009924"/>
                  <a:gd name="connsiteX5" fmla="*/ 2561 w 2013998"/>
                  <a:gd name="connsiteY5" fmla="*/ 1541241 h 2009924"/>
                  <a:gd name="connsiteX6" fmla="*/ 143 w 2013998"/>
                  <a:gd name="connsiteY6" fmla="*/ 401867 h 2009924"/>
                  <a:gd name="connsiteX0" fmla="*/ 143 w 2013998"/>
                  <a:gd name="connsiteY0" fmla="*/ 401867 h 2010618"/>
                  <a:gd name="connsiteX1" fmla="*/ 561362 w 2013998"/>
                  <a:gd name="connsiteY1" fmla="*/ 51105 h 2010618"/>
                  <a:gd name="connsiteX2" fmla="*/ 1833510 w 2013998"/>
                  <a:gd name="connsiteY2" fmla="*/ 723843 h 2010618"/>
                  <a:gd name="connsiteX3" fmla="*/ 1792386 w 2013998"/>
                  <a:gd name="connsiteY3" fmla="*/ 1328183 h 2010618"/>
                  <a:gd name="connsiteX4" fmla="*/ 501034 w 2013998"/>
                  <a:gd name="connsiteY4" fmla="*/ 1993421 h 2010618"/>
                  <a:gd name="connsiteX5" fmla="*/ 2561 w 2013998"/>
                  <a:gd name="connsiteY5" fmla="*/ 1541241 h 2010618"/>
                  <a:gd name="connsiteX6" fmla="*/ 143 w 2013998"/>
                  <a:gd name="connsiteY6" fmla="*/ 401867 h 2010618"/>
                  <a:gd name="connsiteX0" fmla="*/ 143 w 2013998"/>
                  <a:gd name="connsiteY0" fmla="*/ 401867 h 2014761"/>
                  <a:gd name="connsiteX1" fmla="*/ 561362 w 2013998"/>
                  <a:gd name="connsiteY1" fmla="*/ 51105 h 2014761"/>
                  <a:gd name="connsiteX2" fmla="*/ 1833510 w 2013998"/>
                  <a:gd name="connsiteY2" fmla="*/ 723843 h 2014761"/>
                  <a:gd name="connsiteX3" fmla="*/ 1792386 w 2013998"/>
                  <a:gd name="connsiteY3" fmla="*/ 1328183 h 2014761"/>
                  <a:gd name="connsiteX4" fmla="*/ 501034 w 2013998"/>
                  <a:gd name="connsiteY4" fmla="*/ 1993421 h 2014761"/>
                  <a:gd name="connsiteX5" fmla="*/ 2561 w 2013998"/>
                  <a:gd name="connsiteY5" fmla="*/ 1618650 h 2014761"/>
                  <a:gd name="connsiteX6" fmla="*/ 143 w 2013998"/>
                  <a:gd name="connsiteY6" fmla="*/ 401867 h 2014761"/>
                  <a:gd name="connsiteX0" fmla="*/ 143 w 2013998"/>
                  <a:gd name="connsiteY0" fmla="*/ 401867 h 2019780"/>
                  <a:gd name="connsiteX1" fmla="*/ 561362 w 2013998"/>
                  <a:gd name="connsiteY1" fmla="*/ 51105 h 2019780"/>
                  <a:gd name="connsiteX2" fmla="*/ 1833510 w 2013998"/>
                  <a:gd name="connsiteY2" fmla="*/ 723843 h 2019780"/>
                  <a:gd name="connsiteX3" fmla="*/ 1792386 w 2013998"/>
                  <a:gd name="connsiteY3" fmla="*/ 1328183 h 2019780"/>
                  <a:gd name="connsiteX4" fmla="*/ 501034 w 2013998"/>
                  <a:gd name="connsiteY4" fmla="*/ 1993421 h 2019780"/>
                  <a:gd name="connsiteX5" fmla="*/ 2561 w 2013998"/>
                  <a:gd name="connsiteY5" fmla="*/ 1618650 h 2019780"/>
                  <a:gd name="connsiteX6" fmla="*/ 143 w 2013998"/>
                  <a:gd name="connsiteY6" fmla="*/ 401867 h 2019780"/>
                  <a:gd name="connsiteX0" fmla="*/ 143 w 2013998"/>
                  <a:gd name="connsiteY0" fmla="*/ 401867 h 2015409"/>
                  <a:gd name="connsiteX1" fmla="*/ 561362 w 2013998"/>
                  <a:gd name="connsiteY1" fmla="*/ 51105 h 2015409"/>
                  <a:gd name="connsiteX2" fmla="*/ 1833510 w 2013998"/>
                  <a:gd name="connsiteY2" fmla="*/ 723843 h 2015409"/>
                  <a:gd name="connsiteX3" fmla="*/ 1792386 w 2013998"/>
                  <a:gd name="connsiteY3" fmla="*/ 1328183 h 2015409"/>
                  <a:gd name="connsiteX4" fmla="*/ 498615 w 2013998"/>
                  <a:gd name="connsiteY4" fmla="*/ 1988583 h 2015409"/>
                  <a:gd name="connsiteX5" fmla="*/ 2561 w 2013998"/>
                  <a:gd name="connsiteY5" fmla="*/ 1618650 h 2015409"/>
                  <a:gd name="connsiteX6" fmla="*/ 143 w 2013998"/>
                  <a:gd name="connsiteY6" fmla="*/ 401867 h 2015409"/>
                  <a:gd name="connsiteX0" fmla="*/ 143 w 2013998"/>
                  <a:gd name="connsiteY0" fmla="*/ 401867 h 2014498"/>
                  <a:gd name="connsiteX1" fmla="*/ 561362 w 2013998"/>
                  <a:gd name="connsiteY1" fmla="*/ 51105 h 2014498"/>
                  <a:gd name="connsiteX2" fmla="*/ 1833510 w 2013998"/>
                  <a:gd name="connsiteY2" fmla="*/ 723843 h 2014498"/>
                  <a:gd name="connsiteX3" fmla="*/ 1792386 w 2013998"/>
                  <a:gd name="connsiteY3" fmla="*/ 1328183 h 2014498"/>
                  <a:gd name="connsiteX4" fmla="*/ 498615 w 2013998"/>
                  <a:gd name="connsiteY4" fmla="*/ 1988583 h 2014498"/>
                  <a:gd name="connsiteX5" fmla="*/ 2561 w 2013998"/>
                  <a:gd name="connsiteY5" fmla="*/ 1618650 h 2014498"/>
                  <a:gd name="connsiteX6" fmla="*/ 143 w 2013998"/>
                  <a:gd name="connsiteY6" fmla="*/ 401867 h 2014498"/>
                  <a:gd name="connsiteX0" fmla="*/ 143 w 2013998"/>
                  <a:gd name="connsiteY0" fmla="*/ 401867 h 2019098"/>
                  <a:gd name="connsiteX1" fmla="*/ 561362 w 2013998"/>
                  <a:gd name="connsiteY1" fmla="*/ 51105 h 2019098"/>
                  <a:gd name="connsiteX2" fmla="*/ 1833510 w 2013998"/>
                  <a:gd name="connsiteY2" fmla="*/ 723843 h 2019098"/>
                  <a:gd name="connsiteX3" fmla="*/ 1792386 w 2013998"/>
                  <a:gd name="connsiteY3" fmla="*/ 1328183 h 2019098"/>
                  <a:gd name="connsiteX4" fmla="*/ 498615 w 2013998"/>
                  <a:gd name="connsiteY4" fmla="*/ 1988583 h 2019098"/>
                  <a:gd name="connsiteX5" fmla="*/ 2561 w 2013998"/>
                  <a:gd name="connsiteY5" fmla="*/ 1618650 h 2019098"/>
                  <a:gd name="connsiteX6" fmla="*/ 143 w 2013998"/>
                  <a:gd name="connsiteY6" fmla="*/ 401867 h 2019098"/>
                  <a:gd name="connsiteX0" fmla="*/ 143 w 2027602"/>
                  <a:gd name="connsiteY0" fmla="*/ 401867 h 2019098"/>
                  <a:gd name="connsiteX1" fmla="*/ 561362 w 2027602"/>
                  <a:gd name="connsiteY1" fmla="*/ 51105 h 2019098"/>
                  <a:gd name="connsiteX2" fmla="*/ 1833510 w 2027602"/>
                  <a:gd name="connsiteY2" fmla="*/ 723843 h 2019098"/>
                  <a:gd name="connsiteX3" fmla="*/ 1792386 w 2027602"/>
                  <a:gd name="connsiteY3" fmla="*/ 1328183 h 2019098"/>
                  <a:gd name="connsiteX4" fmla="*/ 498615 w 2027602"/>
                  <a:gd name="connsiteY4" fmla="*/ 1988583 h 2019098"/>
                  <a:gd name="connsiteX5" fmla="*/ 2561 w 2027602"/>
                  <a:gd name="connsiteY5" fmla="*/ 1618650 h 2019098"/>
                  <a:gd name="connsiteX6" fmla="*/ 143 w 2027602"/>
                  <a:gd name="connsiteY6" fmla="*/ 401867 h 2019098"/>
                  <a:gd name="connsiteX0" fmla="*/ 143 w 2038903"/>
                  <a:gd name="connsiteY0" fmla="*/ 401867 h 2019098"/>
                  <a:gd name="connsiteX1" fmla="*/ 561362 w 2038903"/>
                  <a:gd name="connsiteY1" fmla="*/ 51105 h 2019098"/>
                  <a:gd name="connsiteX2" fmla="*/ 1833510 w 2038903"/>
                  <a:gd name="connsiteY2" fmla="*/ 723843 h 2019098"/>
                  <a:gd name="connsiteX3" fmla="*/ 1792386 w 2038903"/>
                  <a:gd name="connsiteY3" fmla="*/ 1328183 h 2019098"/>
                  <a:gd name="connsiteX4" fmla="*/ 498615 w 2038903"/>
                  <a:gd name="connsiteY4" fmla="*/ 1988583 h 2019098"/>
                  <a:gd name="connsiteX5" fmla="*/ 2561 w 2038903"/>
                  <a:gd name="connsiteY5" fmla="*/ 1618650 h 2019098"/>
                  <a:gd name="connsiteX6" fmla="*/ 143 w 2038903"/>
                  <a:gd name="connsiteY6" fmla="*/ 401867 h 2019098"/>
                  <a:gd name="connsiteX0" fmla="*/ 143 w 2044102"/>
                  <a:gd name="connsiteY0" fmla="*/ 401867 h 2019098"/>
                  <a:gd name="connsiteX1" fmla="*/ 561362 w 2044102"/>
                  <a:gd name="connsiteY1" fmla="*/ 51105 h 2019098"/>
                  <a:gd name="connsiteX2" fmla="*/ 1833510 w 2044102"/>
                  <a:gd name="connsiteY2" fmla="*/ 723843 h 2019098"/>
                  <a:gd name="connsiteX3" fmla="*/ 1792386 w 2044102"/>
                  <a:gd name="connsiteY3" fmla="*/ 1328183 h 2019098"/>
                  <a:gd name="connsiteX4" fmla="*/ 498615 w 2044102"/>
                  <a:gd name="connsiteY4" fmla="*/ 1988583 h 2019098"/>
                  <a:gd name="connsiteX5" fmla="*/ 2561 w 2044102"/>
                  <a:gd name="connsiteY5" fmla="*/ 1618650 h 2019098"/>
                  <a:gd name="connsiteX6" fmla="*/ 143 w 2044102"/>
                  <a:gd name="connsiteY6" fmla="*/ 401867 h 2019098"/>
                  <a:gd name="connsiteX0" fmla="*/ 132 w 2065853"/>
                  <a:gd name="connsiteY0" fmla="*/ 401867 h 2019098"/>
                  <a:gd name="connsiteX1" fmla="*/ 583113 w 2065853"/>
                  <a:gd name="connsiteY1" fmla="*/ 51105 h 2019098"/>
                  <a:gd name="connsiteX2" fmla="*/ 1855261 w 2065853"/>
                  <a:gd name="connsiteY2" fmla="*/ 723843 h 2019098"/>
                  <a:gd name="connsiteX3" fmla="*/ 1814137 w 2065853"/>
                  <a:gd name="connsiteY3" fmla="*/ 1328183 h 2019098"/>
                  <a:gd name="connsiteX4" fmla="*/ 520366 w 2065853"/>
                  <a:gd name="connsiteY4" fmla="*/ 1988583 h 2019098"/>
                  <a:gd name="connsiteX5" fmla="*/ 24312 w 2065853"/>
                  <a:gd name="connsiteY5" fmla="*/ 1618650 h 2019098"/>
                  <a:gd name="connsiteX6" fmla="*/ 132 w 2065853"/>
                  <a:gd name="connsiteY6" fmla="*/ 401867 h 2019098"/>
                  <a:gd name="connsiteX0" fmla="*/ 1008 w 2066729"/>
                  <a:gd name="connsiteY0" fmla="*/ 410973 h 2028204"/>
                  <a:gd name="connsiteX1" fmla="*/ 583989 w 2066729"/>
                  <a:gd name="connsiteY1" fmla="*/ 60211 h 2028204"/>
                  <a:gd name="connsiteX2" fmla="*/ 1856137 w 2066729"/>
                  <a:gd name="connsiteY2" fmla="*/ 732949 h 2028204"/>
                  <a:gd name="connsiteX3" fmla="*/ 1815013 w 2066729"/>
                  <a:gd name="connsiteY3" fmla="*/ 1337289 h 2028204"/>
                  <a:gd name="connsiteX4" fmla="*/ 521242 w 2066729"/>
                  <a:gd name="connsiteY4" fmla="*/ 1997689 h 2028204"/>
                  <a:gd name="connsiteX5" fmla="*/ 25188 w 2066729"/>
                  <a:gd name="connsiteY5" fmla="*/ 1627756 h 2028204"/>
                  <a:gd name="connsiteX6" fmla="*/ 1008 w 2066729"/>
                  <a:gd name="connsiteY6" fmla="*/ 410973 h 2028204"/>
                  <a:gd name="connsiteX0" fmla="*/ 1129 w 2066850"/>
                  <a:gd name="connsiteY0" fmla="*/ 427688 h 2044919"/>
                  <a:gd name="connsiteX1" fmla="*/ 584110 w 2066850"/>
                  <a:gd name="connsiteY1" fmla="*/ 76926 h 2044919"/>
                  <a:gd name="connsiteX2" fmla="*/ 1856258 w 2066850"/>
                  <a:gd name="connsiteY2" fmla="*/ 749664 h 2044919"/>
                  <a:gd name="connsiteX3" fmla="*/ 1815134 w 2066850"/>
                  <a:gd name="connsiteY3" fmla="*/ 1354004 h 2044919"/>
                  <a:gd name="connsiteX4" fmla="*/ 521363 w 2066850"/>
                  <a:gd name="connsiteY4" fmla="*/ 2014404 h 2044919"/>
                  <a:gd name="connsiteX5" fmla="*/ 25309 w 2066850"/>
                  <a:gd name="connsiteY5" fmla="*/ 1644471 h 2044919"/>
                  <a:gd name="connsiteX6" fmla="*/ 1129 w 2066850"/>
                  <a:gd name="connsiteY6" fmla="*/ 427688 h 2044919"/>
                  <a:gd name="connsiteX0" fmla="*/ 2444 w 2068165"/>
                  <a:gd name="connsiteY0" fmla="*/ 430754 h 2047985"/>
                  <a:gd name="connsiteX1" fmla="*/ 585425 w 2068165"/>
                  <a:gd name="connsiteY1" fmla="*/ 79992 h 2047985"/>
                  <a:gd name="connsiteX2" fmla="*/ 1857573 w 2068165"/>
                  <a:gd name="connsiteY2" fmla="*/ 752730 h 2047985"/>
                  <a:gd name="connsiteX3" fmla="*/ 1816449 w 2068165"/>
                  <a:gd name="connsiteY3" fmla="*/ 1357070 h 2047985"/>
                  <a:gd name="connsiteX4" fmla="*/ 522678 w 2068165"/>
                  <a:gd name="connsiteY4" fmla="*/ 2017470 h 2047985"/>
                  <a:gd name="connsiteX5" fmla="*/ 26624 w 2068165"/>
                  <a:gd name="connsiteY5" fmla="*/ 1647537 h 2047985"/>
                  <a:gd name="connsiteX6" fmla="*/ 2444 w 2068165"/>
                  <a:gd name="connsiteY6" fmla="*/ 430754 h 2047985"/>
                  <a:gd name="connsiteX0" fmla="*/ 2444 w 2068165"/>
                  <a:gd name="connsiteY0" fmla="*/ 430754 h 2048563"/>
                  <a:gd name="connsiteX1" fmla="*/ 585425 w 2068165"/>
                  <a:gd name="connsiteY1" fmla="*/ 79992 h 2048563"/>
                  <a:gd name="connsiteX2" fmla="*/ 1857573 w 2068165"/>
                  <a:gd name="connsiteY2" fmla="*/ 752730 h 2048563"/>
                  <a:gd name="connsiteX3" fmla="*/ 1816449 w 2068165"/>
                  <a:gd name="connsiteY3" fmla="*/ 1357070 h 2048563"/>
                  <a:gd name="connsiteX4" fmla="*/ 522678 w 2068165"/>
                  <a:gd name="connsiteY4" fmla="*/ 2017470 h 2048563"/>
                  <a:gd name="connsiteX5" fmla="*/ 2141 w 2068165"/>
                  <a:gd name="connsiteY5" fmla="*/ 1652977 h 2048563"/>
                  <a:gd name="connsiteX6" fmla="*/ 2444 w 2068165"/>
                  <a:gd name="connsiteY6" fmla="*/ 430754 h 2048563"/>
                  <a:gd name="connsiteX0" fmla="*/ 2444 w 2068165"/>
                  <a:gd name="connsiteY0" fmla="*/ 430754 h 2056617"/>
                  <a:gd name="connsiteX1" fmla="*/ 585425 w 2068165"/>
                  <a:gd name="connsiteY1" fmla="*/ 79992 h 2056617"/>
                  <a:gd name="connsiteX2" fmla="*/ 1857573 w 2068165"/>
                  <a:gd name="connsiteY2" fmla="*/ 752730 h 2056617"/>
                  <a:gd name="connsiteX3" fmla="*/ 1816449 w 2068165"/>
                  <a:gd name="connsiteY3" fmla="*/ 1357070 h 2056617"/>
                  <a:gd name="connsiteX4" fmla="*/ 522678 w 2068165"/>
                  <a:gd name="connsiteY4" fmla="*/ 2017470 h 2056617"/>
                  <a:gd name="connsiteX5" fmla="*/ 2141 w 2068165"/>
                  <a:gd name="connsiteY5" fmla="*/ 1652977 h 2056617"/>
                  <a:gd name="connsiteX6" fmla="*/ 2444 w 2068165"/>
                  <a:gd name="connsiteY6" fmla="*/ 430754 h 2056617"/>
                  <a:gd name="connsiteX0" fmla="*/ 2444 w 2068165"/>
                  <a:gd name="connsiteY0" fmla="*/ 430754 h 2065835"/>
                  <a:gd name="connsiteX1" fmla="*/ 585425 w 2068165"/>
                  <a:gd name="connsiteY1" fmla="*/ 79992 h 2065835"/>
                  <a:gd name="connsiteX2" fmla="*/ 1857573 w 2068165"/>
                  <a:gd name="connsiteY2" fmla="*/ 752730 h 2065835"/>
                  <a:gd name="connsiteX3" fmla="*/ 1816449 w 2068165"/>
                  <a:gd name="connsiteY3" fmla="*/ 1357070 h 2065835"/>
                  <a:gd name="connsiteX4" fmla="*/ 522678 w 2068165"/>
                  <a:gd name="connsiteY4" fmla="*/ 2017470 h 2065835"/>
                  <a:gd name="connsiteX5" fmla="*/ 2141 w 2068165"/>
                  <a:gd name="connsiteY5" fmla="*/ 1652977 h 2065835"/>
                  <a:gd name="connsiteX6" fmla="*/ 2444 w 2068165"/>
                  <a:gd name="connsiteY6" fmla="*/ 430754 h 2065835"/>
                  <a:gd name="connsiteX0" fmla="*/ 2383 w 2076265"/>
                  <a:gd name="connsiteY0" fmla="*/ 428636 h 2066437"/>
                  <a:gd name="connsiteX1" fmla="*/ 593525 w 2076265"/>
                  <a:gd name="connsiteY1" fmla="*/ 80594 h 2066437"/>
                  <a:gd name="connsiteX2" fmla="*/ 1865673 w 2076265"/>
                  <a:gd name="connsiteY2" fmla="*/ 753332 h 2066437"/>
                  <a:gd name="connsiteX3" fmla="*/ 1824549 w 2076265"/>
                  <a:gd name="connsiteY3" fmla="*/ 1357672 h 2066437"/>
                  <a:gd name="connsiteX4" fmla="*/ 530778 w 2076265"/>
                  <a:gd name="connsiteY4" fmla="*/ 2018072 h 2066437"/>
                  <a:gd name="connsiteX5" fmla="*/ 10241 w 2076265"/>
                  <a:gd name="connsiteY5" fmla="*/ 1653579 h 2066437"/>
                  <a:gd name="connsiteX6" fmla="*/ 2383 w 2076265"/>
                  <a:gd name="connsiteY6" fmla="*/ 428636 h 2066437"/>
                  <a:gd name="connsiteX0" fmla="*/ 2343 w 2081665"/>
                  <a:gd name="connsiteY0" fmla="*/ 426525 h 2067047"/>
                  <a:gd name="connsiteX1" fmla="*/ 598925 w 2081665"/>
                  <a:gd name="connsiteY1" fmla="*/ 81204 h 2067047"/>
                  <a:gd name="connsiteX2" fmla="*/ 1871073 w 2081665"/>
                  <a:gd name="connsiteY2" fmla="*/ 753942 h 2067047"/>
                  <a:gd name="connsiteX3" fmla="*/ 1829949 w 2081665"/>
                  <a:gd name="connsiteY3" fmla="*/ 1358282 h 2067047"/>
                  <a:gd name="connsiteX4" fmla="*/ 536178 w 2081665"/>
                  <a:gd name="connsiteY4" fmla="*/ 2018682 h 2067047"/>
                  <a:gd name="connsiteX5" fmla="*/ 15641 w 2081665"/>
                  <a:gd name="connsiteY5" fmla="*/ 1654189 h 2067047"/>
                  <a:gd name="connsiteX6" fmla="*/ 2343 w 2081665"/>
                  <a:gd name="connsiteY6" fmla="*/ 426525 h 2067047"/>
                  <a:gd name="connsiteX0" fmla="*/ 610 w 2079932"/>
                  <a:gd name="connsiteY0" fmla="*/ 427061 h 2067583"/>
                  <a:gd name="connsiteX1" fmla="*/ 597192 w 2079932"/>
                  <a:gd name="connsiteY1" fmla="*/ 81740 h 2067583"/>
                  <a:gd name="connsiteX2" fmla="*/ 1869340 w 2079932"/>
                  <a:gd name="connsiteY2" fmla="*/ 754478 h 2067583"/>
                  <a:gd name="connsiteX3" fmla="*/ 1828216 w 2079932"/>
                  <a:gd name="connsiteY3" fmla="*/ 1358818 h 2067583"/>
                  <a:gd name="connsiteX4" fmla="*/ 534445 w 2079932"/>
                  <a:gd name="connsiteY4" fmla="*/ 2019218 h 2067583"/>
                  <a:gd name="connsiteX5" fmla="*/ 13908 w 2079932"/>
                  <a:gd name="connsiteY5" fmla="*/ 1654725 h 2067583"/>
                  <a:gd name="connsiteX6" fmla="*/ 610 w 2079932"/>
                  <a:gd name="connsiteY6" fmla="*/ 427061 h 2067583"/>
                  <a:gd name="connsiteX0" fmla="*/ 829 w 2080151"/>
                  <a:gd name="connsiteY0" fmla="*/ 428695 h 2069217"/>
                  <a:gd name="connsiteX1" fmla="*/ 597411 w 2080151"/>
                  <a:gd name="connsiteY1" fmla="*/ 83374 h 2069217"/>
                  <a:gd name="connsiteX2" fmla="*/ 1869559 w 2080151"/>
                  <a:gd name="connsiteY2" fmla="*/ 756112 h 2069217"/>
                  <a:gd name="connsiteX3" fmla="*/ 1828435 w 2080151"/>
                  <a:gd name="connsiteY3" fmla="*/ 1360452 h 2069217"/>
                  <a:gd name="connsiteX4" fmla="*/ 534664 w 2080151"/>
                  <a:gd name="connsiteY4" fmla="*/ 2020852 h 2069217"/>
                  <a:gd name="connsiteX5" fmla="*/ 14127 w 2080151"/>
                  <a:gd name="connsiteY5" fmla="*/ 1656359 h 2069217"/>
                  <a:gd name="connsiteX6" fmla="*/ 829 w 2080151"/>
                  <a:gd name="connsiteY6" fmla="*/ 428695 h 2069217"/>
                  <a:gd name="connsiteX0" fmla="*/ 829 w 2080151"/>
                  <a:gd name="connsiteY0" fmla="*/ 428695 h 2069217"/>
                  <a:gd name="connsiteX1" fmla="*/ 597411 w 2080151"/>
                  <a:gd name="connsiteY1" fmla="*/ 83374 h 2069217"/>
                  <a:gd name="connsiteX2" fmla="*/ 1869559 w 2080151"/>
                  <a:gd name="connsiteY2" fmla="*/ 756112 h 2069217"/>
                  <a:gd name="connsiteX3" fmla="*/ 1828435 w 2080151"/>
                  <a:gd name="connsiteY3" fmla="*/ 1360452 h 2069217"/>
                  <a:gd name="connsiteX4" fmla="*/ 534664 w 2080151"/>
                  <a:gd name="connsiteY4" fmla="*/ 2020852 h 2069217"/>
                  <a:gd name="connsiteX5" fmla="*/ 3245 w 2080151"/>
                  <a:gd name="connsiteY5" fmla="*/ 1656359 h 2069217"/>
                  <a:gd name="connsiteX6" fmla="*/ 829 w 2080151"/>
                  <a:gd name="connsiteY6" fmla="*/ 428695 h 2069217"/>
                  <a:gd name="connsiteX0" fmla="*/ 829 w 2080151"/>
                  <a:gd name="connsiteY0" fmla="*/ 428695 h 2070857"/>
                  <a:gd name="connsiteX1" fmla="*/ 597411 w 2080151"/>
                  <a:gd name="connsiteY1" fmla="*/ 83374 h 2070857"/>
                  <a:gd name="connsiteX2" fmla="*/ 1869559 w 2080151"/>
                  <a:gd name="connsiteY2" fmla="*/ 756112 h 2070857"/>
                  <a:gd name="connsiteX3" fmla="*/ 1828435 w 2080151"/>
                  <a:gd name="connsiteY3" fmla="*/ 1360452 h 2070857"/>
                  <a:gd name="connsiteX4" fmla="*/ 534664 w 2080151"/>
                  <a:gd name="connsiteY4" fmla="*/ 2020852 h 2070857"/>
                  <a:gd name="connsiteX5" fmla="*/ 3245 w 2080151"/>
                  <a:gd name="connsiteY5" fmla="*/ 1656359 h 2070857"/>
                  <a:gd name="connsiteX6" fmla="*/ 829 w 2080151"/>
                  <a:gd name="connsiteY6" fmla="*/ 428695 h 2070857"/>
                  <a:gd name="connsiteX0" fmla="*/ 829 w 2080151"/>
                  <a:gd name="connsiteY0" fmla="*/ 428695 h 2074363"/>
                  <a:gd name="connsiteX1" fmla="*/ 597411 w 2080151"/>
                  <a:gd name="connsiteY1" fmla="*/ 83374 h 2074363"/>
                  <a:gd name="connsiteX2" fmla="*/ 1869559 w 2080151"/>
                  <a:gd name="connsiteY2" fmla="*/ 756112 h 2074363"/>
                  <a:gd name="connsiteX3" fmla="*/ 1828435 w 2080151"/>
                  <a:gd name="connsiteY3" fmla="*/ 1360452 h 2074363"/>
                  <a:gd name="connsiteX4" fmla="*/ 534664 w 2080151"/>
                  <a:gd name="connsiteY4" fmla="*/ 2020852 h 2074363"/>
                  <a:gd name="connsiteX5" fmla="*/ 3245 w 2080151"/>
                  <a:gd name="connsiteY5" fmla="*/ 1656359 h 2074363"/>
                  <a:gd name="connsiteX6" fmla="*/ 829 w 2080151"/>
                  <a:gd name="connsiteY6" fmla="*/ 428695 h 2074363"/>
                  <a:gd name="connsiteX0" fmla="*/ 784 w 2097271"/>
                  <a:gd name="connsiteY0" fmla="*/ 428695 h 2074363"/>
                  <a:gd name="connsiteX1" fmla="*/ 614531 w 2097271"/>
                  <a:gd name="connsiteY1" fmla="*/ 83374 h 2074363"/>
                  <a:gd name="connsiteX2" fmla="*/ 1886679 w 2097271"/>
                  <a:gd name="connsiteY2" fmla="*/ 756112 h 2074363"/>
                  <a:gd name="connsiteX3" fmla="*/ 1845555 w 2097271"/>
                  <a:gd name="connsiteY3" fmla="*/ 1360452 h 2074363"/>
                  <a:gd name="connsiteX4" fmla="*/ 551784 w 2097271"/>
                  <a:gd name="connsiteY4" fmla="*/ 2020852 h 2074363"/>
                  <a:gd name="connsiteX5" fmla="*/ 20365 w 2097271"/>
                  <a:gd name="connsiteY5" fmla="*/ 1656359 h 2074363"/>
                  <a:gd name="connsiteX6" fmla="*/ 784 w 2097271"/>
                  <a:gd name="connsiteY6" fmla="*/ 428695 h 2074363"/>
                  <a:gd name="connsiteX0" fmla="*/ 778 w 2100058"/>
                  <a:gd name="connsiteY0" fmla="*/ 426557 h 2075019"/>
                  <a:gd name="connsiteX1" fmla="*/ 617318 w 2100058"/>
                  <a:gd name="connsiteY1" fmla="*/ 84030 h 2075019"/>
                  <a:gd name="connsiteX2" fmla="*/ 1889466 w 2100058"/>
                  <a:gd name="connsiteY2" fmla="*/ 756768 h 2075019"/>
                  <a:gd name="connsiteX3" fmla="*/ 1848342 w 2100058"/>
                  <a:gd name="connsiteY3" fmla="*/ 1361108 h 2075019"/>
                  <a:gd name="connsiteX4" fmla="*/ 554571 w 2100058"/>
                  <a:gd name="connsiteY4" fmla="*/ 2021508 h 2075019"/>
                  <a:gd name="connsiteX5" fmla="*/ 23152 w 2100058"/>
                  <a:gd name="connsiteY5" fmla="*/ 1657015 h 2075019"/>
                  <a:gd name="connsiteX6" fmla="*/ 778 w 2100058"/>
                  <a:gd name="connsiteY6" fmla="*/ 426557 h 2075019"/>
                  <a:gd name="connsiteX0" fmla="*/ 799 w 2091698"/>
                  <a:gd name="connsiteY0" fmla="*/ 426557 h 2075019"/>
                  <a:gd name="connsiteX1" fmla="*/ 608958 w 2091698"/>
                  <a:gd name="connsiteY1" fmla="*/ 84030 h 2075019"/>
                  <a:gd name="connsiteX2" fmla="*/ 1881106 w 2091698"/>
                  <a:gd name="connsiteY2" fmla="*/ 756768 h 2075019"/>
                  <a:gd name="connsiteX3" fmla="*/ 1839982 w 2091698"/>
                  <a:gd name="connsiteY3" fmla="*/ 1361108 h 2075019"/>
                  <a:gd name="connsiteX4" fmla="*/ 546211 w 2091698"/>
                  <a:gd name="connsiteY4" fmla="*/ 2021508 h 2075019"/>
                  <a:gd name="connsiteX5" fmla="*/ 14792 w 2091698"/>
                  <a:gd name="connsiteY5" fmla="*/ 1657015 h 2075019"/>
                  <a:gd name="connsiteX6" fmla="*/ 799 w 2091698"/>
                  <a:gd name="connsiteY6" fmla="*/ 426557 h 2075019"/>
                  <a:gd name="connsiteX0" fmla="*/ 807 w 2088911"/>
                  <a:gd name="connsiteY0" fmla="*/ 426557 h 2075019"/>
                  <a:gd name="connsiteX1" fmla="*/ 606171 w 2088911"/>
                  <a:gd name="connsiteY1" fmla="*/ 84030 h 2075019"/>
                  <a:gd name="connsiteX2" fmla="*/ 1878319 w 2088911"/>
                  <a:gd name="connsiteY2" fmla="*/ 756768 h 2075019"/>
                  <a:gd name="connsiteX3" fmla="*/ 1837195 w 2088911"/>
                  <a:gd name="connsiteY3" fmla="*/ 1361108 h 2075019"/>
                  <a:gd name="connsiteX4" fmla="*/ 543424 w 2088911"/>
                  <a:gd name="connsiteY4" fmla="*/ 2021508 h 2075019"/>
                  <a:gd name="connsiteX5" fmla="*/ 12005 w 2088911"/>
                  <a:gd name="connsiteY5" fmla="*/ 1657015 h 2075019"/>
                  <a:gd name="connsiteX6" fmla="*/ 807 w 2088911"/>
                  <a:gd name="connsiteY6" fmla="*/ 426557 h 2075019"/>
                  <a:gd name="connsiteX0" fmla="*/ 5976 w 2094080"/>
                  <a:gd name="connsiteY0" fmla="*/ 426557 h 2076013"/>
                  <a:gd name="connsiteX1" fmla="*/ 611340 w 2094080"/>
                  <a:gd name="connsiteY1" fmla="*/ 84030 h 2076013"/>
                  <a:gd name="connsiteX2" fmla="*/ 1883488 w 2094080"/>
                  <a:gd name="connsiteY2" fmla="*/ 756768 h 2076013"/>
                  <a:gd name="connsiteX3" fmla="*/ 1842364 w 2094080"/>
                  <a:gd name="connsiteY3" fmla="*/ 1361108 h 2076013"/>
                  <a:gd name="connsiteX4" fmla="*/ 548593 w 2094080"/>
                  <a:gd name="connsiteY4" fmla="*/ 2021508 h 2076013"/>
                  <a:gd name="connsiteX5" fmla="*/ 412 w 2094080"/>
                  <a:gd name="connsiteY5" fmla="*/ 1662602 h 2076013"/>
                  <a:gd name="connsiteX6" fmla="*/ 5976 w 2094080"/>
                  <a:gd name="connsiteY6" fmla="*/ 426557 h 2076013"/>
                  <a:gd name="connsiteX0" fmla="*/ 807 w 2088911"/>
                  <a:gd name="connsiteY0" fmla="*/ 426557 h 2076521"/>
                  <a:gd name="connsiteX1" fmla="*/ 606171 w 2088911"/>
                  <a:gd name="connsiteY1" fmla="*/ 84030 h 2076521"/>
                  <a:gd name="connsiteX2" fmla="*/ 1878319 w 2088911"/>
                  <a:gd name="connsiteY2" fmla="*/ 756768 h 2076521"/>
                  <a:gd name="connsiteX3" fmla="*/ 1837195 w 2088911"/>
                  <a:gd name="connsiteY3" fmla="*/ 1361108 h 2076521"/>
                  <a:gd name="connsiteX4" fmla="*/ 543424 w 2088911"/>
                  <a:gd name="connsiteY4" fmla="*/ 2021508 h 2076521"/>
                  <a:gd name="connsiteX5" fmla="*/ 831 w 2088911"/>
                  <a:gd name="connsiteY5" fmla="*/ 1665395 h 2076521"/>
                  <a:gd name="connsiteX6" fmla="*/ 807 w 2088911"/>
                  <a:gd name="connsiteY6" fmla="*/ 426557 h 2076521"/>
                  <a:gd name="connsiteX0" fmla="*/ 844 w 2088948"/>
                  <a:gd name="connsiteY0" fmla="*/ 418083 h 2068047"/>
                  <a:gd name="connsiteX1" fmla="*/ 592240 w 2088948"/>
                  <a:gd name="connsiteY1" fmla="*/ 86731 h 2068047"/>
                  <a:gd name="connsiteX2" fmla="*/ 1878356 w 2088948"/>
                  <a:gd name="connsiteY2" fmla="*/ 748294 h 2068047"/>
                  <a:gd name="connsiteX3" fmla="*/ 1837232 w 2088948"/>
                  <a:gd name="connsiteY3" fmla="*/ 1352634 h 2068047"/>
                  <a:gd name="connsiteX4" fmla="*/ 543461 w 2088948"/>
                  <a:gd name="connsiteY4" fmla="*/ 2013034 h 2068047"/>
                  <a:gd name="connsiteX5" fmla="*/ 868 w 2088948"/>
                  <a:gd name="connsiteY5" fmla="*/ 1656921 h 2068047"/>
                  <a:gd name="connsiteX6" fmla="*/ 844 w 2088948"/>
                  <a:gd name="connsiteY6" fmla="*/ 418083 h 2068047"/>
                  <a:gd name="connsiteX0" fmla="*/ 844 w 2084320"/>
                  <a:gd name="connsiteY0" fmla="*/ 418083 h 2068047"/>
                  <a:gd name="connsiteX1" fmla="*/ 592240 w 2084320"/>
                  <a:gd name="connsiteY1" fmla="*/ 86731 h 2068047"/>
                  <a:gd name="connsiteX2" fmla="*/ 1869976 w 2084320"/>
                  <a:gd name="connsiteY2" fmla="*/ 759469 h 2068047"/>
                  <a:gd name="connsiteX3" fmla="*/ 1837232 w 2084320"/>
                  <a:gd name="connsiteY3" fmla="*/ 1352634 h 2068047"/>
                  <a:gd name="connsiteX4" fmla="*/ 543461 w 2084320"/>
                  <a:gd name="connsiteY4" fmla="*/ 2013034 h 2068047"/>
                  <a:gd name="connsiteX5" fmla="*/ 868 w 2084320"/>
                  <a:gd name="connsiteY5" fmla="*/ 1656921 h 2068047"/>
                  <a:gd name="connsiteX6" fmla="*/ 844 w 2084320"/>
                  <a:gd name="connsiteY6" fmla="*/ 418083 h 2068047"/>
                  <a:gd name="connsiteX0" fmla="*/ 1104 w 2084580"/>
                  <a:gd name="connsiteY0" fmla="*/ 432975 h 2082939"/>
                  <a:gd name="connsiteX1" fmla="*/ 592500 w 2084580"/>
                  <a:gd name="connsiteY1" fmla="*/ 101623 h 2082939"/>
                  <a:gd name="connsiteX2" fmla="*/ 1870236 w 2084580"/>
                  <a:gd name="connsiteY2" fmla="*/ 774361 h 2082939"/>
                  <a:gd name="connsiteX3" fmla="*/ 1837492 w 2084580"/>
                  <a:gd name="connsiteY3" fmla="*/ 1367526 h 2082939"/>
                  <a:gd name="connsiteX4" fmla="*/ 543721 w 2084580"/>
                  <a:gd name="connsiteY4" fmla="*/ 2027926 h 2082939"/>
                  <a:gd name="connsiteX5" fmla="*/ 1128 w 2084580"/>
                  <a:gd name="connsiteY5" fmla="*/ 1671813 h 2082939"/>
                  <a:gd name="connsiteX6" fmla="*/ 1104 w 2084580"/>
                  <a:gd name="connsiteY6" fmla="*/ 432975 h 2082939"/>
                  <a:gd name="connsiteX0" fmla="*/ 1104 w 2084580"/>
                  <a:gd name="connsiteY0" fmla="*/ 432975 h 2088243"/>
                  <a:gd name="connsiteX1" fmla="*/ 592500 w 2084580"/>
                  <a:gd name="connsiteY1" fmla="*/ 101623 h 2088243"/>
                  <a:gd name="connsiteX2" fmla="*/ 1870236 w 2084580"/>
                  <a:gd name="connsiteY2" fmla="*/ 774361 h 2088243"/>
                  <a:gd name="connsiteX3" fmla="*/ 1837492 w 2084580"/>
                  <a:gd name="connsiteY3" fmla="*/ 1367526 h 2088243"/>
                  <a:gd name="connsiteX4" fmla="*/ 543721 w 2084580"/>
                  <a:gd name="connsiteY4" fmla="*/ 2027926 h 2088243"/>
                  <a:gd name="connsiteX5" fmla="*/ 1128 w 2084580"/>
                  <a:gd name="connsiteY5" fmla="*/ 1671813 h 2088243"/>
                  <a:gd name="connsiteX6" fmla="*/ 1104 w 2084580"/>
                  <a:gd name="connsiteY6" fmla="*/ 432975 h 2088243"/>
                  <a:gd name="connsiteX0" fmla="*/ 1104 w 2084580"/>
                  <a:gd name="connsiteY0" fmla="*/ 432975 h 2093156"/>
                  <a:gd name="connsiteX1" fmla="*/ 592500 w 2084580"/>
                  <a:gd name="connsiteY1" fmla="*/ 101623 h 2093156"/>
                  <a:gd name="connsiteX2" fmla="*/ 1870236 w 2084580"/>
                  <a:gd name="connsiteY2" fmla="*/ 774361 h 2093156"/>
                  <a:gd name="connsiteX3" fmla="*/ 1837492 w 2084580"/>
                  <a:gd name="connsiteY3" fmla="*/ 1367526 h 2093156"/>
                  <a:gd name="connsiteX4" fmla="*/ 543721 w 2084580"/>
                  <a:gd name="connsiteY4" fmla="*/ 2027926 h 2093156"/>
                  <a:gd name="connsiteX5" fmla="*/ 1128 w 2084580"/>
                  <a:gd name="connsiteY5" fmla="*/ 1671813 h 2093156"/>
                  <a:gd name="connsiteX6" fmla="*/ 1104 w 2084580"/>
                  <a:gd name="connsiteY6" fmla="*/ 432975 h 2093156"/>
                  <a:gd name="connsiteX0" fmla="*/ 1342 w 2084818"/>
                  <a:gd name="connsiteY0" fmla="*/ 432975 h 2096334"/>
                  <a:gd name="connsiteX1" fmla="*/ 592738 w 2084818"/>
                  <a:gd name="connsiteY1" fmla="*/ 101623 h 2096334"/>
                  <a:gd name="connsiteX2" fmla="*/ 1870474 w 2084818"/>
                  <a:gd name="connsiteY2" fmla="*/ 774361 h 2096334"/>
                  <a:gd name="connsiteX3" fmla="*/ 1837730 w 2084818"/>
                  <a:gd name="connsiteY3" fmla="*/ 1367526 h 2096334"/>
                  <a:gd name="connsiteX4" fmla="*/ 543959 w 2084818"/>
                  <a:gd name="connsiteY4" fmla="*/ 2027926 h 2096334"/>
                  <a:gd name="connsiteX5" fmla="*/ 1366 w 2084818"/>
                  <a:gd name="connsiteY5" fmla="*/ 1671813 h 2096334"/>
                  <a:gd name="connsiteX6" fmla="*/ 1342 w 2084818"/>
                  <a:gd name="connsiteY6" fmla="*/ 432975 h 2096334"/>
                  <a:gd name="connsiteX0" fmla="*/ 1342 w 2084818"/>
                  <a:gd name="connsiteY0" fmla="*/ 432975 h 2093674"/>
                  <a:gd name="connsiteX1" fmla="*/ 592738 w 2084818"/>
                  <a:gd name="connsiteY1" fmla="*/ 101623 h 2093674"/>
                  <a:gd name="connsiteX2" fmla="*/ 1870474 w 2084818"/>
                  <a:gd name="connsiteY2" fmla="*/ 774361 h 2093674"/>
                  <a:gd name="connsiteX3" fmla="*/ 1837730 w 2084818"/>
                  <a:gd name="connsiteY3" fmla="*/ 1367526 h 2093674"/>
                  <a:gd name="connsiteX4" fmla="*/ 543959 w 2084818"/>
                  <a:gd name="connsiteY4" fmla="*/ 2027926 h 2093674"/>
                  <a:gd name="connsiteX5" fmla="*/ 1366 w 2084818"/>
                  <a:gd name="connsiteY5" fmla="*/ 1671813 h 2093674"/>
                  <a:gd name="connsiteX6" fmla="*/ 1342 w 2084818"/>
                  <a:gd name="connsiteY6" fmla="*/ 432975 h 2093674"/>
                  <a:gd name="connsiteX0" fmla="*/ 1372 w 2084848"/>
                  <a:gd name="connsiteY0" fmla="*/ 432975 h 2084936"/>
                  <a:gd name="connsiteX1" fmla="*/ 592768 w 2084848"/>
                  <a:gd name="connsiteY1" fmla="*/ 101623 h 2084936"/>
                  <a:gd name="connsiteX2" fmla="*/ 1870504 w 2084848"/>
                  <a:gd name="connsiteY2" fmla="*/ 774361 h 2084936"/>
                  <a:gd name="connsiteX3" fmla="*/ 1837760 w 2084848"/>
                  <a:gd name="connsiteY3" fmla="*/ 1367526 h 2084936"/>
                  <a:gd name="connsiteX4" fmla="*/ 538402 w 2084848"/>
                  <a:gd name="connsiteY4" fmla="*/ 2016752 h 2084936"/>
                  <a:gd name="connsiteX5" fmla="*/ 1396 w 2084848"/>
                  <a:gd name="connsiteY5" fmla="*/ 1671813 h 2084936"/>
                  <a:gd name="connsiteX6" fmla="*/ 1372 w 2084848"/>
                  <a:gd name="connsiteY6" fmla="*/ 432975 h 2084936"/>
                  <a:gd name="connsiteX0" fmla="*/ 1316 w 2084792"/>
                  <a:gd name="connsiteY0" fmla="*/ 432975 h 2092350"/>
                  <a:gd name="connsiteX1" fmla="*/ 592712 w 2084792"/>
                  <a:gd name="connsiteY1" fmla="*/ 101623 h 2092350"/>
                  <a:gd name="connsiteX2" fmla="*/ 1870448 w 2084792"/>
                  <a:gd name="connsiteY2" fmla="*/ 774361 h 2092350"/>
                  <a:gd name="connsiteX3" fmla="*/ 1837704 w 2084792"/>
                  <a:gd name="connsiteY3" fmla="*/ 1367526 h 2092350"/>
                  <a:gd name="connsiteX4" fmla="*/ 538346 w 2084792"/>
                  <a:gd name="connsiteY4" fmla="*/ 2016752 h 2092350"/>
                  <a:gd name="connsiteX5" fmla="*/ 1340 w 2084792"/>
                  <a:gd name="connsiteY5" fmla="*/ 1671813 h 2092350"/>
                  <a:gd name="connsiteX6" fmla="*/ 1316 w 2084792"/>
                  <a:gd name="connsiteY6" fmla="*/ 432975 h 2092350"/>
                  <a:gd name="connsiteX0" fmla="*/ 1343 w 2084819"/>
                  <a:gd name="connsiteY0" fmla="*/ 432975 h 2092350"/>
                  <a:gd name="connsiteX1" fmla="*/ 592739 w 2084819"/>
                  <a:gd name="connsiteY1" fmla="*/ 101623 h 2092350"/>
                  <a:gd name="connsiteX2" fmla="*/ 1870475 w 2084819"/>
                  <a:gd name="connsiteY2" fmla="*/ 774361 h 2092350"/>
                  <a:gd name="connsiteX3" fmla="*/ 1837731 w 2084819"/>
                  <a:gd name="connsiteY3" fmla="*/ 1367526 h 2092350"/>
                  <a:gd name="connsiteX4" fmla="*/ 532786 w 2084819"/>
                  <a:gd name="connsiteY4" fmla="*/ 2016752 h 2092350"/>
                  <a:gd name="connsiteX5" fmla="*/ 1367 w 2084819"/>
                  <a:gd name="connsiteY5" fmla="*/ 1671813 h 2092350"/>
                  <a:gd name="connsiteX6" fmla="*/ 1343 w 2084819"/>
                  <a:gd name="connsiteY6" fmla="*/ 432975 h 2092350"/>
                  <a:gd name="connsiteX0" fmla="*/ 1343 w 2079834"/>
                  <a:gd name="connsiteY0" fmla="*/ 432975 h 2092350"/>
                  <a:gd name="connsiteX1" fmla="*/ 592739 w 2079834"/>
                  <a:gd name="connsiteY1" fmla="*/ 101623 h 2092350"/>
                  <a:gd name="connsiteX2" fmla="*/ 1870475 w 2079834"/>
                  <a:gd name="connsiteY2" fmla="*/ 774361 h 2092350"/>
                  <a:gd name="connsiteX3" fmla="*/ 1826556 w 2079834"/>
                  <a:gd name="connsiteY3" fmla="*/ 1361938 h 2092350"/>
                  <a:gd name="connsiteX4" fmla="*/ 532786 w 2079834"/>
                  <a:gd name="connsiteY4" fmla="*/ 2016752 h 2092350"/>
                  <a:gd name="connsiteX5" fmla="*/ 1367 w 2079834"/>
                  <a:gd name="connsiteY5" fmla="*/ 1671813 h 2092350"/>
                  <a:gd name="connsiteX6" fmla="*/ 1343 w 2079834"/>
                  <a:gd name="connsiteY6" fmla="*/ 432975 h 2092350"/>
                  <a:gd name="connsiteX0" fmla="*/ 1343 w 2076193"/>
                  <a:gd name="connsiteY0" fmla="*/ 432975 h 2092350"/>
                  <a:gd name="connsiteX1" fmla="*/ 592739 w 2076193"/>
                  <a:gd name="connsiteY1" fmla="*/ 101623 h 2092350"/>
                  <a:gd name="connsiteX2" fmla="*/ 1870475 w 2076193"/>
                  <a:gd name="connsiteY2" fmla="*/ 774361 h 2092350"/>
                  <a:gd name="connsiteX3" fmla="*/ 1818174 w 2076193"/>
                  <a:gd name="connsiteY3" fmla="*/ 1353557 h 2092350"/>
                  <a:gd name="connsiteX4" fmla="*/ 532786 w 2076193"/>
                  <a:gd name="connsiteY4" fmla="*/ 2016752 h 2092350"/>
                  <a:gd name="connsiteX5" fmla="*/ 1367 w 2076193"/>
                  <a:gd name="connsiteY5" fmla="*/ 1671813 h 2092350"/>
                  <a:gd name="connsiteX6" fmla="*/ 1343 w 2076193"/>
                  <a:gd name="connsiteY6" fmla="*/ 432975 h 2092350"/>
                  <a:gd name="connsiteX0" fmla="*/ 1343 w 2092231"/>
                  <a:gd name="connsiteY0" fmla="*/ 432975 h 2092350"/>
                  <a:gd name="connsiteX1" fmla="*/ 592739 w 2092231"/>
                  <a:gd name="connsiteY1" fmla="*/ 101623 h 2092350"/>
                  <a:gd name="connsiteX2" fmla="*/ 1870475 w 2092231"/>
                  <a:gd name="connsiteY2" fmla="*/ 774361 h 2092350"/>
                  <a:gd name="connsiteX3" fmla="*/ 1818174 w 2092231"/>
                  <a:gd name="connsiteY3" fmla="*/ 1353557 h 2092350"/>
                  <a:gd name="connsiteX4" fmla="*/ 532786 w 2092231"/>
                  <a:gd name="connsiteY4" fmla="*/ 2016752 h 2092350"/>
                  <a:gd name="connsiteX5" fmla="*/ 1367 w 2092231"/>
                  <a:gd name="connsiteY5" fmla="*/ 1671813 h 2092350"/>
                  <a:gd name="connsiteX6" fmla="*/ 1343 w 2092231"/>
                  <a:gd name="connsiteY6" fmla="*/ 432975 h 2092350"/>
                  <a:gd name="connsiteX0" fmla="*/ 1343 w 2102448"/>
                  <a:gd name="connsiteY0" fmla="*/ 432975 h 2092350"/>
                  <a:gd name="connsiteX1" fmla="*/ 592739 w 2102448"/>
                  <a:gd name="connsiteY1" fmla="*/ 101623 h 2092350"/>
                  <a:gd name="connsiteX2" fmla="*/ 1870475 w 2102448"/>
                  <a:gd name="connsiteY2" fmla="*/ 774361 h 2092350"/>
                  <a:gd name="connsiteX3" fmla="*/ 1818174 w 2102448"/>
                  <a:gd name="connsiteY3" fmla="*/ 1353557 h 2092350"/>
                  <a:gd name="connsiteX4" fmla="*/ 532786 w 2102448"/>
                  <a:gd name="connsiteY4" fmla="*/ 2016752 h 2092350"/>
                  <a:gd name="connsiteX5" fmla="*/ 1367 w 2102448"/>
                  <a:gd name="connsiteY5" fmla="*/ 1671813 h 2092350"/>
                  <a:gd name="connsiteX6" fmla="*/ 1343 w 2102448"/>
                  <a:gd name="connsiteY6" fmla="*/ 432975 h 2092350"/>
                  <a:gd name="connsiteX0" fmla="*/ 1343 w 2098692"/>
                  <a:gd name="connsiteY0" fmla="*/ 432975 h 2092350"/>
                  <a:gd name="connsiteX1" fmla="*/ 592739 w 2098692"/>
                  <a:gd name="connsiteY1" fmla="*/ 101623 h 2092350"/>
                  <a:gd name="connsiteX2" fmla="*/ 1870475 w 2098692"/>
                  <a:gd name="connsiteY2" fmla="*/ 774361 h 2092350"/>
                  <a:gd name="connsiteX3" fmla="*/ 1818174 w 2098692"/>
                  <a:gd name="connsiteY3" fmla="*/ 1353557 h 2092350"/>
                  <a:gd name="connsiteX4" fmla="*/ 532786 w 2098692"/>
                  <a:gd name="connsiteY4" fmla="*/ 2016752 h 2092350"/>
                  <a:gd name="connsiteX5" fmla="*/ 1367 w 2098692"/>
                  <a:gd name="connsiteY5" fmla="*/ 1671813 h 2092350"/>
                  <a:gd name="connsiteX6" fmla="*/ 1343 w 2098692"/>
                  <a:gd name="connsiteY6" fmla="*/ 432975 h 2092350"/>
                  <a:gd name="connsiteX0" fmla="*/ 1343 w 2098692"/>
                  <a:gd name="connsiteY0" fmla="*/ 432975 h 2092350"/>
                  <a:gd name="connsiteX1" fmla="*/ 592739 w 2098692"/>
                  <a:gd name="connsiteY1" fmla="*/ 101623 h 2092350"/>
                  <a:gd name="connsiteX2" fmla="*/ 1870475 w 2098692"/>
                  <a:gd name="connsiteY2" fmla="*/ 774361 h 2092350"/>
                  <a:gd name="connsiteX3" fmla="*/ 1818174 w 2098692"/>
                  <a:gd name="connsiteY3" fmla="*/ 1353557 h 2092350"/>
                  <a:gd name="connsiteX4" fmla="*/ 532786 w 2098692"/>
                  <a:gd name="connsiteY4" fmla="*/ 2016752 h 2092350"/>
                  <a:gd name="connsiteX5" fmla="*/ 1367 w 2098692"/>
                  <a:gd name="connsiteY5" fmla="*/ 1671813 h 2092350"/>
                  <a:gd name="connsiteX6" fmla="*/ 1343 w 2098692"/>
                  <a:gd name="connsiteY6" fmla="*/ 432975 h 2092350"/>
                  <a:gd name="connsiteX0" fmla="*/ 1084 w 2104021"/>
                  <a:gd name="connsiteY0" fmla="*/ 431015 h 2093185"/>
                  <a:gd name="connsiteX1" fmla="*/ 598068 w 2104021"/>
                  <a:gd name="connsiteY1" fmla="*/ 102458 h 2093185"/>
                  <a:gd name="connsiteX2" fmla="*/ 1875804 w 2104021"/>
                  <a:gd name="connsiteY2" fmla="*/ 775196 h 2093185"/>
                  <a:gd name="connsiteX3" fmla="*/ 1823503 w 2104021"/>
                  <a:gd name="connsiteY3" fmla="*/ 1354392 h 2093185"/>
                  <a:gd name="connsiteX4" fmla="*/ 538115 w 2104021"/>
                  <a:gd name="connsiteY4" fmla="*/ 2017587 h 2093185"/>
                  <a:gd name="connsiteX5" fmla="*/ 6696 w 2104021"/>
                  <a:gd name="connsiteY5" fmla="*/ 1672648 h 2093185"/>
                  <a:gd name="connsiteX6" fmla="*/ 1084 w 2104021"/>
                  <a:gd name="connsiteY6" fmla="*/ 431015 h 2093185"/>
                  <a:gd name="connsiteX0" fmla="*/ 1084 w 2104021"/>
                  <a:gd name="connsiteY0" fmla="*/ 427125 h 2089295"/>
                  <a:gd name="connsiteX1" fmla="*/ 598068 w 2104021"/>
                  <a:gd name="connsiteY1" fmla="*/ 104155 h 2089295"/>
                  <a:gd name="connsiteX2" fmla="*/ 1875804 w 2104021"/>
                  <a:gd name="connsiteY2" fmla="*/ 771306 h 2089295"/>
                  <a:gd name="connsiteX3" fmla="*/ 1823503 w 2104021"/>
                  <a:gd name="connsiteY3" fmla="*/ 1350502 h 2089295"/>
                  <a:gd name="connsiteX4" fmla="*/ 538115 w 2104021"/>
                  <a:gd name="connsiteY4" fmla="*/ 2013697 h 2089295"/>
                  <a:gd name="connsiteX5" fmla="*/ 6696 w 2104021"/>
                  <a:gd name="connsiteY5" fmla="*/ 1668758 h 2089295"/>
                  <a:gd name="connsiteX6" fmla="*/ 1084 w 2104021"/>
                  <a:gd name="connsiteY6" fmla="*/ 427125 h 2089295"/>
                  <a:gd name="connsiteX0" fmla="*/ 1084 w 2104021"/>
                  <a:gd name="connsiteY0" fmla="*/ 427125 h 2089295"/>
                  <a:gd name="connsiteX1" fmla="*/ 598068 w 2104021"/>
                  <a:gd name="connsiteY1" fmla="*/ 104155 h 2089295"/>
                  <a:gd name="connsiteX2" fmla="*/ 1875804 w 2104021"/>
                  <a:gd name="connsiteY2" fmla="*/ 771306 h 2089295"/>
                  <a:gd name="connsiteX3" fmla="*/ 1823503 w 2104021"/>
                  <a:gd name="connsiteY3" fmla="*/ 1350502 h 2089295"/>
                  <a:gd name="connsiteX4" fmla="*/ 538115 w 2104021"/>
                  <a:gd name="connsiteY4" fmla="*/ 2013697 h 2089295"/>
                  <a:gd name="connsiteX5" fmla="*/ 9491 w 2104021"/>
                  <a:gd name="connsiteY5" fmla="*/ 1668758 h 2089295"/>
                  <a:gd name="connsiteX6" fmla="*/ 1084 w 2104021"/>
                  <a:gd name="connsiteY6" fmla="*/ 427125 h 2089295"/>
                  <a:gd name="connsiteX0" fmla="*/ 1084 w 2104021"/>
                  <a:gd name="connsiteY0" fmla="*/ 427125 h 2084986"/>
                  <a:gd name="connsiteX1" fmla="*/ 598068 w 2104021"/>
                  <a:gd name="connsiteY1" fmla="*/ 104155 h 2084986"/>
                  <a:gd name="connsiteX2" fmla="*/ 1875804 w 2104021"/>
                  <a:gd name="connsiteY2" fmla="*/ 771306 h 2084986"/>
                  <a:gd name="connsiteX3" fmla="*/ 1823503 w 2104021"/>
                  <a:gd name="connsiteY3" fmla="*/ 1350502 h 2084986"/>
                  <a:gd name="connsiteX4" fmla="*/ 535321 w 2104021"/>
                  <a:gd name="connsiteY4" fmla="*/ 2008110 h 2084986"/>
                  <a:gd name="connsiteX5" fmla="*/ 9491 w 2104021"/>
                  <a:gd name="connsiteY5" fmla="*/ 1668758 h 2084986"/>
                  <a:gd name="connsiteX6" fmla="*/ 1084 w 2104021"/>
                  <a:gd name="connsiteY6" fmla="*/ 427125 h 2084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4021" h="2084986">
                    <a:moveTo>
                      <a:pt x="1084" y="427125"/>
                    </a:moveTo>
                    <a:cubicBezTo>
                      <a:pt x="-19849" y="-63350"/>
                      <a:pt x="265164" y="-71008"/>
                      <a:pt x="598068" y="104155"/>
                    </a:cubicBezTo>
                    <a:lnTo>
                      <a:pt x="1875804" y="771306"/>
                    </a:lnTo>
                    <a:cubicBezTo>
                      <a:pt x="2227446" y="966559"/>
                      <a:pt x="2143314" y="1200704"/>
                      <a:pt x="1823503" y="1350502"/>
                    </a:cubicBezTo>
                    <a:lnTo>
                      <a:pt x="535321" y="2008110"/>
                    </a:lnTo>
                    <a:cubicBezTo>
                      <a:pt x="222612" y="2169243"/>
                      <a:pt x="-12264" y="2086716"/>
                      <a:pt x="9491" y="1668758"/>
                    </a:cubicBezTo>
                    <a:cubicBezTo>
                      <a:pt x="6872" y="1260444"/>
                      <a:pt x="3703" y="835439"/>
                      <a:pt x="1084" y="427125"/>
                    </a:cubicBezTo>
                    <a:close/>
                  </a:path>
                </a:pathLst>
              </a:custGeom>
              <a:grpFill/>
              <a:ln w="41275">
                <a:gradFill flip="none" rotWithShape="1">
                  <a:gsLst>
                    <a:gs pos="17000">
                      <a:schemeClr val="tx2">
                        <a:alpha val="0"/>
                      </a:schemeClr>
                    </a:gs>
                    <a:gs pos="49000">
                      <a:schemeClr val="tx2">
                        <a:alpha val="0"/>
                      </a:schemeClr>
                    </a:gs>
                    <a:gs pos="100000">
                      <a:schemeClr val="tx2"/>
                    </a:gs>
                  </a:gsLst>
                  <a:path path="circle">
                    <a:fillToRect l="50000" t="50000" r="50000" b="50000"/>
                  </a:path>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sp>
          <p:nvSpPr>
            <p:cNvPr id="35" name="TextBox 34">
              <a:extLst>
                <a:ext uri="{FF2B5EF4-FFF2-40B4-BE49-F238E27FC236}">
                  <a16:creationId xmlns:a16="http://schemas.microsoft.com/office/drawing/2014/main" id="{3A04A3E2-40C8-4109-8CA9-3D3F4C0E564C}"/>
                </a:ext>
              </a:extLst>
            </p:cNvPr>
            <p:cNvSpPr txBox="1"/>
            <p:nvPr/>
          </p:nvSpPr>
          <p:spPr>
            <a:xfrm>
              <a:off x="1414480" y="4215486"/>
              <a:ext cx="1586551" cy="475562"/>
            </a:xfrm>
            <a:prstGeom prst="rect">
              <a:avLst/>
            </a:prstGeom>
            <a:grpFill/>
          </p:spPr>
          <p:txBody>
            <a:bodyPr wrap="square" rtlCol="0">
              <a:spAutoFit/>
            </a:bodyPr>
            <a:lstStyle/>
            <a:p>
              <a:pPr algn="ctr"/>
              <a:r>
                <a:rPr lang="en-US" sz="2400" b="1" dirty="0">
                  <a:solidFill>
                    <a:schemeClr val="bg2"/>
                  </a:solidFill>
                </a:rPr>
                <a:t>Survival </a:t>
              </a:r>
            </a:p>
          </p:txBody>
        </p:sp>
      </p:grpSp>
      <p:grpSp>
        <p:nvGrpSpPr>
          <p:cNvPr id="39" name="Group 13">
            <a:extLst>
              <a:ext uri="{FF2B5EF4-FFF2-40B4-BE49-F238E27FC236}">
                <a16:creationId xmlns:a16="http://schemas.microsoft.com/office/drawing/2014/main" id="{EDF8904F-74CE-4776-9049-704FBC6E5FED}"/>
              </a:ext>
            </a:extLst>
          </p:cNvPr>
          <p:cNvGrpSpPr/>
          <p:nvPr/>
        </p:nvGrpSpPr>
        <p:grpSpPr>
          <a:xfrm>
            <a:off x="5900940" y="2094964"/>
            <a:ext cx="3057119" cy="2531349"/>
            <a:chOff x="1170984" y="3166835"/>
            <a:chExt cx="2600962" cy="2607549"/>
          </a:xfrm>
          <a:solidFill>
            <a:schemeClr val="bg1">
              <a:lumMod val="50000"/>
            </a:schemeClr>
          </a:solidFill>
        </p:grpSpPr>
        <p:grpSp>
          <p:nvGrpSpPr>
            <p:cNvPr id="40" name="Group 10">
              <a:extLst>
                <a:ext uri="{FF2B5EF4-FFF2-40B4-BE49-F238E27FC236}">
                  <a16:creationId xmlns:a16="http://schemas.microsoft.com/office/drawing/2014/main" id="{21C15E8C-2F54-4774-B36F-1F299D48CE36}"/>
                </a:ext>
              </a:extLst>
            </p:cNvPr>
            <p:cNvGrpSpPr/>
            <p:nvPr/>
          </p:nvGrpSpPr>
          <p:grpSpPr>
            <a:xfrm>
              <a:off x="1170984" y="3166835"/>
              <a:ext cx="2600962" cy="2607549"/>
              <a:chOff x="2125758" y="3163723"/>
              <a:chExt cx="2600962" cy="2607549"/>
            </a:xfrm>
            <a:grpFill/>
          </p:grpSpPr>
          <p:sp>
            <p:nvSpPr>
              <p:cNvPr id="42" name="Rectangle 4">
                <a:extLst>
                  <a:ext uri="{FF2B5EF4-FFF2-40B4-BE49-F238E27FC236}">
                    <a16:creationId xmlns:a16="http://schemas.microsoft.com/office/drawing/2014/main" id="{42677A1C-226A-4758-BB0C-801D97F1726B}"/>
                  </a:ext>
                </a:extLst>
              </p:cNvPr>
              <p:cNvSpPr/>
              <p:nvPr/>
            </p:nvSpPr>
            <p:spPr>
              <a:xfrm>
                <a:off x="2125758" y="3163723"/>
                <a:ext cx="2600962" cy="2607549"/>
              </a:xfrm>
              <a:custGeom>
                <a:avLst/>
                <a:gdLst>
                  <a:gd name="connsiteX0" fmla="*/ 0 w 2000132"/>
                  <a:gd name="connsiteY0" fmla="*/ 0 h 2000132"/>
                  <a:gd name="connsiteX1" fmla="*/ 2000132 w 2000132"/>
                  <a:gd name="connsiteY1" fmla="*/ 0 h 2000132"/>
                  <a:gd name="connsiteX2" fmla="*/ 2000132 w 2000132"/>
                  <a:gd name="connsiteY2" fmla="*/ 2000132 h 2000132"/>
                  <a:gd name="connsiteX3" fmla="*/ 0 w 2000132"/>
                  <a:gd name="connsiteY3" fmla="*/ 2000132 h 2000132"/>
                  <a:gd name="connsiteX4" fmla="*/ 0 w 2000132"/>
                  <a:gd name="connsiteY4" fmla="*/ 0 h 2000132"/>
                  <a:gd name="connsiteX0" fmla="*/ 2568 w 2002700"/>
                  <a:gd name="connsiteY0" fmla="*/ 0 h 2000132"/>
                  <a:gd name="connsiteX1" fmla="*/ 2002700 w 2002700"/>
                  <a:gd name="connsiteY1" fmla="*/ 0 h 2000132"/>
                  <a:gd name="connsiteX2" fmla="*/ 2002700 w 2002700"/>
                  <a:gd name="connsiteY2" fmla="*/ 2000132 h 2000132"/>
                  <a:gd name="connsiteX3" fmla="*/ 2568 w 2002700"/>
                  <a:gd name="connsiteY3" fmla="*/ 2000132 h 2000132"/>
                  <a:gd name="connsiteX4" fmla="*/ 0 w 2002700"/>
                  <a:gd name="connsiteY4" fmla="*/ 391644 h 2000132"/>
                  <a:gd name="connsiteX5" fmla="*/ 2568 w 2002700"/>
                  <a:gd name="connsiteY5" fmla="*/ 0 h 2000132"/>
                  <a:gd name="connsiteX0" fmla="*/ 2568 w 2002700"/>
                  <a:gd name="connsiteY0" fmla="*/ 2661 h 2002793"/>
                  <a:gd name="connsiteX1" fmla="*/ 645885 w 2002700"/>
                  <a:gd name="connsiteY1" fmla="*/ 0 h 2002793"/>
                  <a:gd name="connsiteX2" fmla="*/ 2002700 w 2002700"/>
                  <a:gd name="connsiteY2" fmla="*/ 2661 h 2002793"/>
                  <a:gd name="connsiteX3" fmla="*/ 2002700 w 2002700"/>
                  <a:gd name="connsiteY3" fmla="*/ 2002793 h 2002793"/>
                  <a:gd name="connsiteX4" fmla="*/ 2568 w 2002700"/>
                  <a:gd name="connsiteY4" fmla="*/ 2002793 h 2002793"/>
                  <a:gd name="connsiteX5" fmla="*/ 0 w 2002700"/>
                  <a:gd name="connsiteY5" fmla="*/ 394305 h 2002793"/>
                  <a:gd name="connsiteX6" fmla="*/ 2568 w 2002700"/>
                  <a:gd name="connsiteY6" fmla="*/ 2661 h 2002793"/>
                  <a:gd name="connsiteX0" fmla="*/ 0 w 2002700"/>
                  <a:gd name="connsiteY0" fmla="*/ 394305 h 2002793"/>
                  <a:gd name="connsiteX1" fmla="*/ 645885 w 2002700"/>
                  <a:gd name="connsiteY1" fmla="*/ 0 h 2002793"/>
                  <a:gd name="connsiteX2" fmla="*/ 2002700 w 2002700"/>
                  <a:gd name="connsiteY2" fmla="*/ 2661 h 2002793"/>
                  <a:gd name="connsiteX3" fmla="*/ 2002700 w 2002700"/>
                  <a:gd name="connsiteY3" fmla="*/ 2002793 h 2002793"/>
                  <a:gd name="connsiteX4" fmla="*/ 2568 w 2002700"/>
                  <a:gd name="connsiteY4" fmla="*/ 2002793 h 2002793"/>
                  <a:gd name="connsiteX5" fmla="*/ 0 w 2002700"/>
                  <a:gd name="connsiteY5" fmla="*/ 394305 h 2002793"/>
                  <a:gd name="connsiteX0" fmla="*/ 0 w 2002700"/>
                  <a:gd name="connsiteY0" fmla="*/ 394305 h 2002793"/>
                  <a:gd name="connsiteX1" fmla="*/ 645885 w 2002700"/>
                  <a:gd name="connsiteY1" fmla="*/ 0 h 2002793"/>
                  <a:gd name="connsiteX2" fmla="*/ 2002700 w 2002700"/>
                  <a:gd name="connsiteY2" fmla="*/ 2661 h 2002793"/>
                  <a:gd name="connsiteX3" fmla="*/ 2002700 w 2002700"/>
                  <a:gd name="connsiteY3" fmla="*/ 2002793 h 2002793"/>
                  <a:gd name="connsiteX4" fmla="*/ 2568 w 2002700"/>
                  <a:gd name="connsiteY4" fmla="*/ 2002793 h 2002793"/>
                  <a:gd name="connsiteX5" fmla="*/ 0 w 2002700"/>
                  <a:gd name="connsiteY5" fmla="*/ 394305 h 2002793"/>
                  <a:gd name="connsiteX0" fmla="*/ 0 w 2002700"/>
                  <a:gd name="connsiteY0" fmla="*/ 416636 h 2025124"/>
                  <a:gd name="connsiteX1" fmla="*/ 645885 w 2002700"/>
                  <a:gd name="connsiteY1" fmla="*/ 22331 h 2025124"/>
                  <a:gd name="connsiteX2" fmla="*/ 2002700 w 2002700"/>
                  <a:gd name="connsiteY2" fmla="*/ 24992 h 2025124"/>
                  <a:gd name="connsiteX3" fmla="*/ 2002700 w 2002700"/>
                  <a:gd name="connsiteY3" fmla="*/ 2025124 h 2025124"/>
                  <a:gd name="connsiteX4" fmla="*/ 2568 w 2002700"/>
                  <a:gd name="connsiteY4" fmla="*/ 2025124 h 2025124"/>
                  <a:gd name="connsiteX5" fmla="*/ 0 w 2002700"/>
                  <a:gd name="connsiteY5" fmla="*/ 416636 h 2025124"/>
                  <a:gd name="connsiteX0" fmla="*/ 0 w 2002700"/>
                  <a:gd name="connsiteY0" fmla="*/ 416636 h 2025124"/>
                  <a:gd name="connsiteX1" fmla="*/ 645885 w 2002700"/>
                  <a:gd name="connsiteY1" fmla="*/ 22331 h 2025124"/>
                  <a:gd name="connsiteX2" fmla="*/ 1777728 w 2002700"/>
                  <a:gd name="connsiteY2" fmla="*/ 697488 h 2025124"/>
                  <a:gd name="connsiteX3" fmla="*/ 2002700 w 2002700"/>
                  <a:gd name="connsiteY3" fmla="*/ 2025124 h 2025124"/>
                  <a:gd name="connsiteX4" fmla="*/ 2568 w 2002700"/>
                  <a:gd name="connsiteY4" fmla="*/ 2025124 h 2025124"/>
                  <a:gd name="connsiteX5" fmla="*/ 0 w 2002700"/>
                  <a:gd name="connsiteY5" fmla="*/ 416636 h 2025124"/>
                  <a:gd name="connsiteX0" fmla="*/ 0 w 2002700"/>
                  <a:gd name="connsiteY0" fmla="*/ 377632 h 1986120"/>
                  <a:gd name="connsiteX1" fmla="*/ 561219 w 2002700"/>
                  <a:gd name="connsiteY1" fmla="*/ 26870 h 1986120"/>
                  <a:gd name="connsiteX2" fmla="*/ 1777728 w 2002700"/>
                  <a:gd name="connsiteY2" fmla="*/ 658484 h 1986120"/>
                  <a:gd name="connsiteX3" fmla="*/ 2002700 w 2002700"/>
                  <a:gd name="connsiteY3" fmla="*/ 1986120 h 1986120"/>
                  <a:gd name="connsiteX4" fmla="*/ 2568 w 2002700"/>
                  <a:gd name="connsiteY4" fmla="*/ 1986120 h 1986120"/>
                  <a:gd name="connsiteX5" fmla="*/ 0 w 2002700"/>
                  <a:gd name="connsiteY5" fmla="*/ 377632 h 1986120"/>
                  <a:gd name="connsiteX0" fmla="*/ 0 w 2002700"/>
                  <a:gd name="connsiteY0" fmla="*/ 389437 h 1997925"/>
                  <a:gd name="connsiteX1" fmla="*/ 561219 w 2002700"/>
                  <a:gd name="connsiteY1" fmla="*/ 38675 h 1997925"/>
                  <a:gd name="connsiteX2" fmla="*/ 1777728 w 2002700"/>
                  <a:gd name="connsiteY2" fmla="*/ 670289 h 1997925"/>
                  <a:gd name="connsiteX3" fmla="*/ 2002700 w 2002700"/>
                  <a:gd name="connsiteY3" fmla="*/ 1997925 h 1997925"/>
                  <a:gd name="connsiteX4" fmla="*/ 2568 w 2002700"/>
                  <a:gd name="connsiteY4" fmla="*/ 1997925 h 1997925"/>
                  <a:gd name="connsiteX5" fmla="*/ 0 w 2002700"/>
                  <a:gd name="connsiteY5" fmla="*/ 389437 h 1997925"/>
                  <a:gd name="connsiteX0" fmla="*/ 0 w 2002700"/>
                  <a:gd name="connsiteY0" fmla="*/ 392439 h 2000927"/>
                  <a:gd name="connsiteX1" fmla="*/ 561219 w 2002700"/>
                  <a:gd name="connsiteY1" fmla="*/ 41677 h 2000927"/>
                  <a:gd name="connsiteX2" fmla="*/ 1777728 w 2002700"/>
                  <a:gd name="connsiteY2" fmla="*/ 673291 h 2000927"/>
                  <a:gd name="connsiteX3" fmla="*/ 2002700 w 2002700"/>
                  <a:gd name="connsiteY3" fmla="*/ 2000927 h 2000927"/>
                  <a:gd name="connsiteX4" fmla="*/ 2568 w 2002700"/>
                  <a:gd name="connsiteY4" fmla="*/ 2000927 h 2000927"/>
                  <a:gd name="connsiteX5" fmla="*/ 0 w 2002700"/>
                  <a:gd name="connsiteY5" fmla="*/ 392439 h 2000927"/>
                  <a:gd name="connsiteX0" fmla="*/ 0 w 1792243"/>
                  <a:gd name="connsiteY0" fmla="*/ 392439 h 2000927"/>
                  <a:gd name="connsiteX1" fmla="*/ 561219 w 1792243"/>
                  <a:gd name="connsiteY1" fmla="*/ 41677 h 2000927"/>
                  <a:gd name="connsiteX2" fmla="*/ 1777728 w 1792243"/>
                  <a:gd name="connsiteY2" fmla="*/ 673291 h 2000927"/>
                  <a:gd name="connsiteX3" fmla="*/ 1792243 w 1792243"/>
                  <a:gd name="connsiteY3" fmla="*/ 1318755 h 2000927"/>
                  <a:gd name="connsiteX4" fmla="*/ 2568 w 1792243"/>
                  <a:gd name="connsiteY4" fmla="*/ 2000927 h 2000927"/>
                  <a:gd name="connsiteX5" fmla="*/ 0 w 1792243"/>
                  <a:gd name="connsiteY5" fmla="*/ 392439 h 2000927"/>
                  <a:gd name="connsiteX0" fmla="*/ 0 w 1907883"/>
                  <a:gd name="connsiteY0" fmla="*/ 392439 h 2000927"/>
                  <a:gd name="connsiteX1" fmla="*/ 561219 w 1907883"/>
                  <a:gd name="connsiteY1" fmla="*/ 41677 h 2000927"/>
                  <a:gd name="connsiteX2" fmla="*/ 1777728 w 1907883"/>
                  <a:gd name="connsiteY2" fmla="*/ 673291 h 2000927"/>
                  <a:gd name="connsiteX3" fmla="*/ 1792243 w 1907883"/>
                  <a:gd name="connsiteY3" fmla="*/ 1318755 h 2000927"/>
                  <a:gd name="connsiteX4" fmla="*/ 2568 w 1907883"/>
                  <a:gd name="connsiteY4" fmla="*/ 2000927 h 2000927"/>
                  <a:gd name="connsiteX5" fmla="*/ 0 w 1907883"/>
                  <a:gd name="connsiteY5" fmla="*/ 392439 h 2000927"/>
                  <a:gd name="connsiteX0" fmla="*/ 0 w 1923466"/>
                  <a:gd name="connsiteY0" fmla="*/ 392439 h 2000927"/>
                  <a:gd name="connsiteX1" fmla="*/ 561219 w 1923466"/>
                  <a:gd name="connsiteY1" fmla="*/ 41677 h 2000927"/>
                  <a:gd name="connsiteX2" fmla="*/ 1833367 w 1923466"/>
                  <a:gd name="connsiteY2" fmla="*/ 714415 h 2000927"/>
                  <a:gd name="connsiteX3" fmla="*/ 1792243 w 1923466"/>
                  <a:gd name="connsiteY3" fmla="*/ 1318755 h 2000927"/>
                  <a:gd name="connsiteX4" fmla="*/ 2568 w 1923466"/>
                  <a:gd name="connsiteY4" fmla="*/ 2000927 h 2000927"/>
                  <a:gd name="connsiteX5" fmla="*/ 0 w 1923466"/>
                  <a:gd name="connsiteY5" fmla="*/ 392439 h 2000927"/>
                  <a:gd name="connsiteX0" fmla="*/ 0 w 2002971"/>
                  <a:gd name="connsiteY0" fmla="*/ 392439 h 2000927"/>
                  <a:gd name="connsiteX1" fmla="*/ 561219 w 2002971"/>
                  <a:gd name="connsiteY1" fmla="*/ 41677 h 2000927"/>
                  <a:gd name="connsiteX2" fmla="*/ 1833367 w 2002971"/>
                  <a:gd name="connsiteY2" fmla="*/ 714415 h 2000927"/>
                  <a:gd name="connsiteX3" fmla="*/ 1792243 w 2002971"/>
                  <a:gd name="connsiteY3" fmla="*/ 1318755 h 2000927"/>
                  <a:gd name="connsiteX4" fmla="*/ 2568 w 2002971"/>
                  <a:gd name="connsiteY4" fmla="*/ 2000927 h 2000927"/>
                  <a:gd name="connsiteX5" fmla="*/ 0 w 2002971"/>
                  <a:gd name="connsiteY5" fmla="*/ 392439 h 2000927"/>
                  <a:gd name="connsiteX0" fmla="*/ 0 w 2005841"/>
                  <a:gd name="connsiteY0" fmla="*/ 392439 h 2000927"/>
                  <a:gd name="connsiteX1" fmla="*/ 561219 w 2005841"/>
                  <a:gd name="connsiteY1" fmla="*/ 41677 h 2000927"/>
                  <a:gd name="connsiteX2" fmla="*/ 1833367 w 2005841"/>
                  <a:gd name="connsiteY2" fmla="*/ 714415 h 2000927"/>
                  <a:gd name="connsiteX3" fmla="*/ 1792243 w 2005841"/>
                  <a:gd name="connsiteY3" fmla="*/ 1318755 h 2000927"/>
                  <a:gd name="connsiteX4" fmla="*/ 2568 w 2005841"/>
                  <a:gd name="connsiteY4" fmla="*/ 2000927 h 2000927"/>
                  <a:gd name="connsiteX5" fmla="*/ 0 w 2005841"/>
                  <a:gd name="connsiteY5" fmla="*/ 392439 h 2000927"/>
                  <a:gd name="connsiteX0" fmla="*/ 0 w 2010656"/>
                  <a:gd name="connsiteY0" fmla="*/ 392439 h 2000927"/>
                  <a:gd name="connsiteX1" fmla="*/ 561219 w 2010656"/>
                  <a:gd name="connsiteY1" fmla="*/ 41677 h 2000927"/>
                  <a:gd name="connsiteX2" fmla="*/ 1833367 w 2010656"/>
                  <a:gd name="connsiteY2" fmla="*/ 714415 h 2000927"/>
                  <a:gd name="connsiteX3" fmla="*/ 1792243 w 2010656"/>
                  <a:gd name="connsiteY3" fmla="*/ 1318755 h 2000927"/>
                  <a:gd name="connsiteX4" fmla="*/ 2568 w 2010656"/>
                  <a:gd name="connsiteY4" fmla="*/ 2000927 h 2000927"/>
                  <a:gd name="connsiteX5" fmla="*/ 0 w 2010656"/>
                  <a:gd name="connsiteY5" fmla="*/ 392439 h 2000927"/>
                  <a:gd name="connsiteX0" fmla="*/ 0 w 2015507"/>
                  <a:gd name="connsiteY0" fmla="*/ 392439 h 2000927"/>
                  <a:gd name="connsiteX1" fmla="*/ 561219 w 2015507"/>
                  <a:gd name="connsiteY1" fmla="*/ 41677 h 2000927"/>
                  <a:gd name="connsiteX2" fmla="*/ 1833367 w 2015507"/>
                  <a:gd name="connsiteY2" fmla="*/ 714415 h 2000927"/>
                  <a:gd name="connsiteX3" fmla="*/ 1792243 w 2015507"/>
                  <a:gd name="connsiteY3" fmla="*/ 1318755 h 2000927"/>
                  <a:gd name="connsiteX4" fmla="*/ 2568 w 2015507"/>
                  <a:gd name="connsiteY4" fmla="*/ 2000927 h 2000927"/>
                  <a:gd name="connsiteX5" fmla="*/ 0 w 2015507"/>
                  <a:gd name="connsiteY5" fmla="*/ 392439 h 2000927"/>
                  <a:gd name="connsiteX0" fmla="*/ 0 w 2015507"/>
                  <a:gd name="connsiteY0" fmla="*/ 392439 h 2000927"/>
                  <a:gd name="connsiteX1" fmla="*/ 561219 w 2015507"/>
                  <a:gd name="connsiteY1" fmla="*/ 41677 h 2000927"/>
                  <a:gd name="connsiteX2" fmla="*/ 1833367 w 2015507"/>
                  <a:gd name="connsiteY2" fmla="*/ 714415 h 2000927"/>
                  <a:gd name="connsiteX3" fmla="*/ 1792243 w 2015507"/>
                  <a:gd name="connsiteY3" fmla="*/ 1318755 h 2000927"/>
                  <a:gd name="connsiteX4" fmla="*/ 2568 w 2015507"/>
                  <a:gd name="connsiteY4" fmla="*/ 2000927 h 2000927"/>
                  <a:gd name="connsiteX5" fmla="*/ 2418 w 2015507"/>
                  <a:gd name="connsiteY5" fmla="*/ 1531813 h 2000927"/>
                  <a:gd name="connsiteX6" fmla="*/ 0 w 2015507"/>
                  <a:gd name="connsiteY6" fmla="*/ 392439 h 2000927"/>
                  <a:gd name="connsiteX0" fmla="*/ 0 w 2015507"/>
                  <a:gd name="connsiteY0" fmla="*/ 392439 h 1983993"/>
                  <a:gd name="connsiteX1" fmla="*/ 561219 w 2015507"/>
                  <a:gd name="connsiteY1" fmla="*/ 41677 h 1983993"/>
                  <a:gd name="connsiteX2" fmla="*/ 1833367 w 2015507"/>
                  <a:gd name="connsiteY2" fmla="*/ 714415 h 1983993"/>
                  <a:gd name="connsiteX3" fmla="*/ 1792243 w 2015507"/>
                  <a:gd name="connsiteY3" fmla="*/ 1318755 h 1983993"/>
                  <a:gd name="connsiteX4" fmla="*/ 500891 w 2015507"/>
                  <a:gd name="connsiteY4" fmla="*/ 1983993 h 1983993"/>
                  <a:gd name="connsiteX5" fmla="*/ 2418 w 2015507"/>
                  <a:gd name="connsiteY5" fmla="*/ 1531813 h 1983993"/>
                  <a:gd name="connsiteX6" fmla="*/ 0 w 2015507"/>
                  <a:gd name="connsiteY6" fmla="*/ 392439 h 1983993"/>
                  <a:gd name="connsiteX0" fmla="*/ 0 w 2015507"/>
                  <a:gd name="connsiteY0" fmla="*/ 392439 h 1997562"/>
                  <a:gd name="connsiteX1" fmla="*/ 561219 w 2015507"/>
                  <a:gd name="connsiteY1" fmla="*/ 41677 h 1997562"/>
                  <a:gd name="connsiteX2" fmla="*/ 1833367 w 2015507"/>
                  <a:gd name="connsiteY2" fmla="*/ 714415 h 1997562"/>
                  <a:gd name="connsiteX3" fmla="*/ 1792243 w 2015507"/>
                  <a:gd name="connsiteY3" fmla="*/ 1318755 h 1997562"/>
                  <a:gd name="connsiteX4" fmla="*/ 500891 w 2015507"/>
                  <a:gd name="connsiteY4" fmla="*/ 1983993 h 1997562"/>
                  <a:gd name="connsiteX5" fmla="*/ 2418 w 2015507"/>
                  <a:gd name="connsiteY5" fmla="*/ 1531813 h 1997562"/>
                  <a:gd name="connsiteX6" fmla="*/ 0 w 2015507"/>
                  <a:gd name="connsiteY6" fmla="*/ 392439 h 1997562"/>
                  <a:gd name="connsiteX0" fmla="*/ 0 w 2015507"/>
                  <a:gd name="connsiteY0" fmla="*/ 392439 h 2000496"/>
                  <a:gd name="connsiteX1" fmla="*/ 561219 w 2015507"/>
                  <a:gd name="connsiteY1" fmla="*/ 41677 h 2000496"/>
                  <a:gd name="connsiteX2" fmla="*/ 1833367 w 2015507"/>
                  <a:gd name="connsiteY2" fmla="*/ 714415 h 2000496"/>
                  <a:gd name="connsiteX3" fmla="*/ 1792243 w 2015507"/>
                  <a:gd name="connsiteY3" fmla="*/ 1318755 h 2000496"/>
                  <a:gd name="connsiteX4" fmla="*/ 500891 w 2015507"/>
                  <a:gd name="connsiteY4" fmla="*/ 1983993 h 2000496"/>
                  <a:gd name="connsiteX5" fmla="*/ 2418 w 2015507"/>
                  <a:gd name="connsiteY5" fmla="*/ 1531813 h 2000496"/>
                  <a:gd name="connsiteX6" fmla="*/ 0 w 2015507"/>
                  <a:gd name="connsiteY6" fmla="*/ 392439 h 2000496"/>
                  <a:gd name="connsiteX0" fmla="*/ 159 w 2015666"/>
                  <a:gd name="connsiteY0" fmla="*/ 393721 h 2001778"/>
                  <a:gd name="connsiteX1" fmla="*/ 561378 w 2015666"/>
                  <a:gd name="connsiteY1" fmla="*/ 42959 h 2001778"/>
                  <a:gd name="connsiteX2" fmla="*/ 1833526 w 2015666"/>
                  <a:gd name="connsiteY2" fmla="*/ 715697 h 2001778"/>
                  <a:gd name="connsiteX3" fmla="*/ 1792402 w 2015666"/>
                  <a:gd name="connsiteY3" fmla="*/ 1320037 h 2001778"/>
                  <a:gd name="connsiteX4" fmla="*/ 501050 w 2015666"/>
                  <a:gd name="connsiteY4" fmla="*/ 1985275 h 2001778"/>
                  <a:gd name="connsiteX5" fmla="*/ 2577 w 2015666"/>
                  <a:gd name="connsiteY5" fmla="*/ 1533095 h 2001778"/>
                  <a:gd name="connsiteX6" fmla="*/ 159 w 2015666"/>
                  <a:gd name="connsiteY6" fmla="*/ 393721 h 2001778"/>
                  <a:gd name="connsiteX0" fmla="*/ 148 w 2015655"/>
                  <a:gd name="connsiteY0" fmla="*/ 399823 h 2007880"/>
                  <a:gd name="connsiteX1" fmla="*/ 561367 w 2015655"/>
                  <a:gd name="connsiteY1" fmla="*/ 49061 h 2007880"/>
                  <a:gd name="connsiteX2" fmla="*/ 1833515 w 2015655"/>
                  <a:gd name="connsiteY2" fmla="*/ 721799 h 2007880"/>
                  <a:gd name="connsiteX3" fmla="*/ 1792391 w 2015655"/>
                  <a:gd name="connsiteY3" fmla="*/ 1326139 h 2007880"/>
                  <a:gd name="connsiteX4" fmla="*/ 501039 w 2015655"/>
                  <a:gd name="connsiteY4" fmla="*/ 1991377 h 2007880"/>
                  <a:gd name="connsiteX5" fmla="*/ 2566 w 2015655"/>
                  <a:gd name="connsiteY5" fmla="*/ 1539197 h 2007880"/>
                  <a:gd name="connsiteX6" fmla="*/ 148 w 2015655"/>
                  <a:gd name="connsiteY6" fmla="*/ 399823 h 2007880"/>
                  <a:gd name="connsiteX0" fmla="*/ 143 w 2015650"/>
                  <a:gd name="connsiteY0" fmla="*/ 401867 h 2009924"/>
                  <a:gd name="connsiteX1" fmla="*/ 561362 w 2015650"/>
                  <a:gd name="connsiteY1" fmla="*/ 51105 h 2009924"/>
                  <a:gd name="connsiteX2" fmla="*/ 1833510 w 2015650"/>
                  <a:gd name="connsiteY2" fmla="*/ 723843 h 2009924"/>
                  <a:gd name="connsiteX3" fmla="*/ 1792386 w 2015650"/>
                  <a:gd name="connsiteY3" fmla="*/ 1328183 h 2009924"/>
                  <a:gd name="connsiteX4" fmla="*/ 501034 w 2015650"/>
                  <a:gd name="connsiteY4" fmla="*/ 1993421 h 2009924"/>
                  <a:gd name="connsiteX5" fmla="*/ 2561 w 2015650"/>
                  <a:gd name="connsiteY5" fmla="*/ 1541241 h 2009924"/>
                  <a:gd name="connsiteX6" fmla="*/ 143 w 2015650"/>
                  <a:gd name="connsiteY6" fmla="*/ 401867 h 2009924"/>
                  <a:gd name="connsiteX0" fmla="*/ 143 w 2013998"/>
                  <a:gd name="connsiteY0" fmla="*/ 401867 h 2009924"/>
                  <a:gd name="connsiteX1" fmla="*/ 561362 w 2013998"/>
                  <a:gd name="connsiteY1" fmla="*/ 51105 h 2009924"/>
                  <a:gd name="connsiteX2" fmla="*/ 1833510 w 2013998"/>
                  <a:gd name="connsiteY2" fmla="*/ 723843 h 2009924"/>
                  <a:gd name="connsiteX3" fmla="*/ 1792386 w 2013998"/>
                  <a:gd name="connsiteY3" fmla="*/ 1328183 h 2009924"/>
                  <a:gd name="connsiteX4" fmla="*/ 501034 w 2013998"/>
                  <a:gd name="connsiteY4" fmla="*/ 1993421 h 2009924"/>
                  <a:gd name="connsiteX5" fmla="*/ 2561 w 2013998"/>
                  <a:gd name="connsiteY5" fmla="*/ 1541241 h 2009924"/>
                  <a:gd name="connsiteX6" fmla="*/ 143 w 2013998"/>
                  <a:gd name="connsiteY6" fmla="*/ 401867 h 2009924"/>
                  <a:gd name="connsiteX0" fmla="*/ 143 w 2013998"/>
                  <a:gd name="connsiteY0" fmla="*/ 401867 h 2010618"/>
                  <a:gd name="connsiteX1" fmla="*/ 561362 w 2013998"/>
                  <a:gd name="connsiteY1" fmla="*/ 51105 h 2010618"/>
                  <a:gd name="connsiteX2" fmla="*/ 1833510 w 2013998"/>
                  <a:gd name="connsiteY2" fmla="*/ 723843 h 2010618"/>
                  <a:gd name="connsiteX3" fmla="*/ 1792386 w 2013998"/>
                  <a:gd name="connsiteY3" fmla="*/ 1328183 h 2010618"/>
                  <a:gd name="connsiteX4" fmla="*/ 501034 w 2013998"/>
                  <a:gd name="connsiteY4" fmla="*/ 1993421 h 2010618"/>
                  <a:gd name="connsiteX5" fmla="*/ 2561 w 2013998"/>
                  <a:gd name="connsiteY5" fmla="*/ 1541241 h 2010618"/>
                  <a:gd name="connsiteX6" fmla="*/ 143 w 2013998"/>
                  <a:gd name="connsiteY6" fmla="*/ 401867 h 2010618"/>
                  <a:gd name="connsiteX0" fmla="*/ 143 w 2013998"/>
                  <a:gd name="connsiteY0" fmla="*/ 401867 h 2014761"/>
                  <a:gd name="connsiteX1" fmla="*/ 561362 w 2013998"/>
                  <a:gd name="connsiteY1" fmla="*/ 51105 h 2014761"/>
                  <a:gd name="connsiteX2" fmla="*/ 1833510 w 2013998"/>
                  <a:gd name="connsiteY2" fmla="*/ 723843 h 2014761"/>
                  <a:gd name="connsiteX3" fmla="*/ 1792386 w 2013998"/>
                  <a:gd name="connsiteY3" fmla="*/ 1328183 h 2014761"/>
                  <a:gd name="connsiteX4" fmla="*/ 501034 w 2013998"/>
                  <a:gd name="connsiteY4" fmla="*/ 1993421 h 2014761"/>
                  <a:gd name="connsiteX5" fmla="*/ 2561 w 2013998"/>
                  <a:gd name="connsiteY5" fmla="*/ 1618650 h 2014761"/>
                  <a:gd name="connsiteX6" fmla="*/ 143 w 2013998"/>
                  <a:gd name="connsiteY6" fmla="*/ 401867 h 2014761"/>
                  <a:gd name="connsiteX0" fmla="*/ 143 w 2013998"/>
                  <a:gd name="connsiteY0" fmla="*/ 401867 h 2019780"/>
                  <a:gd name="connsiteX1" fmla="*/ 561362 w 2013998"/>
                  <a:gd name="connsiteY1" fmla="*/ 51105 h 2019780"/>
                  <a:gd name="connsiteX2" fmla="*/ 1833510 w 2013998"/>
                  <a:gd name="connsiteY2" fmla="*/ 723843 h 2019780"/>
                  <a:gd name="connsiteX3" fmla="*/ 1792386 w 2013998"/>
                  <a:gd name="connsiteY3" fmla="*/ 1328183 h 2019780"/>
                  <a:gd name="connsiteX4" fmla="*/ 501034 w 2013998"/>
                  <a:gd name="connsiteY4" fmla="*/ 1993421 h 2019780"/>
                  <a:gd name="connsiteX5" fmla="*/ 2561 w 2013998"/>
                  <a:gd name="connsiteY5" fmla="*/ 1618650 h 2019780"/>
                  <a:gd name="connsiteX6" fmla="*/ 143 w 2013998"/>
                  <a:gd name="connsiteY6" fmla="*/ 401867 h 2019780"/>
                  <a:gd name="connsiteX0" fmla="*/ 143 w 2013998"/>
                  <a:gd name="connsiteY0" fmla="*/ 401867 h 2015409"/>
                  <a:gd name="connsiteX1" fmla="*/ 561362 w 2013998"/>
                  <a:gd name="connsiteY1" fmla="*/ 51105 h 2015409"/>
                  <a:gd name="connsiteX2" fmla="*/ 1833510 w 2013998"/>
                  <a:gd name="connsiteY2" fmla="*/ 723843 h 2015409"/>
                  <a:gd name="connsiteX3" fmla="*/ 1792386 w 2013998"/>
                  <a:gd name="connsiteY3" fmla="*/ 1328183 h 2015409"/>
                  <a:gd name="connsiteX4" fmla="*/ 498615 w 2013998"/>
                  <a:gd name="connsiteY4" fmla="*/ 1988583 h 2015409"/>
                  <a:gd name="connsiteX5" fmla="*/ 2561 w 2013998"/>
                  <a:gd name="connsiteY5" fmla="*/ 1618650 h 2015409"/>
                  <a:gd name="connsiteX6" fmla="*/ 143 w 2013998"/>
                  <a:gd name="connsiteY6" fmla="*/ 401867 h 2015409"/>
                  <a:gd name="connsiteX0" fmla="*/ 143 w 2013998"/>
                  <a:gd name="connsiteY0" fmla="*/ 401867 h 2014498"/>
                  <a:gd name="connsiteX1" fmla="*/ 561362 w 2013998"/>
                  <a:gd name="connsiteY1" fmla="*/ 51105 h 2014498"/>
                  <a:gd name="connsiteX2" fmla="*/ 1833510 w 2013998"/>
                  <a:gd name="connsiteY2" fmla="*/ 723843 h 2014498"/>
                  <a:gd name="connsiteX3" fmla="*/ 1792386 w 2013998"/>
                  <a:gd name="connsiteY3" fmla="*/ 1328183 h 2014498"/>
                  <a:gd name="connsiteX4" fmla="*/ 498615 w 2013998"/>
                  <a:gd name="connsiteY4" fmla="*/ 1988583 h 2014498"/>
                  <a:gd name="connsiteX5" fmla="*/ 2561 w 2013998"/>
                  <a:gd name="connsiteY5" fmla="*/ 1618650 h 2014498"/>
                  <a:gd name="connsiteX6" fmla="*/ 143 w 2013998"/>
                  <a:gd name="connsiteY6" fmla="*/ 401867 h 2014498"/>
                  <a:gd name="connsiteX0" fmla="*/ 143 w 2013998"/>
                  <a:gd name="connsiteY0" fmla="*/ 401867 h 2019098"/>
                  <a:gd name="connsiteX1" fmla="*/ 561362 w 2013998"/>
                  <a:gd name="connsiteY1" fmla="*/ 51105 h 2019098"/>
                  <a:gd name="connsiteX2" fmla="*/ 1833510 w 2013998"/>
                  <a:gd name="connsiteY2" fmla="*/ 723843 h 2019098"/>
                  <a:gd name="connsiteX3" fmla="*/ 1792386 w 2013998"/>
                  <a:gd name="connsiteY3" fmla="*/ 1328183 h 2019098"/>
                  <a:gd name="connsiteX4" fmla="*/ 498615 w 2013998"/>
                  <a:gd name="connsiteY4" fmla="*/ 1988583 h 2019098"/>
                  <a:gd name="connsiteX5" fmla="*/ 2561 w 2013998"/>
                  <a:gd name="connsiteY5" fmla="*/ 1618650 h 2019098"/>
                  <a:gd name="connsiteX6" fmla="*/ 143 w 2013998"/>
                  <a:gd name="connsiteY6" fmla="*/ 401867 h 2019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3998" h="2019098">
                    <a:moveTo>
                      <a:pt x="143" y="401867"/>
                    </a:moveTo>
                    <a:cubicBezTo>
                      <a:pt x="-7115" y="59974"/>
                      <a:pt x="263821" y="-85974"/>
                      <a:pt x="561362" y="51105"/>
                    </a:cubicBezTo>
                    <a:lnTo>
                      <a:pt x="1833510" y="723843"/>
                    </a:lnTo>
                    <a:cubicBezTo>
                      <a:pt x="2104442" y="883360"/>
                      <a:pt x="2053643" y="1185600"/>
                      <a:pt x="1792386" y="1328183"/>
                    </a:cubicBezTo>
                    <a:lnTo>
                      <a:pt x="498615" y="1988583"/>
                    </a:lnTo>
                    <a:cubicBezTo>
                      <a:pt x="240532" y="2091855"/>
                      <a:pt x="-7872" y="1924195"/>
                      <a:pt x="2561" y="1618650"/>
                    </a:cubicBezTo>
                    <a:lnTo>
                      <a:pt x="143" y="401867"/>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43" name="Rectangle 4">
                <a:extLst>
                  <a:ext uri="{FF2B5EF4-FFF2-40B4-BE49-F238E27FC236}">
                    <a16:creationId xmlns:a16="http://schemas.microsoft.com/office/drawing/2014/main" id="{921FFB8B-7B34-47A6-B1E0-ADA9FA317957}"/>
                  </a:ext>
                </a:extLst>
              </p:cNvPr>
              <p:cNvSpPr/>
              <p:nvPr/>
            </p:nvSpPr>
            <p:spPr>
              <a:xfrm>
                <a:off x="2187772" y="3239096"/>
                <a:ext cx="2460527" cy="2453683"/>
              </a:xfrm>
              <a:custGeom>
                <a:avLst/>
                <a:gdLst>
                  <a:gd name="connsiteX0" fmla="*/ 0 w 2000132"/>
                  <a:gd name="connsiteY0" fmla="*/ 0 h 2000132"/>
                  <a:gd name="connsiteX1" fmla="*/ 2000132 w 2000132"/>
                  <a:gd name="connsiteY1" fmla="*/ 0 h 2000132"/>
                  <a:gd name="connsiteX2" fmla="*/ 2000132 w 2000132"/>
                  <a:gd name="connsiteY2" fmla="*/ 2000132 h 2000132"/>
                  <a:gd name="connsiteX3" fmla="*/ 0 w 2000132"/>
                  <a:gd name="connsiteY3" fmla="*/ 2000132 h 2000132"/>
                  <a:gd name="connsiteX4" fmla="*/ 0 w 2000132"/>
                  <a:gd name="connsiteY4" fmla="*/ 0 h 2000132"/>
                  <a:gd name="connsiteX0" fmla="*/ 2568 w 2002700"/>
                  <a:gd name="connsiteY0" fmla="*/ 0 h 2000132"/>
                  <a:gd name="connsiteX1" fmla="*/ 2002700 w 2002700"/>
                  <a:gd name="connsiteY1" fmla="*/ 0 h 2000132"/>
                  <a:gd name="connsiteX2" fmla="*/ 2002700 w 2002700"/>
                  <a:gd name="connsiteY2" fmla="*/ 2000132 h 2000132"/>
                  <a:gd name="connsiteX3" fmla="*/ 2568 w 2002700"/>
                  <a:gd name="connsiteY3" fmla="*/ 2000132 h 2000132"/>
                  <a:gd name="connsiteX4" fmla="*/ 0 w 2002700"/>
                  <a:gd name="connsiteY4" fmla="*/ 391644 h 2000132"/>
                  <a:gd name="connsiteX5" fmla="*/ 2568 w 2002700"/>
                  <a:gd name="connsiteY5" fmla="*/ 0 h 2000132"/>
                  <a:gd name="connsiteX0" fmla="*/ 2568 w 2002700"/>
                  <a:gd name="connsiteY0" fmla="*/ 2661 h 2002793"/>
                  <a:gd name="connsiteX1" fmla="*/ 645885 w 2002700"/>
                  <a:gd name="connsiteY1" fmla="*/ 0 h 2002793"/>
                  <a:gd name="connsiteX2" fmla="*/ 2002700 w 2002700"/>
                  <a:gd name="connsiteY2" fmla="*/ 2661 h 2002793"/>
                  <a:gd name="connsiteX3" fmla="*/ 2002700 w 2002700"/>
                  <a:gd name="connsiteY3" fmla="*/ 2002793 h 2002793"/>
                  <a:gd name="connsiteX4" fmla="*/ 2568 w 2002700"/>
                  <a:gd name="connsiteY4" fmla="*/ 2002793 h 2002793"/>
                  <a:gd name="connsiteX5" fmla="*/ 0 w 2002700"/>
                  <a:gd name="connsiteY5" fmla="*/ 394305 h 2002793"/>
                  <a:gd name="connsiteX6" fmla="*/ 2568 w 2002700"/>
                  <a:gd name="connsiteY6" fmla="*/ 2661 h 2002793"/>
                  <a:gd name="connsiteX0" fmla="*/ 0 w 2002700"/>
                  <a:gd name="connsiteY0" fmla="*/ 394305 h 2002793"/>
                  <a:gd name="connsiteX1" fmla="*/ 645885 w 2002700"/>
                  <a:gd name="connsiteY1" fmla="*/ 0 h 2002793"/>
                  <a:gd name="connsiteX2" fmla="*/ 2002700 w 2002700"/>
                  <a:gd name="connsiteY2" fmla="*/ 2661 h 2002793"/>
                  <a:gd name="connsiteX3" fmla="*/ 2002700 w 2002700"/>
                  <a:gd name="connsiteY3" fmla="*/ 2002793 h 2002793"/>
                  <a:gd name="connsiteX4" fmla="*/ 2568 w 2002700"/>
                  <a:gd name="connsiteY4" fmla="*/ 2002793 h 2002793"/>
                  <a:gd name="connsiteX5" fmla="*/ 0 w 2002700"/>
                  <a:gd name="connsiteY5" fmla="*/ 394305 h 2002793"/>
                  <a:gd name="connsiteX0" fmla="*/ 0 w 2002700"/>
                  <a:gd name="connsiteY0" fmla="*/ 394305 h 2002793"/>
                  <a:gd name="connsiteX1" fmla="*/ 645885 w 2002700"/>
                  <a:gd name="connsiteY1" fmla="*/ 0 h 2002793"/>
                  <a:gd name="connsiteX2" fmla="*/ 2002700 w 2002700"/>
                  <a:gd name="connsiteY2" fmla="*/ 2661 h 2002793"/>
                  <a:gd name="connsiteX3" fmla="*/ 2002700 w 2002700"/>
                  <a:gd name="connsiteY3" fmla="*/ 2002793 h 2002793"/>
                  <a:gd name="connsiteX4" fmla="*/ 2568 w 2002700"/>
                  <a:gd name="connsiteY4" fmla="*/ 2002793 h 2002793"/>
                  <a:gd name="connsiteX5" fmla="*/ 0 w 2002700"/>
                  <a:gd name="connsiteY5" fmla="*/ 394305 h 2002793"/>
                  <a:gd name="connsiteX0" fmla="*/ 0 w 2002700"/>
                  <a:gd name="connsiteY0" fmla="*/ 416636 h 2025124"/>
                  <a:gd name="connsiteX1" fmla="*/ 645885 w 2002700"/>
                  <a:gd name="connsiteY1" fmla="*/ 22331 h 2025124"/>
                  <a:gd name="connsiteX2" fmla="*/ 2002700 w 2002700"/>
                  <a:gd name="connsiteY2" fmla="*/ 24992 h 2025124"/>
                  <a:gd name="connsiteX3" fmla="*/ 2002700 w 2002700"/>
                  <a:gd name="connsiteY3" fmla="*/ 2025124 h 2025124"/>
                  <a:gd name="connsiteX4" fmla="*/ 2568 w 2002700"/>
                  <a:gd name="connsiteY4" fmla="*/ 2025124 h 2025124"/>
                  <a:gd name="connsiteX5" fmla="*/ 0 w 2002700"/>
                  <a:gd name="connsiteY5" fmla="*/ 416636 h 2025124"/>
                  <a:gd name="connsiteX0" fmla="*/ 0 w 2002700"/>
                  <a:gd name="connsiteY0" fmla="*/ 416636 h 2025124"/>
                  <a:gd name="connsiteX1" fmla="*/ 645885 w 2002700"/>
                  <a:gd name="connsiteY1" fmla="*/ 22331 h 2025124"/>
                  <a:gd name="connsiteX2" fmla="*/ 1777728 w 2002700"/>
                  <a:gd name="connsiteY2" fmla="*/ 697488 h 2025124"/>
                  <a:gd name="connsiteX3" fmla="*/ 2002700 w 2002700"/>
                  <a:gd name="connsiteY3" fmla="*/ 2025124 h 2025124"/>
                  <a:gd name="connsiteX4" fmla="*/ 2568 w 2002700"/>
                  <a:gd name="connsiteY4" fmla="*/ 2025124 h 2025124"/>
                  <a:gd name="connsiteX5" fmla="*/ 0 w 2002700"/>
                  <a:gd name="connsiteY5" fmla="*/ 416636 h 2025124"/>
                  <a:gd name="connsiteX0" fmla="*/ 0 w 2002700"/>
                  <a:gd name="connsiteY0" fmla="*/ 377632 h 1986120"/>
                  <a:gd name="connsiteX1" fmla="*/ 561219 w 2002700"/>
                  <a:gd name="connsiteY1" fmla="*/ 26870 h 1986120"/>
                  <a:gd name="connsiteX2" fmla="*/ 1777728 w 2002700"/>
                  <a:gd name="connsiteY2" fmla="*/ 658484 h 1986120"/>
                  <a:gd name="connsiteX3" fmla="*/ 2002700 w 2002700"/>
                  <a:gd name="connsiteY3" fmla="*/ 1986120 h 1986120"/>
                  <a:gd name="connsiteX4" fmla="*/ 2568 w 2002700"/>
                  <a:gd name="connsiteY4" fmla="*/ 1986120 h 1986120"/>
                  <a:gd name="connsiteX5" fmla="*/ 0 w 2002700"/>
                  <a:gd name="connsiteY5" fmla="*/ 377632 h 1986120"/>
                  <a:gd name="connsiteX0" fmla="*/ 0 w 2002700"/>
                  <a:gd name="connsiteY0" fmla="*/ 389437 h 1997925"/>
                  <a:gd name="connsiteX1" fmla="*/ 561219 w 2002700"/>
                  <a:gd name="connsiteY1" fmla="*/ 38675 h 1997925"/>
                  <a:gd name="connsiteX2" fmla="*/ 1777728 w 2002700"/>
                  <a:gd name="connsiteY2" fmla="*/ 670289 h 1997925"/>
                  <a:gd name="connsiteX3" fmla="*/ 2002700 w 2002700"/>
                  <a:gd name="connsiteY3" fmla="*/ 1997925 h 1997925"/>
                  <a:gd name="connsiteX4" fmla="*/ 2568 w 2002700"/>
                  <a:gd name="connsiteY4" fmla="*/ 1997925 h 1997925"/>
                  <a:gd name="connsiteX5" fmla="*/ 0 w 2002700"/>
                  <a:gd name="connsiteY5" fmla="*/ 389437 h 1997925"/>
                  <a:gd name="connsiteX0" fmla="*/ 0 w 2002700"/>
                  <a:gd name="connsiteY0" fmla="*/ 392439 h 2000927"/>
                  <a:gd name="connsiteX1" fmla="*/ 561219 w 2002700"/>
                  <a:gd name="connsiteY1" fmla="*/ 41677 h 2000927"/>
                  <a:gd name="connsiteX2" fmla="*/ 1777728 w 2002700"/>
                  <a:gd name="connsiteY2" fmla="*/ 673291 h 2000927"/>
                  <a:gd name="connsiteX3" fmla="*/ 2002700 w 2002700"/>
                  <a:gd name="connsiteY3" fmla="*/ 2000927 h 2000927"/>
                  <a:gd name="connsiteX4" fmla="*/ 2568 w 2002700"/>
                  <a:gd name="connsiteY4" fmla="*/ 2000927 h 2000927"/>
                  <a:gd name="connsiteX5" fmla="*/ 0 w 2002700"/>
                  <a:gd name="connsiteY5" fmla="*/ 392439 h 2000927"/>
                  <a:gd name="connsiteX0" fmla="*/ 0 w 1792243"/>
                  <a:gd name="connsiteY0" fmla="*/ 392439 h 2000927"/>
                  <a:gd name="connsiteX1" fmla="*/ 561219 w 1792243"/>
                  <a:gd name="connsiteY1" fmla="*/ 41677 h 2000927"/>
                  <a:gd name="connsiteX2" fmla="*/ 1777728 w 1792243"/>
                  <a:gd name="connsiteY2" fmla="*/ 673291 h 2000927"/>
                  <a:gd name="connsiteX3" fmla="*/ 1792243 w 1792243"/>
                  <a:gd name="connsiteY3" fmla="*/ 1318755 h 2000927"/>
                  <a:gd name="connsiteX4" fmla="*/ 2568 w 1792243"/>
                  <a:gd name="connsiteY4" fmla="*/ 2000927 h 2000927"/>
                  <a:gd name="connsiteX5" fmla="*/ 0 w 1792243"/>
                  <a:gd name="connsiteY5" fmla="*/ 392439 h 2000927"/>
                  <a:gd name="connsiteX0" fmla="*/ 0 w 1907883"/>
                  <a:gd name="connsiteY0" fmla="*/ 392439 h 2000927"/>
                  <a:gd name="connsiteX1" fmla="*/ 561219 w 1907883"/>
                  <a:gd name="connsiteY1" fmla="*/ 41677 h 2000927"/>
                  <a:gd name="connsiteX2" fmla="*/ 1777728 w 1907883"/>
                  <a:gd name="connsiteY2" fmla="*/ 673291 h 2000927"/>
                  <a:gd name="connsiteX3" fmla="*/ 1792243 w 1907883"/>
                  <a:gd name="connsiteY3" fmla="*/ 1318755 h 2000927"/>
                  <a:gd name="connsiteX4" fmla="*/ 2568 w 1907883"/>
                  <a:gd name="connsiteY4" fmla="*/ 2000927 h 2000927"/>
                  <a:gd name="connsiteX5" fmla="*/ 0 w 1907883"/>
                  <a:gd name="connsiteY5" fmla="*/ 392439 h 2000927"/>
                  <a:gd name="connsiteX0" fmla="*/ 0 w 1923466"/>
                  <a:gd name="connsiteY0" fmla="*/ 392439 h 2000927"/>
                  <a:gd name="connsiteX1" fmla="*/ 561219 w 1923466"/>
                  <a:gd name="connsiteY1" fmla="*/ 41677 h 2000927"/>
                  <a:gd name="connsiteX2" fmla="*/ 1833367 w 1923466"/>
                  <a:gd name="connsiteY2" fmla="*/ 714415 h 2000927"/>
                  <a:gd name="connsiteX3" fmla="*/ 1792243 w 1923466"/>
                  <a:gd name="connsiteY3" fmla="*/ 1318755 h 2000927"/>
                  <a:gd name="connsiteX4" fmla="*/ 2568 w 1923466"/>
                  <a:gd name="connsiteY4" fmla="*/ 2000927 h 2000927"/>
                  <a:gd name="connsiteX5" fmla="*/ 0 w 1923466"/>
                  <a:gd name="connsiteY5" fmla="*/ 392439 h 2000927"/>
                  <a:gd name="connsiteX0" fmla="*/ 0 w 2002971"/>
                  <a:gd name="connsiteY0" fmla="*/ 392439 h 2000927"/>
                  <a:gd name="connsiteX1" fmla="*/ 561219 w 2002971"/>
                  <a:gd name="connsiteY1" fmla="*/ 41677 h 2000927"/>
                  <a:gd name="connsiteX2" fmla="*/ 1833367 w 2002971"/>
                  <a:gd name="connsiteY2" fmla="*/ 714415 h 2000927"/>
                  <a:gd name="connsiteX3" fmla="*/ 1792243 w 2002971"/>
                  <a:gd name="connsiteY3" fmla="*/ 1318755 h 2000927"/>
                  <a:gd name="connsiteX4" fmla="*/ 2568 w 2002971"/>
                  <a:gd name="connsiteY4" fmla="*/ 2000927 h 2000927"/>
                  <a:gd name="connsiteX5" fmla="*/ 0 w 2002971"/>
                  <a:gd name="connsiteY5" fmla="*/ 392439 h 2000927"/>
                  <a:gd name="connsiteX0" fmla="*/ 0 w 2005841"/>
                  <a:gd name="connsiteY0" fmla="*/ 392439 h 2000927"/>
                  <a:gd name="connsiteX1" fmla="*/ 561219 w 2005841"/>
                  <a:gd name="connsiteY1" fmla="*/ 41677 h 2000927"/>
                  <a:gd name="connsiteX2" fmla="*/ 1833367 w 2005841"/>
                  <a:gd name="connsiteY2" fmla="*/ 714415 h 2000927"/>
                  <a:gd name="connsiteX3" fmla="*/ 1792243 w 2005841"/>
                  <a:gd name="connsiteY3" fmla="*/ 1318755 h 2000927"/>
                  <a:gd name="connsiteX4" fmla="*/ 2568 w 2005841"/>
                  <a:gd name="connsiteY4" fmla="*/ 2000927 h 2000927"/>
                  <a:gd name="connsiteX5" fmla="*/ 0 w 2005841"/>
                  <a:gd name="connsiteY5" fmla="*/ 392439 h 2000927"/>
                  <a:gd name="connsiteX0" fmla="*/ 0 w 2010656"/>
                  <a:gd name="connsiteY0" fmla="*/ 392439 h 2000927"/>
                  <a:gd name="connsiteX1" fmla="*/ 561219 w 2010656"/>
                  <a:gd name="connsiteY1" fmla="*/ 41677 h 2000927"/>
                  <a:gd name="connsiteX2" fmla="*/ 1833367 w 2010656"/>
                  <a:gd name="connsiteY2" fmla="*/ 714415 h 2000927"/>
                  <a:gd name="connsiteX3" fmla="*/ 1792243 w 2010656"/>
                  <a:gd name="connsiteY3" fmla="*/ 1318755 h 2000927"/>
                  <a:gd name="connsiteX4" fmla="*/ 2568 w 2010656"/>
                  <a:gd name="connsiteY4" fmla="*/ 2000927 h 2000927"/>
                  <a:gd name="connsiteX5" fmla="*/ 0 w 2010656"/>
                  <a:gd name="connsiteY5" fmla="*/ 392439 h 2000927"/>
                  <a:gd name="connsiteX0" fmla="*/ 0 w 2015507"/>
                  <a:gd name="connsiteY0" fmla="*/ 392439 h 2000927"/>
                  <a:gd name="connsiteX1" fmla="*/ 561219 w 2015507"/>
                  <a:gd name="connsiteY1" fmla="*/ 41677 h 2000927"/>
                  <a:gd name="connsiteX2" fmla="*/ 1833367 w 2015507"/>
                  <a:gd name="connsiteY2" fmla="*/ 714415 h 2000927"/>
                  <a:gd name="connsiteX3" fmla="*/ 1792243 w 2015507"/>
                  <a:gd name="connsiteY3" fmla="*/ 1318755 h 2000927"/>
                  <a:gd name="connsiteX4" fmla="*/ 2568 w 2015507"/>
                  <a:gd name="connsiteY4" fmla="*/ 2000927 h 2000927"/>
                  <a:gd name="connsiteX5" fmla="*/ 0 w 2015507"/>
                  <a:gd name="connsiteY5" fmla="*/ 392439 h 2000927"/>
                  <a:gd name="connsiteX0" fmla="*/ 0 w 2015507"/>
                  <a:gd name="connsiteY0" fmla="*/ 392439 h 2000927"/>
                  <a:gd name="connsiteX1" fmla="*/ 561219 w 2015507"/>
                  <a:gd name="connsiteY1" fmla="*/ 41677 h 2000927"/>
                  <a:gd name="connsiteX2" fmla="*/ 1833367 w 2015507"/>
                  <a:gd name="connsiteY2" fmla="*/ 714415 h 2000927"/>
                  <a:gd name="connsiteX3" fmla="*/ 1792243 w 2015507"/>
                  <a:gd name="connsiteY3" fmla="*/ 1318755 h 2000927"/>
                  <a:gd name="connsiteX4" fmla="*/ 2568 w 2015507"/>
                  <a:gd name="connsiteY4" fmla="*/ 2000927 h 2000927"/>
                  <a:gd name="connsiteX5" fmla="*/ 2418 w 2015507"/>
                  <a:gd name="connsiteY5" fmla="*/ 1531813 h 2000927"/>
                  <a:gd name="connsiteX6" fmla="*/ 0 w 2015507"/>
                  <a:gd name="connsiteY6" fmla="*/ 392439 h 2000927"/>
                  <a:gd name="connsiteX0" fmla="*/ 0 w 2015507"/>
                  <a:gd name="connsiteY0" fmla="*/ 392439 h 1983993"/>
                  <a:gd name="connsiteX1" fmla="*/ 561219 w 2015507"/>
                  <a:gd name="connsiteY1" fmla="*/ 41677 h 1983993"/>
                  <a:gd name="connsiteX2" fmla="*/ 1833367 w 2015507"/>
                  <a:gd name="connsiteY2" fmla="*/ 714415 h 1983993"/>
                  <a:gd name="connsiteX3" fmla="*/ 1792243 w 2015507"/>
                  <a:gd name="connsiteY3" fmla="*/ 1318755 h 1983993"/>
                  <a:gd name="connsiteX4" fmla="*/ 500891 w 2015507"/>
                  <a:gd name="connsiteY4" fmla="*/ 1983993 h 1983993"/>
                  <a:gd name="connsiteX5" fmla="*/ 2418 w 2015507"/>
                  <a:gd name="connsiteY5" fmla="*/ 1531813 h 1983993"/>
                  <a:gd name="connsiteX6" fmla="*/ 0 w 2015507"/>
                  <a:gd name="connsiteY6" fmla="*/ 392439 h 1983993"/>
                  <a:gd name="connsiteX0" fmla="*/ 0 w 2015507"/>
                  <a:gd name="connsiteY0" fmla="*/ 392439 h 1997562"/>
                  <a:gd name="connsiteX1" fmla="*/ 561219 w 2015507"/>
                  <a:gd name="connsiteY1" fmla="*/ 41677 h 1997562"/>
                  <a:gd name="connsiteX2" fmla="*/ 1833367 w 2015507"/>
                  <a:gd name="connsiteY2" fmla="*/ 714415 h 1997562"/>
                  <a:gd name="connsiteX3" fmla="*/ 1792243 w 2015507"/>
                  <a:gd name="connsiteY3" fmla="*/ 1318755 h 1997562"/>
                  <a:gd name="connsiteX4" fmla="*/ 500891 w 2015507"/>
                  <a:gd name="connsiteY4" fmla="*/ 1983993 h 1997562"/>
                  <a:gd name="connsiteX5" fmla="*/ 2418 w 2015507"/>
                  <a:gd name="connsiteY5" fmla="*/ 1531813 h 1997562"/>
                  <a:gd name="connsiteX6" fmla="*/ 0 w 2015507"/>
                  <a:gd name="connsiteY6" fmla="*/ 392439 h 1997562"/>
                  <a:gd name="connsiteX0" fmla="*/ 0 w 2015507"/>
                  <a:gd name="connsiteY0" fmla="*/ 392439 h 2000496"/>
                  <a:gd name="connsiteX1" fmla="*/ 561219 w 2015507"/>
                  <a:gd name="connsiteY1" fmla="*/ 41677 h 2000496"/>
                  <a:gd name="connsiteX2" fmla="*/ 1833367 w 2015507"/>
                  <a:gd name="connsiteY2" fmla="*/ 714415 h 2000496"/>
                  <a:gd name="connsiteX3" fmla="*/ 1792243 w 2015507"/>
                  <a:gd name="connsiteY3" fmla="*/ 1318755 h 2000496"/>
                  <a:gd name="connsiteX4" fmla="*/ 500891 w 2015507"/>
                  <a:gd name="connsiteY4" fmla="*/ 1983993 h 2000496"/>
                  <a:gd name="connsiteX5" fmla="*/ 2418 w 2015507"/>
                  <a:gd name="connsiteY5" fmla="*/ 1531813 h 2000496"/>
                  <a:gd name="connsiteX6" fmla="*/ 0 w 2015507"/>
                  <a:gd name="connsiteY6" fmla="*/ 392439 h 2000496"/>
                  <a:gd name="connsiteX0" fmla="*/ 159 w 2015666"/>
                  <a:gd name="connsiteY0" fmla="*/ 393721 h 2001778"/>
                  <a:gd name="connsiteX1" fmla="*/ 561378 w 2015666"/>
                  <a:gd name="connsiteY1" fmla="*/ 42959 h 2001778"/>
                  <a:gd name="connsiteX2" fmla="*/ 1833526 w 2015666"/>
                  <a:gd name="connsiteY2" fmla="*/ 715697 h 2001778"/>
                  <a:gd name="connsiteX3" fmla="*/ 1792402 w 2015666"/>
                  <a:gd name="connsiteY3" fmla="*/ 1320037 h 2001778"/>
                  <a:gd name="connsiteX4" fmla="*/ 501050 w 2015666"/>
                  <a:gd name="connsiteY4" fmla="*/ 1985275 h 2001778"/>
                  <a:gd name="connsiteX5" fmla="*/ 2577 w 2015666"/>
                  <a:gd name="connsiteY5" fmla="*/ 1533095 h 2001778"/>
                  <a:gd name="connsiteX6" fmla="*/ 159 w 2015666"/>
                  <a:gd name="connsiteY6" fmla="*/ 393721 h 2001778"/>
                  <a:gd name="connsiteX0" fmla="*/ 148 w 2015655"/>
                  <a:gd name="connsiteY0" fmla="*/ 399823 h 2007880"/>
                  <a:gd name="connsiteX1" fmla="*/ 561367 w 2015655"/>
                  <a:gd name="connsiteY1" fmla="*/ 49061 h 2007880"/>
                  <a:gd name="connsiteX2" fmla="*/ 1833515 w 2015655"/>
                  <a:gd name="connsiteY2" fmla="*/ 721799 h 2007880"/>
                  <a:gd name="connsiteX3" fmla="*/ 1792391 w 2015655"/>
                  <a:gd name="connsiteY3" fmla="*/ 1326139 h 2007880"/>
                  <a:gd name="connsiteX4" fmla="*/ 501039 w 2015655"/>
                  <a:gd name="connsiteY4" fmla="*/ 1991377 h 2007880"/>
                  <a:gd name="connsiteX5" fmla="*/ 2566 w 2015655"/>
                  <a:gd name="connsiteY5" fmla="*/ 1539197 h 2007880"/>
                  <a:gd name="connsiteX6" fmla="*/ 148 w 2015655"/>
                  <a:gd name="connsiteY6" fmla="*/ 399823 h 2007880"/>
                  <a:gd name="connsiteX0" fmla="*/ 143 w 2015650"/>
                  <a:gd name="connsiteY0" fmla="*/ 401867 h 2009924"/>
                  <a:gd name="connsiteX1" fmla="*/ 561362 w 2015650"/>
                  <a:gd name="connsiteY1" fmla="*/ 51105 h 2009924"/>
                  <a:gd name="connsiteX2" fmla="*/ 1833510 w 2015650"/>
                  <a:gd name="connsiteY2" fmla="*/ 723843 h 2009924"/>
                  <a:gd name="connsiteX3" fmla="*/ 1792386 w 2015650"/>
                  <a:gd name="connsiteY3" fmla="*/ 1328183 h 2009924"/>
                  <a:gd name="connsiteX4" fmla="*/ 501034 w 2015650"/>
                  <a:gd name="connsiteY4" fmla="*/ 1993421 h 2009924"/>
                  <a:gd name="connsiteX5" fmla="*/ 2561 w 2015650"/>
                  <a:gd name="connsiteY5" fmla="*/ 1541241 h 2009924"/>
                  <a:gd name="connsiteX6" fmla="*/ 143 w 2015650"/>
                  <a:gd name="connsiteY6" fmla="*/ 401867 h 2009924"/>
                  <a:gd name="connsiteX0" fmla="*/ 143 w 2013998"/>
                  <a:gd name="connsiteY0" fmla="*/ 401867 h 2009924"/>
                  <a:gd name="connsiteX1" fmla="*/ 561362 w 2013998"/>
                  <a:gd name="connsiteY1" fmla="*/ 51105 h 2009924"/>
                  <a:gd name="connsiteX2" fmla="*/ 1833510 w 2013998"/>
                  <a:gd name="connsiteY2" fmla="*/ 723843 h 2009924"/>
                  <a:gd name="connsiteX3" fmla="*/ 1792386 w 2013998"/>
                  <a:gd name="connsiteY3" fmla="*/ 1328183 h 2009924"/>
                  <a:gd name="connsiteX4" fmla="*/ 501034 w 2013998"/>
                  <a:gd name="connsiteY4" fmla="*/ 1993421 h 2009924"/>
                  <a:gd name="connsiteX5" fmla="*/ 2561 w 2013998"/>
                  <a:gd name="connsiteY5" fmla="*/ 1541241 h 2009924"/>
                  <a:gd name="connsiteX6" fmla="*/ 143 w 2013998"/>
                  <a:gd name="connsiteY6" fmla="*/ 401867 h 2009924"/>
                  <a:gd name="connsiteX0" fmla="*/ 143 w 2013998"/>
                  <a:gd name="connsiteY0" fmla="*/ 401867 h 2010618"/>
                  <a:gd name="connsiteX1" fmla="*/ 561362 w 2013998"/>
                  <a:gd name="connsiteY1" fmla="*/ 51105 h 2010618"/>
                  <a:gd name="connsiteX2" fmla="*/ 1833510 w 2013998"/>
                  <a:gd name="connsiteY2" fmla="*/ 723843 h 2010618"/>
                  <a:gd name="connsiteX3" fmla="*/ 1792386 w 2013998"/>
                  <a:gd name="connsiteY3" fmla="*/ 1328183 h 2010618"/>
                  <a:gd name="connsiteX4" fmla="*/ 501034 w 2013998"/>
                  <a:gd name="connsiteY4" fmla="*/ 1993421 h 2010618"/>
                  <a:gd name="connsiteX5" fmla="*/ 2561 w 2013998"/>
                  <a:gd name="connsiteY5" fmla="*/ 1541241 h 2010618"/>
                  <a:gd name="connsiteX6" fmla="*/ 143 w 2013998"/>
                  <a:gd name="connsiteY6" fmla="*/ 401867 h 2010618"/>
                  <a:gd name="connsiteX0" fmla="*/ 143 w 2013998"/>
                  <a:gd name="connsiteY0" fmla="*/ 401867 h 2014761"/>
                  <a:gd name="connsiteX1" fmla="*/ 561362 w 2013998"/>
                  <a:gd name="connsiteY1" fmla="*/ 51105 h 2014761"/>
                  <a:gd name="connsiteX2" fmla="*/ 1833510 w 2013998"/>
                  <a:gd name="connsiteY2" fmla="*/ 723843 h 2014761"/>
                  <a:gd name="connsiteX3" fmla="*/ 1792386 w 2013998"/>
                  <a:gd name="connsiteY3" fmla="*/ 1328183 h 2014761"/>
                  <a:gd name="connsiteX4" fmla="*/ 501034 w 2013998"/>
                  <a:gd name="connsiteY4" fmla="*/ 1993421 h 2014761"/>
                  <a:gd name="connsiteX5" fmla="*/ 2561 w 2013998"/>
                  <a:gd name="connsiteY5" fmla="*/ 1618650 h 2014761"/>
                  <a:gd name="connsiteX6" fmla="*/ 143 w 2013998"/>
                  <a:gd name="connsiteY6" fmla="*/ 401867 h 2014761"/>
                  <a:gd name="connsiteX0" fmla="*/ 143 w 2013998"/>
                  <a:gd name="connsiteY0" fmla="*/ 401867 h 2019780"/>
                  <a:gd name="connsiteX1" fmla="*/ 561362 w 2013998"/>
                  <a:gd name="connsiteY1" fmla="*/ 51105 h 2019780"/>
                  <a:gd name="connsiteX2" fmla="*/ 1833510 w 2013998"/>
                  <a:gd name="connsiteY2" fmla="*/ 723843 h 2019780"/>
                  <a:gd name="connsiteX3" fmla="*/ 1792386 w 2013998"/>
                  <a:gd name="connsiteY3" fmla="*/ 1328183 h 2019780"/>
                  <a:gd name="connsiteX4" fmla="*/ 501034 w 2013998"/>
                  <a:gd name="connsiteY4" fmla="*/ 1993421 h 2019780"/>
                  <a:gd name="connsiteX5" fmla="*/ 2561 w 2013998"/>
                  <a:gd name="connsiteY5" fmla="*/ 1618650 h 2019780"/>
                  <a:gd name="connsiteX6" fmla="*/ 143 w 2013998"/>
                  <a:gd name="connsiteY6" fmla="*/ 401867 h 2019780"/>
                  <a:gd name="connsiteX0" fmla="*/ 143 w 2013998"/>
                  <a:gd name="connsiteY0" fmla="*/ 401867 h 2015409"/>
                  <a:gd name="connsiteX1" fmla="*/ 561362 w 2013998"/>
                  <a:gd name="connsiteY1" fmla="*/ 51105 h 2015409"/>
                  <a:gd name="connsiteX2" fmla="*/ 1833510 w 2013998"/>
                  <a:gd name="connsiteY2" fmla="*/ 723843 h 2015409"/>
                  <a:gd name="connsiteX3" fmla="*/ 1792386 w 2013998"/>
                  <a:gd name="connsiteY3" fmla="*/ 1328183 h 2015409"/>
                  <a:gd name="connsiteX4" fmla="*/ 498615 w 2013998"/>
                  <a:gd name="connsiteY4" fmla="*/ 1988583 h 2015409"/>
                  <a:gd name="connsiteX5" fmla="*/ 2561 w 2013998"/>
                  <a:gd name="connsiteY5" fmla="*/ 1618650 h 2015409"/>
                  <a:gd name="connsiteX6" fmla="*/ 143 w 2013998"/>
                  <a:gd name="connsiteY6" fmla="*/ 401867 h 2015409"/>
                  <a:gd name="connsiteX0" fmla="*/ 143 w 2013998"/>
                  <a:gd name="connsiteY0" fmla="*/ 401867 h 2014498"/>
                  <a:gd name="connsiteX1" fmla="*/ 561362 w 2013998"/>
                  <a:gd name="connsiteY1" fmla="*/ 51105 h 2014498"/>
                  <a:gd name="connsiteX2" fmla="*/ 1833510 w 2013998"/>
                  <a:gd name="connsiteY2" fmla="*/ 723843 h 2014498"/>
                  <a:gd name="connsiteX3" fmla="*/ 1792386 w 2013998"/>
                  <a:gd name="connsiteY3" fmla="*/ 1328183 h 2014498"/>
                  <a:gd name="connsiteX4" fmla="*/ 498615 w 2013998"/>
                  <a:gd name="connsiteY4" fmla="*/ 1988583 h 2014498"/>
                  <a:gd name="connsiteX5" fmla="*/ 2561 w 2013998"/>
                  <a:gd name="connsiteY5" fmla="*/ 1618650 h 2014498"/>
                  <a:gd name="connsiteX6" fmla="*/ 143 w 2013998"/>
                  <a:gd name="connsiteY6" fmla="*/ 401867 h 2014498"/>
                  <a:gd name="connsiteX0" fmla="*/ 143 w 2013998"/>
                  <a:gd name="connsiteY0" fmla="*/ 401867 h 2019098"/>
                  <a:gd name="connsiteX1" fmla="*/ 561362 w 2013998"/>
                  <a:gd name="connsiteY1" fmla="*/ 51105 h 2019098"/>
                  <a:gd name="connsiteX2" fmla="*/ 1833510 w 2013998"/>
                  <a:gd name="connsiteY2" fmla="*/ 723843 h 2019098"/>
                  <a:gd name="connsiteX3" fmla="*/ 1792386 w 2013998"/>
                  <a:gd name="connsiteY3" fmla="*/ 1328183 h 2019098"/>
                  <a:gd name="connsiteX4" fmla="*/ 498615 w 2013998"/>
                  <a:gd name="connsiteY4" fmla="*/ 1988583 h 2019098"/>
                  <a:gd name="connsiteX5" fmla="*/ 2561 w 2013998"/>
                  <a:gd name="connsiteY5" fmla="*/ 1618650 h 2019098"/>
                  <a:gd name="connsiteX6" fmla="*/ 143 w 2013998"/>
                  <a:gd name="connsiteY6" fmla="*/ 401867 h 2019098"/>
                  <a:gd name="connsiteX0" fmla="*/ 143 w 2027602"/>
                  <a:gd name="connsiteY0" fmla="*/ 401867 h 2019098"/>
                  <a:gd name="connsiteX1" fmla="*/ 561362 w 2027602"/>
                  <a:gd name="connsiteY1" fmla="*/ 51105 h 2019098"/>
                  <a:gd name="connsiteX2" fmla="*/ 1833510 w 2027602"/>
                  <a:gd name="connsiteY2" fmla="*/ 723843 h 2019098"/>
                  <a:gd name="connsiteX3" fmla="*/ 1792386 w 2027602"/>
                  <a:gd name="connsiteY3" fmla="*/ 1328183 h 2019098"/>
                  <a:gd name="connsiteX4" fmla="*/ 498615 w 2027602"/>
                  <a:gd name="connsiteY4" fmla="*/ 1988583 h 2019098"/>
                  <a:gd name="connsiteX5" fmla="*/ 2561 w 2027602"/>
                  <a:gd name="connsiteY5" fmla="*/ 1618650 h 2019098"/>
                  <a:gd name="connsiteX6" fmla="*/ 143 w 2027602"/>
                  <a:gd name="connsiteY6" fmla="*/ 401867 h 2019098"/>
                  <a:gd name="connsiteX0" fmla="*/ 143 w 2038903"/>
                  <a:gd name="connsiteY0" fmla="*/ 401867 h 2019098"/>
                  <a:gd name="connsiteX1" fmla="*/ 561362 w 2038903"/>
                  <a:gd name="connsiteY1" fmla="*/ 51105 h 2019098"/>
                  <a:gd name="connsiteX2" fmla="*/ 1833510 w 2038903"/>
                  <a:gd name="connsiteY2" fmla="*/ 723843 h 2019098"/>
                  <a:gd name="connsiteX3" fmla="*/ 1792386 w 2038903"/>
                  <a:gd name="connsiteY3" fmla="*/ 1328183 h 2019098"/>
                  <a:gd name="connsiteX4" fmla="*/ 498615 w 2038903"/>
                  <a:gd name="connsiteY4" fmla="*/ 1988583 h 2019098"/>
                  <a:gd name="connsiteX5" fmla="*/ 2561 w 2038903"/>
                  <a:gd name="connsiteY5" fmla="*/ 1618650 h 2019098"/>
                  <a:gd name="connsiteX6" fmla="*/ 143 w 2038903"/>
                  <a:gd name="connsiteY6" fmla="*/ 401867 h 2019098"/>
                  <a:gd name="connsiteX0" fmla="*/ 143 w 2044102"/>
                  <a:gd name="connsiteY0" fmla="*/ 401867 h 2019098"/>
                  <a:gd name="connsiteX1" fmla="*/ 561362 w 2044102"/>
                  <a:gd name="connsiteY1" fmla="*/ 51105 h 2019098"/>
                  <a:gd name="connsiteX2" fmla="*/ 1833510 w 2044102"/>
                  <a:gd name="connsiteY2" fmla="*/ 723843 h 2019098"/>
                  <a:gd name="connsiteX3" fmla="*/ 1792386 w 2044102"/>
                  <a:gd name="connsiteY3" fmla="*/ 1328183 h 2019098"/>
                  <a:gd name="connsiteX4" fmla="*/ 498615 w 2044102"/>
                  <a:gd name="connsiteY4" fmla="*/ 1988583 h 2019098"/>
                  <a:gd name="connsiteX5" fmla="*/ 2561 w 2044102"/>
                  <a:gd name="connsiteY5" fmla="*/ 1618650 h 2019098"/>
                  <a:gd name="connsiteX6" fmla="*/ 143 w 2044102"/>
                  <a:gd name="connsiteY6" fmla="*/ 401867 h 2019098"/>
                  <a:gd name="connsiteX0" fmla="*/ 132 w 2065853"/>
                  <a:gd name="connsiteY0" fmla="*/ 401867 h 2019098"/>
                  <a:gd name="connsiteX1" fmla="*/ 583113 w 2065853"/>
                  <a:gd name="connsiteY1" fmla="*/ 51105 h 2019098"/>
                  <a:gd name="connsiteX2" fmla="*/ 1855261 w 2065853"/>
                  <a:gd name="connsiteY2" fmla="*/ 723843 h 2019098"/>
                  <a:gd name="connsiteX3" fmla="*/ 1814137 w 2065853"/>
                  <a:gd name="connsiteY3" fmla="*/ 1328183 h 2019098"/>
                  <a:gd name="connsiteX4" fmla="*/ 520366 w 2065853"/>
                  <a:gd name="connsiteY4" fmla="*/ 1988583 h 2019098"/>
                  <a:gd name="connsiteX5" fmla="*/ 24312 w 2065853"/>
                  <a:gd name="connsiteY5" fmla="*/ 1618650 h 2019098"/>
                  <a:gd name="connsiteX6" fmla="*/ 132 w 2065853"/>
                  <a:gd name="connsiteY6" fmla="*/ 401867 h 2019098"/>
                  <a:gd name="connsiteX0" fmla="*/ 1008 w 2066729"/>
                  <a:gd name="connsiteY0" fmla="*/ 410973 h 2028204"/>
                  <a:gd name="connsiteX1" fmla="*/ 583989 w 2066729"/>
                  <a:gd name="connsiteY1" fmla="*/ 60211 h 2028204"/>
                  <a:gd name="connsiteX2" fmla="*/ 1856137 w 2066729"/>
                  <a:gd name="connsiteY2" fmla="*/ 732949 h 2028204"/>
                  <a:gd name="connsiteX3" fmla="*/ 1815013 w 2066729"/>
                  <a:gd name="connsiteY3" fmla="*/ 1337289 h 2028204"/>
                  <a:gd name="connsiteX4" fmla="*/ 521242 w 2066729"/>
                  <a:gd name="connsiteY4" fmla="*/ 1997689 h 2028204"/>
                  <a:gd name="connsiteX5" fmla="*/ 25188 w 2066729"/>
                  <a:gd name="connsiteY5" fmla="*/ 1627756 h 2028204"/>
                  <a:gd name="connsiteX6" fmla="*/ 1008 w 2066729"/>
                  <a:gd name="connsiteY6" fmla="*/ 410973 h 2028204"/>
                  <a:gd name="connsiteX0" fmla="*/ 1129 w 2066850"/>
                  <a:gd name="connsiteY0" fmla="*/ 427688 h 2044919"/>
                  <a:gd name="connsiteX1" fmla="*/ 584110 w 2066850"/>
                  <a:gd name="connsiteY1" fmla="*/ 76926 h 2044919"/>
                  <a:gd name="connsiteX2" fmla="*/ 1856258 w 2066850"/>
                  <a:gd name="connsiteY2" fmla="*/ 749664 h 2044919"/>
                  <a:gd name="connsiteX3" fmla="*/ 1815134 w 2066850"/>
                  <a:gd name="connsiteY3" fmla="*/ 1354004 h 2044919"/>
                  <a:gd name="connsiteX4" fmla="*/ 521363 w 2066850"/>
                  <a:gd name="connsiteY4" fmla="*/ 2014404 h 2044919"/>
                  <a:gd name="connsiteX5" fmla="*/ 25309 w 2066850"/>
                  <a:gd name="connsiteY5" fmla="*/ 1644471 h 2044919"/>
                  <a:gd name="connsiteX6" fmla="*/ 1129 w 2066850"/>
                  <a:gd name="connsiteY6" fmla="*/ 427688 h 2044919"/>
                  <a:gd name="connsiteX0" fmla="*/ 2444 w 2068165"/>
                  <a:gd name="connsiteY0" fmla="*/ 430754 h 2047985"/>
                  <a:gd name="connsiteX1" fmla="*/ 585425 w 2068165"/>
                  <a:gd name="connsiteY1" fmla="*/ 79992 h 2047985"/>
                  <a:gd name="connsiteX2" fmla="*/ 1857573 w 2068165"/>
                  <a:gd name="connsiteY2" fmla="*/ 752730 h 2047985"/>
                  <a:gd name="connsiteX3" fmla="*/ 1816449 w 2068165"/>
                  <a:gd name="connsiteY3" fmla="*/ 1357070 h 2047985"/>
                  <a:gd name="connsiteX4" fmla="*/ 522678 w 2068165"/>
                  <a:gd name="connsiteY4" fmla="*/ 2017470 h 2047985"/>
                  <a:gd name="connsiteX5" fmla="*/ 26624 w 2068165"/>
                  <a:gd name="connsiteY5" fmla="*/ 1647537 h 2047985"/>
                  <a:gd name="connsiteX6" fmla="*/ 2444 w 2068165"/>
                  <a:gd name="connsiteY6" fmla="*/ 430754 h 2047985"/>
                  <a:gd name="connsiteX0" fmla="*/ 2444 w 2068165"/>
                  <a:gd name="connsiteY0" fmla="*/ 430754 h 2048563"/>
                  <a:gd name="connsiteX1" fmla="*/ 585425 w 2068165"/>
                  <a:gd name="connsiteY1" fmla="*/ 79992 h 2048563"/>
                  <a:gd name="connsiteX2" fmla="*/ 1857573 w 2068165"/>
                  <a:gd name="connsiteY2" fmla="*/ 752730 h 2048563"/>
                  <a:gd name="connsiteX3" fmla="*/ 1816449 w 2068165"/>
                  <a:gd name="connsiteY3" fmla="*/ 1357070 h 2048563"/>
                  <a:gd name="connsiteX4" fmla="*/ 522678 w 2068165"/>
                  <a:gd name="connsiteY4" fmla="*/ 2017470 h 2048563"/>
                  <a:gd name="connsiteX5" fmla="*/ 2141 w 2068165"/>
                  <a:gd name="connsiteY5" fmla="*/ 1652977 h 2048563"/>
                  <a:gd name="connsiteX6" fmla="*/ 2444 w 2068165"/>
                  <a:gd name="connsiteY6" fmla="*/ 430754 h 2048563"/>
                  <a:gd name="connsiteX0" fmla="*/ 2444 w 2068165"/>
                  <a:gd name="connsiteY0" fmla="*/ 430754 h 2056617"/>
                  <a:gd name="connsiteX1" fmla="*/ 585425 w 2068165"/>
                  <a:gd name="connsiteY1" fmla="*/ 79992 h 2056617"/>
                  <a:gd name="connsiteX2" fmla="*/ 1857573 w 2068165"/>
                  <a:gd name="connsiteY2" fmla="*/ 752730 h 2056617"/>
                  <a:gd name="connsiteX3" fmla="*/ 1816449 w 2068165"/>
                  <a:gd name="connsiteY3" fmla="*/ 1357070 h 2056617"/>
                  <a:gd name="connsiteX4" fmla="*/ 522678 w 2068165"/>
                  <a:gd name="connsiteY4" fmla="*/ 2017470 h 2056617"/>
                  <a:gd name="connsiteX5" fmla="*/ 2141 w 2068165"/>
                  <a:gd name="connsiteY5" fmla="*/ 1652977 h 2056617"/>
                  <a:gd name="connsiteX6" fmla="*/ 2444 w 2068165"/>
                  <a:gd name="connsiteY6" fmla="*/ 430754 h 2056617"/>
                  <a:gd name="connsiteX0" fmla="*/ 2444 w 2068165"/>
                  <a:gd name="connsiteY0" fmla="*/ 430754 h 2065835"/>
                  <a:gd name="connsiteX1" fmla="*/ 585425 w 2068165"/>
                  <a:gd name="connsiteY1" fmla="*/ 79992 h 2065835"/>
                  <a:gd name="connsiteX2" fmla="*/ 1857573 w 2068165"/>
                  <a:gd name="connsiteY2" fmla="*/ 752730 h 2065835"/>
                  <a:gd name="connsiteX3" fmla="*/ 1816449 w 2068165"/>
                  <a:gd name="connsiteY3" fmla="*/ 1357070 h 2065835"/>
                  <a:gd name="connsiteX4" fmla="*/ 522678 w 2068165"/>
                  <a:gd name="connsiteY4" fmla="*/ 2017470 h 2065835"/>
                  <a:gd name="connsiteX5" fmla="*/ 2141 w 2068165"/>
                  <a:gd name="connsiteY5" fmla="*/ 1652977 h 2065835"/>
                  <a:gd name="connsiteX6" fmla="*/ 2444 w 2068165"/>
                  <a:gd name="connsiteY6" fmla="*/ 430754 h 2065835"/>
                  <a:gd name="connsiteX0" fmla="*/ 2383 w 2076265"/>
                  <a:gd name="connsiteY0" fmla="*/ 428636 h 2066437"/>
                  <a:gd name="connsiteX1" fmla="*/ 593525 w 2076265"/>
                  <a:gd name="connsiteY1" fmla="*/ 80594 h 2066437"/>
                  <a:gd name="connsiteX2" fmla="*/ 1865673 w 2076265"/>
                  <a:gd name="connsiteY2" fmla="*/ 753332 h 2066437"/>
                  <a:gd name="connsiteX3" fmla="*/ 1824549 w 2076265"/>
                  <a:gd name="connsiteY3" fmla="*/ 1357672 h 2066437"/>
                  <a:gd name="connsiteX4" fmla="*/ 530778 w 2076265"/>
                  <a:gd name="connsiteY4" fmla="*/ 2018072 h 2066437"/>
                  <a:gd name="connsiteX5" fmla="*/ 10241 w 2076265"/>
                  <a:gd name="connsiteY5" fmla="*/ 1653579 h 2066437"/>
                  <a:gd name="connsiteX6" fmla="*/ 2383 w 2076265"/>
                  <a:gd name="connsiteY6" fmla="*/ 428636 h 2066437"/>
                  <a:gd name="connsiteX0" fmla="*/ 2343 w 2081665"/>
                  <a:gd name="connsiteY0" fmla="*/ 426525 h 2067047"/>
                  <a:gd name="connsiteX1" fmla="*/ 598925 w 2081665"/>
                  <a:gd name="connsiteY1" fmla="*/ 81204 h 2067047"/>
                  <a:gd name="connsiteX2" fmla="*/ 1871073 w 2081665"/>
                  <a:gd name="connsiteY2" fmla="*/ 753942 h 2067047"/>
                  <a:gd name="connsiteX3" fmla="*/ 1829949 w 2081665"/>
                  <a:gd name="connsiteY3" fmla="*/ 1358282 h 2067047"/>
                  <a:gd name="connsiteX4" fmla="*/ 536178 w 2081665"/>
                  <a:gd name="connsiteY4" fmla="*/ 2018682 h 2067047"/>
                  <a:gd name="connsiteX5" fmla="*/ 15641 w 2081665"/>
                  <a:gd name="connsiteY5" fmla="*/ 1654189 h 2067047"/>
                  <a:gd name="connsiteX6" fmla="*/ 2343 w 2081665"/>
                  <a:gd name="connsiteY6" fmla="*/ 426525 h 2067047"/>
                  <a:gd name="connsiteX0" fmla="*/ 610 w 2079932"/>
                  <a:gd name="connsiteY0" fmla="*/ 427061 h 2067583"/>
                  <a:gd name="connsiteX1" fmla="*/ 597192 w 2079932"/>
                  <a:gd name="connsiteY1" fmla="*/ 81740 h 2067583"/>
                  <a:gd name="connsiteX2" fmla="*/ 1869340 w 2079932"/>
                  <a:gd name="connsiteY2" fmla="*/ 754478 h 2067583"/>
                  <a:gd name="connsiteX3" fmla="*/ 1828216 w 2079932"/>
                  <a:gd name="connsiteY3" fmla="*/ 1358818 h 2067583"/>
                  <a:gd name="connsiteX4" fmla="*/ 534445 w 2079932"/>
                  <a:gd name="connsiteY4" fmla="*/ 2019218 h 2067583"/>
                  <a:gd name="connsiteX5" fmla="*/ 13908 w 2079932"/>
                  <a:gd name="connsiteY5" fmla="*/ 1654725 h 2067583"/>
                  <a:gd name="connsiteX6" fmla="*/ 610 w 2079932"/>
                  <a:gd name="connsiteY6" fmla="*/ 427061 h 2067583"/>
                  <a:gd name="connsiteX0" fmla="*/ 829 w 2080151"/>
                  <a:gd name="connsiteY0" fmla="*/ 428695 h 2069217"/>
                  <a:gd name="connsiteX1" fmla="*/ 597411 w 2080151"/>
                  <a:gd name="connsiteY1" fmla="*/ 83374 h 2069217"/>
                  <a:gd name="connsiteX2" fmla="*/ 1869559 w 2080151"/>
                  <a:gd name="connsiteY2" fmla="*/ 756112 h 2069217"/>
                  <a:gd name="connsiteX3" fmla="*/ 1828435 w 2080151"/>
                  <a:gd name="connsiteY3" fmla="*/ 1360452 h 2069217"/>
                  <a:gd name="connsiteX4" fmla="*/ 534664 w 2080151"/>
                  <a:gd name="connsiteY4" fmla="*/ 2020852 h 2069217"/>
                  <a:gd name="connsiteX5" fmla="*/ 14127 w 2080151"/>
                  <a:gd name="connsiteY5" fmla="*/ 1656359 h 2069217"/>
                  <a:gd name="connsiteX6" fmla="*/ 829 w 2080151"/>
                  <a:gd name="connsiteY6" fmla="*/ 428695 h 2069217"/>
                  <a:gd name="connsiteX0" fmla="*/ 829 w 2080151"/>
                  <a:gd name="connsiteY0" fmla="*/ 428695 h 2069217"/>
                  <a:gd name="connsiteX1" fmla="*/ 597411 w 2080151"/>
                  <a:gd name="connsiteY1" fmla="*/ 83374 h 2069217"/>
                  <a:gd name="connsiteX2" fmla="*/ 1869559 w 2080151"/>
                  <a:gd name="connsiteY2" fmla="*/ 756112 h 2069217"/>
                  <a:gd name="connsiteX3" fmla="*/ 1828435 w 2080151"/>
                  <a:gd name="connsiteY3" fmla="*/ 1360452 h 2069217"/>
                  <a:gd name="connsiteX4" fmla="*/ 534664 w 2080151"/>
                  <a:gd name="connsiteY4" fmla="*/ 2020852 h 2069217"/>
                  <a:gd name="connsiteX5" fmla="*/ 3245 w 2080151"/>
                  <a:gd name="connsiteY5" fmla="*/ 1656359 h 2069217"/>
                  <a:gd name="connsiteX6" fmla="*/ 829 w 2080151"/>
                  <a:gd name="connsiteY6" fmla="*/ 428695 h 2069217"/>
                  <a:gd name="connsiteX0" fmla="*/ 829 w 2080151"/>
                  <a:gd name="connsiteY0" fmla="*/ 428695 h 2070857"/>
                  <a:gd name="connsiteX1" fmla="*/ 597411 w 2080151"/>
                  <a:gd name="connsiteY1" fmla="*/ 83374 h 2070857"/>
                  <a:gd name="connsiteX2" fmla="*/ 1869559 w 2080151"/>
                  <a:gd name="connsiteY2" fmla="*/ 756112 h 2070857"/>
                  <a:gd name="connsiteX3" fmla="*/ 1828435 w 2080151"/>
                  <a:gd name="connsiteY3" fmla="*/ 1360452 h 2070857"/>
                  <a:gd name="connsiteX4" fmla="*/ 534664 w 2080151"/>
                  <a:gd name="connsiteY4" fmla="*/ 2020852 h 2070857"/>
                  <a:gd name="connsiteX5" fmla="*/ 3245 w 2080151"/>
                  <a:gd name="connsiteY5" fmla="*/ 1656359 h 2070857"/>
                  <a:gd name="connsiteX6" fmla="*/ 829 w 2080151"/>
                  <a:gd name="connsiteY6" fmla="*/ 428695 h 2070857"/>
                  <a:gd name="connsiteX0" fmla="*/ 829 w 2080151"/>
                  <a:gd name="connsiteY0" fmla="*/ 428695 h 2074363"/>
                  <a:gd name="connsiteX1" fmla="*/ 597411 w 2080151"/>
                  <a:gd name="connsiteY1" fmla="*/ 83374 h 2074363"/>
                  <a:gd name="connsiteX2" fmla="*/ 1869559 w 2080151"/>
                  <a:gd name="connsiteY2" fmla="*/ 756112 h 2074363"/>
                  <a:gd name="connsiteX3" fmla="*/ 1828435 w 2080151"/>
                  <a:gd name="connsiteY3" fmla="*/ 1360452 h 2074363"/>
                  <a:gd name="connsiteX4" fmla="*/ 534664 w 2080151"/>
                  <a:gd name="connsiteY4" fmla="*/ 2020852 h 2074363"/>
                  <a:gd name="connsiteX5" fmla="*/ 3245 w 2080151"/>
                  <a:gd name="connsiteY5" fmla="*/ 1656359 h 2074363"/>
                  <a:gd name="connsiteX6" fmla="*/ 829 w 2080151"/>
                  <a:gd name="connsiteY6" fmla="*/ 428695 h 2074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0151" h="2074363">
                    <a:moveTo>
                      <a:pt x="829" y="428695"/>
                    </a:moveTo>
                    <a:cubicBezTo>
                      <a:pt x="-17310" y="2474"/>
                      <a:pt x="264507" y="-91789"/>
                      <a:pt x="597411" y="83374"/>
                    </a:cubicBezTo>
                    <a:lnTo>
                      <a:pt x="1869559" y="756112"/>
                    </a:lnTo>
                    <a:cubicBezTo>
                      <a:pt x="2182089" y="923429"/>
                      <a:pt x="2128690" y="1202271"/>
                      <a:pt x="1828435" y="1360452"/>
                    </a:cubicBezTo>
                    <a:lnTo>
                      <a:pt x="534664" y="2020852"/>
                    </a:lnTo>
                    <a:cubicBezTo>
                      <a:pt x="230336" y="2154048"/>
                      <a:pt x="-1748" y="2040793"/>
                      <a:pt x="3245" y="1656359"/>
                    </a:cubicBezTo>
                    <a:cubicBezTo>
                      <a:pt x="626" y="1248045"/>
                      <a:pt x="3448" y="837009"/>
                      <a:pt x="829" y="428695"/>
                    </a:cubicBezTo>
                    <a:close/>
                  </a:path>
                </a:pathLst>
              </a:custGeom>
              <a:grpFill/>
              <a:ln w="41275">
                <a:gradFill flip="none" rotWithShape="1">
                  <a:gsLst>
                    <a:gs pos="45000">
                      <a:schemeClr val="bg2">
                        <a:lumMod val="95000"/>
                        <a:lumOff val="5000"/>
                      </a:schemeClr>
                    </a:gs>
                    <a:gs pos="35000">
                      <a:schemeClr val="tx2"/>
                    </a:gs>
                    <a:gs pos="55000">
                      <a:schemeClr val="tx2"/>
                    </a:gs>
                    <a:gs pos="75000">
                      <a:schemeClr val="tx2"/>
                    </a:gs>
                    <a:gs pos="25000">
                      <a:schemeClr val="tx2"/>
                    </a:gs>
                    <a:gs pos="5000">
                      <a:schemeClr val="tx2"/>
                    </a:gs>
                    <a:gs pos="15000">
                      <a:schemeClr val="bg2">
                        <a:lumMod val="95000"/>
                        <a:lumOff val="5000"/>
                      </a:schemeClr>
                    </a:gs>
                    <a:gs pos="95000">
                      <a:schemeClr val="tx2"/>
                    </a:gs>
                    <a:gs pos="85000">
                      <a:schemeClr val="bg2">
                        <a:lumMod val="95000"/>
                        <a:lumOff val="5000"/>
                      </a:schemeClr>
                    </a:gs>
                  </a:gsLst>
                  <a:lin ang="5400000" scaled="0"/>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sp>
            <p:nvSpPr>
              <p:cNvPr id="44" name="Rectangle 4">
                <a:extLst>
                  <a:ext uri="{FF2B5EF4-FFF2-40B4-BE49-F238E27FC236}">
                    <a16:creationId xmlns:a16="http://schemas.microsoft.com/office/drawing/2014/main" id="{45344336-3706-428F-A56E-5FAEAA24B84F}"/>
                  </a:ext>
                </a:extLst>
              </p:cNvPr>
              <p:cNvSpPr/>
              <p:nvPr/>
            </p:nvSpPr>
            <p:spPr>
              <a:xfrm>
                <a:off x="2259599" y="3335660"/>
                <a:ext cx="2310958" cy="2290050"/>
              </a:xfrm>
              <a:custGeom>
                <a:avLst/>
                <a:gdLst>
                  <a:gd name="connsiteX0" fmla="*/ 0 w 2000132"/>
                  <a:gd name="connsiteY0" fmla="*/ 0 h 2000132"/>
                  <a:gd name="connsiteX1" fmla="*/ 2000132 w 2000132"/>
                  <a:gd name="connsiteY1" fmla="*/ 0 h 2000132"/>
                  <a:gd name="connsiteX2" fmla="*/ 2000132 w 2000132"/>
                  <a:gd name="connsiteY2" fmla="*/ 2000132 h 2000132"/>
                  <a:gd name="connsiteX3" fmla="*/ 0 w 2000132"/>
                  <a:gd name="connsiteY3" fmla="*/ 2000132 h 2000132"/>
                  <a:gd name="connsiteX4" fmla="*/ 0 w 2000132"/>
                  <a:gd name="connsiteY4" fmla="*/ 0 h 2000132"/>
                  <a:gd name="connsiteX0" fmla="*/ 2568 w 2002700"/>
                  <a:gd name="connsiteY0" fmla="*/ 0 h 2000132"/>
                  <a:gd name="connsiteX1" fmla="*/ 2002700 w 2002700"/>
                  <a:gd name="connsiteY1" fmla="*/ 0 h 2000132"/>
                  <a:gd name="connsiteX2" fmla="*/ 2002700 w 2002700"/>
                  <a:gd name="connsiteY2" fmla="*/ 2000132 h 2000132"/>
                  <a:gd name="connsiteX3" fmla="*/ 2568 w 2002700"/>
                  <a:gd name="connsiteY3" fmla="*/ 2000132 h 2000132"/>
                  <a:gd name="connsiteX4" fmla="*/ 0 w 2002700"/>
                  <a:gd name="connsiteY4" fmla="*/ 391644 h 2000132"/>
                  <a:gd name="connsiteX5" fmla="*/ 2568 w 2002700"/>
                  <a:gd name="connsiteY5" fmla="*/ 0 h 2000132"/>
                  <a:gd name="connsiteX0" fmla="*/ 2568 w 2002700"/>
                  <a:gd name="connsiteY0" fmla="*/ 2661 h 2002793"/>
                  <a:gd name="connsiteX1" fmla="*/ 645885 w 2002700"/>
                  <a:gd name="connsiteY1" fmla="*/ 0 h 2002793"/>
                  <a:gd name="connsiteX2" fmla="*/ 2002700 w 2002700"/>
                  <a:gd name="connsiteY2" fmla="*/ 2661 h 2002793"/>
                  <a:gd name="connsiteX3" fmla="*/ 2002700 w 2002700"/>
                  <a:gd name="connsiteY3" fmla="*/ 2002793 h 2002793"/>
                  <a:gd name="connsiteX4" fmla="*/ 2568 w 2002700"/>
                  <a:gd name="connsiteY4" fmla="*/ 2002793 h 2002793"/>
                  <a:gd name="connsiteX5" fmla="*/ 0 w 2002700"/>
                  <a:gd name="connsiteY5" fmla="*/ 394305 h 2002793"/>
                  <a:gd name="connsiteX6" fmla="*/ 2568 w 2002700"/>
                  <a:gd name="connsiteY6" fmla="*/ 2661 h 2002793"/>
                  <a:gd name="connsiteX0" fmla="*/ 0 w 2002700"/>
                  <a:gd name="connsiteY0" fmla="*/ 394305 h 2002793"/>
                  <a:gd name="connsiteX1" fmla="*/ 645885 w 2002700"/>
                  <a:gd name="connsiteY1" fmla="*/ 0 h 2002793"/>
                  <a:gd name="connsiteX2" fmla="*/ 2002700 w 2002700"/>
                  <a:gd name="connsiteY2" fmla="*/ 2661 h 2002793"/>
                  <a:gd name="connsiteX3" fmla="*/ 2002700 w 2002700"/>
                  <a:gd name="connsiteY3" fmla="*/ 2002793 h 2002793"/>
                  <a:gd name="connsiteX4" fmla="*/ 2568 w 2002700"/>
                  <a:gd name="connsiteY4" fmla="*/ 2002793 h 2002793"/>
                  <a:gd name="connsiteX5" fmla="*/ 0 w 2002700"/>
                  <a:gd name="connsiteY5" fmla="*/ 394305 h 2002793"/>
                  <a:gd name="connsiteX0" fmla="*/ 0 w 2002700"/>
                  <a:gd name="connsiteY0" fmla="*/ 394305 h 2002793"/>
                  <a:gd name="connsiteX1" fmla="*/ 645885 w 2002700"/>
                  <a:gd name="connsiteY1" fmla="*/ 0 h 2002793"/>
                  <a:gd name="connsiteX2" fmla="*/ 2002700 w 2002700"/>
                  <a:gd name="connsiteY2" fmla="*/ 2661 h 2002793"/>
                  <a:gd name="connsiteX3" fmla="*/ 2002700 w 2002700"/>
                  <a:gd name="connsiteY3" fmla="*/ 2002793 h 2002793"/>
                  <a:gd name="connsiteX4" fmla="*/ 2568 w 2002700"/>
                  <a:gd name="connsiteY4" fmla="*/ 2002793 h 2002793"/>
                  <a:gd name="connsiteX5" fmla="*/ 0 w 2002700"/>
                  <a:gd name="connsiteY5" fmla="*/ 394305 h 2002793"/>
                  <a:gd name="connsiteX0" fmla="*/ 0 w 2002700"/>
                  <a:gd name="connsiteY0" fmla="*/ 416636 h 2025124"/>
                  <a:gd name="connsiteX1" fmla="*/ 645885 w 2002700"/>
                  <a:gd name="connsiteY1" fmla="*/ 22331 h 2025124"/>
                  <a:gd name="connsiteX2" fmla="*/ 2002700 w 2002700"/>
                  <a:gd name="connsiteY2" fmla="*/ 24992 h 2025124"/>
                  <a:gd name="connsiteX3" fmla="*/ 2002700 w 2002700"/>
                  <a:gd name="connsiteY3" fmla="*/ 2025124 h 2025124"/>
                  <a:gd name="connsiteX4" fmla="*/ 2568 w 2002700"/>
                  <a:gd name="connsiteY4" fmla="*/ 2025124 h 2025124"/>
                  <a:gd name="connsiteX5" fmla="*/ 0 w 2002700"/>
                  <a:gd name="connsiteY5" fmla="*/ 416636 h 2025124"/>
                  <a:gd name="connsiteX0" fmla="*/ 0 w 2002700"/>
                  <a:gd name="connsiteY0" fmla="*/ 416636 h 2025124"/>
                  <a:gd name="connsiteX1" fmla="*/ 645885 w 2002700"/>
                  <a:gd name="connsiteY1" fmla="*/ 22331 h 2025124"/>
                  <a:gd name="connsiteX2" fmla="*/ 1777728 w 2002700"/>
                  <a:gd name="connsiteY2" fmla="*/ 697488 h 2025124"/>
                  <a:gd name="connsiteX3" fmla="*/ 2002700 w 2002700"/>
                  <a:gd name="connsiteY3" fmla="*/ 2025124 h 2025124"/>
                  <a:gd name="connsiteX4" fmla="*/ 2568 w 2002700"/>
                  <a:gd name="connsiteY4" fmla="*/ 2025124 h 2025124"/>
                  <a:gd name="connsiteX5" fmla="*/ 0 w 2002700"/>
                  <a:gd name="connsiteY5" fmla="*/ 416636 h 2025124"/>
                  <a:gd name="connsiteX0" fmla="*/ 0 w 2002700"/>
                  <a:gd name="connsiteY0" fmla="*/ 377632 h 1986120"/>
                  <a:gd name="connsiteX1" fmla="*/ 561219 w 2002700"/>
                  <a:gd name="connsiteY1" fmla="*/ 26870 h 1986120"/>
                  <a:gd name="connsiteX2" fmla="*/ 1777728 w 2002700"/>
                  <a:gd name="connsiteY2" fmla="*/ 658484 h 1986120"/>
                  <a:gd name="connsiteX3" fmla="*/ 2002700 w 2002700"/>
                  <a:gd name="connsiteY3" fmla="*/ 1986120 h 1986120"/>
                  <a:gd name="connsiteX4" fmla="*/ 2568 w 2002700"/>
                  <a:gd name="connsiteY4" fmla="*/ 1986120 h 1986120"/>
                  <a:gd name="connsiteX5" fmla="*/ 0 w 2002700"/>
                  <a:gd name="connsiteY5" fmla="*/ 377632 h 1986120"/>
                  <a:gd name="connsiteX0" fmla="*/ 0 w 2002700"/>
                  <a:gd name="connsiteY0" fmla="*/ 389437 h 1997925"/>
                  <a:gd name="connsiteX1" fmla="*/ 561219 w 2002700"/>
                  <a:gd name="connsiteY1" fmla="*/ 38675 h 1997925"/>
                  <a:gd name="connsiteX2" fmla="*/ 1777728 w 2002700"/>
                  <a:gd name="connsiteY2" fmla="*/ 670289 h 1997925"/>
                  <a:gd name="connsiteX3" fmla="*/ 2002700 w 2002700"/>
                  <a:gd name="connsiteY3" fmla="*/ 1997925 h 1997925"/>
                  <a:gd name="connsiteX4" fmla="*/ 2568 w 2002700"/>
                  <a:gd name="connsiteY4" fmla="*/ 1997925 h 1997925"/>
                  <a:gd name="connsiteX5" fmla="*/ 0 w 2002700"/>
                  <a:gd name="connsiteY5" fmla="*/ 389437 h 1997925"/>
                  <a:gd name="connsiteX0" fmla="*/ 0 w 2002700"/>
                  <a:gd name="connsiteY0" fmla="*/ 392439 h 2000927"/>
                  <a:gd name="connsiteX1" fmla="*/ 561219 w 2002700"/>
                  <a:gd name="connsiteY1" fmla="*/ 41677 h 2000927"/>
                  <a:gd name="connsiteX2" fmla="*/ 1777728 w 2002700"/>
                  <a:gd name="connsiteY2" fmla="*/ 673291 h 2000927"/>
                  <a:gd name="connsiteX3" fmla="*/ 2002700 w 2002700"/>
                  <a:gd name="connsiteY3" fmla="*/ 2000927 h 2000927"/>
                  <a:gd name="connsiteX4" fmla="*/ 2568 w 2002700"/>
                  <a:gd name="connsiteY4" fmla="*/ 2000927 h 2000927"/>
                  <a:gd name="connsiteX5" fmla="*/ 0 w 2002700"/>
                  <a:gd name="connsiteY5" fmla="*/ 392439 h 2000927"/>
                  <a:gd name="connsiteX0" fmla="*/ 0 w 1792243"/>
                  <a:gd name="connsiteY0" fmla="*/ 392439 h 2000927"/>
                  <a:gd name="connsiteX1" fmla="*/ 561219 w 1792243"/>
                  <a:gd name="connsiteY1" fmla="*/ 41677 h 2000927"/>
                  <a:gd name="connsiteX2" fmla="*/ 1777728 w 1792243"/>
                  <a:gd name="connsiteY2" fmla="*/ 673291 h 2000927"/>
                  <a:gd name="connsiteX3" fmla="*/ 1792243 w 1792243"/>
                  <a:gd name="connsiteY3" fmla="*/ 1318755 h 2000927"/>
                  <a:gd name="connsiteX4" fmla="*/ 2568 w 1792243"/>
                  <a:gd name="connsiteY4" fmla="*/ 2000927 h 2000927"/>
                  <a:gd name="connsiteX5" fmla="*/ 0 w 1792243"/>
                  <a:gd name="connsiteY5" fmla="*/ 392439 h 2000927"/>
                  <a:gd name="connsiteX0" fmla="*/ 0 w 1907883"/>
                  <a:gd name="connsiteY0" fmla="*/ 392439 h 2000927"/>
                  <a:gd name="connsiteX1" fmla="*/ 561219 w 1907883"/>
                  <a:gd name="connsiteY1" fmla="*/ 41677 h 2000927"/>
                  <a:gd name="connsiteX2" fmla="*/ 1777728 w 1907883"/>
                  <a:gd name="connsiteY2" fmla="*/ 673291 h 2000927"/>
                  <a:gd name="connsiteX3" fmla="*/ 1792243 w 1907883"/>
                  <a:gd name="connsiteY3" fmla="*/ 1318755 h 2000927"/>
                  <a:gd name="connsiteX4" fmla="*/ 2568 w 1907883"/>
                  <a:gd name="connsiteY4" fmla="*/ 2000927 h 2000927"/>
                  <a:gd name="connsiteX5" fmla="*/ 0 w 1907883"/>
                  <a:gd name="connsiteY5" fmla="*/ 392439 h 2000927"/>
                  <a:gd name="connsiteX0" fmla="*/ 0 w 1923466"/>
                  <a:gd name="connsiteY0" fmla="*/ 392439 h 2000927"/>
                  <a:gd name="connsiteX1" fmla="*/ 561219 w 1923466"/>
                  <a:gd name="connsiteY1" fmla="*/ 41677 h 2000927"/>
                  <a:gd name="connsiteX2" fmla="*/ 1833367 w 1923466"/>
                  <a:gd name="connsiteY2" fmla="*/ 714415 h 2000927"/>
                  <a:gd name="connsiteX3" fmla="*/ 1792243 w 1923466"/>
                  <a:gd name="connsiteY3" fmla="*/ 1318755 h 2000927"/>
                  <a:gd name="connsiteX4" fmla="*/ 2568 w 1923466"/>
                  <a:gd name="connsiteY4" fmla="*/ 2000927 h 2000927"/>
                  <a:gd name="connsiteX5" fmla="*/ 0 w 1923466"/>
                  <a:gd name="connsiteY5" fmla="*/ 392439 h 2000927"/>
                  <a:gd name="connsiteX0" fmla="*/ 0 w 2002971"/>
                  <a:gd name="connsiteY0" fmla="*/ 392439 h 2000927"/>
                  <a:gd name="connsiteX1" fmla="*/ 561219 w 2002971"/>
                  <a:gd name="connsiteY1" fmla="*/ 41677 h 2000927"/>
                  <a:gd name="connsiteX2" fmla="*/ 1833367 w 2002971"/>
                  <a:gd name="connsiteY2" fmla="*/ 714415 h 2000927"/>
                  <a:gd name="connsiteX3" fmla="*/ 1792243 w 2002971"/>
                  <a:gd name="connsiteY3" fmla="*/ 1318755 h 2000927"/>
                  <a:gd name="connsiteX4" fmla="*/ 2568 w 2002971"/>
                  <a:gd name="connsiteY4" fmla="*/ 2000927 h 2000927"/>
                  <a:gd name="connsiteX5" fmla="*/ 0 w 2002971"/>
                  <a:gd name="connsiteY5" fmla="*/ 392439 h 2000927"/>
                  <a:gd name="connsiteX0" fmla="*/ 0 w 2005841"/>
                  <a:gd name="connsiteY0" fmla="*/ 392439 h 2000927"/>
                  <a:gd name="connsiteX1" fmla="*/ 561219 w 2005841"/>
                  <a:gd name="connsiteY1" fmla="*/ 41677 h 2000927"/>
                  <a:gd name="connsiteX2" fmla="*/ 1833367 w 2005841"/>
                  <a:gd name="connsiteY2" fmla="*/ 714415 h 2000927"/>
                  <a:gd name="connsiteX3" fmla="*/ 1792243 w 2005841"/>
                  <a:gd name="connsiteY3" fmla="*/ 1318755 h 2000927"/>
                  <a:gd name="connsiteX4" fmla="*/ 2568 w 2005841"/>
                  <a:gd name="connsiteY4" fmla="*/ 2000927 h 2000927"/>
                  <a:gd name="connsiteX5" fmla="*/ 0 w 2005841"/>
                  <a:gd name="connsiteY5" fmla="*/ 392439 h 2000927"/>
                  <a:gd name="connsiteX0" fmla="*/ 0 w 2010656"/>
                  <a:gd name="connsiteY0" fmla="*/ 392439 h 2000927"/>
                  <a:gd name="connsiteX1" fmla="*/ 561219 w 2010656"/>
                  <a:gd name="connsiteY1" fmla="*/ 41677 h 2000927"/>
                  <a:gd name="connsiteX2" fmla="*/ 1833367 w 2010656"/>
                  <a:gd name="connsiteY2" fmla="*/ 714415 h 2000927"/>
                  <a:gd name="connsiteX3" fmla="*/ 1792243 w 2010656"/>
                  <a:gd name="connsiteY3" fmla="*/ 1318755 h 2000927"/>
                  <a:gd name="connsiteX4" fmla="*/ 2568 w 2010656"/>
                  <a:gd name="connsiteY4" fmla="*/ 2000927 h 2000927"/>
                  <a:gd name="connsiteX5" fmla="*/ 0 w 2010656"/>
                  <a:gd name="connsiteY5" fmla="*/ 392439 h 2000927"/>
                  <a:gd name="connsiteX0" fmla="*/ 0 w 2015507"/>
                  <a:gd name="connsiteY0" fmla="*/ 392439 h 2000927"/>
                  <a:gd name="connsiteX1" fmla="*/ 561219 w 2015507"/>
                  <a:gd name="connsiteY1" fmla="*/ 41677 h 2000927"/>
                  <a:gd name="connsiteX2" fmla="*/ 1833367 w 2015507"/>
                  <a:gd name="connsiteY2" fmla="*/ 714415 h 2000927"/>
                  <a:gd name="connsiteX3" fmla="*/ 1792243 w 2015507"/>
                  <a:gd name="connsiteY3" fmla="*/ 1318755 h 2000927"/>
                  <a:gd name="connsiteX4" fmla="*/ 2568 w 2015507"/>
                  <a:gd name="connsiteY4" fmla="*/ 2000927 h 2000927"/>
                  <a:gd name="connsiteX5" fmla="*/ 0 w 2015507"/>
                  <a:gd name="connsiteY5" fmla="*/ 392439 h 2000927"/>
                  <a:gd name="connsiteX0" fmla="*/ 0 w 2015507"/>
                  <a:gd name="connsiteY0" fmla="*/ 392439 h 2000927"/>
                  <a:gd name="connsiteX1" fmla="*/ 561219 w 2015507"/>
                  <a:gd name="connsiteY1" fmla="*/ 41677 h 2000927"/>
                  <a:gd name="connsiteX2" fmla="*/ 1833367 w 2015507"/>
                  <a:gd name="connsiteY2" fmla="*/ 714415 h 2000927"/>
                  <a:gd name="connsiteX3" fmla="*/ 1792243 w 2015507"/>
                  <a:gd name="connsiteY3" fmla="*/ 1318755 h 2000927"/>
                  <a:gd name="connsiteX4" fmla="*/ 2568 w 2015507"/>
                  <a:gd name="connsiteY4" fmla="*/ 2000927 h 2000927"/>
                  <a:gd name="connsiteX5" fmla="*/ 2418 w 2015507"/>
                  <a:gd name="connsiteY5" fmla="*/ 1531813 h 2000927"/>
                  <a:gd name="connsiteX6" fmla="*/ 0 w 2015507"/>
                  <a:gd name="connsiteY6" fmla="*/ 392439 h 2000927"/>
                  <a:gd name="connsiteX0" fmla="*/ 0 w 2015507"/>
                  <a:gd name="connsiteY0" fmla="*/ 392439 h 1983993"/>
                  <a:gd name="connsiteX1" fmla="*/ 561219 w 2015507"/>
                  <a:gd name="connsiteY1" fmla="*/ 41677 h 1983993"/>
                  <a:gd name="connsiteX2" fmla="*/ 1833367 w 2015507"/>
                  <a:gd name="connsiteY2" fmla="*/ 714415 h 1983993"/>
                  <a:gd name="connsiteX3" fmla="*/ 1792243 w 2015507"/>
                  <a:gd name="connsiteY3" fmla="*/ 1318755 h 1983993"/>
                  <a:gd name="connsiteX4" fmla="*/ 500891 w 2015507"/>
                  <a:gd name="connsiteY4" fmla="*/ 1983993 h 1983993"/>
                  <a:gd name="connsiteX5" fmla="*/ 2418 w 2015507"/>
                  <a:gd name="connsiteY5" fmla="*/ 1531813 h 1983993"/>
                  <a:gd name="connsiteX6" fmla="*/ 0 w 2015507"/>
                  <a:gd name="connsiteY6" fmla="*/ 392439 h 1983993"/>
                  <a:gd name="connsiteX0" fmla="*/ 0 w 2015507"/>
                  <a:gd name="connsiteY0" fmla="*/ 392439 h 1997562"/>
                  <a:gd name="connsiteX1" fmla="*/ 561219 w 2015507"/>
                  <a:gd name="connsiteY1" fmla="*/ 41677 h 1997562"/>
                  <a:gd name="connsiteX2" fmla="*/ 1833367 w 2015507"/>
                  <a:gd name="connsiteY2" fmla="*/ 714415 h 1997562"/>
                  <a:gd name="connsiteX3" fmla="*/ 1792243 w 2015507"/>
                  <a:gd name="connsiteY3" fmla="*/ 1318755 h 1997562"/>
                  <a:gd name="connsiteX4" fmla="*/ 500891 w 2015507"/>
                  <a:gd name="connsiteY4" fmla="*/ 1983993 h 1997562"/>
                  <a:gd name="connsiteX5" fmla="*/ 2418 w 2015507"/>
                  <a:gd name="connsiteY5" fmla="*/ 1531813 h 1997562"/>
                  <a:gd name="connsiteX6" fmla="*/ 0 w 2015507"/>
                  <a:gd name="connsiteY6" fmla="*/ 392439 h 1997562"/>
                  <a:gd name="connsiteX0" fmla="*/ 0 w 2015507"/>
                  <a:gd name="connsiteY0" fmla="*/ 392439 h 2000496"/>
                  <a:gd name="connsiteX1" fmla="*/ 561219 w 2015507"/>
                  <a:gd name="connsiteY1" fmla="*/ 41677 h 2000496"/>
                  <a:gd name="connsiteX2" fmla="*/ 1833367 w 2015507"/>
                  <a:gd name="connsiteY2" fmla="*/ 714415 h 2000496"/>
                  <a:gd name="connsiteX3" fmla="*/ 1792243 w 2015507"/>
                  <a:gd name="connsiteY3" fmla="*/ 1318755 h 2000496"/>
                  <a:gd name="connsiteX4" fmla="*/ 500891 w 2015507"/>
                  <a:gd name="connsiteY4" fmla="*/ 1983993 h 2000496"/>
                  <a:gd name="connsiteX5" fmla="*/ 2418 w 2015507"/>
                  <a:gd name="connsiteY5" fmla="*/ 1531813 h 2000496"/>
                  <a:gd name="connsiteX6" fmla="*/ 0 w 2015507"/>
                  <a:gd name="connsiteY6" fmla="*/ 392439 h 2000496"/>
                  <a:gd name="connsiteX0" fmla="*/ 159 w 2015666"/>
                  <a:gd name="connsiteY0" fmla="*/ 393721 h 2001778"/>
                  <a:gd name="connsiteX1" fmla="*/ 561378 w 2015666"/>
                  <a:gd name="connsiteY1" fmla="*/ 42959 h 2001778"/>
                  <a:gd name="connsiteX2" fmla="*/ 1833526 w 2015666"/>
                  <a:gd name="connsiteY2" fmla="*/ 715697 h 2001778"/>
                  <a:gd name="connsiteX3" fmla="*/ 1792402 w 2015666"/>
                  <a:gd name="connsiteY3" fmla="*/ 1320037 h 2001778"/>
                  <a:gd name="connsiteX4" fmla="*/ 501050 w 2015666"/>
                  <a:gd name="connsiteY4" fmla="*/ 1985275 h 2001778"/>
                  <a:gd name="connsiteX5" fmla="*/ 2577 w 2015666"/>
                  <a:gd name="connsiteY5" fmla="*/ 1533095 h 2001778"/>
                  <a:gd name="connsiteX6" fmla="*/ 159 w 2015666"/>
                  <a:gd name="connsiteY6" fmla="*/ 393721 h 2001778"/>
                  <a:gd name="connsiteX0" fmla="*/ 148 w 2015655"/>
                  <a:gd name="connsiteY0" fmla="*/ 399823 h 2007880"/>
                  <a:gd name="connsiteX1" fmla="*/ 561367 w 2015655"/>
                  <a:gd name="connsiteY1" fmla="*/ 49061 h 2007880"/>
                  <a:gd name="connsiteX2" fmla="*/ 1833515 w 2015655"/>
                  <a:gd name="connsiteY2" fmla="*/ 721799 h 2007880"/>
                  <a:gd name="connsiteX3" fmla="*/ 1792391 w 2015655"/>
                  <a:gd name="connsiteY3" fmla="*/ 1326139 h 2007880"/>
                  <a:gd name="connsiteX4" fmla="*/ 501039 w 2015655"/>
                  <a:gd name="connsiteY4" fmla="*/ 1991377 h 2007880"/>
                  <a:gd name="connsiteX5" fmla="*/ 2566 w 2015655"/>
                  <a:gd name="connsiteY5" fmla="*/ 1539197 h 2007880"/>
                  <a:gd name="connsiteX6" fmla="*/ 148 w 2015655"/>
                  <a:gd name="connsiteY6" fmla="*/ 399823 h 2007880"/>
                  <a:gd name="connsiteX0" fmla="*/ 143 w 2015650"/>
                  <a:gd name="connsiteY0" fmla="*/ 401867 h 2009924"/>
                  <a:gd name="connsiteX1" fmla="*/ 561362 w 2015650"/>
                  <a:gd name="connsiteY1" fmla="*/ 51105 h 2009924"/>
                  <a:gd name="connsiteX2" fmla="*/ 1833510 w 2015650"/>
                  <a:gd name="connsiteY2" fmla="*/ 723843 h 2009924"/>
                  <a:gd name="connsiteX3" fmla="*/ 1792386 w 2015650"/>
                  <a:gd name="connsiteY3" fmla="*/ 1328183 h 2009924"/>
                  <a:gd name="connsiteX4" fmla="*/ 501034 w 2015650"/>
                  <a:gd name="connsiteY4" fmla="*/ 1993421 h 2009924"/>
                  <a:gd name="connsiteX5" fmla="*/ 2561 w 2015650"/>
                  <a:gd name="connsiteY5" fmla="*/ 1541241 h 2009924"/>
                  <a:gd name="connsiteX6" fmla="*/ 143 w 2015650"/>
                  <a:gd name="connsiteY6" fmla="*/ 401867 h 2009924"/>
                  <a:gd name="connsiteX0" fmla="*/ 143 w 2013998"/>
                  <a:gd name="connsiteY0" fmla="*/ 401867 h 2009924"/>
                  <a:gd name="connsiteX1" fmla="*/ 561362 w 2013998"/>
                  <a:gd name="connsiteY1" fmla="*/ 51105 h 2009924"/>
                  <a:gd name="connsiteX2" fmla="*/ 1833510 w 2013998"/>
                  <a:gd name="connsiteY2" fmla="*/ 723843 h 2009924"/>
                  <a:gd name="connsiteX3" fmla="*/ 1792386 w 2013998"/>
                  <a:gd name="connsiteY3" fmla="*/ 1328183 h 2009924"/>
                  <a:gd name="connsiteX4" fmla="*/ 501034 w 2013998"/>
                  <a:gd name="connsiteY4" fmla="*/ 1993421 h 2009924"/>
                  <a:gd name="connsiteX5" fmla="*/ 2561 w 2013998"/>
                  <a:gd name="connsiteY5" fmla="*/ 1541241 h 2009924"/>
                  <a:gd name="connsiteX6" fmla="*/ 143 w 2013998"/>
                  <a:gd name="connsiteY6" fmla="*/ 401867 h 2009924"/>
                  <a:gd name="connsiteX0" fmla="*/ 143 w 2013998"/>
                  <a:gd name="connsiteY0" fmla="*/ 401867 h 2010618"/>
                  <a:gd name="connsiteX1" fmla="*/ 561362 w 2013998"/>
                  <a:gd name="connsiteY1" fmla="*/ 51105 h 2010618"/>
                  <a:gd name="connsiteX2" fmla="*/ 1833510 w 2013998"/>
                  <a:gd name="connsiteY2" fmla="*/ 723843 h 2010618"/>
                  <a:gd name="connsiteX3" fmla="*/ 1792386 w 2013998"/>
                  <a:gd name="connsiteY3" fmla="*/ 1328183 h 2010618"/>
                  <a:gd name="connsiteX4" fmla="*/ 501034 w 2013998"/>
                  <a:gd name="connsiteY4" fmla="*/ 1993421 h 2010618"/>
                  <a:gd name="connsiteX5" fmla="*/ 2561 w 2013998"/>
                  <a:gd name="connsiteY5" fmla="*/ 1541241 h 2010618"/>
                  <a:gd name="connsiteX6" fmla="*/ 143 w 2013998"/>
                  <a:gd name="connsiteY6" fmla="*/ 401867 h 2010618"/>
                  <a:gd name="connsiteX0" fmla="*/ 143 w 2013998"/>
                  <a:gd name="connsiteY0" fmla="*/ 401867 h 2014761"/>
                  <a:gd name="connsiteX1" fmla="*/ 561362 w 2013998"/>
                  <a:gd name="connsiteY1" fmla="*/ 51105 h 2014761"/>
                  <a:gd name="connsiteX2" fmla="*/ 1833510 w 2013998"/>
                  <a:gd name="connsiteY2" fmla="*/ 723843 h 2014761"/>
                  <a:gd name="connsiteX3" fmla="*/ 1792386 w 2013998"/>
                  <a:gd name="connsiteY3" fmla="*/ 1328183 h 2014761"/>
                  <a:gd name="connsiteX4" fmla="*/ 501034 w 2013998"/>
                  <a:gd name="connsiteY4" fmla="*/ 1993421 h 2014761"/>
                  <a:gd name="connsiteX5" fmla="*/ 2561 w 2013998"/>
                  <a:gd name="connsiteY5" fmla="*/ 1618650 h 2014761"/>
                  <a:gd name="connsiteX6" fmla="*/ 143 w 2013998"/>
                  <a:gd name="connsiteY6" fmla="*/ 401867 h 2014761"/>
                  <a:gd name="connsiteX0" fmla="*/ 143 w 2013998"/>
                  <a:gd name="connsiteY0" fmla="*/ 401867 h 2019780"/>
                  <a:gd name="connsiteX1" fmla="*/ 561362 w 2013998"/>
                  <a:gd name="connsiteY1" fmla="*/ 51105 h 2019780"/>
                  <a:gd name="connsiteX2" fmla="*/ 1833510 w 2013998"/>
                  <a:gd name="connsiteY2" fmla="*/ 723843 h 2019780"/>
                  <a:gd name="connsiteX3" fmla="*/ 1792386 w 2013998"/>
                  <a:gd name="connsiteY3" fmla="*/ 1328183 h 2019780"/>
                  <a:gd name="connsiteX4" fmla="*/ 501034 w 2013998"/>
                  <a:gd name="connsiteY4" fmla="*/ 1993421 h 2019780"/>
                  <a:gd name="connsiteX5" fmla="*/ 2561 w 2013998"/>
                  <a:gd name="connsiteY5" fmla="*/ 1618650 h 2019780"/>
                  <a:gd name="connsiteX6" fmla="*/ 143 w 2013998"/>
                  <a:gd name="connsiteY6" fmla="*/ 401867 h 2019780"/>
                  <a:gd name="connsiteX0" fmla="*/ 143 w 2013998"/>
                  <a:gd name="connsiteY0" fmla="*/ 401867 h 2015409"/>
                  <a:gd name="connsiteX1" fmla="*/ 561362 w 2013998"/>
                  <a:gd name="connsiteY1" fmla="*/ 51105 h 2015409"/>
                  <a:gd name="connsiteX2" fmla="*/ 1833510 w 2013998"/>
                  <a:gd name="connsiteY2" fmla="*/ 723843 h 2015409"/>
                  <a:gd name="connsiteX3" fmla="*/ 1792386 w 2013998"/>
                  <a:gd name="connsiteY3" fmla="*/ 1328183 h 2015409"/>
                  <a:gd name="connsiteX4" fmla="*/ 498615 w 2013998"/>
                  <a:gd name="connsiteY4" fmla="*/ 1988583 h 2015409"/>
                  <a:gd name="connsiteX5" fmla="*/ 2561 w 2013998"/>
                  <a:gd name="connsiteY5" fmla="*/ 1618650 h 2015409"/>
                  <a:gd name="connsiteX6" fmla="*/ 143 w 2013998"/>
                  <a:gd name="connsiteY6" fmla="*/ 401867 h 2015409"/>
                  <a:gd name="connsiteX0" fmla="*/ 143 w 2013998"/>
                  <a:gd name="connsiteY0" fmla="*/ 401867 h 2014498"/>
                  <a:gd name="connsiteX1" fmla="*/ 561362 w 2013998"/>
                  <a:gd name="connsiteY1" fmla="*/ 51105 h 2014498"/>
                  <a:gd name="connsiteX2" fmla="*/ 1833510 w 2013998"/>
                  <a:gd name="connsiteY2" fmla="*/ 723843 h 2014498"/>
                  <a:gd name="connsiteX3" fmla="*/ 1792386 w 2013998"/>
                  <a:gd name="connsiteY3" fmla="*/ 1328183 h 2014498"/>
                  <a:gd name="connsiteX4" fmla="*/ 498615 w 2013998"/>
                  <a:gd name="connsiteY4" fmla="*/ 1988583 h 2014498"/>
                  <a:gd name="connsiteX5" fmla="*/ 2561 w 2013998"/>
                  <a:gd name="connsiteY5" fmla="*/ 1618650 h 2014498"/>
                  <a:gd name="connsiteX6" fmla="*/ 143 w 2013998"/>
                  <a:gd name="connsiteY6" fmla="*/ 401867 h 2014498"/>
                  <a:gd name="connsiteX0" fmla="*/ 143 w 2013998"/>
                  <a:gd name="connsiteY0" fmla="*/ 401867 h 2019098"/>
                  <a:gd name="connsiteX1" fmla="*/ 561362 w 2013998"/>
                  <a:gd name="connsiteY1" fmla="*/ 51105 h 2019098"/>
                  <a:gd name="connsiteX2" fmla="*/ 1833510 w 2013998"/>
                  <a:gd name="connsiteY2" fmla="*/ 723843 h 2019098"/>
                  <a:gd name="connsiteX3" fmla="*/ 1792386 w 2013998"/>
                  <a:gd name="connsiteY3" fmla="*/ 1328183 h 2019098"/>
                  <a:gd name="connsiteX4" fmla="*/ 498615 w 2013998"/>
                  <a:gd name="connsiteY4" fmla="*/ 1988583 h 2019098"/>
                  <a:gd name="connsiteX5" fmla="*/ 2561 w 2013998"/>
                  <a:gd name="connsiteY5" fmla="*/ 1618650 h 2019098"/>
                  <a:gd name="connsiteX6" fmla="*/ 143 w 2013998"/>
                  <a:gd name="connsiteY6" fmla="*/ 401867 h 2019098"/>
                  <a:gd name="connsiteX0" fmla="*/ 143 w 2027602"/>
                  <a:gd name="connsiteY0" fmla="*/ 401867 h 2019098"/>
                  <a:gd name="connsiteX1" fmla="*/ 561362 w 2027602"/>
                  <a:gd name="connsiteY1" fmla="*/ 51105 h 2019098"/>
                  <a:gd name="connsiteX2" fmla="*/ 1833510 w 2027602"/>
                  <a:gd name="connsiteY2" fmla="*/ 723843 h 2019098"/>
                  <a:gd name="connsiteX3" fmla="*/ 1792386 w 2027602"/>
                  <a:gd name="connsiteY3" fmla="*/ 1328183 h 2019098"/>
                  <a:gd name="connsiteX4" fmla="*/ 498615 w 2027602"/>
                  <a:gd name="connsiteY4" fmla="*/ 1988583 h 2019098"/>
                  <a:gd name="connsiteX5" fmla="*/ 2561 w 2027602"/>
                  <a:gd name="connsiteY5" fmla="*/ 1618650 h 2019098"/>
                  <a:gd name="connsiteX6" fmla="*/ 143 w 2027602"/>
                  <a:gd name="connsiteY6" fmla="*/ 401867 h 2019098"/>
                  <a:gd name="connsiteX0" fmla="*/ 143 w 2038903"/>
                  <a:gd name="connsiteY0" fmla="*/ 401867 h 2019098"/>
                  <a:gd name="connsiteX1" fmla="*/ 561362 w 2038903"/>
                  <a:gd name="connsiteY1" fmla="*/ 51105 h 2019098"/>
                  <a:gd name="connsiteX2" fmla="*/ 1833510 w 2038903"/>
                  <a:gd name="connsiteY2" fmla="*/ 723843 h 2019098"/>
                  <a:gd name="connsiteX3" fmla="*/ 1792386 w 2038903"/>
                  <a:gd name="connsiteY3" fmla="*/ 1328183 h 2019098"/>
                  <a:gd name="connsiteX4" fmla="*/ 498615 w 2038903"/>
                  <a:gd name="connsiteY4" fmla="*/ 1988583 h 2019098"/>
                  <a:gd name="connsiteX5" fmla="*/ 2561 w 2038903"/>
                  <a:gd name="connsiteY5" fmla="*/ 1618650 h 2019098"/>
                  <a:gd name="connsiteX6" fmla="*/ 143 w 2038903"/>
                  <a:gd name="connsiteY6" fmla="*/ 401867 h 2019098"/>
                  <a:gd name="connsiteX0" fmla="*/ 143 w 2044102"/>
                  <a:gd name="connsiteY0" fmla="*/ 401867 h 2019098"/>
                  <a:gd name="connsiteX1" fmla="*/ 561362 w 2044102"/>
                  <a:gd name="connsiteY1" fmla="*/ 51105 h 2019098"/>
                  <a:gd name="connsiteX2" fmla="*/ 1833510 w 2044102"/>
                  <a:gd name="connsiteY2" fmla="*/ 723843 h 2019098"/>
                  <a:gd name="connsiteX3" fmla="*/ 1792386 w 2044102"/>
                  <a:gd name="connsiteY3" fmla="*/ 1328183 h 2019098"/>
                  <a:gd name="connsiteX4" fmla="*/ 498615 w 2044102"/>
                  <a:gd name="connsiteY4" fmla="*/ 1988583 h 2019098"/>
                  <a:gd name="connsiteX5" fmla="*/ 2561 w 2044102"/>
                  <a:gd name="connsiteY5" fmla="*/ 1618650 h 2019098"/>
                  <a:gd name="connsiteX6" fmla="*/ 143 w 2044102"/>
                  <a:gd name="connsiteY6" fmla="*/ 401867 h 2019098"/>
                  <a:gd name="connsiteX0" fmla="*/ 132 w 2065853"/>
                  <a:gd name="connsiteY0" fmla="*/ 401867 h 2019098"/>
                  <a:gd name="connsiteX1" fmla="*/ 583113 w 2065853"/>
                  <a:gd name="connsiteY1" fmla="*/ 51105 h 2019098"/>
                  <a:gd name="connsiteX2" fmla="*/ 1855261 w 2065853"/>
                  <a:gd name="connsiteY2" fmla="*/ 723843 h 2019098"/>
                  <a:gd name="connsiteX3" fmla="*/ 1814137 w 2065853"/>
                  <a:gd name="connsiteY3" fmla="*/ 1328183 h 2019098"/>
                  <a:gd name="connsiteX4" fmla="*/ 520366 w 2065853"/>
                  <a:gd name="connsiteY4" fmla="*/ 1988583 h 2019098"/>
                  <a:gd name="connsiteX5" fmla="*/ 24312 w 2065853"/>
                  <a:gd name="connsiteY5" fmla="*/ 1618650 h 2019098"/>
                  <a:gd name="connsiteX6" fmla="*/ 132 w 2065853"/>
                  <a:gd name="connsiteY6" fmla="*/ 401867 h 2019098"/>
                  <a:gd name="connsiteX0" fmla="*/ 1008 w 2066729"/>
                  <a:gd name="connsiteY0" fmla="*/ 410973 h 2028204"/>
                  <a:gd name="connsiteX1" fmla="*/ 583989 w 2066729"/>
                  <a:gd name="connsiteY1" fmla="*/ 60211 h 2028204"/>
                  <a:gd name="connsiteX2" fmla="*/ 1856137 w 2066729"/>
                  <a:gd name="connsiteY2" fmla="*/ 732949 h 2028204"/>
                  <a:gd name="connsiteX3" fmla="*/ 1815013 w 2066729"/>
                  <a:gd name="connsiteY3" fmla="*/ 1337289 h 2028204"/>
                  <a:gd name="connsiteX4" fmla="*/ 521242 w 2066729"/>
                  <a:gd name="connsiteY4" fmla="*/ 1997689 h 2028204"/>
                  <a:gd name="connsiteX5" fmla="*/ 25188 w 2066729"/>
                  <a:gd name="connsiteY5" fmla="*/ 1627756 h 2028204"/>
                  <a:gd name="connsiteX6" fmla="*/ 1008 w 2066729"/>
                  <a:gd name="connsiteY6" fmla="*/ 410973 h 2028204"/>
                  <a:gd name="connsiteX0" fmla="*/ 1129 w 2066850"/>
                  <a:gd name="connsiteY0" fmla="*/ 427688 h 2044919"/>
                  <a:gd name="connsiteX1" fmla="*/ 584110 w 2066850"/>
                  <a:gd name="connsiteY1" fmla="*/ 76926 h 2044919"/>
                  <a:gd name="connsiteX2" fmla="*/ 1856258 w 2066850"/>
                  <a:gd name="connsiteY2" fmla="*/ 749664 h 2044919"/>
                  <a:gd name="connsiteX3" fmla="*/ 1815134 w 2066850"/>
                  <a:gd name="connsiteY3" fmla="*/ 1354004 h 2044919"/>
                  <a:gd name="connsiteX4" fmla="*/ 521363 w 2066850"/>
                  <a:gd name="connsiteY4" fmla="*/ 2014404 h 2044919"/>
                  <a:gd name="connsiteX5" fmla="*/ 25309 w 2066850"/>
                  <a:gd name="connsiteY5" fmla="*/ 1644471 h 2044919"/>
                  <a:gd name="connsiteX6" fmla="*/ 1129 w 2066850"/>
                  <a:gd name="connsiteY6" fmla="*/ 427688 h 2044919"/>
                  <a:gd name="connsiteX0" fmla="*/ 2444 w 2068165"/>
                  <a:gd name="connsiteY0" fmla="*/ 430754 h 2047985"/>
                  <a:gd name="connsiteX1" fmla="*/ 585425 w 2068165"/>
                  <a:gd name="connsiteY1" fmla="*/ 79992 h 2047985"/>
                  <a:gd name="connsiteX2" fmla="*/ 1857573 w 2068165"/>
                  <a:gd name="connsiteY2" fmla="*/ 752730 h 2047985"/>
                  <a:gd name="connsiteX3" fmla="*/ 1816449 w 2068165"/>
                  <a:gd name="connsiteY3" fmla="*/ 1357070 h 2047985"/>
                  <a:gd name="connsiteX4" fmla="*/ 522678 w 2068165"/>
                  <a:gd name="connsiteY4" fmla="*/ 2017470 h 2047985"/>
                  <a:gd name="connsiteX5" fmla="*/ 26624 w 2068165"/>
                  <a:gd name="connsiteY5" fmla="*/ 1647537 h 2047985"/>
                  <a:gd name="connsiteX6" fmla="*/ 2444 w 2068165"/>
                  <a:gd name="connsiteY6" fmla="*/ 430754 h 2047985"/>
                  <a:gd name="connsiteX0" fmla="*/ 2444 w 2068165"/>
                  <a:gd name="connsiteY0" fmla="*/ 430754 h 2048563"/>
                  <a:gd name="connsiteX1" fmla="*/ 585425 w 2068165"/>
                  <a:gd name="connsiteY1" fmla="*/ 79992 h 2048563"/>
                  <a:gd name="connsiteX2" fmla="*/ 1857573 w 2068165"/>
                  <a:gd name="connsiteY2" fmla="*/ 752730 h 2048563"/>
                  <a:gd name="connsiteX3" fmla="*/ 1816449 w 2068165"/>
                  <a:gd name="connsiteY3" fmla="*/ 1357070 h 2048563"/>
                  <a:gd name="connsiteX4" fmla="*/ 522678 w 2068165"/>
                  <a:gd name="connsiteY4" fmla="*/ 2017470 h 2048563"/>
                  <a:gd name="connsiteX5" fmla="*/ 2141 w 2068165"/>
                  <a:gd name="connsiteY5" fmla="*/ 1652977 h 2048563"/>
                  <a:gd name="connsiteX6" fmla="*/ 2444 w 2068165"/>
                  <a:gd name="connsiteY6" fmla="*/ 430754 h 2048563"/>
                  <a:gd name="connsiteX0" fmla="*/ 2444 w 2068165"/>
                  <a:gd name="connsiteY0" fmla="*/ 430754 h 2056617"/>
                  <a:gd name="connsiteX1" fmla="*/ 585425 w 2068165"/>
                  <a:gd name="connsiteY1" fmla="*/ 79992 h 2056617"/>
                  <a:gd name="connsiteX2" fmla="*/ 1857573 w 2068165"/>
                  <a:gd name="connsiteY2" fmla="*/ 752730 h 2056617"/>
                  <a:gd name="connsiteX3" fmla="*/ 1816449 w 2068165"/>
                  <a:gd name="connsiteY3" fmla="*/ 1357070 h 2056617"/>
                  <a:gd name="connsiteX4" fmla="*/ 522678 w 2068165"/>
                  <a:gd name="connsiteY4" fmla="*/ 2017470 h 2056617"/>
                  <a:gd name="connsiteX5" fmla="*/ 2141 w 2068165"/>
                  <a:gd name="connsiteY5" fmla="*/ 1652977 h 2056617"/>
                  <a:gd name="connsiteX6" fmla="*/ 2444 w 2068165"/>
                  <a:gd name="connsiteY6" fmla="*/ 430754 h 2056617"/>
                  <a:gd name="connsiteX0" fmla="*/ 2444 w 2068165"/>
                  <a:gd name="connsiteY0" fmla="*/ 430754 h 2065835"/>
                  <a:gd name="connsiteX1" fmla="*/ 585425 w 2068165"/>
                  <a:gd name="connsiteY1" fmla="*/ 79992 h 2065835"/>
                  <a:gd name="connsiteX2" fmla="*/ 1857573 w 2068165"/>
                  <a:gd name="connsiteY2" fmla="*/ 752730 h 2065835"/>
                  <a:gd name="connsiteX3" fmla="*/ 1816449 w 2068165"/>
                  <a:gd name="connsiteY3" fmla="*/ 1357070 h 2065835"/>
                  <a:gd name="connsiteX4" fmla="*/ 522678 w 2068165"/>
                  <a:gd name="connsiteY4" fmla="*/ 2017470 h 2065835"/>
                  <a:gd name="connsiteX5" fmla="*/ 2141 w 2068165"/>
                  <a:gd name="connsiteY5" fmla="*/ 1652977 h 2065835"/>
                  <a:gd name="connsiteX6" fmla="*/ 2444 w 2068165"/>
                  <a:gd name="connsiteY6" fmla="*/ 430754 h 2065835"/>
                  <a:gd name="connsiteX0" fmla="*/ 2383 w 2076265"/>
                  <a:gd name="connsiteY0" fmla="*/ 428636 h 2066437"/>
                  <a:gd name="connsiteX1" fmla="*/ 593525 w 2076265"/>
                  <a:gd name="connsiteY1" fmla="*/ 80594 h 2066437"/>
                  <a:gd name="connsiteX2" fmla="*/ 1865673 w 2076265"/>
                  <a:gd name="connsiteY2" fmla="*/ 753332 h 2066437"/>
                  <a:gd name="connsiteX3" fmla="*/ 1824549 w 2076265"/>
                  <a:gd name="connsiteY3" fmla="*/ 1357672 h 2066437"/>
                  <a:gd name="connsiteX4" fmla="*/ 530778 w 2076265"/>
                  <a:gd name="connsiteY4" fmla="*/ 2018072 h 2066437"/>
                  <a:gd name="connsiteX5" fmla="*/ 10241 w 2076265"/>
                  <a:gd name="connsiteY5" fmla="*/ 1653579 h 2066437"/>
                  <a:gd name="connsiteX6" fmla="*/ 2383 w 2076265"/>
                  <a:gd name="connsiteY6" fmla="*/ 428636 h 2066437"/>
                  <a:gd name="connsiteX0" fmla="*/ 2343 w 2081665"/>
                  <a:gd name="connsiteY0" fmla="*/ 426525 h 2067047"/>
                  <a:gd name="connsiteX1" fmla="*/ 598925 w 2081665"/>
                  <a:gd name="connsiteY1" fmla="*/ 81204 h 2067047"/>
                  <a:gd name="connsiteX2" fmla="*/ 1871073 w 2081665"/>
                  <a:gd name="connsiteY2" fmla="*/ 753942 h 2067047"/>
                  <a:gd name="connsiteX3" fmla="*/ 1829949 w 2081665"/>
                  <a:gd name="connsiteY3" fmla="*/ 1358282 h 2067047"/>
                  <a:gd name="connsiteX4" fmla="*/ 536178 w 2081665"/>
                  <a:gd name="connsiteY4" fmla="*/ 2018682 h 2067047"/>
                  <a:gd name="connsiteX5" fmla="*/ 15641 w 2081665"/>
                  <a:gd name="connsiteY5" fmla="*/ 1654189 h 2067047"/>
                  <a:gd name="connsiteX6" fmla="*/ 2343 w 2081665"/>
                  <a:gd name="connsiteY6" fmla="*/ 426525 h 2067047"/>
                  <a:gd name="connsiteX0" fmla="*/ 610 w 2079932"/>
                  <a:gd name="connsiteY0" fmla="*/ 427061 h 2067583"/>
                  <a:gd name="connsiteX1" fmla="*/ 597192 w 2079932"/>
                  <a:gd name="connsiteY1" fmla="*/ 81740 h 2067583"/>
                  <a:gd name="connsiteX2" fmla="*/ 1869340 w 2079932"/>
                  <a:gd name="connsiteY2" fmla="*/ 754478 h 2067583"/>
                  <a:gd name="connsiteX3" fmla="*/ 1828216 w 2079932"/>
                  <a:gd name="connsiteY3" fmla="*/ 1358818 h 2067583"/>
                  <a:gd name="connsiteX4" fmla="*/ 534445 w 2079932"/>
                  <a:gd name="connsiteY4" fmla="*/ 2019218 h 2067583"/>
                  <a:gd name="connsiteX5" fmla="*/ 13908 w 2079932"/>
                  <a:gd name="connsiteY5" fmla="*/ 1654725 h 2067583"/>
                  <a:gd name="connsiteX6" fmla="*/ 610 w 2079932"/>
                  <a:gd name="connsiteY6" fmla="*/ 427061 h 2067583"/>
                  <a:gd name="connsiteX0" fmla="*/ 829 w 2080151"/>
                  <a:gd name="connsiteY0" fmla="*/ 428695 h 2069217"/>
                  <a:gd name="connsiteX1" fmla="*/ 597411 w 2080151"/>
                  <a:gd name="connsiteY1" fmla="*/ 83374 h 2069217"/>
                  <a:gd name="connsiteX2" fmla="*/ 1869559 w 2080151"/>
                  <a:gd name="connsiteY2" fmla="*/ 756112 h 2069217"/>
                  <a:gd name="connsiteX3" fmla="*/ 1828435 w 2080151"/>
                  <a:gd name="connsiteY3" fmla="*/ 1360452 h 2069217"/>
                  <a:gd name="connsiteX4" fmla="*/ 534664 w 2080151"/>
                  <a:gd name="connsiteY4" fmla="*/ 2020852 h 2069217"/>
                  <a:gd name="connsiteX5" fmla="*/ 14127 w 2080151"/>
                  <a:gd name="connsiteY5" fmla="*/ 1656359 h 2069217"/>
                  <a:gd name="connsiteX6" fmla="*/ 829 w 2080151"/>
                  <a:gd name="connsiteY6" fmla="*/ 428695 h 2069217"/>
                  <a:gd name="connsiteX0" fmla="*/ 829 w 2080151"/>
                  <a:gd name="connsiteY0" fmla="*/ 428695 h 2069217"/>
                  <a:gd name="connsiteX1" fmla="*/ 597411 w 2080151"/>
                  <a:gd name="connsiteY1" fmla="*/ 83374 h 2069217"/>
                  <a:gd name="connsiteX2" fmla="*/ 1869559 w 2080151"/>
                  <a:gd name="connsiteY2" fmla="*/ 756112 h 2069217"/>
                  <a:gd name="connsiteX3" fmla="*/ 1828435 w 2080151"/>
                  <a:gd name="connsiteY3" fmla="*/ 1360452 h 2069217"/>
                  <a:gd name="connsiteX4" fmla="*/ 534664 w 2080151"/>
                  <a:gd name="connsiteY4" fmla="*/ 2020852 h 2069217"/>
                  <a:gd name="connsiteX5" fmla="*/ 3245 w 2080151"/>
                  <a:gd name="connsiteY5" fmla="*/ 1656359 h 2069217"/>
                  <a:gd name="connsiteX6" fmla="*/ 829 w 2080151"/>
                  <a:gd name="connsiteY6" fmla="*/ 428695 h 2069217"/>
                  <a:gd name="connsiteX0" fmla="*/ 829 w 2080151"/>
                  <a:gd name="connsiteY0" fmla="*/ 428695 h 2070857"/>
                  <a:gd name="connsiteX1" fmla="*/ 597411 w 2080151"/>
                  <a:gd name="connsiteY1" fmla="*/ 83374 h 2070857"/>
                  <a:gd name="connsiteX2" fmla="*/ 1869559 w 2080151"/>
                  <a:gd name="connsiteY2" fmla="*/ 756112 h 2070857"/>
                  <a:gd name="connsiteX3" fmla="*/ 1828435 w 2080151"/>
                  <a:gd name="connsiteY3" fmla="*/ 1360452 h 2070857"/>
                  <a:gd name="connsiteX4" fmla="*/ 534664 w 2080151"/>
                  <a:gd name="connsiteY4" fmla="*/ 2020852 h 2070857"/>
                  <a:gd name="connsiteX5" fmla="*/ 3245 w 2080151"/>
                  <a:gd name="connsiteY5" fmla="*/ 1656359 h 2070857"/>
                  <a:gd name="connsiteX6" fmla="*/ 829 w 2080151"/>
                  <a:gd name="connsiteY6" fmla="*/ 428695 h 2070857"/>
                  <a:gd name="connsiteX0" fmla="*/ 829 w 2080151"/>
                  <a:gd name="connsiteY0" fmla="*/ 428695 h 2074363"/>
                  <a:gd name="connsiteX1" fmla="*/ 597411 w 2080151"/>
                  <a:gd name="connsiteY1" fmla="*/ 83374 h 2074363"/>
                  <a:gd name="connsiteX2" fmla="*/ 1869559 w 2080151"/>
                  <a:gd name="connsiteY2" fmla="*/ 756112 h 2074363"/>
                  <a:gd name="connsiteX3" fmla="*/ 1828435 w 2080151"/>
                  <a:gd name="connsiteY3" fmla="*/ 1360452 h 2074363"/>
                  <a:gd name="connsiteX4" fmla="*/ 534664 w 2080151"/>
                  <a:gd name="connsiteY4" fmla="*/ 2020852 h 2074363"/>
                  <a:gd name="connsiteX5" fmla="*/ 3245 w 2080151"/>
                  <a:gd name="connsiteY5" fmla="*/ 1656359 h 2074363"/>
                  <a:gd name="connsiteX6" fmla="*/ 829 w 2080151"/>
                  <a:gd name="connsiteY6" fmla="*/ 428695 h 2074363"/>
                  <a:gd name="connsiteX0" fmla="*/ 784 w 2097271"/>
                  <a:gd name="connsiteY0" fmla="*/ 428695 h 2074363"/>
                  <a:gd name="connsiteX1" fmla="*/ 614531 w 2097271"/>
                  <a:gd name="connsiteY1" fmla="*/ 83374 h 2074363"/>
                  <a:gd name="connsiteX2" fmla="*/ 1886679 w 2097271"/>
                  <a:gd name="connsiteY2" fmla="*/ 756112 h 2074363"/>
                  <a:gd name="connsiteX3" fmla="*/ 1845555 w 2097271"/>
                  <a:gd name="connsiteY3" fmla="*/ 1360452 h 2074363"/>
                  <a:gd name="connsiteX4" fmla="*/ 551784 w 2097271"/>
                  <a:gd name="connsiteY4" fmla="*/ 2020852 h 2074363"/>
                  <a:gd name="connsiteX5" fmla="*/ 20365 w 2097271"/>
                  <a:gd name="connsiteY5" fmla="*/ 1656359 h 2074363"/>
                  <a:gd name="connsiteX6" fmla="*/ 784 w 2097271"/>
                  <a:gd name="connsiteY6" fmla="*/ 428695 h 2074363"/>
                  <a:gd name="connsiteX0" fmla="*/ 778 w 2100058"/>
                  <a:gd name="connsiteY0" fmla="*/ 426557 h 2075019"/>
                  <a:gd name="connsiteX1" fmla="*/ 617318 w 2100058"/>
                  <a:gd name="connsiteY1" fmla="*/ 84030 h 2075019"/>
                  <a:gd name="connsiteX2" fmla="*/ 1889466 w 2100058"/>
                  <a:gd name="connsiteY2" fmla="*/ 756768 h 2075019"/>
                  <a:gd name="connsiteX3" fmla="*/ 1848342 w 2100058"/>
                  <a:gd name="connsiteY3" fmla="*/ 1361108 h 2075019"/>
                  <a:gd name="connsiteX4" fmla="*/ 554571 w 2100058"/>
                  <a:gd name="connsiteY4" fmla="*/ 2021508 h 2075019"/>
                  <a:gd name="connsiteX5" fmla="*/ 23152 w 2100058"/>
                  <a:gd name="connsiteY5" fmla="*/ 1657015 h 2075019"/>
                  <a:gd name="connsiteX6" fmla="*/ 778 w 2100058"/>
                  <a:gd name="connsiteY6" fmla="*/ 426557 h 2075019"/>
                  <a:gd name="connsiteX0" fmla="*/ 799 w 2091698"/>
                  <a:gd name="connsiteY0" fmla="*/ 426557 h 2075019"/>
                  <a:gd name="connsiteX1" fmla="*/ 608958 w 2091698"/>
                  <a:gd name="connsiteY1" fmla="*/ 84030 h 2075019"/>
                  <a:gd name="connsiteX2" fmla="*/ 1881106 w 2091698"/>
                  <a:gd name="connsiteY2" fmla="*/ 756768 h 2075019"/>
                  <a:gd name="connsiteX3" fmla="*/ 1839982 w 2091698"/>
                  <a:gd name="connsiteY3" fmla="*/ 1361108 h 2075019"/>
                  <a:gd name="connsiteX4" fmla="*/ 546211 w 2091698"/>
                  <a:gd name="connsiteY4" fmla="*/ 2021508 h 2075019"/>
                  <a:gd name="connsiteX5" fmla="*/ 14792 w 2091698"/>
                  <a:gd name="connsiteY5" fmla="*/ 1657015 h 2075019"/>
                  <a:gd name="connsiteX6" fmla="*/ 799 w 2091698"/>
                  <a:gd name="connsiteY6" fmla="*/ 426557 h 2075019"/>
                  <a:gd name="connsiteX0" fmla="*/ 807 w 2088911"/>
                  <a:gd name="connsiteY0" fmla="*/ 426557 h 2075019"/>
                  <a:gd name="connsiteX1" fmla="*/ 606171 w 2088911"/>
                  <a:gd name="connsiteY1" fmla="*/ 84030 h 2075019"/>
                  <a:gd name="connsiteX2" fmla="*/ 1878319 w 2088911"/>
                  <a:gd name="connsiteY2" fmla="*/ 756768 h 2075019"/>
                  <a:gd name="connsiteX3" fmla="*/ 1837195 w 2088911"/>
                  <a:gd name="connsiteY3" fmla="*/ 1361108 h 2075019"/>
                  <a:gd name="connsiteX4" fmla="*/ 543424 w 2088911"/>
                  <a:gd name="connsiteY4" fmla="*/ 2021508 h 2075019"/>
                  <a:gd name="connsiteX5" fmla="*/ 12005 w 2088911"/>
                  <a:gd name="connsiteY5" fmla="*/ 1657015 h 2075019"/>
                  <a:gd name="connsiteX6" fmla="*/ 807 w 2088911"/>
                  <a:gd name="connsiteY6" fmla="*/ 426557 h 2075019"/>
                  <a:gd name="connsiteX0" fmla="*/ 5976 w 2094080"/>
                  <a:gd name="connsiteY0" fmla="*/ 426557 h 2076013"/>
                  <a:gd name="connsiteX1" fmla="*/ 611340 w 2094080"/>
                  <a:gd name="connsiteY1" fmla="*/ 84030 h 2076013"/>
                  <a:gd name="connsiteX2" fmla="*/ 1883488 w 2094080"/>
                  <a:gd name="connsiteY2" fmla="*/ 756768 h 2076013"/>
                  <a:gd name="connsiteX3" fmla="*/ 1842364 w 2094080"/>
                  <a:gd name="connsiteY3" fmla="*/ 1361108 h 2076013"/>
                  <a:gd name="connsiteX4" fmla="*/ 548593 w 2094080"/>
                  <a:gd name="connsiteY4" fmla="*/ 2021508 h 2076013"/>
                  <a:gd name="connsiteX5" fmla="*/ 412 w 2094080"/>
                  <a:gd name="connsiteY5" fmla="*/ 1662602 h 2076013"/>
                  <a:gd name="connsiteX6" fmla="*/ 5976 w 2094080"/>
                  <a:gd name="connsiteY6" fmla="*/ 426557 h 2076013"/>
                  <a:gd name="connsiteX0" fmla="*/ 807 w 2088911"/>
                  <a:gd name="connsiteY0" fmla="*/ 426557 h 2076521"/>
                  <a:gd name="connsiteX1" fmla="*/ 606171 w 2088911"/>
                  <a:gd name="connsiteY1" fmla="*/ 84030 h 2076521"/>
                  <a:gd name="connsiteX2" fmla="*/ 1878319 w 2088911"/>
                  <a:gd name="connsiteY2" fmla="*/ 756768 h 2076521"/>
                  <a:gd name="connsiteX3" fmla="*/ 1837195 w 2088911"/>
                  <a:gd name="connsiteY3" fmla="*/ 1361108 h 2076521"/>
                  <a:gd name="connsiteX4" fmla="*/ 543424 w 2088911"/>
                  <a:gd name="connsiteY4" fmla="*/ 2021508 h 2076521"/>
                  <a:gd name="connsiteX5" fmla="*/ 831 w 2088911"/>
                  <a:gd name="connsiteY5" fmla="*/ 1665395 h 2076521"/>
                  <a:gd name="connsiteX6" fmla="*/ 807 w 2088911"/>
                  <a:gd name="connsiteY6" fmla="*/ 426557 h 2076521"/>
                  <a:gd name="connsiteX0" fmla="*/ 844 w 2088948"/>
                  <a:gd name="connsiteY0" fmla="*/ 418083 h 2068047"/>
                  <a:gd name="connsiteX1" fmla="*/ 592240 w 2088948"/>
                  <a:gd name="connsiteY1" fmla="*/ 86731 h 2068047"/>
                  <a:gd name="connsiteX2" fmla="*/ 1878356 w 2088948"/>
                  <a:gd name="connsiteY2" fmla="*/ 748294 h 2068047"/>
                  <a:gd name="connsiteX3" fmla="*/ 1837232 w 2088948"/>
                  <a:gd name="connsiteY3" fmla="*/ 1352634 h 2068047"/>
                  <a:gd name="connsiteX4" fmla="*/ 543461 w 2088948"/>
                  <a:gd name="connsiteY4" fmla="*/ 2013034 h 2068047"/>
                  <a:gd name="connsiteX5" fmla="*/ 868 w 2088948"/>
                  <a:gd name="connsiteY5" fmla="*/ 1656921 h 2068047"/>
                  <a:gd name="connsiteX6" fmla="*/ 844 w 2088948"/>
                  <a:gd name="connsiteY6" fmla="*/ 418083 h 2068047"/>
                  <a:gd name="connsiteX0" fmla="*/ 844 w 2084320"/>
                  <a:gd name="connsiteY0" fmla="*/ 418083 h 2068047"/>
                  <a:gd name="connsiteX1" fmla="*/ 592240 w 2084320"/>
                  <a:gd name="connsiteY1" fmla="*/ 86731 h 2068047"/>
                  <a:gd name="connsiteX2" fmla="*/ 1869976 w 2084320"/>
                  <a:gd name="connsiteY2" fmla="*/ 759469 h 2068047"/>
                  <a:gd name="connsiteX3" fmla="*/ 1837232 w 2084320"/>
                  <a:gd name="connsiteY3" fmla="*/ 1352634 h 2068047"/>
                  <a:gd name="connsiteX4" fmla="*/ 543461 w 2084320"/>
                  <a:gd name="connsiteY4" fmla="*/ 2013034 h 2068047"/>
                  <a:gd name="connsiteX5" fmla="*/ 868 w 2084320"/>
                  <a:gd name="connsiteY5" fmla="*/ 1656921 h 2068047"/>
                  <a:gd name="connsiteX6" fmla="*/ 844 w 2084320"/>
                  <a:gd name="connsiteY6" fmla="*/ 418083 h 2068047"/>
                  <a:gd name="connsiteX0" fmla="*/ 1104 w 2084580"/>
                  <a:gd name="connsiteY0" fmla="*/ 432975 h 2082939"/>
                  <a:gd name="connsiteX1" fmla="*/ 592500 w 2084580"/>
                  <a:gd name="connsiteY1" fmla="*/ 101623 h 2082939"/>
                  <a:gd name="connsiteX2" fmla="*/ 1870236 w 2084580"/>
                  <a:gd name="connsiteY2" fmla="*/ 774361 h 2082939"/>
                  <a:gd name="connsiteX3" fmla="*/ 1837492 w 2084580"/>
                  <a:gd name="connsiteY3" fmla="*/ 1367526 h 2082939"/>
                  <a:gd name="connsiteX4" fmla="*/ 543721 w 2084580"/>
                  <a:gd name="connsiteY4" fmla="*/ 2027926 h 2082939"/>
                  <a:gd name="connsiteX5" fmla="*/ 1128 w 2084580"/>
                  <a:gd name="connsiteY5" fmla="*/ 1671813 h 2082939"/>
                  <a:gd name="connsiteX6" fmla="*/ 1104 w 2084580"/>
                  <a:gd name="connsiteY6" fmla="*/ 432975 h 2082939"/>
                  <a:gd name="connsiteX0" fmla="*/ 1104 w 2084580"/>
                  <a:gd name="connsiteY0" fmla="*/ 432975 h 2088243"/>
                  <a:gd name="connsiteX1" fmla="*/ 592500 w 2084580"/>
                  <a:gd name="connsiteY1" fmla="*/ 101623 h 2088243"/>
                  <a:gd name="connsiteX2" fmla="*/ 1870236 w 2084580"/>
                  <a:gd name="connsiteY2" fmla="*/ 774361 h 2088243"/>
                  <a:gd name="connsiteX3" fmla="*/ 1837492 w 2084580"/>
                  <a:gd name="connsiteY3" fmla="*/ 1367526 h 2088243"/>
                  <a:gd name="connsiteX4" fmla="*/ 543721 w 2084580"/>
                  <a:gd name="connsiteY4" fmla="*/ 2027926 h 2088243"/>
                  <a:gd name="connsiteX5" fmla="*/ 1128 w 2084580"/>
                  <a:gd name="connsiteY5" fmla="*/ 1671813 h 2088243"/>
                  <a:gd name="connsiteX6" fmla="*/ 1104 w 2084580"/>
                  <a:gd name="connsiteY6" fmla="*/ 432975 h 2088243"/>
                  <a:gd name="connsiteX0" fmla="*/ 1104 w 2084580"/>
                  <a:gd name="connsiteY0" fmla="*/ 432975 h 2093156"/>
                  <a:gd name="connsiteX1" fmla="*/ 592500 w 2084580"/>
                  <a:gd name="connsiteY1" fmla="*/ 101623 h 2093156"/>
                  <a:gd name="connsiteX2" fmla="*/ 1870236 w 2084580"/>
                  <a:gd name="connsiteY2" fmla="*/ 774361 h 2093156"/>
                  <a:gd name="connsiteX3" fmla="*/ 1837492 w 2084580"/>
                  <a:gd name="connsiteY3" fmla="*/ 1367526 h 2093156"/>
                  <a:gd name="connsiteX4" fmla="*/ 543721 w 2084580"/>
                  <a:gd name="connsiteY4" fmla="*/ 2027926 h 2093156"/>
                  <a:gd name="connsiteX5" fmla="*/ 1128 w 2084580"/>
                  <a:gd name="connsiteY5" fmla="*/ 1671813 h 2093156"/>
                  <a:gd name="connsiteX6" fmla="*/ 1104 w 2084580"/>
                  <a:gd name="connsiteY6" fmla="*/ 432975 h 2093156"/>
                  <a:gd name="connsiteX0" fmla="*/ 1342 w 2084818"/>
                  <a:gd name="connsiteY0" fmla="*/ 432975 h 2096334"/>
                  <a:gd name="connsiteX1" fmla="*/ 592738 w 2084818"/>
                  <a:gd name="connsiteY1" fmla="*/ 101623 h 2096334"/>
                  <a:gd name="connsiteX2" fmla="*/ 1870474 w 2084818"/>
                  <a:gd name="connsiteY2" fmla="*/ 774361 h 2096334"/>
                  <a:gd name="connsiteX3" fmla="*/ 1837730 w 2084818"/>
                  <a:gd name="connsiteY3" fmla="*/ 1367526 h 2096334"/>
                  <a:gd name="connsiteX4" fmla="*/ 543959 w 2084818"/>
                  <a:gd name="connsiteY4" fmla="*/ 2027926 h 2096334"/>
                  <a:gd name="connsiteX5" fmla="*/ 1366 w 2084818"/>
                  <a:gd name="connsiteY5" fmla="*/ 1671813 h 2096334"/>
                  <a:gd name="connsiteX6" fmla="*/ 1342 w 2084818"/>
                  <a:gd name="connsiteY6" fmla="*/ 432975 h 2096334"/>
                  <a:gd name="connsiteX0" fmla="*/ 1342 w 2084818"/>
                  <a:gd name="connsiteY0" fmla="*/ 432975 h 2093674"/>
                  <a:gd name="connsiteX1" fmla="*/ 592738 w 2084818"/>
                  <a:gd name="connsiteY1" fmla="*/ 101623 h 2093674"/>
                  <a:gd name="connsiteX2" fmla="*/ 1870474 w 2084818"/>
                  <a:gd name="connsiteY2" fmla="*/ 774361 h 2093674"/>
                  <a:gd name="connsiteX3" fmla="*/ 1837730 w 2084818"/>
                  <a:gd name="connsiteY3" fmla="*/ 1367526 h 2093674"/>
                  <a:gd name="connsiteX4" fmla="*/ 543959 w 2084818"/>
                  <a:gd name="connsiteY4" fmla="*/ 2027926 h 2093674"/>
                  <a:gd name="connsiteX5" fmla="*/ 1366 w 2084818"/>
                  <a:gd name="connsiteY5" fmla="*/ 1671813 h 2093674"/>
                  <a:gd name="connsiteX6" fmla="*/ 1342 w 2084818"/>
                  <a:gd name="connsiteY6" fmla="*/ 432975 h 2093674"/>
                  <a:gd name="connsiteX0" fmla="*/ 1372 w 2084848"/>
                  <a:gd name="connsiteY0" fmla="*/ 432975 h 2084936"/>
                  <a:gd name="connsiteX1" fmla="*/ 592768 w 2084848"/>
                  <a:gd name="connsiteY1" fmla="*/ 101623 h 2084936"/>
                  <a:gd name="connsiteX2" fmla="*/ 1870504 w 2084848"/>
                  <a:gd name="connsiteY2" fmla="*/ 774361 h 2084936"/>
                  <a:gd name="connsiteX3" fmla="*/ 1837760 w 2084848"/>
                  <a:gd name="connsiteY3" fmla="*/ 1367526 h 2084936"/>
                  <a:gd name="connsiteX4" fmla="*/ 538402 w 2084848"/>
                  <a:gd name="connsiteY4" fmla="*/ 2016752 h 2084936"/>
                  <a:gd name="connsiteX5" fmla="*/ 1396 w 2084848"/>
                  <a:gd name="connsiteY5" fmla="*/ 1671813 h 2084936"/>
                  <a:gd name="connsiteX6" fmla="*/ 1372 w 2084848"/>
                  <a:gd name="connsiteY6" fmla="*/ 432975 h 2084936"/>
                  <a:gd name="connsiteX0" fmla="*/ 1316 w 2084792"/>
                  <a:gd name="connsiteY0" fmla="*/ 432975 h 2092350"/>
                  <a:gd name="connsiteX1" fmla="*/ 592712 w 2084792"/>
                  <a:gd name="connsiteY1" fmla="*/ 101623 h 2092350"/>
                  <a:gd name="connsiteX2" fmla="*/ 1870448 w 2084792"/>
                  <a:gd name="connsiteY2" fmla="*/ 774361 h 2092350"/>
                  <a:gd name="connsiteX3" fmla="*/ 1837704 w 2084792"/>
                  <a:gd name="connsiteY3" fmla="*/ 1367526 h 2092350"/>
                  <a:gd name="connsiteX4" fmla="*/ 538346 w 2084792"/>
                  <a:gd name="connsiteY4" fmla="*/ 2016752 h 2092350"/>
                  <a:gd name="connsiteX5" fmla="*/ 1340 w 2084792"/>
                  <a:gd name="connsiteY5" fmla="*/ 1671813 h 2092350"/>
                  <a:gd name="connsiteX6" fmla="*/ 1316 w 2084792"/>
                  <a:gd name="connsiteY6" fmla="*/ 432975 h 2092350"/>
                  <a:gd name="connsiteX0" fmla="*/ 1343 w 2084819"/>
                  <a:gd name="connsiteY0" fmla="*/ 432975 h 2092350"/>
                  <a:gd name="connsiteX1" fmla="*/ 592739 w 2084819"/>
                  <a:gd name="connsiteY1" fmla="*/ 101623 h 2092350"/>
                  <a:gd name="connsiteX2" fmla="*/ 1870475 w 2084819"/>
                  <a:gd name="connsiteY2" fmla="*/ 774361 h 2092350"/>
                  <a:gd name="connsiteX3" fmla="*/ 1837731 w 2084819"/>
                  <a:gd name="connsiteY3" fmla="*/ 1367526 h 2092350"/>
                  <a:gd name="connsiteX4" fmla="*/ 532786 w 2084819"/>
                  <a:gd name="connsiteY4" fmla="*/ 2016752 h 2092350"/>
                  <a:gd name="connsiteX5" fmla="*/ 1367 w 2084819"/>
                  <a:gd name="connsiteY5" fmla="*/ 1671813 h 2092350"/>
                  <a:gd name="connsiteX6" fmla="*/ 1343 w 2084819"/>
                  <a:gd name="connsiteY6" fmla="*/ 432975 h 2092350"/>
                  <a:gd name="connsiteX0" fmla="*/ 1343 w 2079834"/>
                  <a:gd name="connsiteY0" fmla="*/ 432975 h 2092350"/>
                  <a:gd name="connsiteX1" fmla="*/ 592739 w 2079834"/>
                  <a:gd name="connsiteY1" fmla="*/ 101623 h 2092350"/>
                  <a:gd name="connsiteX2" fmla="*/ 1870475 w 2079834"/>
                  <a:gd name="connsiteY2" fmla="*/ 774361 h 2092350"/>
                  <a:gd name="connsiteX3" fmla="*/ 1826556 w 2079834"/>
                  <a:gd name="connsiteY3" fmla="*/ 1361938 h 2092350"/>
                  <a:gd name="connsiteX4" fmla="*/ 532786 w 2079834"/>
                  <a:gd name="connsiteY4" fmla="*/ 2016752 h 2092350"/>
                  <a:gd name="connsiteX5" fmla="*/ 1367 w 2079834"/>
                  <a:gd name="connsiteY5" fmla="*/ 1671813 h 2092350"/>
                  <a:gd name="connsiteX6" fmla="*/ 1343 w 2079834"/>
                  <a:gd name="connsiteY6" fmla="*/ 432975 h 2092350"/>
                  <a:gd name="connsiteX0" fmla="*/ 1343 w 2076193"/>
                  <a:gd name="connsiteY0" fmla="*/ 432975 h 2092350"/>
                  <a:gd name="connsiteX1" fmla="*/ 592739 w 2076193"/>
                  <a:gd name="connsiteY1" fmla="*/ 101623 h 2092350"/>
                  <a:gd name="connsiteX2" fmla="*/ 1870475 w 2076193"/>
                  <a:gd name="connsiteY2" fmla="*/ 774361 h 2092350"/>
                  <a:gd name="connsiteX3" fmla="*/ 1818174 w 2076193"/>
                  <a:gd name="connsiteY3" fmla="*/ 1353557 h 2092350"/>
                  <a:gd name="connsiteX4" fmla="*/ 532786 w 2076193"/>
                  <a:gd name="connsiteY4" fmla="*/ 2016752 h 2092350"/>
                  <a:gd name="connsiteX5" fmla="*/ 1367 w 2076193"/>
                  <a:gd name="connsiteY5" fmla="*/ 1671813 h 2092350"/>
                  <a:gd name="connsiteX6" fmla="*/ 1343 w 2076193"/>
                  <a:gd name="connsiteY6" fmla="*/ 432975 h 2092350"/>
                  <a:gd name="connsiteX0" fmla="*/ 1343 w 2092231"/>
                  <a:gd name="connsiteY0" fmla="*/ 432975 h 2092350"/>
                  <a:gd name="connsiteX1" fmla="*/ 592739 w 2092231"/>
                  <a:gd name="connsiteY1" fmla="*/ 101623 h 2092350"/>
                  <a:gd name="connsiteX2" fmla="*/ 1870475 w 2092231"/>
                  <a:gd name="connsiteY2" fmla="*/ 774361 h 2092350"/>
                  <a:gd name="connsiteX3" fmla="*/ 1818174 w 2092231"/>
                  <a:gd name="connsiteY3" fmla="*/ 1353557 h 2092350"/>
                  <a:gd name="connsiteX4" fmla="*/ 532786 w 2092231"/>
                  <a:gd name="connsiteY4" fmla="*/ 2016752 h 2092350"/>
                  <a:gd name="connsiteX5" fmla="*/ 1367 w 2092231"/>
                  <a:gd name="connsiteY5" fmla="*/ 1671813 h 2092350"/>
                  <a:gd name="connsiteX6" fmla="*/ 1343 w 2092231"/>
                  <a:gd name="connsiteY6" fmla="*/ 432975 h 2092350"/>
                  <a:gd name="connsiteX0" fmla="*/ 1343 w 2102448"/>
                  <a:gd name="connsiteY0" fmla="*/ 432975 h 2092350"/>
                  <a:gd name="connsiteX1" fmla="*/ 592739 w 2102448"/>
                  <a:gd name="connsiteY1" fmla="*/ 101623 h 2092350"/>
                  <a:gd name="connsiteX2" fmla="*/ 1870475 w 2102448"/>
                  <a:gd name="connsiteY2" fmla="*/ 774361 h 2092350"/>
                  <a:gd name="connsiteX3" fmla="*/ 1818174 w 2102448"/>
                  <a:gd name="connsiteY3" fmla="*/ 1353557 h 2092350"/>
                  <a:gd name="connsiteX4" fmla="*/ 532786 w 2102448"/>
                  <a:gd name="connsiteY4" fmla="*/ 2016752 h 2092350"/>
                  <a:gd name="connsiteX5" fmla="*/ 1367 w 2102448"/>
                  <a:gd name="connsiteY5" fmla="*/ 1671813 h 2092350"/>
                  <a:gd name="connsiteX6" fmla="*/ 1343 w 2102448"/>
                  <a:gd name="connsiteY6" fmla="*/ 432975 h 2092350"/>
                  <a:gd name="connsiteX0" fmla="*/ 1343 w 2098692"/>
                  <a:gd name="connsiteY0" fmla="*/ 432975 h 2092350"/>
                  <a:gd name="connsiteX1" fmla="*/ 592739 w 2098692"/>
                  <a:gd name="connsiteY1" fmla="*/ 101623 h 2092350"/>
                  <a:gd name="connsiteX2" fmla="*/ 1870475 w 2098692"/>
                  <a:gd name="connsiteY2" fmla="*/ 774361 h 2092350"/>
                  <a:gd name="connsiteX3" fmla="*/ 1818174 w 2098692"/>
                  <a:gd name="connsiteY3" fmla="*/ 1353557 h 2092350"/>
                  <a:gd name="connsiteX4" fmla="*/ 532786 w 2098692"/>
                  <a:gd name="connsiteY4" fmla="*/ 2016752 h 2092350"/>
                  <a:gd name="connsiteX5" fmla="*/ 1367 w 2098692"/>
                  <a:gd name="connsiteY5" fmla="*/ 1671813 h 2092350"/>
                  <a:gd name="connsiteX6" fmla="*/ 1343 w 2098692"/>
                  <a:gd name="connsiteY6" fmla="*/ 432975 h 2092350"/>
                  <a:gd name="connsiteX0" fmla="*/ 1343 w 2098692"/>
                  <a:gd name="connsiteY0" fmla="*/ 432975 h 2092350"/>
                  <a:gd name="connsiteX1" fmla="*/ 592739 w 2098692"/>
                  <a:gd name="connsiteY1" fmla="*/ 101623 h 2092350"/>
                  <a:gd name="connsiteX2" fmla="*/ 1870475 w 2098692"/>
                  <a:gd name="connsiteY2" fmla="*/ 774361 h 2092350"/>
                  <a:gd name="connsiteX3" fmla="*/ 1818174 w 2098692"/>
                  <a:gd name="connsiteY3" fmla="*/ 1353557 h 2092350"/>
                  <a:gd name="connsiteX4" fmla="*/ 532786 w 2098692"/>
                  <a:gd name="connsiteY4" fmla="*/ 2016752 h 2092350"/>
                  <a:gd name="connsiteX5" fmla="*/ 1367 w 2098692"/>
                  <a:gd name="connsiteY5" fmla="*/ 1671813 h 2092350"/>
                  <a:gd name="connsiteX6" fmla="*/ 1343 w 2098692"/>
                  <a:gd name="connsiteY6" fmla="*/ 432975 h 2092350"/>
                  <a:gd name="connsiteX0" fmla="*/ 1084 w 2104021"/>
                  <a:gd name="connsiteY0" fmla="*/ 431015 h 2093185"/>
                  <a:gd name="connsiteX1" fmla="*/ 598068 w 2104021"/>
                  <a:gd name="connsiteY1" fmla="*/ 102458 h 2093185"/>
                  <a:gd name="connsiteX2" fmla="*/ 1875804 w 2104021"/>
                  <a:gd name="connsiteY2" fmla="*/ 775196 h 2093185"/>
                  <a:gd name="connsiteX3" fmla="*/ 1823503 w 2104021"/>
                  <a:gd name="connsiteY3" fmla="*/ 1354392 h 2093185"/>
                  <a:gd name="connsiteX4" fmla="*/ 538115 w 2104021"/>
                  <a:gd name="connsiteY4" fmla="*/ 2017587 h 2093185"/>
                  <a:gd name="connsiteX5" fmla="*/ 6696 w 2104021"/>
                  <a:gd name="connsiteY5" fmla="*/ 1672648 h 2093185"/>
                  <a:gd name="connsiteX6" fmla="*/ 1084 w 2104021"/>
                  <a:gd name="connsiteY6" fmla="*/ 431015 h 2093185"/>
                  <a:gd name="connsiteX0" fmla="*/ 1084 w 2104021"/>
                  <a:gd name="connsiteY0" fmla="*/ 427125 h 2089295"/>
                  <a:gd name="connsiteX1" fmla="*/ 598068 w 2104021"/>
                  <a:gd name="connsiteY1" fmla="*/ 104155 h 2089295"/>
                  <a:gd name="connsiteX2" fmla="*/ 1875804 w 2104021"/>
                  <a:gd name="connsiteY2" fmla="*/ 771306 h 2089295"/>
                  <a:gd name="connsiteX3" fmla="*/ 1823503 w 2104021"/>
                  <a:gd name="connsiteY3" fmla="*/ 1350502 h 2089295"/>
                  <a:gd name="connsiteX4" fmla="*/ 538115 w 2104021"/>
                  <a:gd name="connsiteY4" fmla="*/ 2013697 h 2089295"/>
                  <a:gd name="connsiteX5" fmla="*/ 6696 w 2104021"/>
                  <a:gd name="connsiteY5" fmla="*/ 1668758 h 2089295"/>
                  <a:gd name="connsiteX6" fmla="*/ 1084 w 2104021"/>
                  <a:gd name="connsiteY6" fmla="*/ 427125 h 2089295"/>
                  <a:gd name="connsiteX0" fmla="*/ 1084 w 2104021"/>
                  <a:gd name="connsiteY0" fmla="*/ 427125 h 2089295"/>
                  <a:gd name="connsiteX1" fmla="*/ 598068 w 2104021"/>
                  <a:gd name="connsiteY1" fmla="*/ 104155 h 2089295"/>
                  <a:gd name="connsiteX2" fmla="*/ 1875804 w 2104021"/>
                  <a:gd name="connsiteY2" fmla="*/ 771306 h 2089295"/>
                  <a:gd name="connsiteX3" fmla="*/ 1823503 w 2104021"/>
                  <a:gd name="connsiteY3" fmla="*/ 1350502 h 2089295"/>
                  <a:gd name="connsiteX4" fmla="*/ 538115 w 2104021"/>
                  <a:gd name="connsiteY4" fmla="*/ 2013697 h 2089295"/>
                  <a:gd name="connsiteX5" fmla="*/ 9491 w 2104021"/>
                  <a:gd name="connsiteY5" fmla="*/ 1668758 h 2089295"/>
                  <a:gd name="connsiteX6" fmla="*/ 1084 w 2104021"/>
                  <a:gd name="connsiteY6" fmla="*/ 427125 h 2089295"/>
                  <a:gd name="connsiteX0" fmla="*/ 1084 w 2104021"/>
                  <a:gd name="connsiteY0" fmla="*/ 427125 h 2084986"/>
                  <a:gd name="connsiteX1" fmla="*/ 598068 w 2104021"/>
                  <a:gd name="connsiteY1" fmla="*/ 104155 h 2084986"/>
                  <a:gd name="connsiteX2" fmla="*/ 1875804 w 2104021"/>
                  <a:gd name="connsiteY2" fmla="*/ 771306 h 2084986"/>
                  <a:gd name="connsiteX3" fmla="*/ 1823503 w 2104021"/>
                  <a:gd name="connsiteY3" fmla="*/ 1350502 h 2084986"/>
                  <a:gd name="connsiteX4" fmla="*/ 535321 w 2104021"/>
                  <a:gd name="connsiteY4" fmla="*/ 2008110 h 2084986"/>
                  <a:gd name="connsiteX5" fmla="*/ 9491 w 2104021"/>
                  <a:gd name="connsiteY5" fmla="*/ 1668758 h 2084986"/>
                  <a:gd name="connsiteX6" fmla="*/ 1084 w 2104021"/>
                  <a:gd name="connsiteY6" fmla="*/ 427125 h 2084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4021" h="2084986">
                    <a:moveTo>
                      <a:pt x="1084" y="427125"/>
                    </a:moveTo>
                    <a:cubicBezTo>
                      <a:pt x="-19849" y="-63350"/>
                      <a:pt x="265164" y="-71008"/>
                      <a:pt x="598068" y="104155"/>
                    </a:cubicBezTo>
                    <a:lnTo>
                      <a:pt x="1875804" y="771306"/>
                    </a:lnTo>
                    <a:cubicBezTo>
                      <a:pt x="2227446" y="966559"/>
                      <a:pt x="2143314" y="1200704"/>
                      <a:pt x="1823503" y="1350502"/>
                    </a:cubicBezTo>
                    <a:lnTo>
                      <a:pt x="535321" y="2008110"/>
                    </a:lnTo>
                    <a:cubicBezTo>
                      <a:pt x="222612" y="2169243"/>
                      <a:pt x="-12264" y="2086716"/>
                      <a:pt x="9491" y="1668758"/>
                    </a:cubicBezTo>
                    <a:cubicBezTo>
                      <a:pt x="6872" y="1260444"/>
                      <a:pt x="3703" y="835439"/>
                      <a:pt x="1084" y="427125"/>
                    </a:cubicBezTo>
                    <a:close/>
                  </a:path>
                </a:pathLst>
              </a:custGeom>
              <a:grpFill/>
              <a:ln w="41275">
                <a:gradFill flip="none" rotWithShape="1">
                  <a:gsLst>
                    <a:gs pos="17000">
                      <a:schemeClr val="tx2">
                        <a:alpha val="0"/>
                      </a:schemeClr>
                    </a:gs>
                    <a:gs pos="49000">
                      <a:schemeClr val="tx2">
                        <a:alpha val="0"/>
                      </a:schemeClr>
                    </a:gs>
                    <a:gs pos="100000">
                      <a:schemeClr val="tx2"/>
                    </a:gs>
                  </a:gsLst>
                  <a:path path="circle">
                    <a:fillToRect l="50000" t="50000" r="50000" b="50000"/>
                  </a:path>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sp>
          <p:nvSpPr>
            <p:cNvPr id="41" name="TextBox 40">
              <a:extLst>
                <a:ext uri="{FF2B5EF4-FFF2-40B4-BE49-F238E27FC236}">
                  <a16:creationId xmlns:a16="http://schemas.microsoft.com/office/drawing/2014/main" id="{0D8C80C6-9FD4-4650-AEA7-1FA1952FF01D}"/>
                </a:ext>
              </a:extLst>
            </p:cNvPr>
            <p:cNvSpPr txBox="1"/>
            <p:nvPr/>
          </p:nvSpPr>
          <p:spPr>
            <a:xfrm>
              <a:off x="1300644" y="3969025"/>
              <a:ext cx="1721877" cy="856012"/>
            </a:xfrm>
            <a:prstGeom prst="rect">
              <a:avLst/>
            </a:prstGeom>
            <a:grpFill/>
          </p:spPr>
          <p:txBody>
            <a:bodyPr wrap="square" rtlCol="0">
              <a:spAutoFit/>
            </a:bodyPr>
            <a:lstStyle/>
            <a:p>
              <a:pPr algn="ctr"/>
              <a:r>
                <a:rPr lang="en-US" sz="2400" b="1" dirty="0">
                  <a:solidFill>
                    <a:schemeClr val="bg2"/>
                  </a:solidFill>
                </a:rPr>
                <a:t>Sustainability Planning</a:t>
              </a:r>
            </a:p>
          </p:txBody>
        </p:sp>
      </p:grpSp>
    </p:spTree>
    <p:extLst>
      <p:ext uri="{BB962C8B-B14F-4D97-AF65-F5344CB8AC3E}">
        <p14:creationId xmlns:p14="http://schemas.microsoft.com/office/powerpoint/2010/main" val="215970384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par>
                                <p:cTn id="16" presetID="10" presetClass="entr" presetSubtype="0"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500"/>
                                        <p:tgtEl>
                                          <p:spTgt spid="39"/>
                                        </p:tgtEl>
                                      </p:cBhvr>
                                    </p:animEffect>
                                  </p:childTnLst>
                                </p:cTn>
                              </p:par>
                              <p:par>
                                <p:cTn id="24" presetID="10" presetClass="entr" presetSubtype="0"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E6274D-D51F-4284-AECE-D835FD4A82D9}"/>
              </a:ext>
            </a:extLst>
          </p:cNvPr>
          <p:cNvSpPr>
            <a:spLocks noGrp="1"/>
          </p:cNvSpPr>
          <p:nvPr>
            <p:ph type="body" sz="quarter" idx="14"/>
          </p:nvPr>
        </p:nvSpPr>
        <p:spPr/>
        <p:txBody>
          <a:bodyPr/>
          <a:lstStyle/>
          <a:p>
            <a:r>
              <a:rPr lang="en-US" dirty="0"/>
              <a:t>General Fund Services Cut by 33%</a:t>
            </a:r>
          </a:p>
        </p:txBody>
      </p:sp>
      <p:sp>
        <p:nvSpPr>
          <p:cNvPr id="2" name="Title 1">
            <a:extLst>
              <a:ext uri="{FF2B5EF4-FFF2-40B4-BE49-F238E27FC236}">
                <a16:creationId xmlns:a16="http://schemas.microsoft.com/office/drawing/2014/main" id="{22372B04-BD5C-4E6D-A838-DF60B948DFA2}"/>
              </a:ext>
            </a:extLst>
          </p:cNvPr>
          <p:cNvSpPr>
            <a:spLocks noGrp="1"/>
          </p:cNvSpPr>
          <p:nvPr>
            <p:ph type="title"/>
          </p:nvPr>
        </p:nvSpPr>
        <p:spPr/>
        <p:txBody>
          <a:bodyPr>
            <a:normAutofit fontScale="90000"/>
          </a:bodyPr>
          <a:lstStyle/>
          <a:p>
            <a:r>
              <a:rPr lang="en-US" dirty="0"/>
              <a:t>Address the crisis – 2008-2012</a:t>
            </a:r>
            <a:br>
              <a:rPr lang="en-US" dirty="0"/>
            </a:br>
            <a:endParaRPr lang="en-US" sz="1800" dirty="0"/>
          </a:p>
        </p:txBody>
      </p:sp>
      <p:graphicFrame>
        <p:nvGraphicFramePr>
          <p:cNvPr id="5" name="Content Placeholder 2">
            <a:extLst>
              <a:ext uri="{FF2B5EF4-FFF2-40B4-BE49-F238E27FC236}">
                <a16:creationId xmlns:a16="http://schemas.microsoft.com/office/drawing/2014/main" id="{F7EB05BB-2A32-49DF-8BC5-66FBE75CA2D0}"/>
              </a:ext>
            </a:extLst>
          </p:cNvPr>
          <p:cNvGraphicFramePr>
            <a:graphicFrameLocks noGrp="1"/>
          </p:cNvGraphicFramePr>
          <p:nvPr>
            <p:ph sz="quarter" idx="15"/>
          </p:nvPr>
        </p:nvGraphicFramePr>
        <p:xfrm>
          <a:off x="457200" y="1371600"/>
          <a:ext cx="8229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168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256D3EEF-DE4E-429D-8EC4-DDC531AFF587}" type="slidenum">
              <a:rPr lang="en-US" smtClean="0">
                <a:solidFill>
                  <a:prstClr val="black"/>
                </a:solidFill>
              </a:rPr>
              <a:pPr/>
              <a:t>9</a:t>
            </a:fld>
            <a:endParaRPr lang="en-US" dirty="0">
              <a:solidFill>
                <a:prstClr val="black"/>
              </a:solidFill>
            </a:endParaRPr>
          </a:p>
        </p:txBody>
      </p:sp>
      <p:sp>
        <p:nvSpPr>
          <p:cNvPr id="4" name="Title 3"/>
          <p:cNvSpPr>
            <a:spLocks noGrp="1"/>
          </p:cNvSpPr>
          <p:nvPr>
            <p:ph type="title"/>
          </p:nvPr>
        </p:nvSpPr>
        <p:spPr/>
        <p:txBody>
          <a:bodyPr/>
          <a:lstStyle/>
          <a:p>
            <a:r>
              <a:rPr lang="en-US" dirty="0"/>
              <a:t>Survival – 2013 - 2018</a:t>
            </a:r>
          </a:p>
        </p:txBody>
      </p:sp>
      <p:graphicFrame>
        <p:nvGraphicFramePr>
          <p:cNvPr id="6" name="Diagram 5">
            <a:extLst>
              <a:ext uri="{FF2B5EF4-FFF2-40B4-BE49-F238E27FC236}">
                <a16:creationId xmlns:a16="http://schemas.microsoft.com/office/drawing/2014/main" id="{50767E33-3E98-474F-8A7B-1E325BE1EA78}"/>
              </a:ext>
            </a:extLst>
          </p:cNvPr>
          <p:cNvGraphicFramePr/>
          <p:nvPr>
            <p:extLst>
              <p:ext uri="{D42A27DB-BD31-4B8C-83A1-F6EECF244321}">
                <p14:modId xmlns:p14="http://schemas.microsoft.com/office/powerpoint/2010/main" val="3761284172"/>
              </p:ext>
            </p:extLst>
          </p:nvPr>
        </p:nvGraphicFramePr>
        <p:xfrm>
          <a:off x="533400" y="1295400"/>
          <a:ext cx="8077200"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17806165"/>
      </p:ext>
    </p:extLst>
  </p:cSld>
  <p:clrMapOvr>
    <a:masterClrMapping/>
  </p:clrMapOvr>
  <p:transition spd="slow">
    <p:wipe dir="r"/>
  </p:transition>
</p:sld>
</file>

<file path=ppt/theme/theme1.xml><?xml version="1.0" encoding="utf-8"?>
<a:theme xmlns:a="http://schemas.openxmlformats.org/drawingml/2006/main" name="Pitchbook">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thy Preferred">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20406</TotalTime>
  <Words>1625</Words>
  <Application>Microsoft Office PowerPoint</Application>
  <PresentationFormat>On-screen Show (4:3)</PresentationFormat>
  <Paragraphs>202</Paragraphs>
  <Slides>21</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Wingdings</vt:lpstr>
      <vt:lpstr>Pitchbook</vt:lpstr>
      <vt:lpstr>Fiscal &amp; Organizational sustainability (“FOS”)</vt:lpstr>
      <vt:lpstr>Agenda</vt:lpstr>
      <vt:lpstr>Overall Goals of FOS Process</vt:lpstr>
      <vt:lpstr>Fiscal sustainability defined  </vt:lpstr>
      <vt:lpstr>Fiscal sustainability – a balancing act</vt:lpstr>
      <vt:lpstr>Long-Term Sustainability</vt:lpstr>
      <vt:lpstr>Strategy to date</vt:lpstr>
      <vt:lpstr>Address the crisis – 2008-2012 </vt:lpstr>
      <vt:lpstr>Survival – 2013 - 2018</vt:lpstr>
      <vt:lpstr>ONGOING SERVICE IMPACTS</vt:lpstr>
      <vt:lpstr>Fiscal and Organizational Planning</vt:lpstr>
      <vt:lpstr>Public / Council work sessions - Tentative</vt:lpstr>
      <vt:lpstr>Proposed council Sessions</vt:lpstr>
      <vt:lpstr>Fiscal &amp; Organizational planning</vt:lpstr>
      <vt:lpstr>Fiscal sustainability report</vt:lpstr>
      <vt:lpstr>Options Tool Overview and Purpose</vt:lpstr>
      <vt:lpstr>Sustainability Options Tool (Sample) </vt:lpstr>
      <vt:lpstr>California Budget challenge</vt:lpstr>
      <vt:lpstr>Proposed public &amp; employee outreach</vt:lpstr>
      <vt:lpstr>Request to council tonight</vt:lpstr>
      <vt:lpstr>Questions/Comments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 11/12 operating budget work session</dc:title>
  <dc:creator>ccapriola</dc:creator>
  <cp:lastModifiedBy>Cochran, Brian</cp:lastModifiedBy>
  <cp:revision>337</cp:revision>
  <dcterms:created xsi:type="dcterms:W3CDTF">2011-04-18T14:40:40Z</dcterms:created>
  <dcterms:modified xsi:type="dcterms:W3CDTF">2019-11-25T17:58:11Z</dcterms:modified>
</cp:coreProperties>
</file>