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458" r:id="rId3"/>
    <p:sldId id="470" r:id="rId4"/>
    <p:sldId id="471" r:id="rId5"/>
    <p:sldId id="463" r:id="rId6"/>
    <p:sldId id="472" r:id="rId7"/>
    <p:sldId id="474" r:id="rId8"/>
    <p:sldId id="473" r:id="rId9"/>
    <p:sldId id="459" r:id="rId10"/>
    <p:sldId id="464" r:id="rId11"/>
    <p:sldId id="466" r:id="rId12"/>
    <p:sldId id="467" r:id="rId13"/>
    <p:sldId id="475" r:id="rId14"/>
  </p:sldIdLst>
  <p:sldSz cx="12192000" cy="6858000"/>
  <p:notesSz cx="7023100" cy="93091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E308187-0ABD-60ED-DEB6-5F35B24DFC5A}" name="Graham, Patrick" initials="GP" userId="S::pgraham@chacompanies.com::f0aaacf2-f7b6-4793-aaca-54f5d904732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EBF0"/>
    <a:srgbClr val="B9CDE5"/>
    <a:srgbClr val="449A87"/>
    <a:srgbClr val="F9AD1A"/>
    <a:srgbClr val="F58237"/>
    <a:srgbClr val="87A83D"/>
    <a:srgbClr val="376092"/>
    <a:srgbClr val="323234"/>
    <a:srgbClr val="254061"/>
    <a:srgbClr val="F1E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8/10/relationships/authors" Target="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43343" cy="467071"/>
          </a:xfrm>
          <a:prstGeom prst="rect">
            <a:avLst/>
          </a:prstGeom>
        </p:spPr>
        <p:txBody>
          <a:bodyPr vert="horz" lIns="93317" tIns="46659" rIns="93317" bIns="46659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131" y="1"/>
            <a:ext cx="3043343" cy="467071"/>
          </a:xfrm>
          <a:prstGeom prst="rect">
            <a:avLst/>
          </a:prstGeom>
        </p:spPr>
        <p:txBody>
          <a:bodyPr vert="horz" lIns="93317" tIns="46659" rIns="93317" bIns="46659" rtlCol="0"/>
          <a:lstStyle>
            <a:lvl1pPr algn="r">
              <a:defRPr sz="1300"/>
            </a:lvl1pPr>
          </a:lstStyle>
          <a:p>
            <a:fld id="{F3BA4466-D7D6-4171-888B-E45B7DA69337}" type="datetimeFigureOut">
              <a:rPr lang="en-US" smtClean="0"/>
              <a:t>6/1/2026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030"/>
            <a:ext cx="3043343" cy="467070"/>
          </a:xfrm>
          <a:prstGeom prst="rect">
            <a:avLst/>
          </a:prstGeom>
        </p:spPr>
        <p:txBody>
          <a:bodyPr vert="horz" lIns="93317" tIns="46659" rIns="93317" bIns="46659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92142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17" tIns="46659" rIns="93317" bIns="46659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1" y="0"/>
            <a:ext cx="3043343" cy="465455"/>
          </a:xfrm>
          <a:prstGeom prst="rect">
            <a:avLst/>
          </a:prstGeom>
        </p:spPr>
        <p:txBody>
          <a:bodyPr vert="horz" lIns="93317" tIns="46659" rIns="93317" bIns="46659" rtlCol="0"/>
          <a:lstStyle>
            <a:lvl1pPr algn="r">
              <a:defRPr sz="1300"/>
            </a:lvl1pPr>
          </a:lstStyle>
          <a:p>
            <a:fld id="{28EDC6CC-E6C0-483D-8CDC-E5119CA3B5A6}" type="datetimeFigureOut">
              <a:rPr lang="en-US" smtClean="0"/>
              <a:t>6/1/2026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698500"/>
            <a:ext cx="6205538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17" tIns="46659" rIns="93317" bIns="4665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vert="horz" lIns="93317" tIns="46659" rIns="93317" bIns="4665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43343" cy="465455"/>
          </a:xfrm>
          <a:prstGeom prst="rect">
            <a:avLst/>
          </a:prstGeom>
        </p:spPr>
        <p:txBody>
          <a:bodyPr vert="horz" lIns="93317" tIns="46659" rIns="93317" bIns="46659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1" y="8842030"/>
            <a:ext cx="3043343" cy="465455"/>
          </a:xfrm>
          <a:prstGeom prst="rect">
            <a:avLst/>
          </a:prstGeom>
        </p:spPr>
        <p:txBody>
          <a:bodyPr vert="horz" lIns="93317" tIns="46659" rIns="93317" bIns="46659" rtlCol="0" anchor="b"/>
          <a:lstStyle>
            <a:lvl1pPr algn="r">
              <a:defRPr sz="1300"/>
            </a:lvl1pPr>
          </a:lstStyle>
          <a:p>
            <a:fld id="{EC6EA88C-9BB5-49A6-B0C0-B678482F9C5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62834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 descr="A blue surface with a white stripe&#10;&#10;Description automatically generated with medium confidence">
            <a:extLst>
              <a:ext uri="{FF2B5EF4-FFF2-40B4-BE49-F238E27FC236}">
                <a16:creationId xmlns:a16="http://schemas.microsoft.com/office/drawing/2014/main" id="{45466642-53C0-D55C-5D25-820E4A88EF5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3267737"/>
            <a:ext cx="12191999" cy="358588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09600" y="3892636"/>
            <a:ext cx="10972800" cy="910797"/>
          </a:xfrm>
          <a:prstGeom prst="rect">
            <a:avLst/>
          </a:prstGeom>
        </p:spPr>
        <p:txBody>
          <a:bodyPr/>
          <a:lstStyle>
            <a:lvl1pPr>
              <a:defRPr cap="none" baseline="0">
                <a:solidFill>
                  <a:srgbClr val="F1E1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4803433"/>
            <a:ext cx="8534400" cy="1371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CDEB1B-5E00-4C0E-9CD9-066948842C96}" type="datetime1">
              <a:rPr lang="en-US" smtClean="0"/>
              <a:t>6/1/2026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8172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09600" y="3892636"/>
            <a:ext cx="10972800" cy="910797"/>
          </a:xfrm>
          <a:prstGeom prst="rect">
            <a:avLst/>
          </a:prstGeom>
        </p:spPr>
        <p:txBody>
          <a:bodyPr/>
          <a:lstStyle>
            <a:lvl1pPr>
              <a:defRPr cap="none" baseline="0">
                <a:solidFill>
                  <a:srgbClr val="003DB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4803433"/>
            <a:ext cx="8534400" cy="1371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2673D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CDEB1B-5E00-4C0E-9CD9-066948842C96}" type="datetime1">
              <a:rPr lang="en-US" smtClean="0"/>
              <a:t>6/1/2026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9319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and black logo&#10;&#10;AI-generated content may be incorrect.">
            <a:extLst>
              <a:ext uri="{FF2B5EF4-FFF2-40B4-BE49-F238E27FC236}">
                <a16:creationId xmlns:a16="http://schemas.microsoft.com/office/drawing/2014/main" id="{C3E7C719-7A72-95B1-2076-C1DE603ACA1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20400" y="6248400"/>
            <a:ext cx="1011809" cy="404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664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F02E0D14-CFBC-B4F4-4A8A-CA6D539E89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6180667"/>
            <a:ext cx="12192000" cy="677333"/>
          </a:xfrm>
          <a:prstGeom prst="rect">
            <a:avLst/>
          </a:prstGeom>
        </p:spPr>
      </p:pic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803BDAB9-BBFF-E97C-C92B-75EFCC6C4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20200" y="637532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5DA82A5A-D071-477A-82E5-00B0F976CC0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2F94ACA-4F09-ACCB-6EA0-22440C0D91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6728510"/>
            <a:ext cx="12192000" cy="129490"/>
          </a:xfrm>
          <a:prstGeom prst="rect">
            <a:avLst/>
          </a:prstGeom>
        </p:spPr>
      </p:pic>
      <p:pic>
        <p:nvPicPr>
          <p:cNvPr id="9" name="Picture 8" descr="A black and white logo&#10;&#10;Description automatically generated">
            <a:extLst>
              <a:ext uri="{FF2B5EF4-FFF2-40B4-BE49-F238E27FC236}">
                <a16:creationId xmlns:a16="http://schemas.microsoft.com/office/drawing/2014/main" id="{BEC886D3-2D64-B74A-14B0-8E6AC12A4EA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93240" y="6260698"/>
            <a:ext cx="1011811" cy="4044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0" cap="none">
                <a:solidFill>
                  <a:srgbClr val="003DB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B6A634-5B27-4A48-8112-800EE50C2E98}" type="datetime1">
              <a:rPr lang="en-US" smtClean="0"/>
              <a:t>6/1/2026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94736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19D567F3-8049-573E-8A60-03E0C554D1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6180667"/>
            <a:ext cx="12192000" cy="67733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0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 sz="3600" cap="none" baseline="0">
                <a:solidFill>
                  <a:srgbClr val="003DB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447800"/>
            <a:ext cx="5384800" cy="4525963"/>
          </a:xfrm>
          <a:prstGeom prst="rect">
            <a:avLst/>
          </a:prstGeom>
        </p:spPr>
        <p:txBody>
          <a:bodyPr/>
          <a:lstStyle>
            <a:lvl1pPr>
              <a:buClr>
                <a:srgbClr val="003DB2"/>
              </a:buClr>
              <a:defRPr sz="2400">
                <a:solidFill>
                  <a:srgbClr val="003DB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47800"/>
            <a:ext cx="5384800" cy="4525963"/>
          </a:xfrm>
          <a:prstGeom prst="rect">
            <a:avLst/>
          </a:prstGeom>
        </p:spPr>
        <p:txBody>
          <a:bodyPr/>
          <a:lstStyle>
            <a:lvl1pPr>
              <a:buClr>
                <a:srgbClr val="003DB2"/>
              </a:buClr>
              <a:defRPr sz="2400">
                <a:solidFill>
                  <a:srgbClr val="003DB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60539C-B8DD-4C33-B44E-BA021B48872D}" type="datetime1">
              <a:rPr lang="en-US" smtClean="0"/>
              <a:t>6/1/2026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3" name="Picture 12" descr="A black and white logo&#10;&#10;Description automatically generated">
            <a:extLst>
              <a:ext uri="{FF2B5EF4-FFF2-40B4-BE49-F238E27FC236}">
                <a16:creationId xmlns:a16="http://schemas.microsoft.com/office/drawing/2014/main" id="{8C87B9A5-DE28-A665-2D09-2E3E4C87570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90093" y="6305547"/>
            <a:ext cx="1011811" cy="404425"/>
          </a:xfrm>
          <a:prstGeom prst="rect">
            <a:avLst/>
          </a:prstGeom>
        </p:spPr>
      </p:pic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8EED0D8C-4655-3C87-35C7-628B88260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20200" y="637532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5DA82A5A-D071-477A-82E5-00B0F976CC0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11682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892FB790-EA2B-A935-6445-EB61190BAAA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6180667"/>
            <a:ext cx="12192000" cy="67733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0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 sz="3600" cap="none" baseline="0">
                <a:solidFill>
                  <a:srgbClr val="003DB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301260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1">
                <a:solidFill>
                  <a:srgbClr val="003DB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1987059"/>
            <a:ext cx="5386917" cy="3951288"/>
          </a:xfrm>
          <a:prstGeom prst="rect">
            <a:avLst/>
          </a:prstGeom>
        </p:spPr>
        <p:txBody>
          <a:bodyPr/>
          <a:lstStyle>
            <a:lvl1pPr>
              <a:buClr>
                <a:srgbClr val="003DB2"/>
              </a:buCl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301260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1">
                <a:solidFill>
                  <a:srgbClr val="003DB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1987059"/>
            <a:ext cx="5389033" cy="3951288"/>
          </a:xfrm>
          <a:prstGeom prst="rect">
            <a:avLst/>
          </a:prstGeom>
        </p:spPr>
        <p:txBody>
          <a:bodyPr/>
          <a:lstStyle>
            <a:lvl1pPr>
              <a:buClr>
                <a:srgbClr val="003DB2"/>
              </a:buCl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8AB99D-6F91-420D-9FBF-41F1BC7A5617}" type="datetime1">
              <a:rPr lang="en-US" smtClean="0"/>
              <a:t>6/1/2026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3" name="Picture 12" descr="A black and white logo&#10;&#10;Description automatically generated">
            <a:extLst>
              <a:ext uri="{FF2B5EF4-FFF2-40B4-BE49-F238E27FC236}">
                <a16:creationId xmlns:a16="http://schemas.microsoft.com/office/drawing/2014/main" id="{5F824CD7-115C-3BF5-03C8-BD792334576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90094" y="6252376"/>
            <a:ext cx="1011811" cy="404425"/>
          </a:xfrm>
          <a:prstGeom prst="rect">
            <a:avLst/>
          </a:prstGeom>
        </p:spPr>
      </p:pic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0892BEF3-9821-F871-4259-081C67139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20200" y="637532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5DA82A5A-D071-477A-82E5-00B0F976CC0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B52A85B0-D92B-B88D-E2E8-BCABDC9987D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0" y="6728510"/>
            <a:ext cx="12192000" cy="129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252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7E5D8AE-F343-AD4E-F98C-766358809463}"/>
              </a:ext>
            </a:extLst>
          </p:cNvPr>
          <p:cNvSpPr/>
          <p:nvPr userDrawn="1"/>
        </p:nvSpPr>
        <p:spPr>
          <a:xfrm>
            <a:off x="0" y="1"/>
            <a:ext cx="4064000" cy="4953000"/>
          </a:xfrm>
          <a:prstGeom prst="rect">
            <a:avLst/>
          </a:prstGeom>
          <a:solidFill>
            <a:srgbClr val="003D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A1DEEE3-CB57-7D2A-1026-551D2FF6C8B8}"/>
              </a:ext>
            </a:extLst>
          </p:cNvPr>
          <p:cNvSpPr/>
          <p:nvPr userDrawn="1"/>
        </p:nvSpPr>
        <p:spPr>
          <a:xfrm>
            <a:off x="4064000" y="1"/>
            <a:ext cx="4064000" cy="4953000"/>
          </a:xfrm>
          <a:prstGeom prst="rect">
            <a:avLst/>
          </a:prstGeom>
          <a:solidFill>
            <a:srgbClr val="2673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3B57D51-D649-D5FB-20A5-F48FE192E428}"/>
              </a:ext>
            </a:extLst>
          </p:cNvPr>
          <p:cNvSpPr/>
          <p:nvPr userDrawn="1"/>
        </p:nvSpPr>
        <p:spPr>
          <a:xfrm>
            <a:off x="8128000" y="1"/>
            <a:ext cx="4064000" cy="4953000"/>
          </a:xfrm>
          <a:prstGeom prst="rect">
            <a:avLst/>
          </a:prstGeom>
          <a:solidFill>
            <a:srgbClr val="F2E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A2C984-2707-4D68-83F1-3D88314B56F0}" type="datetime1">
              <a:rPr lang="en-US" smtClean="0"/>
              <a:t>6/1/2026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B86E81AC-0558-2065-8632-544B4DEA4E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3861" y="2065337"/>
            <a:ext cx="3048001" cy="2362200"/>
          </a:xfrm>
          <a:prstGeom prst="rect">
            <a:avLst/>
          </a:prstGeom>
        </p:spPr>
        <p:txBody>
          <a:bodyPr/>
          <a:lstStyle>
            <a:lvl1pPr marL="0" indent="0" algn="ctr">
              <a:buClr>
                <a:srgbClr val="00B0F0"/>
              </a:buClr>
              <a:buNone/>
              <a:defRPr sz="1400">
                <a:solidFill>
                  <a:srgbClr val="F2E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26CB5734-D6BD-ABB3-8694-0828114065D7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4430393" y="2065337"/>
            <a:ext cx="3048001" cy="2362200"/>
          </a:xfrm>
          <a:prstGeom prst="rect">
            <a:avLst/>
          </a:prstGeom>
        </p:spPr>
        <p:txBody>
          <a:bodyPr/>
          <a:lstStyle>
            <a:lvl1pPr marL="0" indent="0" algn="ctr">
              <a:buClr>
                <a:srgbClr val="00B0F0"/>
              </a:buClr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1E310210-FD2A-1D3B-30FB-6D7620E5C929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640002" y="2065337"/>
            <a:ext cx="3048001" cy="2362200"/>
          </a:xfrm>
          <a:prstGeom prst="rect">
            <a:avLst/>
          </a:prstGeom>
        </p:spPr>
        <p:txBody>
          <a:bodyPr/>
          <a:lstStyle>
            <a:lvl1pPr marL="0" indent="0" algn="ctr">
              <a:buClr>
                <a:srgbClr val="00B0F0"/>
              </a:buClr>
              <a:buNone/>
              <a:defRPr sz="1400">
                <a:solidFill>
                  <a:srgbClr val="003DB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D2C30A1-3943-DDD3-0171-1C5523C00B7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4951707"/>
            <a:ext cx="12192000" cy="129490"/>
          </a:xfrm>
          <a:prstGeom prst="rect">
            <a:avLst/>
          </a:prstGeom>
        </p:spPr>
      </p:pic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37C21D10-FBD8-1F08-9138-98A40CDC0E0E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513861" y="5236052"/>
            <a:ext cx="7944339" cy="1374532"/>
          </a:xfrm>
          <a:prstGeom prst="rect">
            <a:avLst/>
          </a:prstGeom>
        </p:spPr>
        <p:txBody>
          <a:bodyPr/>
          <a:lstStyle>
            <a:lvl1pPr marL="0" indent="0" algn="l">
              <a:buClr>
                <a:srgbClr val="00B0F0"/>
              </a:buClr>
              <a:buNone/>
              <a:defRPr sz="1400">
                <a:solidFill>
                  <a:srgbClr val="003DB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F50CC72-C027-E7DE-C545-66A528FA2F5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93240" y="6262468"/>
            <a:ext cx="1011811" cy="404424"/>
          </a:xfrm>
          <a:prstGeom prst="rect">
            <a:avLst/>
          </a:prstGeom>
        </p:spPr>
      </p:pic>
      <p:sp>
        <p:nvSpPr>
          <p:cNvPr id="23" name="Content Placeholder 3">
            <a:extLst>
              <a:ext uri="{FF2B5EF4-FFF2-40B4-BE49-F238E27FC236}">
                <a16:creationId xmlns:a16="http://schemas.microsoft.com/office/drawing/2014/main" id="{98BE4AC1-D0C1-1B82-B170-0BF1E8B5FB2F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4411636" y="768472"/>
            <a:ext cx="3048001" cy="1036636"/>
          </a:xfrm>
          <a:prstGeom prst="rect">
            <a:avLst/>
          </a:prstGeom>
        </p:spPr>
        <p:txBody>
          <a:bodyPr/>
          <a:lstStyle>
            <a:lvl1pPr marL="0" indent="0" algn="ctr">
              <a:buClr>
                <a:srgbClr val="00B0F0"/>
              </a:buClr>
              <a:buNone/>
              <a:defRPr sz="2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Title Style</a:t>
            </a:r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282F0E26-BA38-0234-26E7-5D79A5500454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8630137" y="768472"/>
            <a:ext cx="3048001" cy="1036636"/>
          </a:xfrm>
          <a:prstGeom prst="rect">
            <a:avLst/>
          </a:prstGeom>
        </p:spPr>
        <p:txBody>
          <a:bodyPr/>
          <a:lstStyle>
            <a:lvl1pPr marL="0" indent="0" algn="ctr">
              <a:buClr>
                <a:srgbClr val="00B0F0"/>
              </a:buClr>
              <a:buNone/>
              <a:defRPr sz="2800">
                <a:solidFill>
                  <a:srgbClr val="003DB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Title Style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A2108342-6BE5-6143-A78E-12E0075549A2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525923" y="768472"/>
            <a:ext cx="3048001" cy="1036636"/>
          </a:xfrm>
          <a:prstGeom prst="rect">
            <a:avLst/>
          </a:prstGeom>
        </p:spPr>
        <p:txBody>
          <a:bodyPr/>
          <a:lstStyle>
            <a:lvl1pPr marL="0" indent="0" algn="ctr">
              <a:buClr>
                <a:srgbClr val="00B0F0"/>
              </a:buClr>
              <a:buNone/>
              <a:defRPr sz="280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Title Style</a:t>
            </a:r>
          </a:p>
        </p:txBody>
      </p:sp>
      <p:sp>
        <p:nvSpPr>
          <p:cNvPr id="27" name="Slide Number Placeholder 5">
            <a:extLst>
              <a:ext uri="{FF2B5EF4-FFF2-40B4-BE49-F238E27FC236}">
                <a16:creationId xmlns:a16="http://schemas.microsoft.com/office/drawing/2014/main" id="{FA33B6A6-6C65-D070-46B9-4EB63716076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9220200" y="637532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smtClean="0">
                <a:solidFill>
                  <a:srgbClr val="003DB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5DA82A5A-D071-477A-82E5-00B0F976CC0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0804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7E5D8AE-F343-AD4E-F98C-766358809463}"/>
              </a:ext>
            </a:extLst>
          </p:cNvPr>
          <p:cNvSpPr/>
          <p:nvPr userDrawn="1"/>
        </p:nvSpPr>
        <p:spPr>
          <a:xfrm>
            <a:off x="0" y="2667000"/>
            <a:ext cx="4064000" cy="4191000"/>
          </a:xfrm>
          <a:prstGeom prst="rect">
            <a:avLst/>
          </a:prstGeom>
          <a:solidFill>
            <a:srgbClr val="003D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A1DEEE3-CB57-7D2A-1026-551D2FF6C8B8}"/>
              </a:ext>
            </a:extLst>
          </p:cNvPr>
          <p:cNvSpPr/>
          <p:nvPr userDrawn="1"/>
        </p:nvSpPr>
        <p:spPr>
          <a:xfrm>
            <a:off x="4064000" y="2667000"/>
            <a:ext cx="4064000" cy="4191000"/>
          </a:xfrm>
          <a:prstGeom prst="rect">
            <a:avLst/>
          </a:prstGeom>
          <a:solidFill>
            <a:srgbClr val="2673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3B57D51-D649-D5FB-20A5-F48FE192E428}"/>
              </a:ext>
            </a:extLst>
          </p:cNvPr>
          <p:cNvSpPr/>
          <p:nvPr userDrawn="1"/>
        </p:nvSpPr>
        <p:spPr>
          <a:xfrm>
            <a:off x="8128000" y="2667000"/>
            <a:ext cx="4064000" cy="4191000"/>
          </a:xfrm>
          <a:prstGeom prst="rect">
            <a:avLst/>
          </a:prstGeom>
          <a:solidFill>
            <a:srgbClr val="F2E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A2C984-2707-4D68-83F1-3D88314B56F0}" type="datetime1">
              <a:rPr lang="en-US" smtClean="0"/>
              <a:t>6/1/2026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B86E81AC-0558-2065-8632-544B4DEA4E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3861" y="4343399"/>
            <a:ext cx="3048001" cy="2057401"/>
          </a:xfrm>
          <a:prstGeom prst="rect">
            <a:avLst/>
          </a:prstGeom>
        </p:spPr>
        <p:txBody>
          <a:bodyPr/>
          <a:lstStyle>
            <a:lvl1pPr marL="0" indent="0" algn="ctr">
              <a:buClr>
                <a:srgbClr val="00B0F0"/>
              </a:buClr>
              <a:buNone/>
              <a:defRPr sz="1400">
                <a:solidFill>
                  <a:srgbClr val="F2E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26CB5734-D6BD-ABB3-8694-0828114065D7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4430393" y="4343399"/>
            <a:ext cx="3048001" cy="2057401"/>
          </a:xfrm>
          <a:prstGeom prst="rect">
            <a:avLst/>
          </a:prstGeom>
        </p:spPr>
        <p:txBody>
          <a:bodyPr/>
          <a:lstStyle>
            <a:lvl1pPr marL="0" indent="0" algn="ctr">
              <a:buClr>
                <a:srgbClr val="00B0F0"/>
              </a:buClr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1E310210-FD2A-1D3B-30FB-6D7620E5C929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640002" y="4343399"/>
            <a:ext cx="3048001" cy="2057401"/>
          </a:xfrm>
          <a:prstGeom prst="rect">
            <a:avLst/>
          </a:prstGeom>
        </p:spPr>
        <p:txBody>
          <a:bodyPr/>
          <a:lstStyle>
            <a:lvl1pPr marL="0" indent="0" algn="ctr">
              <a:buClr>
                <a:srgbClr val="00B0F0"/>
              </a:buClr>
              <a:buNone/>
              <a:defRPr sz="1400">
                <a:solidFill>
                  <a:srgbClr val="003DB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0F3BFA07-3DCC-B0BB-4D56-8656E34444A7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411636" y="3087516"/>
            <a:ext cx="3048001" cy="1036636"/>
          </a:xfrm>
          <a:prstGeom prst="rect">
            <a:avLst/>
          </a:prstGeom>
        </p:spPr>
        <p:txBody>
          <a:bodyPr/>
          <a:lstStyle>
            <a:lvl1pPr marL="0" indent="0" algn="ctr">
              <a:buClr>
                <a:srgbClr val="00B0F0"/>
              </a:buClr>
              <a:buNone/>
              <a:defRPr sz="2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Title Style</a:t>
            </a:r>
          </a:p>
        </p:txBody>
      </p:sp>
      <p:sp>
        <p:nvSpPr>
          <p:cNvPr id="23" name="Content Placeholder 3">
            <a:extLst>
              <a:ext uri="{FF2B5EF4-FFF2-40B4-BE49-F238E27FC236}">
                <a16:creationId xmlns:a16="http://schemas.microsoft.com/office/drawing/2014/main" id="{EF5AB699-C5D3-D416-0719-551E01A10143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8630137" y="3087516"/>
            <a:ext cx="3048001" cy="1036636"/>
          </a:xfrm>
          <a:prstGeom prst="rect">
            <a:avLst/>
          </a:prstGeom>
        </p:spPr>
        <p:txBody>
          <a:bodyPr/>
          <a:lstStyle>
            <a:lvl1pPr marL="0" indent="0" algn="ctr">
              <a:buClr>
                <a:srgbClr val="00B0F0"/>
              </a:buClr>
              <a:buNone/>
              <a:defRPr sz="2800">
                <a:solidFill>
                  <a:srgbClr val="003DB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Title Style</a:t>
            </a:r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3642CC8B-C7DC-6A4C-CE81-5702C87A97EC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525923" y="3087516"/>
            <a:ext cx="3048001" cy="1036636"/>
          </a:xfrm>
          <a:prstGeom prst="rect">
            <a:avLst/>
          </a:prstGeom>
        </p:spPr>
        <p:txBody>
          <a:bodyPr/>
          <a:lstStyle>
            <a:lvl1pPr marL="0" indent="0" algn="ctr">
              <a:buClr>
                <a:srgbClr val="00B0F0"/>
              </a:buClr>
              <a:buNone/>
              <a:defRPr sz="280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Title Style</a:t>
            </a:r>
          </a:p>
        </p:txBody>
      </p:sp>
      <p:sp>
        <p:nvSpPr>
          <p:cNvPr id="26" name="Slide Number Placeholder 5">
            <a:extLst>
              <a:ext uri="{FF2B5EF4-FFF2-40B4-BE49-F238E27FC236}">
                <a16:creationId xmlns:a16="http://schemas.microsoft.com/office/drawing/2014/main" id="{9297A601-4322-DBAF-F3BF-9E51CB6AA679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9220200" y="637532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smtClean="0">
                <a:solidFill>
                  <a:srgbClr val="003DB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5DA82A5A-D071-477A-82E5-00B0F976CC0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00167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DF80647-DA5D-A02F-2DEA-3E7EB74F4E05}"/>
              </a:ext>
            </a:extLst>
          </p:cNvPr>
          <p:cNvSpPr/>
          <p:nvPr userDrawn="1"/>
        </p:nvSpPr>
        <p:spPr>
          <a:xfrm>
            <a:off x="-11726" y="1"/>
            <a:ext cx="12203725" cy="6857999"/>
          </a:xfrm>
          <a:prstGeom prst="rect">
            <a:avLst/>
          </a:prstGeom>
          <a:solidFill>
            <a:srgbClr val="2673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73" name="Graphic 24">
            <a:extLst>
              <a:ext uri="{FF2B5EF4-FFF2-40B4-BE49-F238E27FC236}">
                <a16:creationId xmlns:a16="http://schemas.microsoft.com/office/drawing/2014/main" id="{9D4719EA-5B0F-51D5-16B9-4C27B060BBA9}"/>
              </a:ext>
            </a:extLst>
          </p:cNvPr>
          <p:cNvGrpSpPr/>
          <p:nvPr userDrawn="1"/>
        </p:nvGrpSpPr>
        <p:grpSpPr>
          <a:xfrm>
            <a:off x="-2515222" y="-220301"/>
            <a:ext cx="4306778" cy="732515"/>
            <a:chOff x="-2515222" y="-220301"/>
            <a:chExt cx="4306778" cy="732515"/>
          </a:xfrm>
          <a:solidFill>
            <a:schemeClr val="bg1">
              <a:alpha val="12000"/>
            </a:schemeClr>
          </a:solidFill>
        </p:grpSpPr>
        <p:sp>
          <p:nvSpPr>
            <p:cNvPr id="374" name="Freeform: Shape 373">
              <a:extLst>
                <a:ext uri="{FF2B5EF4-FFF2-40B4-BE49-F238E27FC236}">
                  <a16:creationId xmlns:a16="http://schemas.microsoft.com/office/drawing/2014/main" id="{FBAC5B88-B2C4-18DC-322D-855AF0208FA3}"/>
                </a:ext>
              </a:extLst>
            </p:cNvPr>
            <p:cNvSpPr/>
            <p:nvPr/>
          </p:nvSpPr>
          <p:spPr>
            <a:xfrm>
              <a:off x="-2515222" y="-220301"/>
              <a:ext cx="2153389" cy="610292"/>
            </a:xfrm>
            <a:custGeom>
              <a:avLst/>
              <a:gdLst>
                <a:gd name="connsiteX0" fmla="*/ 2153390 w 2153389"/>
                <a:gd name="connsiteY0" fmla="*/ 298201 h 610292"/>
                <a:gd name="connsiteX1" fmla="*/ 1981713 w 2153389"/>
                <a:gd name="connsiteY1" fmla="*/ 410944 h 610292"/>
                <a:gd name="connsiteX2" fmla="*/ 1715230 w 2153389"/>
                <a:gd name="connsiteY2" fmla="*/ 476539 h 610292"/>
                <a:gd name="connsiteX3" fmla="*/ 1519723 w 2153389"/>
                <a:gd name="connsiteY3" fmla="*/ 446560 h 610292"/>
                <a:gd name="connsiteX4" fmla="*/ 1480263 w 2153389"/>
                <a:gd name="connsiteY4" fmla="*/ 434004 h 610292"/>
                <a:gd name="connsiteX5" fmla="*/ 1018530 w 2153389"/>
                <a:gd name="connsiteY5" fmla="*/ 211081 h 610292"/>
                <a:gd name="connsiteX6" fmla="*/ 1012636 w 2153389"/>
                <a:gd name="connsiteY6" fmla="*/ 208262 h 610292"/>
                <a:gd name="connsiteX7" fmla="*/ 978813 w 2153389"/>
                <a:gd name="connsiteY7" fmla="*/ 188533 h 610292"/>
                <a:gd name="connsiteX8" fmla="*/ 940634 w 2153389"/>
                <a:gd name="connsiteY8" fmla="*/ 167009 h 610292"/>
                <a:gd name="connsiteX9" fmla="*/ 769 w 2153389"/>
                <a:gd name="connsiteY9" fmla="*/ 106282 h 610292"/>
                <a:gd name="connsiteX10" fmla="*/ 0 w 2153389"/>
                <a:gd name="connsiteY10" fmla="*/ 109356 h 610292"/>
                <a:gd name="connsiteX11" fmla="*/ 0 w 2153389"/>
                <a:gd name="connsiteY11" fmla="*/ 176233 h 610292"/>
                <a:gd name="connsiteX12" fmla="*/ 214468 w 2153389"/>
                <a:gd name="connsiteY12" fmla="*/ 129342 h 610292"/>
                <a:gd name="connsiteX13" fmla="*/ 737953 w 2153389"/>
                <a:gd name="connsiteY13" fmla="*/ 255153 h 610292"/>
                <a:gd name="connsiteX14" fmla="*/ 901431 w 2153389"/>
                <a:gd name="connsiteY14" fmla="*/ 342529 h 610292"/>
                <a:gd name="connsiteX15" fmla="*/ 940634 w 2153389"/>
                <a:gd name="connsiteY15" fmla="*/ 365334 h 610292"/>
                <a:gd name="connsiteX16" fmla="*/ 1101806 w 2153389"/>
                <a:gd name="connsiteY16" fmla="*/ 450660 h 610292"/>
                <a:gd name="connsiteX17" fmla="*/ 1277326 w 2153389"/>
                <a:gd name="connsiteY17" fmla="*/ 527274 h 610292"/>
                <a:gd name="connsiteX18" fmla="*/ 1669876 w 2153389"/>
                <a:gd name="connsiteY18" fmla="*/ 609781 h 610292"/>
                <a:gd name="connsiteX19" fmla="*/ 2009130 w 2153389"/>
                <a:gd name="connsiteY19" fmla="*/ 489608 h 610292"/>
                <a:gd name="connsiteX20" fmla="*/ 2153133 w 2153389"/>
                <a:gd name="connsiteY20" fmla="*/ 366359 h 610292"/>
                <a:gd name="connsiteX21" fmla="*/ 2153133 w 2153389"/>
                <a:gd name="connsiteY21" fmla="*/ 298713 h 610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153389" h="610292">
                  <a:moveTo>
                    <a:pt x="2153390" y="298201"/>
                  </a:moveTo>
                  <a:cubicBezTo>
                    <a:pt x="2093943" y="346373"/>
                    <a:pt x="2037059" y="383270"/>
                    <a:pt x="1981713" y="410944"/>
                  </a:cubicBezTo>
                  <a:cubicBezTo>
                    <a:pt x="1888956" y="457066"/>
                    <a:pt x="1801068" y="476283"/>
                    <a:pt x="1715230" y="476539"/>
                  </a:cubicBezTo>
                  <a:cubicBezTo>
                    <a:pt x="1649121" y="476539"/>
                    <a:pt x="1584294" y="465522"/>
                    <a:pt x="1519723" y="446560"/>
                  </a:cubicBezTo>
                  <a:cubicBezTo>
                    <a:pt x="1506655" y="442717"/>
                    <a:pt x="1493331" y="438361"/>
                    <a:pt x="1480263" y="434004"/>
                  </a:cubicBezTo>
                  <a:cubicBezTo>
                    <a:pt x="1331648" y="383014"/>
                    <a:pt x="1182519" y="294614"/>
                    <a:pt x="1018530" y="211081"/>
                  </a:cubicBezTo>
                  <a:lnTo>
                    <a:pt x="1012636" y="208262"/>
                  </a:lnTo>
                  <a:cubicBezTo>
                    <a:pt x="1001362" y="201601"/>
                    <a:pt x="990087" y="194939"/>
                    <a:pt x="978813" y="188533"/>
                  </a:cubicBezTo>
                  <a:cubicBezTo>
                    <a:pt x="966001" y="181102"/>
                    <a:pt x="953446" y="173927"/>
                    <a:pt x="940634" y="167009"/>
                  </a:cubicBezTo>
                  <a:cubicBezTo>
                    <a:pt x="608812" y="-15430"/>
                    <a:pt x="307737" y="-66932"/>
                    <a:pt x="769" y="106282"/>
                  </a:cubicBezTo>
                  <a:cubicBezTo>
                    <a:pt x="512" y="107306"/>
                    <a:pt x="256" y="108331"/>
                    <a:pt x="0" y="109356"/>
                  </a:cubicBezTo>
                  <a:lnTo>
                    <a:pt x="0" y="176233"/>
                  </a:lnTo>
                  <a:cubicBezTo>
                    <a:pt x="71489" y="147791"/>
                    <a:pt x="143491" y="133442"/>
                    <a:pt x="214468" y="129342"/>
                  </a:cubicBezTo>
                  <a:cubicBezTo>
                    <a:pt x="401775" y="118581"/>
                    <a:pt x="583701" y="180589"/>
                    <a:pt x="737953" y="255153"/>
                  </a:cubicBezTo>
                  <a:cubicBezTo>
                    <a:pt x="796888" y="283595"/>
                    <a:pt x="851721" y="313831"/>
                    <a:pt x="901431" y="342529"/>
                  </a:cubicBezTo>
                  <a:cubicBezTo>
                    <a:pt x="915011" y="350472"/>
                    <a:pt x="928079" y="357903"/>
                    <a:pt x="940634" y="365334"/>
                  </a:cubicBezTo>
                  <a:cubicBezTo>
                    <a:pt x="994444" y="396338"/>
                    <a:pt x="1041078" y="422474"/>
                    <a:pt x="1101806" y="450660"/>
                  </a:cubicBezTo>
                  <a:cubicBezTo>
                    <a:pt x="1162021" y="478589"/>
                    <a:pt x="1220442" y="504725"/>
                    <a:pt x="1277326" y="527274"/>
                  </a:cubicBezTo>
                  <a:cubicBezTo>
                    <a:pt x="1413898" y="581083"/>
                    <a:pt x="1542784" y="614906"/>
                    <a:pt x="1669876" y="609781"/>
                  </a:cubicBezTo>
                  <a:cubicBezTo>
                    <a:pt x="1782875" y="605169"/>
                    <a:pt x="1894593" y="569552"/>
                    <a:pt x="2009130" y="489608"/>
                  </a:cubicBezTo>
                  <a:cubicBezTo>
                    <a:pt x="2056533" y="456553"/>
                    <a:pt x="2104449" y="415812"/>
                    <a:pt x="2153133" y="366359"/>
                  </a:cubicBezTo>
                  <a:lnTo>
                    <a:pt x="2153133" y="298713"/>
                  </a:lnTo>
                  <a:close/>
                </a:path>
              </a:pathLst>
            </a:custGeom>
            <a:solidFill>
              <a:schemeClr val="bg1">
                <a:alpha val="12000"/>
              </a:schemeClr>
            </a:solidFill>
            <a:ln w="256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75" name="Freeform: Shape 374">
              <a:extLst>
                <a:ext uri="{FF2B5EF4-FFF2-40B4-BE49-F238E27FC236}">
                  <a16:creationId xmlns:a16="http://schemas.microsoft.com/office/drawing/2014/main" id="{106C1602-1340-C5F1-A0A5-F0CD45A5E43A}"/>
                </a:ext>
              </a:extLst>
            </p:cNvPr>
            <p:cNvSpPr/>
            <p:nvPr/>
          </p:nvSpPr>
          <p:spPr>
            <a:xfrm>
              <a:off x="-361832" y="-98078"/>
              <a:ext cx="2153388" cy="610292"/>
            </a:xfrm>
            <a:custGeom>
              <a:avLst/>
              <a:gdLst>
                <a:gd name="connsiteX0" fmla="*/ 2153389 w 2153388"/>
                <a:gd name="connsiteY0" fmla="*/ 298201 h 610292"/>
                <a:gd name="connsiteX1" fmla="*/ 1981713 w 2153388"/>
                <a:gd name="connsiteY1" fmla="*/ 410944 h 610292"/>
                <a:gd name="connsiteX2" fmla="*/ 1715230 w 2153388"/>
                <a:gd name="connsiteY2" fmla="*/ 476540 h 610292"/>
                <a:gd name="connsiteX3" fmla="*/ 1519723 w 2153388"/>
                <a:gd name="connsiteY3" fmla="*/ 446560 h 610292"/>
                <a:gd name="connsiteX4" fmla="*/ 1480263 w 2153388"/>
                <a:gd name="connsiteY4" fmla="*/ 434005 h 610292"/>
                <a:gd name="connsiteX5" fmla="*/ 1018530 w 2153388"/>
                <a:gd name="connsiteY5" fmla="*/ 211081 h 610292"/>
                <a:gd name="connsiteX6" fmla="*/ 1012636 w 2153388"/>
                <a:gd name="connsiteY6" fmla="*/ 208263 h 610292"/>
                <a:gd name="connsiteX7" fmla="*/ 978813 w 2153388"/>
                <a:gd name="connsiteY7" fmla="*/ 188533 h 610292"/>
                <a:gd name="connsiteX8" fmla="*/ 940634 w 2153388"/>
                <a:gd name="connsiteY8" fmla="*/ 167009 h 610292"/>
                <a:gd name="connsiteX9" fmla="*/ 769 w 2153388"/>
                <a:gd name="connsiteY9" fmla="*/ 106282 h 610292"/>
                <a:gd name="connsiteX10" fmla="*/ 0 w 2153388"/>
                <a:gd name="connsiteY10" fmla="*/ 109356 h 610292"/>
                <a:gd name="connsiteX11" fmla="*/ 0 w 2153388"/>
                <a:gd name="connsiteY11" fmla="*/ 176233 h 610292"/>
                <a:gd name="connsiteX12" fmla="*/ 214468 w 2153388"/>
                <a:gd name="connsiteY12" fmla="*/ 129343 h 610292"/>
                <a:gd name="connsiteX13" fmla="*/ 737953 w 2153388"/>
                <a:gd name="connsiteY13" fmla="*/ 255153 h 610292"/>
                <a:gd name="connsiteX14" fmla="*/ 901431 w 2153388"/>
                <a:gd name="connsiteY14" fmla="*/ 342529 h 610292"/>
                <a:gd name="connsiteX15" fmla="*/ 940634 w 2153388"/>
                <a:gd name="connsiteY15" fmla="*/ 365334 h 610292"/>
                <a:gd name="connsiteX16" fmla="*/ 1101806 w 2153388"/>
                <a:gd name="connsiteY16" fmla="*/ 450660 h 610292"/>
                <a:gd name="connsiteX17" fmla="*/ 1277325 w 2153388"/>
                <a:gd name="connsiteY17" fmla="*/ 527274 h 610292"/>
                <a:gd name="connsiteX18" fmla="*/ 1669876 w 2153388"/>
                <a:gd name="connsiteY18" fmla="*/ 609781 h 610292"/>
                <a:gd name="connsiteX19" fmla="*/ 2009129 w 2153388"/>
                <a:gd name="connsiteY19" fmla="*/ 489607 h 610292"/>
                <a:gd name="connsiteX20" fmla="*/ 2153133 w 2153388"/>
                <a:gd name="connsiteY20" fmla="*/ 366359 h 610292"/>
                <a:gd name="connsiteX21" fmla="*/ 2153133 w 2153388"/>
                <a:gd name="connsiteY21" fmla="*/ 298713 h 610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153388" h="610292">
                  <a:moveTo>
                    <a:pt x="2153389" y="298201"/>
                  </a:moveTo>
                  <a:cubicBezTo>
                    <a:pt x="2093943" y="346373"/>
                    <a:pt x="2037059" y="383270"/>
                    <a:pt x="1981713" y="410944"/>
                  </a:cubicBezTo>
                  <a:cubicBezTo>
                    <a:pt x="1888956" y="457066"/>
                    <a:pt x="1801067" y="476283"/>
                    <a:pt x="1715230" y="476540"/>
                  </a:cubicBezTo>
                  <a:cubicBezTo>
                    <a:pt x="1649121" y="476540"/>
                    <a:pt x="1584294" y="465521"/>
                    <a:pt x="1519723" y="446560"/>
                  </a:cubicBezTo>
                  <a:cubicBezTo>
                    <a:pt x="1506655" y="442716"/>
                    <a:pt x="1493331" y="438361"/>
                    <a:pt x="1480263" y="434005"/>
                  </a:cubicBezTo>
                  <a:cubicBezTo>
                    <a:pt x="1331648" y="383014"/>
                    <a:pt x="1182519" y="294613"/>
                    <a:pt x="1018530" y="211081"/>
                  </a:cubicBezTo>
                  <a:lnTo>
                    <a:pt x="1012636" y="208263"/>
                  </a:lnTo>
                  <a:cubicBezTo>
                    <a:pt x="1001362" y="201601"/>
                    <a:pt x="990087" y="194938"/>
                    <a:pt x="978813" y="188533"/>
                  </a:cubicBezTo>
                  <a:cubicBezTo>
                    <a:pt x="966001" y="181102"/>
                    <a:pt x="953446" y="173927"/>
                    <a:pt x="940634" y="167009"/>
                  </a:cubicBezTo>
                  <a:cubicBezTo>
                    <a:pt x="608811" y="-15429"/>
                    <a:pt x="307736" y="-66933"/>
                    <a:pt x="769" y="106282"/>
                  </a:cubicBezTo>
                  <a:cubicBezTo>
                    <a:pt x="512" y="107306"/>
                    <a:pt x="256" y="108332"/>
                    <a:pt x="0" y="109356"/>
                  </a:cubicBezTo>
                  <a:lnTo>
                    <a:pt x="0" y="176233"/>
                  </a:lnTo>
                  <a:cubicBezTo>
                    <a:pt x="71489" y="147791"/>
                    <a:pt x="143490" y="133442"/>
                    <a:pt x="214468" y="129343"/>
                  </a:cubicBezTo>
                  <a:cubicBezTo>
                    <a:pt x="401775" y="118581"/>
                    <a:pt x="583701" y="180589"/>
                    <a:pt x="737953" y="255153"/>
                  </a:cubicBezTo>
                  <a:cubicBezTo>
                    <a:pt x="796887" y="283595"/>
                    <a:pt x="851721" y="313831"/>
                    <a:pt x="901431" y="342529"/>
                  </a:cubicBezTo>
                  <a:cubicBezTo>
                    <a:pt x="915011" y="350473"/>
                    <a:pt x="928079" y="357903"/>
                    <a:pt x="940634" y="365334"/>
                  </a:cubicBezTo>
                  <a:cubicBezTo>
                    <a:pt x="994444" y="396338"/>
                    <a:pt x="1041078" y="422474"/>
                    <a:pt x="1101806" y="450660"/>
                  </a:cubicBezTo>
                  <a:cubicBezTo>
                    <a:pt x="1162020" y="478589"/>
                    <a:pt x="1220441" y="504725"/>
                    <a:pt x="1277325" y="527274"/>
                  </a:cubicBezTo>
                  <a:cubicBezTo>
                    <a:pt x="1413898" y="581083"/>
                    <a:pt x="1542784" y="614906"/>
                    <a:pt x="1669876" y="609781"/>
                  </a:cubicBezTo>
                  <a:cubicBezTo>
                    <a:pt x="1782875" y="605169"/>
                    <a:pt x="1894593" y="569553"/>
                    <a:pt x="2009129" y="489607"/>
                  </a:cubicBezTo>
                  <a:cubicBezTo>
                    <a:pt x="2056533" y="456553"/>
                    <a:pt x="2104448" y="415812"/>
                    <a:pt x="2153133" y="366359"/>
                  </a:cubicBezTo>
                  <a:lnTo>
                    <a:pt x="2153133" y="298713"/>
                  </a:lnTo>
                  <a:close/>
                </a:path>
              </a:pathLst>
            </a:custGeom>
            <a:solidFill>
              <a:schemeClr val="bg1">
                <a:alpha val="12000"/>
              </a:schemeClr>
            </a:solidFill>
            <a:ln w="256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376" name="Graphic 24">
            <a:extLst>
              <a:ext uri="{FF2B5EF4-FFF2-40B4-BE49-F238E27FC236}">
                <a16:creationId xmlns:a16="http://schemas.microsoft.com/office/drawing/2014/main" id="{80EEF486-394A-3D7F-8506-A6231A36D26E}"/>
              </a:ext>
            </a:extLst>
          </p:cNvPr>
          <p:cNvGrpSpPr/>
          <p:nvPr/>
        </p:nvGrpSpPr>
        <p:grpSpPr>
          <a:xfrm>
            <a:off x="1791556" y="24145"/>
            <a:ext cx="4306779" cy="732516"/>
            <a:chOff x="1791556" y="24145"/>
            <a:chExt cx="4306779" cy="732516"/>
          </a:xfrm>
          <a:solidFill>
            <a:schemeClr val="bg1">
              <a:alpha val="12000"/>
            </a:schemeClr>
          </a:solidFill>
        </p:grpSpPr>
        <p:sp>
          <p:nvSpPr>
            <p:cNvPr id="377" name="Freeform: Shape 376">
              <a:extLst>
                <a:ext uri="{FF2B5EF4-FFF2-40B4-BE49-F238E27FC236}">
                  <a16:creationId xmlns:a16="http://schemas.microsoft.com/office/drawing/2014/main" id="{6E4A2DFD-A80A-4136-DF53-724C4D2ECC79}"/>
                </a:ext>
              </a:extLst>
            </p:cNvPr>
            <p:cNvSpPr/>
            <p:nvPr/>
          </p:nvSpPr>
          <p:spPr>
            <a:xfrm>
              <a:off x="1791556" y="24145"/>
              <a:ext cx="2153390" cy="610292"/>
            </a:xfrm>
            <a:custGeom>
              <a:avLst/>
              <a:gdLst>
                <a:gd name="connsiteX0" fmla="*/ 2153391 w 2153390"/>
                <a:gd name="connsiteY0" fmla="*/ 298201 h 610292"/>
                <a:gd name="connsiteX1" fmla="*/ 1981713 w 2153390"/>
                <a:gd name="connsiteY1" fmla="*/ 410944 h 610292"/>
                <a:gd name="connsiteX2" fmla="*/ 1715230 w 2153390"/>
                <a:gd name="connsiteY2" fmla="*/ 476540 h 610292"/>
                <a:gd name="connsiteX3" fmla="*/ 1519723 w 2153390"/>
                <a:gd name="connsiteY3" fmla="*/ 446560 h 610292"/>
                <a:gd name="connsiteX4" fmla="*/ 1480264 w 2153390"/>
                <a:gd name="connsiteY4" fmla="*/ 434005 h 610292"/>
                <a:gd name="connsiteX5" fmla="*/ 1018530 w 2153390"/>
                <a:gd name="connsiteY5" fmla="*/ 211081 h 610292"/>
                <a:gd name="connsiteX6" fmla="*/ 1012637 w 2153390"/>
                <a:gd name="connsiteY6" fmla="*/ 208263 h 610292"/>
                <a:gd name="connsiteX7" fmla="*/ 978814 w 2153390"/>
                <a:gd name="connsiteY7" fmla="*/ 188533 h 610292"/>
                <a:gd name="connsiteX8" fmla="*/ 940635 w 2153390"/>
                <a:gd name="connsiteY8" fmla="*/ 167009 h 610292"/>
                <a:gd name="connsiteX9" fmla="*/ 769 w 2153390"/>
                <a:gd name="connsiteY9" fmla="*/ 106281 h 610292"/>
                <a:gd name="connsiteX10" fmla="*/ 0 w 2153390"/>
                <a:gd name="connsiteY10" fmla="*/ 109357 h 610292"/>
                <a:gd name="connsiteX11" fmla="*/ 0 w 2153390"/>
                <a:gd name="connsiteY11" fmla="*/ 176234 h 610292"/>
                <a:gd name="connsiteX12" fmla="*/ 214468 w 2153390"/>
                <a:gd name="connsiteY12" fmla="*/ 129343 h 610292"/>
                <a:gd name="connsiteX13" fmla="*/ 737953 w 2153390"/>
                <a:gd name="connsiteY13" fmla="*/ 255154 h 610292"/>
                <a:gd name="connsiteX14" fmla="*/ 901431 w 2153390"/>
                <a:gd name="connsiteY14" fmla="*/ 342529 h 610292"/>
                <a:gd name="connsiteX15" fmla="*/ 940635 w 2153390"/>
                <a:gd name="connsiteY15" fmla="*/ 365334 h 610292"/>
                <a:gd name="connsiteX16" fmla="*/ 1101806 w 2153390"/>
                <a:gd name="connsiteY16" fmla="*/ 450660 h 610292"/>
                <a:gd name="connsiteX17" fmla="*/ 1277327 w 2153390"/>
                <a:gd name="connsiteY17" fmla="*/ 527274 h 610292"/>
                <a:gd name="connsiteX18" fmla="*/ 1669876 w 2153390"/>
                <a:gd name="connsiteY18" fmla="*/ 609781 h 610292"/>
                <a:gd name="connsiteX19" fmla="*/ 2009131 w 2153390"/>
                <a:gd name="connsiteY19" fmla="*/ 489608 h 610292"/>
                <a:gd name="connsiteX20" fmla="*/ 2153134 w 2153390"/>
                <a:gd name="connsiteY20" fmla="*/ 366359 h 610292"/>
                <a:gd name="connsiteX21" fmla="*/ 2153134 w 2153390"/>
                <a:gd name="connsiteY21" fmla="*/ 298713 h 610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153390" h="610292">
                  <a:moveTo>
                    <a:pt x="2153391" y="298201"/>
                  </a:moveTo>
                  <a:cubicBezTo>
                    <a:pt x="2093944" y="346373"/>
                    <a:pt x="2037059" y="383271"/>
                    <a:pt x="1981713" y="410944"/>
                  </a:cubicBezTo>
                  <a:cubicBezTo>
                    <a:pt x="1888957" y="457066"/>
                    <a:pt x="1801069" y="476283"/>
                    <a:pt x="1715230" y="476540"/>
                  </a:cubicBezTo>
                  <a:cubicBezTo>
                    <a:pt x="1649121" y="476540"/>
                    <a:pt x="1584295" y="465521"/>
                    <a:pt x="1519723" y="446560"/>
                  </a:cubicBezTo>
                  <a:cubicBezTo>
                    <a:pt x="1506655" y="442717"/>
                    <a:pt x="1493332" y="438361"/>
                    <a:pt x="1480264" y="434005"/>
                  </a:cubicBezTo>
                  <a:cubicBezTo>
                    <a:pt x="1331648" y="383014"/>
                    <a:pt x="1182520" y="294614"/>
                    <a:pt x="1018530" y="211081"/>
                  </a:cubicBezTo>
                  <a:lnTo>
                    <a:pt x="1012637" y="208263"/>
                  </a:lnTo>
                  <a:cubicBezTo>
                    <a:pt x="1001362" y="201601"/>
                    <a:pt x="990088" y="194939"/>
                    <a:pt x="978814" y="188533"/>
                  </a:cubicBezTo>
                  <a:cubicBezTo>
                    <a:pt x="966002" y="181102"/>
                    <a:pt x="953447" y="173927"/>
                    <a:pt x="940635" y="167009"/>
                  </a:cubicBezTo>
                  <a:cubicBezTo>
                    <a:pt x="608812" y="-15430"/>
                    <a:pt x="307737" y="-66932"/>
                    <a:pt x="769" y="106281"/>
                  </a:cubicBezTo>
                  <a:cubicBezTo>
                    <a:pt x="513" y="107307"/>
                    <a:pt x="256" y="108331"/>
                    <a:pt x="0" y="109357"/>
                  </a:cubicBezTo>
                  <a:lnTo>
                    <a:pt x="0" y="176234"/>
                  </a:lnTo>
                  <a:cubicBezTo>
                    <a:pt x="71489" y="147792"/>
                    <a:pt x="143491" y="133443"/>
                    <a:pt x="214468" y="129343"/>
                  </a:cubicBezTo>
                  <a:cubicBezTo>
                    <a:pt x="401775" y="118581"/>
                    <a:pt x="583702" y="180590"/>
                    <a:pt x="737953" y="255154"/>
                  </a:cubicBezTo>
                  <a:cubicBezTo>
                    <a:pt x="796888" y="283596"/>
                    <a:pt x="851721" y="313831"/>
                    <a:pt x="901431" y="342529"/>
                  </a:cubicBezTo>
                  <a:cubicBezTo>
                    <a:pt x="915012" y="350472"/>
                    <a:pt x="928080" y="357903"/>
                    <a:pt x="940635" y="365334"/>
                  </a:cubicBezTo>
                  <a:cubicBezTo>
                    <a:pt x="994444" y="396338"/>
                    <a:pt x="1041078" y="422474"/>
                    <a:pt x="1101806" y="450660"/>
                  </a:cubicBezTo>
                  <a:cubicBezTo>
                    <a:pt x="1162022" y="478589"/>
                    <a:pt x="1220442" y="504725"/>
                    <a:pt x="1277327" y="527274"/>
                  </a:cubicBezTo>
                  <a:cubicBezTo>
                    <a:pt x="1413898" y="581083"/>
                    <a:pt x="1542785" y="614906"/>
                    <a:pt x="1669876" y="609781"/>
                  </a:cubicBezTo>
                  <a:cubicBezTo>
                    <a:pt x="1782876" y="605169"/>
                    <a:pt x="1894593" y="569552"/>
                    <a:pt x="2009131" y="489608"/>
                  </a:cubicBezTo>
                  <a:cubicBezTo>
                    <a:pt x="2056533" y="456554"/>
                    <a:pt x="2104449" y="415812"/>
                    <a:pt x="2153134" y="366359"/>
                  </a:cubicBezTo>
                  <a:lnTo>
                    <a:pt x="2153134" y="298713"/>
                  </a:lnTo>
                  <a:close/>
                </a:path>
              </a:pathLst>
            </a:custGeom>
            <a:solidFill>
              <a:schemeClr val="bg1">
                <a:alpha val="12000"/>
              </a:schemeClr>
            </a:solidFill>
            <a:ln w="256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78" name="Freeform: Shape 377">
              <a:extLst>
                <a:ext uri="{FF2B5EF4-FFF2-40B4-BE49-F238E27FC236}">
                  <a16:creationId xmlns:a16="http://schemas.microsoft.com/office/drawing/2014/main" id="{A8889D6A-4846-FB64-0CF0-0DA207645E40}"/>
                </a:ext>
              </a:extLst>
            </p:cNvPr>
            <p:cNvSpPr/>
            <p:nvPr/>
          </p:nvSpPr>
          <p:spPr>
            <a:xfrm>
              <a:off x="3944946" y="146369"/>
              <a:ext cx="2153388" cy="610292"/>
            </a:xfrm>
            <a:custGeom>
              <a:avLst/>
              <a:gdLst>
                <a:gd name="connsiteX0" fmla="*/ 2153389 w 2153388"/>
                <a:gd name="connsiteY0" fmla="*/ 298201 h 610292"/>
                <a:gd name="connsiteX1" fmla="*/ 1981712 w 2153388"/>
                <a:gd name="connsiteY1" fmla="*/ 410944 h 610292"/>
                <a:gd name="connsiteX2" fmla="*/ 1715228 w 2153388"/>
                <a:gd name="connsiteY2" fmla="*/ 476539 h 610292"/>
                <a:gd name="connsiteX3" fmla="*/ 1519723 w 2153388"/>
                <a:gd name="connsiteY3" fmla="*/ 446560 h 610292"/>
                <a:gd name="connsiteX4" fmla="*/ 1480262 w 2153388"/>
                <a:gd name="connsiteY4" fmla="*/ 434005 h 610292"/>
                <a:gd name="connsiteX5" fmla="*/ 1018530 w 2153388"/>
                <a:gd name="connsiteY5" fmla="*/ 211081 h 610292"/>
                <a:gd name="connsiteX6" fmla="*/ 1012635 w 2153388"/>
                <a:gd name="connsiteY6" fmla="*/ 208262 h 610292"/>
                <a:gd name="connsiteX7" fmla="*/ 978812 w 2153388"/>
                <a:gd name="connsiteY7" fmla="*/ 188533 h 610292"/>
                <a:gd name="connsiteX8" fmla="*/ 940634 w 2153388"/>
                <a:gd name="connsiteY8" fmla="*/ 167009 h 610292"/>
                <a:gd name="connsiteX9" fmla="*/ 768 w 2153388"/>
                <a:gd name="connsiteY9" fmla="*/ 106282 h 610292"/>
                <a:gd name="connsiteX10" fmla="*/ 0 w 2153388"/>
                <a:gd name="connsiteY10" fmla="*/ 109356 h 610292"/>
                <a:gd name="connsiteX11" fmla="*/ 0 w 2153388"/>
                <a:gd name="connsiteY11" fmla="*/ 176233 h 610292"/>
                <a:gd name="connsiteX12" fmla="*/ 214468 w 2153388"/>
                <a:gd name="connsiteY12" fmla="*/ 129343 h 610292"/>
                <a:gd name="connsiteX13" fmla="*/ 737953 w 2153388"/>
                <a:gd name="connsiteY13" fmla="*/ 255153 h 610292"/>
                <a:gd name="connsiteX14" fmla="*/ 901431 w 2153388"/>
                <a:gd name="connsiteY14" fmla="*/ 342529 h 610292"/>
                <a:gd name="connsiteX15" fmla="*/ 940634 w 2153388"/>
                <a:gd name="connsiteY15" fmla="*/ 365334 h 610292"/>
                <a:gd name="connsiteX16" fmla="*/ 1101806 w 2153388"/>
                <a:gd name="connsiteY16" fmla="*/ 450660 h 610292"/>
                <a:gd name="connsiteX17" fmla="*/ 1277325 w 2153388"/>
                <a:gd name="connsiteY17" fmla="*/ 527274 h 610292"/>
                <a:gd name="connsiteX18" fmla="*/ 1669876 w 2153388"/>
                <a:gd name="connsiteY18" fmla="*/ 609781 h 610292"/>
                <a:gd name="connsiteX19" fmla="*/ 2009129 w 2153388"/>
                <a:gd name="connsiteY19" fmla="*/ 489608 h 610292"/>
                <a:gd name="connsiteX20" fmla="*/ 2153133 w 2153388"/>
                <a:gd name="connsiteY20" fmla="*/ 366359 h 610292"/>
                <a:gd name="connsiteX21" fmla="*/ 2153133 w 2153388"/>
                <a:gd name="connsiteY21" fmla="*/ 298713 h 610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153388" h="610292">
                  <a:moveTo>
                    <a:pt x="2153389" y="298201"/>
                  </a:moveTo>
                  <a:cubicBezTo>
                    <a:pt x="2093942" y="346373"/>
                    <a:pt x="2037059" y="383270"/>
                    <a:pt x="1981712" y="410944"/>
                  </a:cubicBezTo>
                  <a:cubicBezTo>
                    <a:pt x="1888955" y="457066"/>
                    <a:pt x="1801067" y="476283"/>
                    <a:pt x="1715228" y="476539"/>
                  </a:cubicBezTo>
                  <a:cubicBezTo>
                    <a:pt x="1649121" y="476539"/>
                    <a:pt x="1584293" y="465522"/>
                    <a:pt x="1519723" y="446560"/>
                  </a:cubicBezTo>
                  <a:cubicBezTo>
                    <a:pt x="1506655" y="442717"/>
                    <a:pt x="1493330" y="438361"/>
                    <a:pt x="1480262" y="434005"/>
                  </a:cubicBezTo>
                  <a:cubicBezTo>
                    <a:pt x="1331647" y="383014"/>
                    <a:pt x="1182518" y="294614"/>
                    <a:pt x="1018530" y="211081"/>
                  </a:cubicBezTo>
                  <a:lnTo>
                    <a:pt x="1012635" y="208262"/>
                  </a:lnTo>
                  <a:cubicBezTo>
                    <a:pt x="1001361" y="201601"/>
                    <a:pt x="990087" y="194939"/>
                    <a:pt x="978812" y="188533"/>
                  </a:cubicBezTo>
                  <a:cubicBezTo>
                    <a:pt x="966000" y="181102"/>
                    <a:pt x="953445" y="173927"/>
                    <a:pt x="940634" y="167009"/>
                  </a:cubicBezTo>
                  <a:cubicBezTo>
                    <a:pt x="608810" y="-15430"/>
                    <a:pt x="307736" y="-66932"/>
                    <a:pt x="768" y="106282"/>
                  </a:cubicBezTo>
                  <a:cubicBezTo>
                    <a:pt x="511" y="107307"/>
                    <a:pt x="255" y="108331"/>
                    <a:pt x="0" y="109356"/>
                  </a:cubicBezTo>
                  <a:lnTo>
                    <a:pt x="0" y="176233"/>
                  </a:lnTo>
                  <a:cubicBezTo>
                    <a:pt x="71489" y="147791"/>
                    <a:pt x="143490" y="133442"/>
                    <a:pt x="214468" y="129343"/>
                  </a:cubicBezTo>
                  <a:cubicBezTo>
                    <a:pt x="401775" y="118581"/>
                    <a:pt x="583700" y="180590"/>
                    <a:pt x="737953" y="255153"/>
                  </a:cubicBezTo>
                  <a:cubicBezTo>
                    <a:pt x="796887" y="283595"/>
                    <a:pt x="851721" y="313831"/>
                    <a:pt x="901431" y="342529"/>
                  </a:cubicBezTo>
                  <a:cubicBezTo>
                    <a:pt x="915010" y="350472"/>
                    <a:pt x="928078" y="357903"/>
                    <a:pt x="940634" y="365334"/>
                  </a:cubicBezTo>
                  <a:cubicBezTo>
                    <a:pt x="994444" y="396338"/>
                    <a:pt x="1041077" y="422474"/>
                    <a:pt x="1101806" y="450660"/>
                  </a:cubicBezTo>
                  <a:cubicBezTo>
                    <a:pt x="1162020" y="478589"/>
                    <a:pt x="1220441" y="504725"/>
                    <a:pt x="1277325" y="527274"/>
                  </a:cubicBezTo>
                  <a:cubicBezTo>
                    <a:pt x="1413898" y="581083"/>
                    <a:pt x="1542783" y="614906"/>
                    <a:pt x="1669876" y="609781"/>
                  </a:cubicBezTo>
                  <a:cubicBezTo>
                    <a:pt x="1782874" y="605169"/>
                    <a:pt x="1894592" y="569552"/>
                    <a:pt x="2009129" y="489608"/>
                  </a:cubicBezTo>
                  <a:cubicBezTo>
                    <a:pt x="2056532" y="456553"/>
                    <a:pt x="2104447" y="415812"/>
                    <a:pt x="2153133" y="366359"/>
                  </a:cubicBezTo>
                  <a:lnTo>
                    <a:pt x="2153133" y="298713"/>
                  </a:lnTo>
                  <a:close/>
                </a:path>
              </a:pathLst>
            </a:custGeom>
            <a:solidFill>
              <a:schemeClr val="bg1">
                <a:alpha val="12000"/>
              </a:schemeClr>
            </a:solidFill>
            <a:ln w="256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385" name="Graphic 24">
            <a:extLst>
              <a:ext uri="{FF2B5EF4-FFF2-40B4-BE49-F238E27FC236}">
                <a16:creationId xmlns:a16="http://schemas.microsoft.com/office/drawing/2014/main" id="{32F5F84F-33AC-38FE-DC68-2D88F2C8C689}"/>
              </a:ext>
            </a:extLst>
          </p:cNvPr>
          <p:cNvGrpSpPr/>
          <p:nvPr userDrawn="1"/>
        </p:nvGrpSpPr>
        <p:grpSpPr>
          <a:xfrm>
            <a:off x="-2515222" y="512527"/>
            <a:ext cx="4306778" cy="732515"/>
            <a:chOff x="-2515222" y="512527"/>
            <a:chExt cx="4306778" cy="732515"/>
          </a:xfrm>
          <a:solidFill>
            <a:schemeClr val="bg1">
              <a:alpha val="12000"/>
            </a:schemeClr>
          </a:solidFill>
        </p:grpSpPr>
        <p:sp>
          <p:nvSpPr>
            <p:cNvPr id="386" name="Freeform: Shape 385">
              <a:extLst>
                <a:ext uri="{FF2B5EF4-FFF2-40B4-BE49-F238E27FC236}">
                  <a16:creationId xmlns:a16="http://schemas.microsoft.com/office/drawing/2014/main" id="{53EF772C-D18F-9386-05DC-4E7F4DD656F0}"/>
                </a:ext>
              </a:extLst>
            </p:cNvPr>
            <p:cNvSpPr/>
            <p:nvPr/>
          </p:nvSpPr>
          <p:spPr>
            <a:xfrm>
              <a:off x="-2515222" y="512527"/>
              <a:ext cx="2153389" cy="610292"/>
            </a:xfrm>
            <a:custGeom>
              <a:avLst/>
              <a:gdLst>
                <a:gd name="connsiteX0" fmla="*/ 2153390 w 2153389"/>
                <a:gd name="connsiteY0" fmla="*/ 298201 h 610292"/>
                <a:gd name="connsiteX1" fmla="*/ 1981713 w 2153389"/>
                <a:gd name="connsiteY1" fmla="*/ 410944 h 610292"/>
                <a:gd name="connsiteX2" fmla="*/ 1715230 w 2153389"/>
                <a:gd name="connsiteY2" fmla="*/ 476540 h 610292"/>
                <a:gd name="connsiteX3" fmla="*/ 1519723 w 2153389"/>
                <a:gd name="connsiteY3" fmla="*/ 446560 h 610292"/>
                <a:gd name="connsiteX4" fmla="*/ 1480263 w 2153389"/>
                <a:gd name="connsiteY4" fmla="*/ 434005 h 610292"/>
                <a:gd name="connsiteX5" fmla="*/ 1018530 w 2153389"/>
                <a:gd name="connsiteY5" fmla="*/ 211081 h 610292"/>
                <a:gd name="connsiteX6" fmla="*/ 1012636 w 2153389"/>
                <a:gd name="connsiteY6" fmla="*/ 208263 h 610292"/>
                <a:gd name="connsiteX7" fmla="*/ 978813 w 2153389"/>
                <a:gd name="connsiteY7" fmla="*/ 188533 h 610292"/>
                <a:gd name="connsiteX8" fmla="*/ 940634 w 2153389"/>
                <a:gd name="connsiteY8" fmla="*/ 167009 h 610292"/>
                <a:gd name="connsiteX9" fmla="*/ 769 w 2153389"/>
                <a:gd name="connsiteY9" fmla="*/ 106282 h 610292"/>
                <a:gd name="connsiteX10" fmla="*/ 0 w 2153389"/>
                <a:gd name="connsiteY10" fmla="*/ 109356 h 610292"/>
                <a:gd name="connsiteX11" fmla="*/ 0 w 2153389"/>
                <a:gd name="connsiteY11" fmla="*/ 176233 h 610292"/>
                <a:gd name="connsiteX12" fmla="*/ 214468 w 2153389"/>
                <a:gd name="connsiteY12" fmla="*/ 129343 h 610292"/>
                <a:gd name="connsiteX13" fmla="*/ 737953 w 2153389"/>
                <a:gd name="connsiteY13" fmla="*/ 255153 h 610292"/>
                <a:gd name="connsiteX14" fmla="*/ 901431 w 2153389"/>
                <a:gd name="connsiteY14" fmla="*/ 342529 h 610292"/>
                <a:gd name="connsiteX15" fmla="*/ 940634 w 2153389"/>
                <a:gd name="connsiteY15" fmla="*/ 365334 h 610292"/>
                <a:gd name="connsiteX16" fmla="*/ 1101806 w 2153389"/>
                <a:gd name="connsiteY16" fmla="*/ 450660 h 610292"/>
                <a:gd name="connsiteX17" fmla="*/ 1277326 w 2153389"/>
                <a:gd name="connsiteY17" fmla="*/ 527274 h 610292"/>
                <a:gd name="connsiteX18" fmla="*/ 1669876 w 2153389"/>
                <a:gd name="connsiteY18" fmla="*/ 609781 h 610292"/>
                <a:gd name="connsiteX19" fmla="*/ 2009130 w 2153389"/>
                <a:gd name="connsiteY19" fmla="*/ 489607 h 610292"/>
                <a:gd name="connsiteX20" fmla="*/ 2153133 w 2153389"/>
                <a:gd name="connsiteY20" fmla="*/ 366359 h 610292"/>
                <a:gd name="connsiteX21" fmla="*/ 2153133 w 2153389"/>
                <a:gd name="connsiteY21" fmla="*/ 298713 h 610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153389" h="610292">
                  <a:moveTo>
                    <a:pt x="2153390" y="298201"/>
                  </a:moveTo>
                  <a:cubicBezTo>
                    <a:pt x="2093943" y="346373"/>
                    <a:pt x="2037059" y="383270"/>
                    <a:pt x="1981713" y="410944"/>
                  </a:cubicBezTo>
                  <a:cubicBezTo>
                    <a:pt x="1888956" y="457066"/>
                    <a:pt x="1801068" y="476283"/>
                    <a:pt x="1715230" y="476540"/>
                  </a:cubicBezTo>
                  <a:cubicBezTo>
                    <a:pt x="1649121" y="476540"/>
                    <a:pt x="1584294" y="465521"/>
                    <a:pt x="1519723" y="446560"/>
                  </a:cubicBezTo>
                  <a:cubicBezTo>
                    <a:pt x="1506655" y="442716"/>
                    <a:pt x="1493331" y="438361"/>
                    <a:pt x="1480263" y="434005"/>
                  </a:cubicBezTo>
                  <a:cubicBezTo>
                    <a:pt x="1331648" y="383014"/>
                    <a:pt x="1182519" y="294613"/>
                    <a:pt x="1018530" y="211081"/>
                  </a:cubicBezTo>
                  <a:lnTo>
                    <a:pt x="1012636" y="208263"/>
                  </a:lnTo>
                  <a:cubicBezTo>
                    <a:pt x="1001362" y="201600"/>
                    <a:pt x="990087" y="194938"/>
                    <a:pt x="978813" y="188533"/>
                  </a:cubicBezTo>
                  <a:cubicBezTo>
                    <a:pt x="966001" y="181102"/>
                    <a:pt x="953446" y="173927"/>
                    <a:pt x="940634" y="167009"/>
                  </a:cubicBezTo>
                  <a:cubicBezTo>
                    <a:pt x="608812" y="-15429"/>
                    <a:pt x="307737" y="-66933"/>
                    <a:pt x="769" y="106282"/>
                  </a:cubicBezTo>
                  <a:cubicBezTo>
                    <a:pt x="512" y="107306"/>
                    <a:pt x="256" y="108331"/>
                    <a:pt x="0" y="109356"/>
                  </a:cubicBezTo>
                  <a:lnTo>
                    <a:pt x="0" y="176233"/>
                  </a:lnTo>
                  <a:cubicBezTo>
                    <a:pt x="71489" y="147791"/>
                    <a:pt x="143491" y="133442"/>
                    <a:pt x="214468" y="129343"/>
                  </a:cubicBezTo>
                  <a:cubicBezTo>
                    <a:pt x="401775" y="118581"/>
                    <a:pt x="583701" y="180589"/>
                    <a:pt x="737953" y="255153"/>
                  </a:cubicBezTo>
                  <a:cubicBezTo>
                    <a:pt x="796888" y="283595"/>
                    <a:pt x="851721" y="313831"/>
                    <a:pt x="901431" y="342529"/>
                  </a:cubicBezTo>
                  <a:cubicBezTo>
                    <a:pt x="915011" y="350473"/>
                    <a:pt x="928079" y="357903"/>
                    <a:pt x="940634" y="365334"/>
                  </a:cubicBezTo>
                  <a:cubicBezTo>
                    <a:pt x="994444" y="396338"/>
                    <a:pt x="1041078" y="422474"/>
                    <a:pt x="1101806" y="450660"/>
                  </a:cubicBezTo>
                  <a:cubicBezTo>
                    <a:pt x="1162021" y="478589"/>
                    <a:pt x="1220442" y="504725"/>
                    <a:pt x="1277326" y="527274"/>
                  </a:cubicBezTo>
                  <a:cubicBezTo>
                    <a:pt x="1413898" y="581083"/>
                    <a:pt x="1542784" y="614906"/>
                    <a:pt x="1669876" y="609781"/>
                  </a:cubicBezTo>
                  <a:cubicBezTo>
                    <a:pt x="1782875" y="605169"/>
                    <a:pt x="1894593" y="569552"/>
                    <a:pt x="2009130" y="489607"/>
                  </a:cubicBezTo>
                  <a:cubicBezTo>
                    <a:pt x="2056533" y="456553"/>
                    <a:pt x="2104449" y="415812"/>
                    <a:pt x="2153133" y="366359"/>
                  </a:cubicBezTo>
                  <a:lnTo>
                    <a:pt x="2153133" y="298713"/>
                  </a:lnTo>
                  <a:close/>
                </a:path>
              </a:pathLst>
            </a:custGeom>
            <a:solidFill>
              <a:schemeClr val="bg1">
                <a:alpha val="12000"/>
              </a:schemeClr>
            </a:solidFill>
            <a:ln w="256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87" name="Freeform: Shape 386">
              <a:extLst>
                <a:ext uri="{FF2B5EF4-FFF2-40B4-BE49-F238E27FC236}">
                  <a16:creationId xmlns:a16="http://schemas.microsoft.com/office/drawing/2014/main" id="{3FE0EC9D-5592-18E2-6417-DBD502279C61}"/>
                </a:ext>
              </a:extLst>
            </p:cNvPr>
            <p:cNvSpPr/>
            <p:nvPr/>
          </p:nvSpPr>
          <p:spPr>
            <a:xfrm>
              <a:off x="-361832" y="634750"/>
              <a:ext cx="2153388" cy="610292"/>
            </a:xfrm>
            <a:custGeom>
              <a:avLst/>
              <a:gdLst>
                <a:gd name="connsiteX0" fmla="*/ 2153389 w 2153388"/>
                <a:gd name="connsiteY0" fmla="*/ 298201 h 610292"/>
                <a:gd name="connsiteX1" fmla="*/ 1981713 w 2153388"/>
                <a:gd name="connsiteY1" fmla="*/ 410944 h 610292"/>
                <a:gd name="connsiteX2" fmla="*/ 1715230 w 2153388"/>
                <a:gd name="connsiteY2" fmla="*/ 476539 h 610292"/>
                <a:gd name="connsiteX3" fmla="*/ 1519723 w 2153388"/>
                <a:gd name="connsiteY3" fmla="*/ 446560 h 610292"/>
                <a:gd name="connsiteX4" fmla="*/ 1480263 w 2153388"/>
                <a:gd name="connsiteY4" fmla="*/ 434005 h 610292"/>
                <a:gd name="connsiteX5" fmla="*/ 1018530 w 2153388"/>
                <a:gd name="connsiteY5" fmla="*/ 211081 h 610292"/>
                <a:gd name="connsiteX6" fmla="*/ 1012636 w 2153388"/>
                <a:gd name="connsiteY6" fmla="*/ 208263 h 610292"/>
                <a:gd name="connsiteX7" fmla="*/ 978813 w 2153388"/>
                <a:gd name="connsiteY7" fmla="*/ 188533 h 610292"/>
                <a:gd name="connsiteX8" fmla="*/ 940634 w 2153388"/>
                <a:gd name="connsiteY8" fmla="*/ 167009 h 610292"/>
                <a:gd name="connsiteX9" fmla="*/ 769 w 2153388"/>
                <a:gd name="connsiteY9" fmla="*/ 106281 h 610292"/>
                <a:gd name="connsiteX10" fmla="*/ 0 w 2153388"/>
                <a:gd name="connsiteY10" fmla="*/ 109357 h 610292"/>
                <a:gd name="connsiteX11" fmla="*/ 0 w 2153388"/>
                <a:gd name="connsiteY11" fmla="*/ 176234 h 610292"/>
                <a:gd name="connsiteX12" fmla="*/ 214468 w 2153388"/>
                <a:gd name="connsiteY12" fmla="*/ 129343 h 610292"/>
                <a:gd name="connsiteX13" fmla="*/ 737953 w 2153388"/>
                <a:gd name="connsiteY13" fmla="*/ 255153 h 610292"/>
                <a:gd name="connsiteX14" fmla="*/ 901431 w 2153388"/>
                <a:gd name="connsiteY14" fmla="*/ 342529 h 610292"/>
                <a:gd name="connsiteX15" fmla="*/ 940634 w 2153388"/>
                <a:gd name="connsiteY15" fmla="*/ 365334 h 610292"/>
                <a:gd name="connsiteX16" fmla="*/ 1101806 w 2153388"/>
                <a:gd name="connsiteY16" fmla="*/ 450660 h 610292"/>
                <a:gd name="connsiteX17" fmla="*/ 1277325 w 2153388"/>
                <a:gd name="connsiteY17" fmla="*/ 527274 h 610292"/>
                <a:gd name="connsiteX18" fmla="*/ 1669876 w 2153388"/>
                <a:gd name="connsiteY18" fmla="*/ 609781 h 610292"/>
                <a:gd name="connsiteX19" fmla="*/ 2009129 w 2153388"/>
                <a:gd name="connsiteY19" fmla="*/ 489608 h 610292"/>
                <a:gd name="connsiteX20" fmla="*/ 2153133 w 2153388"/>
                <a:gd name="connsiteY20" fmla="*/ 366359 h 610292"/>
                <a:gd name="connsiteX21" fmla="*/ 2153133 w 2153388"/>
                <a:gd name="connsiteY21" fmla="*/ 298713 h 610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153388" h="610292">
                  <a:moveTo>
                    <a:pt x="2153389" y="298201"/>
                  </a:moveTo>
                  <a:cubicBezTo>
                    <a:pt x="2093943" y="346373"/>
                    <a:pt x="2037059" y="383270"/>
                    <a:pt x="1981713" y="410944"/>
                  </a:cubicBezTo>
                  <a:cubicBezTo>
                    <a:pt x="1888956" y="457066"/>
                    <a:pt x="1801067" y="476283"/>
                    <a:pt x="1715230" y="476539"/>
                  </a:cubicBezTo>
                  <a:cubicBezTo>
                    <a:pt x="1649121" y="476539"/>
                    <a:pt x="1584294" y="465521"/>
                    <a:pt x="1519723" y="446560"/>
                  </a:cubicBezTo>
                  <a:cubicBezTo>
                    <a:pt x="1506655" y="442717"/>
                    <a:pt x="1493331" y="438361"/>
                    <a:pt x="1480263" y="434005"/>
                  </a:cubicBezTo>
                  <a:cubicBezTo>
                    <a:pt x="1331648" y="383014"/>
                    <a:pt x="1182519" y="294614"/>
                    <a:pt x="1018530" y="211081"/>
                  </a:cubicBezTo>
                  <a:lnTo>
                    <a:pt x="1012636" y="208263"/>
                  </a:lnTo>
                  <a:cubicBezTo>
                    <a:pt x="1001362" y="201601"/>
                    <a:pt x="990087" y="194939"/>
                    <a:pt x="978813" y="188533"/>
                  </a:cubicBezTo>
                  <a:cubicBezTo>
                    <a:pt x="966001" y="181102"/>
                    <a:pt x="953446" y="173927"/>
                    <a:pt x="940634" y="167009"/>
                  </a:cubicBezTo>
                  <a:cubicBezTo>
                    <a:pt x="608811" y="-15430"/>
                    <a:pt x="307736" y="-66932"/>
                    <a:pt x="769" y="106281"/>
                  </a:cubicBezTo>
                  <a:cubicBezTo>
                    <a:pt x="512" y="107307"/>
                    <a:pt x="256" y="108331"/>
                    <a:pt x="0" y="109357"/>
                  </a:cubicBezTo>
                  <a:lnTo>
                    <a:pt x="0" y="176234"/>
                  </a:lnTo>
                  <a:cubicBezTo>
                    <a:pt x="71489" y="147792"/>
                    <a:pt x="143490" y="133442"/>
                    <a:pt x="214468" y="129343"/>
                  </a:cubicBezTo>
                  <a:cubicBezTo>
                    <a:pt x="401775" y="118581"/>
                    <a:pt x="583701" y="180590"/>
                    <a:pt x="737953" y="255153"/>
                  </a:cubicBezTo>
                  <a:cubicBezTo>
                    <a:pt x="796887" y="283595"/>
                    <a:pt x="851721" y="313831"/>
                    <a:pt x="901431" y="342529"/>
                  </a:cubicBezTo>
                  <a:cubicBezTo>
                    <a:pt x="915011" y="350472"/>
                    <a:pt x="928079" y="357903"/>
                    <a:pt x="940634" y="365334"/>
                  </a:cubicBezTo>
                  <a:cubicBezTo>
                    <a:pt x="994444" y="396338"/>
                    <a:pt x="1041078" y="422474"/>
                    <a:pt x="1101806" y="450660"/>
                  </a:cubicBezTo>
                  <a:cubicBezTo>
                    <a:pt x="1162020" y="478589"/>
                    <a:pt x="1220441" y="504725"/>
                    <a:pt x="1277325" y="527274"/>
                  </a:cubicBezTo>
                  <a:cubicBezTo>
                    <a:pt x="1413898" y="581083"/>
                    <a:pt x="1542784" y="614906"/>
                    <a:pt x="1669876" y="609781"/>
                  </a:cubicBezTo>
                  <a:cubicBezTo>
                    <a:pt x="1782875" y="605169"/>
                    <a:pt x="1894593" y="569552"/>
                    <a:pt x="2009129" y="489608"/>
                  </a:cubicBezTo>
                  <a:cubicBezTo>
                    <a:pt x="2056533" y="456553"/>
                    <a:pt x="2104448" y="415812"/>
                    <a:pt x="2153133" y="366359"/>
                  </a:cubicBezTo>
                  <a:lnTo>
                    <a:pt x="2153133" y="298713"/>
                  </a:lnTo>
                  <a:close/>
                </a:path>
              </a:pathLst>
            </a:custGeom>
            <a:solidFill>
              <a:schemeClr val="bg1">
                <a:alpha val="12000"/>
              </a:schemeClr>
            </a:solidFill>
            <a:ln w="256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388" name="Graphic 24">
            <a:extLst>
              <a:ext uri="{FF2B5EF4-FFF2-40B4-BE49-F238E27FC236}">
                <a16:creationId xmlns:a16="http://schemas.microsoft.com/office/drawing/2014/main" id="{E14D6702-5D43-CD2B-A306-18375030CC8A}"/>
              </a:ext>
            </a:extLst>
          </p:cNvPr>
          <p:cNvGrpSpPr/>
          <p:nvPr/>
        </p:nvGrpSpPr>
        <p:grpSpPr>
          <a:xfrm>
            <a:off x="1791556" y="756974"/>
            <a:ext cx="4306779" cy="732516"/>
            <a:chOff x="1791556" y="756974"/>
            <a:chExt cx="4306779" cy="732516"/>
          </a:xfrm>
          <a:solidFill>
            <a:schemeClr val="bg1">
              <a:alpha val="12000"/>
            </a:schemeClr>
          </a:solidFill>
        </p:grpSpPr>
        <p:sp>
          <p:nvSpPr>
            <p:cNvPr id="389" name="Freeform: Shape 388">
              <a:extLst>
                <a:ext uri="{FF2B5EF4-FFF2-40B4-BE49-F238E27FC236}">
                  <a16:creationId xmlns:a16="http://schemas.microsoft.com/office/drawing/2014/main" id="{AD1C82AA-17F4-85CF-B7EB-B7A6C031498F}"/>
                </a:ext>
              </a:extLst>
            </p:cNvPr>
            <p:cNvSpPr/>
            <p:nvPr/>
          </p:nvSpPr>
          <p:spPr>
            <a:xfrm>
              <a:off x="1791556" y="756974"/>
              <a:ext cx="2153390" cy="610292"/>
            </a:xfrm>
            <a:custGeom>
              <a:avLst/>
              <a:gdLst>
                <a:gd name="connsiteX0" fmla="*/ 2153391 w 2153390"/>
                <a:gd name="connsiteY0" fmla="*/ 298201 h 610292"/>
                <a:gd name="connsiteX1" fmla="*/ 1981713 w 2153390"/>
                <a:gd name="connsiteY1" fmla="*/ 410944 h 610292"/>
                <a:gd name="connsiteX2" fmla="*/ 1715230 w 2153390"/>
                <a:gd name="connsiteY2" fmla="*/ 476539 h 610292"/>
                <a:gd name="connsiteX3" fmla="*/ 1519723 w 2153390"/>
                <a:gd name="connsiteY3" fmla="*/ 446560 h 610292"/>
                <a:gd name="connsiteX4" fmla="*/ 1480264 w 2153390"/>
                <a:gd name="connsiteY4" fmla="*/ 434004 h 610292"/>
                <a:gd name="connsiteX5" fmla="*/ 1018530 w 2153390"/>
                <a:gd name="connsiteY5" fmla="*/ 211081 h 610292"/>
                <a:gd name="connsiteX6" fmla="*/ 1012637 w 2153390"/>
                <a:gd name="connsiteY6" fmla="*/ 208262 h 610292"/>
                <a:gd name="connsiteX7" fmla="*/ 978814 w 2153390"/>
                <a:gd name="connsiteY7" fmla="*/ 188533 h 610292"/>
                <a:gd name="connsiteX8" fmla="*/ 940635 w 2153390"/>
                <a:gd name="connsiteY8" fmla="*/ 167009 h 610292"/>
                <a:gd name="connsiteX9" fmla="*/ 769 w 2153390"/>
                <a:gd name="connsiteY9" fmla="*/ 106282 h 610292"/>
                <a:gd name="connsiteX10" fmla="*/ 0 w 2153390"/>
                <a:gd name="connsiteY10" fmla="*/ 109356 h 610292"/>
                <a:gd name="connsiteX11" fmla="*/ 0 w 2153390"/>
                <a:gd name="connsiteY11" fmla="*/ 176233 h 610292"/>
                <a:gd name="connsiteX12" fmla="*/ 214468 w 2153390"/>
                <a:gd name="connsiteY12" fmla="*/ 129342 h 610292"/>
                <a:gd name="connsiteX13" fmla="*/ 737953 w 2153390"/>
                <a:gd name="connsiteY13" fmla="*/ 255153 h 610292"/>
                <a:gd name="connsiteX14" fmla="*/ 901431 w 2153390"/>
                <a:gd name="connsiteY14" fmla="*/ 342529 h 610292"/>
                <a:gd name="connsiteX15" fmla="*/ 940635 w 2153390"/>
                <a:gd name="connsiteY15" fmla="*/ 365334 h 610292"/>
                <a:gd name="connsiteX16" fmla="*/ 1101806 w 2153390"/>
                <a:gd name="connsiteY16" fmla="*/ 450660 h 610292"/>
                <a:gd name="connsiteX17" fmla="*/ 1277327 w 2153390"/>
                <a:gd name="connsiteY17" fmla="*/ 527274 h 610292"/>
                <a:gd name="connsiteX18" fmla="*/ 1669876 w 2153390"/>
                <a:gd name="connsiteY18" fmla="*/ 609781 h 610292"/>
                <a:gd name="connsiteX19" fmla="*/ 2009131 w 2153390"/>
                <a:gd name="connsiteY19" fmla="*/ 489608 h 610292"/>
                <a:gd name="connsiteX20" fmla="*/ 2153134 w 2153390"/>
                <a:gd name="connsiteY20" fmla="*/ 366359 h 610292"/>
                <a:gd name="connsiteX21" fmla="*/ 2153134 w 2153390"/>
                <a:gd name="connsiteY21" fmla="*/ 298713 h 610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153390" h="610292">
                  <a:moveTo>
                    <a:pt x="2153391" y="298201"/>
                  </a:moveTo>
                  <a:cubicBezTo>
                    <a:pt x="2093944" y="346373"/>
                    <a:pt x="2037059" y="383270"/>
                    <a:pt x="1981713" y="410944"/>
                  </a:cubicBezTo>
                  <a:cubicBezTo>
                    <a:pt x="1888957" y="457066"/>
                    <a:pt x="1801069" y="476283"/>
                    <a:pt x="1715230" y="476539"/>
                  </a:cubicBezTo>
                  <a:cubicBezTo>
                    <a:pt x="1649121" y="476539"/>
                    <a:pt x="1584295" y="465522"/>
                    <a:pt x="1519723" y="446560"/>
                  </a:cubicBezTo>
                  <a:cubicBezTo>
                    <a:pt x="1506655" y="442717"/>
                    <a:pt x="1493332" y="438361"/>
                    <a:pt x="1480264" y="434004"/>
                  </a:cubicBezTo>
                  <a:cubicBezTo>
                    <a:pt x="1331648" y="383014"/>
                    <a:pt x="1182520" y="294614"/>
                    <a:pt x="1018530" y="211081"/>
                  </a:cubicBezTo>
                  <a:lnTo>
                    <a:pt x="1012637" y="208262"/>
                  </a:lnTo>
                  <a:cubicBezTo>
                    <a:pt x="1001362" y="201601"/>
                    <a:pt x="990088" y="194939"/>
                    <a:pt x="978814" y="188533"/>
                  </a:cubicBezTo>
                  <a:cubicBezTo>
                    <a:pt x="966002" y="181102"/>
                    <a:pt x="953447" y="173927"/>
                    <a:pt x="940635" y="167009"/>
                  </a:cubicBezTo>
                  <a:cubicBezTo>
                    <a:pt x="608812" y="-15430"/>
                    <a:pt x="307737" y="-66932"/>
                    <a:pt x="769" y="106282"/>
                  </a:cubicBezTo>
                  <a:cubicBezTo>
                    <a:pt x="513" y="107306"/>
                    <a:pt x="256" y="108331"/>
                    <a:pt x="0" y="109356"/>
                  </a:cubicBezTo>
                  <a:lnTo>
                    <a:pt x="0" y="176233"/>
                  </a:lnTo>
                  <a:cubicBezTo>
                    <a:pt x="71489" y="147791"/>
                    <a:pt x="143491" y="133442"/>
                    <a:pt x="214468" y="129342"/>
                  </a:cubicBezTo>
                  <a:cubicBezTo>
                    <a:pt x="401775" y="118581"/>
                    <a:pt x="583702" y="180589"/>
                    <a:pt x="737953" y="255153"/>
                  </a:cubicBezTo>
                  <a:cubicBezTo>
                    <a:pt x="796888" y="283595"/>
                    <a:pt x="851721" y="313831"/>
                    <a:pt x="901431" y="342529"/>
                  </a:cubicBezTo>
                  <a:cubicBezTo>
                    <a:pt x="915012" y="350472"/>
                    <a:pt x="928080" y="357903"/>
                    <a:pt x="940635" y="365334"/>
                  </a:cubicBezTo>
                  <a:cubicBezTo>
                    <a:pt x="994444" y="396338"/>
                    <a:pt x="1041078" y="422474"/>
                    <a:pt x="1101806" y="450660"/>
                  </a:cubicBezTo>
                  <a:cubicBezTo>
                    <a:pt x="1162022" y="478589"/>
                    <a:pt x="1220442" y="504725"/>
                    <a:pt x="1277327" y="527274"/>
                  </a:cubicBezTo>
                  <a:cubicBezTo>
                    <a:pt x="1413898" y="581083"/>
                    <a:pt x="1542785" y="614906"/>
                    <a:pt x="1669876" y="609781"/>
                  </a:cubicBezTo>
                  <a:cubicBezTo>
                    <a:pt x="1782876" y="605169"/>
                    <a:pt x="1894593" y="569552"/>
                    <a:pt x="2009131" y="489608"/>
                  </a:cubicBezTo>
                  <a:cubicBezTo>
                    <a:pt x="2056533" y="456553"/>
                    <a:pt x="2104449" y="415812"/>
                    <a:pt x="2153134" y="366359"/>
                  </a:cubicBezTo>
                  <a:lnTo>
                    <a:pt x="2153134" y="298713"/>
                  </a:lnTo>
                  <a:close/>
                </a:path>
              </a:pathLst>
            </a:custGeom>
            <a:solidFill>
              <a:schemeClr val="bg1">
                <a:alpha val="12000"/>
              </a:schemeClr>
            </a:solidFill>
            <a:ln w="256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90" name="Freeform: Shape 389">
              <a:extLst>
                <a:ext uri="{FF2B5EF4-FFF2-40B4-BE49-F238E27FC236}">
                  <a16:creationId xmlns:a16="http://schemas.microsoft.com/office/drawing/2014/main" id="{D6EC50EF-362A-BA66-BAC4-A912D691EEE4}"/>
                </a:ext>
              </a:extLst>
            </p:cNvPr>
            <p:cNvSpPr/>
            <p:nvPr/>
          </p:nvSpPr>
          <p:spPr>
            <a:xfrm>
              <a:off x="3944946" y="879197"/>
              <a:ext cx="2153388" cy="610292"/>
            </a:xfrm>
            <a:custGeom>
              <a:avLst/>
              <a:gdLst>
                <a:gd name="connsiteX0" fmla="*/ 2153389 w 2153388"/>
                <a:gd name="connsiteY0" fmla="*/ 298201 h 610292"/>
                <a:gd name="connsiteX1" fmla="*/ 1981712 w 2153388"/>
                <a:gd name="connsiteY1" fmla="*/ 410944 h 610292"/>
                <a:gd name="connsiteX2" fmla="*/ 1715228 w 2153388"/>
                <a:gd name="connsiteY2" fmla="*/ 476540 h 610292"/>
                <a:gd name="connsiteX3" fmla="*/ 1519723 w 2153388"/>
                <a:gd name="connsiteY3" fmla="*/ 446560 h 610292"/>
                <a:gd name="connsiteX4" fmla="*/ 1480262 w 2153388"/>
                <a:gd name="connsiteY4" fmla="*/ 434005 h 610292"/>
                <a:gd name="connsiteX5" fmla="*/ 1018530 w 2153388"/>
                <a:gd name="connsiteY5" fmla="*/ 211081 h 610292"/>
                <a:gd name="connsiteX6" fmla="*/ 1012635 w 2153388"/>
                <a:gd name="connsiteY6" fmla="*/ 208263 h 610292"/>
                <a:gd name="connsiteX7" fmla="*/ 978812 w 2153388"/>
                <a:gd name="connsiteY7" fmla="*/ 188533 h 610292"/>
                <a:gd name="connsiteX8" fmla="*/ 940634 w 2153388"/>
                <a:gd name="connsiteY8" fmla="*/ 167009 h 610292"/>
                <a:gd name="connsiteX9" fmla="*/ 768 w 2153388"/>
                <a:gd name="connsiteY9" fmla="*/ 106282 h 610292"/>
                <a:gd name="connsiteX10" fmla="*/ 0 w 2153388"/>
                <a:gd name="connsiteY10" fmla="*/ 109356 h 610292"/>
                <a:gd name="connsiteX11" fmla="*/ 0 w 2153388"/>
                <a:gd name="connsiteY11" fmla="*/ 176233 h 610292"/>
                <a:gd name="connsiteX12" fmla="*/ 214468 w 2153388"/>
                <a:gd name="connsiteY12" fmla="*/ 129343 h 610292"/>
                <a:gd name="connsiteX13" fmla="*/ 737953 w 2153388"/>
                <a:gd name="connsiteY13" fmla="*/ 255153 h 610292"/>
                <a:gd name="connsiteX14" fmla="*/ 901431 w 2153388"/>
                <a:gd name="connsiteY14" fmla="*/ 342529 h 610292"/>
                <a:gd name="connsiteX15" fmla="*/ 940634 w 2153388"/>
                <a:gd name="connsiteY15" fmla="*/ 365334 h 610292"/>
                <a:gd name="connsiteX16" fmla="*/ 1101806 w 2153388"/>
                <a:gd name="connsiteY16" fmla="*/ 450660 h 610292"/>
                <a:gd name="connsiteX17" fmla="*/ 1277325 w 2153388"/>
                <a:gd name="connsiteY17" fmla="*/ 527274 h 610292"/>
                <a:gd name="connsiteX18" fmla="*/ 1669876 w 2153388"/>
                <a:gd name="connsiteY18" fmla="*/ 609781 h 610292"/>
                <a:gd name="connsiteX19" fmla="*/ 2009129 w 2153388"/>
                <a:gd name="connsiteY19" fmla="*/ 489607 h 610292"/>
                <a:gd name="connsiteX20" fmla="*/ 2153133 w 2153388"/>
                <a:gd name="connsiteY20" fmla="*/ 366359 h 610292"/>
                <a:gd name="connsiteX21" fmla="*/ 2153133 w 2153388"/>
                <a:gd name="connsiteY21" fmla="*/ 298713 h 610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153388" h="610292">
                  <a:moveTo>
                    <a:pt x="2153389" y="298201"/>
                  </a:moveTo>
                  <a:cubicBezTo>
                    <a:pt x="2093942" y="346373"/>
                    <a:pt x="2037059" y="383270"/>
                    <a:pt x="1981712" y="410944"/>
                  </a:cubicBezTo>
                  <a:cubicBezTo>
                    <a:pt x="1888955" y="457066"/>
                    <a:pt x="1801067" y="476283"/>
                    <a:pt x="1715228" y="476540"/>
                  </a:cubicBezTo>
                  <a:cubicBezTo>
                    <a:pt x="1649121" y="476540"/>
                    <a:pt x="1584293" y="465521"/>
                    <a:pt x="1519723" y="446560"/>
                  </a:cubicBezTo>
                  <a:cubicBezTo>
                    <a:pt x="1506655" y="442716"/>
                    <a:pt x="1493330" y="438361"/>
                    <a:pt x="1480262" y="434005"/>
                  </a:cubicBezTo>
                  <a:cubicBezTo>
                    <a:pt x="1331647" y="383014"/>
                    <a:pt x="1182518" y="294613"/>
                    <a:pt x="1018530" y="211081"/>
                  </a:cubicBezTo>
                  <a:lnTo>
                    <a:pt x="1012635" y="208263"/>
                  </a:lnTo>
                  <a:cubicBezTo>
                    <a:pt x="1001361" y="201601"/>
                    <a:pt x="990087" y="194938"/>
                    <a:pt x="978812" y="188533"/>
                  </a:cubicBezTo>
                  <a:cubicBezTo>
                    <a:pt x="966000" y="181102"/>
                    <a:pt x="953445" y="173927"/>
                    <a:pt x="940634" y="167009"/>
                  </a:cubicBezTo>
                  <a:cubicBezTo>
                    <a:pt x="608810" y="-15429"/>
                    <a:pt x="307736" y="-66933"/>
                    <a:pt x="768" y="106282"/>
                  </a:cubicBezTo>
                  <a:cubicBezTo>
                    <a:pt x="511" y="107306"/>
                    <a:pt x="255" y="108332"/>
                    <a:pt x="0" y="109356"/>
                  </a:cubicBezTo>
                  <a:lnTo>
                    <a:pt x="0" y="176233"/>
                  </a:lnTo>
                  <a:cubicBezTo>
                    <a:pt x="71489" y="147791"/>
                    <a:pt x="143490" y="133442"/>
                    <a:pt x="214468" y="129343"/>
                  </a:cubicBezTo>
                  <a:cubicBezTo>
                    <a:pt x="401775" y="118581"/>
                    <a:pt x="583700" y="180589"/>
                    <a:pt x="737953" y="255153"/>
                  </a:cubicBezTo>
                  <a:cubicBezTo>
                    <a:pt x="796887" y="283595"/>
                    <a:pt x="851721" y="313831"/>
                    <a:pt x="901431" y="342529"/>
                  </a:cubicBezTo>
                  <a:cubicBezTo>
                    <a:pt x="915010" y="350473"/>
                    <a:pt x="928078" y="357903"/>
                    <a:pt x="940634" y="365334"/>
                  </a:cubicBezTo>
                  <a:cubicBezTo>
                    <a:pt x="994444" y="396338"/>
                    <a:pt x="1041077" y="422474"/>
                    <a:pt x="1101806" y="450660"/>
                  </a:cubicBezTo>
                  <a:cubicBezTo>
                    <a:pt x="1162020" y="478589"/>
                    <a:pt x="1220441" y="504725"/>
                    <a:pt x="1277325" y="527274"/>
                  </a:cubicBezTo>
                  <a:cubicBezTo>
                    <a:pt x="1413898" y="581083"/>
                    <a:pt x="1542783" y="614906"/>
                    <a:pt x="1669876" y="609781"/>
                  </a:cubicBezTo>
                  <a:cubicBezTo>
                    <a:pt x="1782874" y="605169"/>
                    <a:pt x="1894592" y="569553"/>
                    <a:pt x="2009129" y="489607"/>
                  </a:cubicBezTo>
                  <a:cubicBezTo>
                    <a:pt x="2056532" y="456553"/>
                    <a:pt x="2104447" y="415812"/>
                    <a:pt x="2153133" y="366359"/>
                  </a:cubicBezTo>
                  <a:lnTo>
                    <a:pt x="2153133" y="298713"/>
                  </a:lnTo>
                  <a:close/>
                </a:path>
              </a:pathLst>
            </a:custGeom>
            <a:solidFill>
              <a:schemeClr val="bg1">
                <a:alpha val="12000"/>
              </a:schemeClr>
            </a:solidFill>
            <a:ln w="256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397" name="Graphic 24">
            <a:extLst>
              <a:ext uri="{FF2B5EF4-FFF2-40B4-BE49-F238E27FC236}">
                <a16:creationId xmlns:a16="http://schemas.microsoft.com/office/drawing/2014/main" id="{869D6B64-4FC9-0029-D6CA-372BEC59067C}"/>
              </a:ext>
            </a:extLst>
          </p:cNvPr>
          <p:cNvGrpSpPr/>
          <p:nvPr userDrawn="1"/>
        </p:nvGrpSpPr>
        <p:grpSpPr>
          <a:xfrm>
            <a:off x="-2515222" y="1245868"/>
            <a:ext cx="4306778" cy="732515"/>
            <a:chOff x="-2515222" y="1245868"/>
            <a:chExt cx="4306778" cy="732515"/>
          </a:xfrm>
          <a:solidFill>
            <a:schemeClr val="bg1">
              <a:alpha val="12000"/>
            </a:schemeClr>
          </a:solidFill>
        </p:grpSpPr>
        <p:sp>
          <p:nvSpPr>
            <p:cNvPr id="398" name="Freeform: Shape 397">
              <a:extLst>
                <a:ext uri="{FF2B5EF4-FFF2-40B4-BE49-F238E27FC236}">
                  <a16:creationId xmlns:a16="http://schemas.microsoft.com/office/drawing/2014/main" id="{DC9CD84F-18EE-B81D-F0C0-9D23A2AA9EEE}"/>
                </a:ext>
              </a:extLst>
            </p:cNvPr>
            <p:cNvSpPr/>
            <p:nvPr/>
          </p:nvSpPr>
          <p:spPr>
            <a:xfrm>
              <a:off x="-2515222" y="1245868"/>
              <a:ext cx="2153389" cy="610292"/>
            </a:xfrm>
            <a:custGeom>
              <a:avLst/>
              <a:gdLst>
                <a:gd name="connsiteX0" fmla="*/ 2153390 w 2153389"/>
                <a:gd name="connsiteY0" fmla="*/ 298201 h 610292"/>
                <a:gd name="connsiteX1" fmla="*/ 1981713 w 2153389"/>
                <a:gd name="connsiteY1" fmla="*/ 410944 h 610292"/>
                <a:gd name="connsiteX2" fmla="*/ 1715230 w 2153389"/>
                <a:gd name="connsiteY2" fmla="*/ 476539 h 610292"/>
                <a:gd name="connsiteX3" fmla="*/ 1519723 w 2153389"/>
                <a:gd name="connsiteY3" fmla="*/ 446560 h 610292"/>
                <a:gd name="connsiteX4" fmla="*/ 1480263 w 2153389"/>
                <a:gd name="connsiteY4" fmla="*/ 434004 h 610292"/>
                <a:gd name="connsiteX5" fmla="*/ 1018530 w 2153389"/>
                <a:gd name="connsiteY5" fmla="*/ 211081 h 610292"/>
                <a:gd name="connsiteX6" fmla="*/ 1012636 w 2153389"/>
                <a:gd name="connsiteY6" fmla="*/ 208262 h 610292"/>
                <a:gd name="connsiteX7" fmla="*/ 978813 w 2153389"/>
                <a:gd name="connsiteY7" fmla="*/ 188532 h 610292"/>
                <a:gd name="connsiteX8" fmla="*/ 940634 w 2153389"/>
                <a:gd name="connsiteY8" fmla="*/ 167009 h 610292"/>
                <a:gd name="connsiteX9" fmla="*/ 769 w 2153389"/>
                <a:gd name="connsiteY9" fmla="*/ 106282 h 610292"/>
                <a:gd name="connsiteX10" fmla="*/ 0 w 2153389"/>
                <a:gd name="connsiteY10" fmla="*/ 109356 h 610292"/>
                <a:gd name="connsiteX11" fmla="*/ 0 w 2153389"/>
                <a:gd name="connsiteY11" fmla="*/ 176233 h 610292"/>
                <a:gd name="connsiteX12" fmla="*/ 214468 w 2153389"/>
                <a:gd name="connsiteY12" fmla="*/ 129342 h 610292"/>
                <a:gd name="connsiteX13" fmla="*/ 737953 w 2153389"/>
                <a:gd name="connsiteY13" fmla="*/ 255154 h 610292"/>
                <a:gd name="connsiteX14" fmla="*/ 901431 w 2153389"/>
                <a:gd name="connsiteY14" fmla="*/ 342529 h 610292"/>
                <a:gd name="connsiteX15" fmla="*/ 940634 w 2153389"/>
                <a:gd name="connsiteY15" fmla="*/ 365334 h 610292"/>
                <a:gd name="connsiteX16" fmla="*/ 1101806 w 2153389"/>
                <a:gd name="connsiteY16" fmla="*/ 450660 h 610292"/>
                <a:gd name="connsiteX17" fmla="*/ 1277326 w 2153389"/>
                <a:gd name="connsiteY17" fmla="*/ 527274 h 610292"/>
                <a:gd name="connsiteX18" fmla="*/ 1669876 w 2153389"/>
                <a:gd name="connsiteY18" fmla="*/ 609781 h 610292"/>
                <a:gd name="connsiteX19" fmla="*/ 2009130 w 2153389"/>
                <a:gd name="connsiteY19" fmla="*/ 489608 h 610292"/>
                <a:gd name="connsiteX20" fmla="*/ 2153133 w 2153389"/>
                <a:gd name="connsiteY20" fmla="*/ 366359 h 610292"/>
                <a:gd name="connsiteX21" fmla="*/ 2153133 w 2153389"/>
                <a:gd name="connsiteY21" fmla="*/ 298713 h 610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153389" h="610292">
                  <a:moveTo>
                    <a:pt x="2153390" y="298201"/>
                  </a:moveTo>
                  <a:cubicBezTo>
                    <a:pt x="2093943" y="346373"/>
                    <a:pt x="2037059" y="383271"/>
                    <a:pt x="1981713" y="410944"/>
                  </a:cubicBezTo>
                  <a:cubicBezTo>
                    <a:pt x="1888956" y="457065"/>
                    <a:pt x="1801068" y="476283"/>
                    <a:pt x="1715230" y="476539"/>
                  </a:cubicBezTo>
                  <a:cubicBezTo>
                    <a:pt x="1649121" y="476539"/>
                    <a:pt x="1584294" y="465522"/>
                    <a:pt x="1519723" y="446560"/>
                  </a:cubicBezTo>
                  <a:cubicBezTo>
                    <a:pt x="1506655" y="442716"/>
                    <a:pt x="1493331" y="438361"/>
                    <a:pt x="1480263" y="434004"/>
                  </a:cubicBezTo>
                  <a:cubicBezTo>
                    <a:pt x="1331648" y="383014"/>
                    <a:pt x="1182519" y="294613"/>
                    <a:pt x="1018530" y="211081"/>
                  </a:cubicBezTo>
                  <a:lnTo>
                    <a:pt x="1012636" y="208262"/>
                  </a:lnTo>
                  <a:cubicBezTo>
                    <a:pt x="1001362" y="201601"/>
                    <a:pt x="990087" y="194938"/>
                    <a:pt x="978813" y="188532"/>
                  </a:cubicBezTo>
                  <a:cubicBezTo>
                    <a:pt x="966001" y="181102"/>
                    <a:pt x="953446" y="173927"/>
                    <a:pt x="940634" y="167009"/>
                  </a:cubicBezTo>
                  <a:cubicBezTo>
                    <a:pt x="608812" y="-15430"/>
                    <a:pt x="307737" y="-66932"/>
                    <a:pt x="769" y="106282"/>
                  </a:cubicBezTo>
                  <a:cubicBezTo>
                    <a:pt x="512" y="107306"/>
                    <a:pt x="256" y="108331"/>
                    <a:pt x="0" y="109356"/>
                  </a:cubicBezTo>
                  <a:lnTo>
                    <a:pt x="0" y="176233"/>
                  </a:lnTo>
                  <a:cubicBezTo>
                    <a:pt x="71489" y="147791"/>
                    <a:pt x="143491" y="133442"/>
                    <a:pt x="214468" y="129342"/>
                  </a:cubicBezTo>
                  <a:cubicBezTo>
                    <a:pt x="401775" y="118581"/>
                    <a:pt x="583701" y="180589"/>
                    <a:pt x="737953" y="255154"/>
                  </a:cubicBezTo>
                  <a:cubicBezTo>
                    <a:pt x="796888" y="283595"/>
                    <a:pt x="851721" y="313831"/>
                    <a:pt x="901431" y="342529"/>
                  </a:cubicBezTo>
                  <a:cubicBezTo>
                    <a:pt x="915011" y="350472"/>
                    <a:pt x="928079" y="357903"/>
                    <a:pt x="940634" y="365334"/>
                  </a:cubicBezTo>
                  <a:cubicBezTo>
                    <a:pt x="994444" y="396338"/>
                    <a:pt x="1041078" y="422474"/>
                    <a:pt x="1101806" y="450660"/>
                  </a:cubicBezTo>
                  <a:cubicBezTo>
                    <a:pt x="1162021" y="478589"/>
                    <a:pt x="1220442" y="504725"/>
                    <a:pt x="1277326" y="527274"/>
                  </a:cubicBezTo>
                  <a:cubicBezTo>
                    <a:pt x="1413898" y="581082"/>
                    <a:pt x="1542784" y="614906"/>
                    <a:pt x="1669876" y="609781"/>
                  </a:cubicBezTo>
                  <a:cubicBezTo>
                    <a:pt x="1782875" y="605169"/>
                    <a:pt x="1894593" y="569552"/>
                    <a:pt x="2009130" y="489608"/>
                  </a:cubicBezTo>
                  <a:cubicBezTo>
                    <a:pt x="2056533" y="456553"/>
                    <a:pt x="2104449" y="415812"/>
                    <a:pt x="2153133" y="366359"/>
                  </a:cubicBezTo>
                  <a:lnTo>
                    <a:pt x="2153133" y="298713"/>
                  </a:lnTo>
                  <a:close/>
                </a:path>
              </a:pathLst>
            </a:custGeom>
            <a:solidFill>
              <a:schemeClr val="bg1">
                <a:alpha val="12000"/>
              </a:schemeClr>
            </a:solidFill>
            <a:ln w="256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99" name="Freeform: Shape 398">
              <a:extLst>
                <a:ext uri="{FF2B5EF4-FFF2-40B4-BE49-F238E27FC236}">
                  <a16:creationId xmlns:a16="http://schemas.microsoft.com/office/drawing/2014/main" id="{B9EA08F0-D0CE-8C6C-E24F-BB67EE9A8B47}"/>
                </a:ext>
              </a:extLst>
            </p:cNvPr>
            <p:cNvSpPr/>
            <p:nvPr/>
          </p:nvSpPr>
          <p:spPr>
            <a:xfrm>
              <a:off x="-361832" y="1368092"/>
              <a:ext cx="2153388" cy="610292"/>
            </a:xfrm>
            <a:custGeom>
              <a:avLst/>
              <a:gdLst>
                <a:gd name="connsiteX0" fmla="*/ 2153389 w 2153388"/>
                <a:gd name="connsiteY0" fmla="*/ 298201 h 610292"/>
                <a:gd name="connsiteX1" fmla="*/ 1981713 w 2153388"/>
                <a:gd name="connsiteY1" fmla="*/ 410943 h 610292"/>
                <a:gd name="connsiteX2" fmla="*/ 1715230 w 2153388"/>
                <a:gd name="connsiteY2" fmla="*/ 476539 h 610292"/>
                <a:gd name="connsiteX3" fmla="*/ 1519723 w 2153388"/>
                <a:gd name="connsiteY3" fmla="*/ 446560 h 610292"/>
                <a:gd name="connsiteX4" fmla="*/ 1480263 w 2153388"/>
                <a:gd name="connsiteY4" fmla="*/ 434005 h 610292"/>
                <a:gd name="connsiteX5" fmla="*/ 1018530 w 2153388"/>
                <a:gd name="connsiteY5" fmla="*/ 211081 h 610292"/>
                <a:gd name="connsiteX6" fmla="*/ 1012636 w 2153388"/>
                <a:gd name="connsiteY6" fmla="*/ 208262 h 610292"/>
                <a:gd name="connsiteX7" fmla="*/ 978813 w 2153388"/>
                <a:gd name="connsiteY7" fmla="*/ 188533 h 610292"/>
                <a:gd name="connsiteX8" fmla="*/ 940634 w 2153388"/>
                <a:gd name="connsiteY8" fmla="*/ 167009 h 610292"/>
                <a:gd name="connsiteX9" fmla="*/ 769 w 2153388"/>
                <a:gd name="connsiteY9" fmla="*/ 106282 h 610292"/>
                <a:gd name="connsiteX10" fmla="*/ 0 w 2153388"/>
                <a:gd name="connsiteY10" fmla="*/ 109356 h 610292"/>
                <a:gd name="connsiteX11" fmla="*/ 0 w 2153388"/>
                <a:gd name="connsiteY11" fmla="*/ 176233 h 610292"/>
                <a:gd name="connsiteX12" fmla="*/ 214468 w 2153388"/>
                <a:gd name="connsiteY12" fmla="*/ 129343 h 610292"/>
                <a:gd name="connsiteX13" fmla="*/ 737953 w 2153388"/>
                <a:gd name="connsiteY13" fmla="*/ 255153 h 610292"/>
                <a:gd name="connsiteX14" fmla="*/ 901431 w 2153388"/>
                <a:gd name="connsiteY14" fmla="*/ 342529 h 610292"/>
                <a:gd name="connsiteX15" fmla="*/ 940634 w 2153388"/>
                <a:gd name="connsiteY15" fmla="*/ 365334 h 610292"/>
                <a:gd name="connsiteX16" fmla="*/ 1101806 w 2153388"/>
                <a:gd name="connsiteY16" fmla="*/ 450660 h 610292"/>
                <a:gd name="connsiteX17" fmla="*/ 1277325 w 2153388"/>
                <a:gd name="connsiteY17" fmla="*/ 527274 h 610292"/>
                <a:gd name="connsiteX18" fmla="*/ 1669876 w 2153388"/>
                <a:gd name="connsiteY18" fmla="*/ 609781 h 610292"/>
                <a:gd name="connsiteX19" fmla="*/ 2009129 w 2153388"/>
                <a:gd name="connsiteY19" fmla="*/ 489607 h 610292"/>
                <a:gd name="connsiteX20" fmla="*/ 2153133 w 2153388"/>
                <a:gd name="connsiteY20" fmla="*/ 366359 h 610292"/>
                <a:gd name="connsiteX21" fmla="*/ 2153133 w 2153388"/>
                <a:gd name="connsiteY21" fmla="*/ 298713 h 610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153388" h="610292">
                  <a:moveTo>
                    <a:pt x="2153389" y="298201"/>
                  </a:moveTo>
                  <a:cubicBezTo>
                    <a:pt x="2093943" y="346373"/>
                    <a:pt x="2037059" y="383270"/>
                    <a:pt x="1981713" y="410943"/>
                  </a:cubicBezTo>
                  <a:cubicBezTo>
                    <a:pt x="1888956" y="457066"/>
                    <a:pt x="1801067" y="476283"/>
                    <a:pt x="1715230" y="476539"/>
                  </a:cubicBezTo>
                  <a:cubicBezTo>
                    <a:pt x="1649121" y="476539"/>
                    <a:pt x="1584294" y="465521"/>
                    <a:pt x="1519723" y="446560"/>
                  </a:cubicBezTo>
                  <a:cubicBezTo>
                    <a:pt x="1506655" y="442717"/>
                    <a:pt x="1493331" y="438361"/>
                    <a:pt x="1480263" y="434005"/>
                  </a:cubicBezTo>
                  <a:cubicBezTo>
                    <a:pt x="1331648" y="383014"/>
                    <a:pt x="1182519" y="294614"/>
                    <a:pt x="1018530" y="211081"/>
                  </a:cubicBezTo>
                  <a:lnTo>
                    <a:pt x="1012636" y="208262"/>
                  </a:lnTo>
                  <a:cubicBezTo>
                    <a:pt x="1001362" y="201601"/>
                    <a:pt x="990087" y="194938"/>
                    <a:pt x="978813" y="188533"/>
                  </a:cubicBezTo>
                  <a:cubicBezTo>
                    <a:pt x="966001" y="181102"/>
                    <a:pt x="953446" y="173927"/>
                    <a:pt x="940634" y="167009"/>
                  </a:cubicBezTo>
                  <a:cubicBezTo>
                    <a:pt x="608811" y="-15429"/>
                    <a:pt x="307736" y="-66933"/>
                    <a:pt x="769" y="106282"/>
                  </a:cubicBezTo>
                  <a:cubicBezTo>
                    <a:pt x="512" y="107307"/>
                    <a:pt x="256" y="108331"/>
                    <a:pt x="0" y="109356"/>
                  </a:cubicBezTo>
                  <a:lnTo>
                    <a:pt x="0" y="176233"/>
                  </a:lnTo>
                  <a:cubicBezTo>
                    <a:pt x="71489" y="147791"/>
                    <a:pt x="143490" y="133442"/>
                    <a:pt x="214468" y="129343"/>
                  </a:cubicBezTo>
                  <a:cubicBezTo>
                    <a:pt x="401775" y="118580"/>
                    <a:pt x="583701" y="180589"/>
                    <a:pt x="737953" y="255153"/>
                  </a:cubicBezTo>
                  <a:cubicBezTo>
                    <a:pt x="796887" y="283595"/>
                    <a:pt x="851721" y="313831"/>
                    <a:pt x="901431" y="342529"/>
                  </a:cubicBezTo>
                  <a:cubicBezTo>
                    <a:pt x="915011" y="350473"/>
                    <a:pt x="928079" y="357904"/>
                    <a:pt x="940634" y="365334"/>
                  </a:cubicBezTo>
                  <a:cubicBezTo>
                    <a:pt x="994444" y="396339"/>
                    <a:pt x="1041078" y="422474"/>
                    <a:pt x="1101806" y="450660"/>
                  </a:cubicBezTo>
                  <a:cubicBezTo>
                    <a:pt x="1162020" y="478589"/>
                    <a:pt x="1220441" y="504725"/>
                    <a:pt x="1277325" y="527274"/>
                  </a:cubicBezTo>
                  <a:cubicBezTo>
                    <a:pt x="1413898" y="581083"/>
                    <a:pt x="1542784" y="614906"/>
                    <a:pt x="1669876" y="609781"/>
                  </a:cubicBezTo>
                  <a:cubicBezTo>
                    <a:pt x="1782875" y="605169"/>
                    <a:pt x="1894593" y="569552"/>
                    <a:pt x="2009129" y="489607"/>
                  </a:cubicBezTo>
                  <a:cubicBezTo>
                    <a:pt x="2056533" y="456553"/>
                    <a:pt x="2104448" y="415812"/>
                    <a:pt x="2153133" y="366359"/>
                  </a:cubicBezTo>
                  <a:lnTo>
                    <a:pt x="2153133" y="298713"/>
                  </a:lnTo>
                  <a:close/>
                </a:path>
              </a:pathLst>
            </a:custGeom>
            <a:solidFill>
              <a:schemeClr val="bg1">
                <a:alpha val="12000"/>
              </a:schemeClr>
            </a:solidFill>
            <a:ln w="256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400" name="Graphic 24">
            <a:extLst>
              <a:ext uri="{FF2B5EF4-FFF2-40B4-BE49-F238E27FC236}">
                <a16:creationId xmlns:a16="http://schemas.microsoft.com/office/drawing/2014/main" id="{28E5A0D5-180E-AEF1-35CB-DC0035205C59}"/>
              </a:ext>
            </a:extLst>
          </p:cNvPr>
          <p:cNvGrpSpPr/>
          <p:nvPr/>
        </p:nvGrpSpPr>
        <p:grpSpPr>
          <a:xfrm>
            <a:off x="1791556" y="1490315"/>
            <a:ext cx="4306779" cy="732516"/>
            <a:chOff x="1791556" y="1490315"/>
            <a:chExt cx="4306779" cy="732516"/>
          </a:xfrm>
          <a:solidFill>
            <a:schemeClr val="bg1">
              <a:alpha val="12000"/>
            </a:schemeClr>
          </a:solidFill>
        </p:grpSpPr>
        <p:sp>
          <p:nvSpPr>
            <p:cNvPr id="401" name="Freeform: Shape 400">
              <a:extLst>
                <a:ext uri="{FF2B5EF4-FFF2-40B4-BE49-F238E27FC236}">
                  <a16:creationId xmlns:a16="http://schemas.microsoft.com/office/drawing/2014/main" id="{18BDFE0C-684D-6154-2301-4E0976E1A80A}"/>
                </a:ext>
              </a:extLst>
            </p:cNvPr>
            <p:cNvSpPr/>
            <p:nvPr/>
          </p:nvSpPr>
          <p:spPr>
            <a:xfrm>
              <a:off x="1791556" y="1490315"/>
              <a:ext cx="2153390" cy="610292"/>
            </a:xfrm>
            <a:custGeom>
              <a:avLst/>
              <a:gdLst>
                <a:gd name="connsiteX0" fmla="*/ 2153391 w 2153390"/>
                <a:gd name="connsiteY0" fmla="*/ 298200 h 610292"/>
                <a:gd name="connsiteX1" fmla="*/ 1981713 w 2153390"/>
                <a:gd name="connsiteY1" fmla="*/ 410944 h 610292"/>
                <a:gd name="connsiteX2" fmla="*/ 1715230 w 2153390"/>
                <a:gd name="connsiteY2" fmla="*/ 476540 h 610292"/>
                <a:gd name="connsiteX3" fmla="*/ 1519723 w 2153390"/>
                <a:gd name="connsiteY3" fmla="*/ 446560 h 610292"/>
                <a:gd name="connsiteX4" fmla="*/ 1480264 w 2153390"/>
                <a:gd name="connsiteY4" fmla="*/ 434005 h 610292"/>
                <a:gd name="connsiteX5" fmla="*/ 1018530 w 2153390"/>
                <a:gd name="connsiteY5" fmla="*/ 211081 h 610292"/>
                <a:gd name="connsiteX6" fmla="*/ 1012637 w 2153390"/>
                <a:gd name="connsiteY6" fmla="*/ 208263 h 610292"/>
                <a:gd name="connsiteX7" fmla="*/ 978814 w 2153390"/>
                <a:gd name="connsiteY7" fmla="*/ 188532 h 610292"/>
                <a:gd name="connsiteX8" fmla="*/ 940635 w 2153390"/>
                <a:gd name="connsiteY8" fmla="*/ 167009 h 610292"/>
                <a:gd name="connsiteX9" fmla="*/ 769 w 2153390"/>
                <a:gd name="connsiteY9" fmla="*/ 106282 h 610292"/>
                <a:gd name="connsiteX10" fmla="*/ 0 w 2153390"/>
                <a:gd name="connsiteY10" fmla="*/ 109356 h 610292"/>
                <a:gd name="connsiteX11" fmla="*/ 0 w 2153390"/>
                <a:gd name="connsiteY11" fmla="*/ 176234 h 610292"/>
                <a:gd name="connsiteX12" fmla="*/ 214468 w 2153390"/>
                <a:gd name="connsiteY12" fmla="*/ 129342 h 610292"/>
                <a:gd name="connsiteX13" fmla="*/ 737953 w 2153390"/>
                <a:gd name="connsiteY13" fmla="*/ 255153 h 610292"/>
                <a:gd name="connsiteX14" fmla="*/ 901431 w 2153390"/>
                <a:gd name="connsiteY14" fmla="*/ 342529 h 610292"/>
                <a:gd name="connsiteX15" fmla="*/ 940635 w 2153390"/>
                <a:gd name="connsiteY15" fmla="*/ 365334 h 610292"/>
                <a:gd name="connsiteX16" fmla="*/ 1101806 w 2153390"/>
                <a:gd name="connsiteY16" fmla="*/ 450660 h 610292"/>
                <a:gd name="connsiteX17" fmla="*/ 1277327 w 2153390"/>
                <a:gd name="connsiteY17" fmla="*/ 527274 h 610292"/>
                <a:gd name="connsiteX18" fmla="*/ 1669876 w 2153390"/>
                <a:gd name="connsiteY18" fmla="*/ 609781 h 610292"/>
                <a:gd name="connsiteX19" fmla="*/ 2009131 w 2153390"/>
                <a:gd name="connsiteY19" fmla="*/ 489607 h 610292"/>
                <a:gd name="connsiteX20" fmla="*/ 2153134 w 2153390"/>
                <a:gd name="connsiteY20" fmla="*/ 366359 h 610292"/>
                <a:gd name="connsiteX21" fmla="*/ 2153134 w 2153390"/>
                <a:gd name="connsiteY21" fmla="*/ 298713 h 610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153390" h="610292">
                  <a:moveTo>
                    <a:pt x="2153391" y="298200"/>
                  </a:moveTo>
                  <a:cubicBezTo>
                    <a:pt x="2093944" y="346373"/>
                    <a:pt x="2037059" y="383270"/>
                    <a:pt x="1981713" y="410944"/>
                  </a:cubicBezTo>
                  <a:cubicBezTo>
                    <a:pt x="1888957" y="457066"/>
                    <a:pt x="1801069" y="476283"/>
                    <a:pt x="1715230" y="476540"/>
                  </a:cubicBezTo>
                  <a:cubicBezTo>
                    <a:pt x="1649121" y="476540"/>
                    <a:pt x="1584295" y="465522"/>
                    <a:pt x="1519723" y="446560"/>
                  </a:cubicBezTo>
                  <a:cubicBezTo>
                    <a:pt x="1506655" y="442717"/>
                    <a:pt x="1493332" y="438360"/>
                    <a:pt x="1480264" y="434005"/>
                  </a:cubicBezTo>
                  <a:cubicBezTo>
                    <a:pt x="1331648" y="383015"/>
                    <a:pt x="1182520" y="294614"/>
                    <a:pt x="1018530" y="211081"/>
                  </a:cubicBezTo>
                  <a:lnTo>
                    <a:pt x="1012637" y="208263"/>
                  </a:lnTo>
                  <a:cubicBezTo>
                    <a:pt x="1001362" y="201601"/>
                    <a:pt x="990088" y="194938"/>
                    <a:pt x="978814" y="188532"/>
                  </a:cubicBezTo>
                  <a:cubicBezTo>
                    <a:pt x="966002" y="181102"/>
                    <a:pt x="953447" y="173928"/>
                    <a:pt x="940635" y="167009"/>
                  </a:cubicBezTo>
                  <a:cubicBezTo>
                    <a:pt x="608812" y="-15430"/>
                    <a:pt x="307737" y="-66932"/>
                    <a:pt x="769" y="106282"/>
                  </a:cubicBezTo>
                  <a:cubicBezTo>
                    <a:pt x="513" y="107307"/>
                    <a:pt x="256" y="108332"/>
                    <a:pt x="0" y="109356"/>
                  </a:cubicBezTo>
                  <a:lnTo>
                    <a:pt x="0" y="176234"/>
                  </a:lnTo>
                  <a:cubicBezTo>
                    <a:pt x="71489" y="147791"/>
                    <a:pt x="143491" y="133442"/>
                    <a:pt x="214468" y="129342"/>
                  </a:cubicBezTo>
                  <a:cubicBezTo>
                    <a:pt x="401775" y="118581"/>
                    <a:pt x="583702" y="180589"/>
                    <a:pt x="737953" y="255153"/>
                  </a:cubicBezTo>
                  <a:cubicBezTo>
                    <a:pt x="796888" y="283596"/>
                    <a:pt x="851721" y="313831"/>
                    <a:pt x="901431" y="342529"/>
                  </a:cubicBezTo>
                  <a:cubicBezTo>
                    <a:pt x="915012" y="350472"/>
                    <a:pt x="928080" y="357903"/>
                    <a:pt x="940635" y="365334"/>
                  </a:cubicBezTo>
                  <a:cubicBezTo>
                    <a:pt x="994444" y="396338"/>
                    <a:pt x="1041078" y="422474"/>
                    <a:pt x="1101806" y="450660"/>
                  </a:cubicBezTo>
                  <a:cubicBezTo>
                    <a:pt x="1162022" y="478589"/>
                    <a:pt x="1220442" y="504726"/>
                    <a:pt x="1277327" y="527274"/>
                  </a:cubicBezTo>
                  <a:cubicBezTo>
                    <a:pt x="1413898" y="581083"/>
                    <a:pt x="1542785" y="614906"/>
                    <a:pt x="1669876" y="609781"/>
                  </a:cubicBezTo>
                  <a:cubicBezTo>
                    <a:pt x="1782876" y="605169"/>
                    <a:pt x="1894593" y="569553"/>
                    <a:pt x="2009131" y="489607"/>
                  </a:cubicBezTo>
                  <a:cubicBezTo>
                    <a:pt x="2056533" y="456554"/>
                    <a:pt x="2104449" y="415812"/>
                    <a:pt x="2153134" y="366359"/>
                  </a:cubicBezTo>
                  <a:lnTo>
                    <a:pt x="2153134" y="298713"/>
                  </a:lnTo>
                  <a:close/>
                </a:path>
              </a:pathLst>
            </a:custGeom>
            <a:solidFill>
              <a:schemeClr val="bg1">
                <a:alpha val="12000"/>
              </a:schemeClr>
            </a:solidFill>
            <a:ln w="256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02" name="Freeform: Shape 401">
              <a:extLst>
                <a:ext uri="{FF2B5EF4-FFF2-40B4-BE49-F238E27FC236}">
                  <a16:creationId xmlns:a16="http://schemas.microsoft.com/office/drawing/2014/main" id="{5908B525-DB95-48B2-A03A-2F37AE462DCA}"/>
                </a:ext>
              </a:extLst>
            </p:cNvPr>
            <p:cNvSpPr/>
            <p:nvPr/>
          </p:nvSpPr>
          <p:spPr>
            <a:xfrm>
              <a:off x="3944946" y="1612539"/>
              <a:ext cx="2153388" cy="610292"/>
            </a:xfrm>
            <a:custGeom>
              <a:avLst/>
              <a:gdLst>
                <a:gd name="connsiteX0" fmla="*/ 2153389 w 2153388"/>
                <a:gd name="connsiteY0" fmla="*/ 298201 h 610292"/>
                <a:gd name="connsiteX1" fmla="*/ 1981712 w 2153388"/>
                <a:gd name="connsiteY1" fmla="*/ 410943 h 610292"/>
                <a:gd name="connsiteX2" fmla="*/ 1715228 w 2153388"/>
                <a:gd name="connsiteY2" fmla="*/ 476539 h 610292"/>
                <a:gd name="connsiteX3" fmla="*/ 1519723 w 2153388"/>
                <a:gd name="connsiteY3" fmla="*/ 446560 h 610292"/>
                <a:gd name="connsiteX4" fmla="*/ 1480262 w 2153388"/>
                <a:gd name="connsiteY4" fmla="*/ 434004 h 610292"/>
                <a:gd name="connsiteX5" fmla="*/ 1018530 w 2153388"/>
                <a:gd name="connsiteY5" fmla="*/ 211081 h 610292"/>
                <a:gd name="connsiteX6" fmla="*/ 1012635 w 2153388"/>
                <a:gd name="connsiteY6" fmla="*/ 208262 h 610292"/>
                <a:gd name="connsiteX7" fmla="*/ 978812 w 2153388"/>
                <a:gd name="connsiteY7" fmla="*/ 188533 h 610292"/>
                <a:gd name="connsiteX8" fmla="*/ 940634 w 2153388"/>
                <a:gd name="connsiteY8" fmla="*/ 167009 h 610292"/>
                <a:gd name="connsiteX9" fmla="*/ 768 w 2153388"/>
                <a:gd name="connsiteY9" fmla="*/ 106282 h 610292"/>
                <a:gd name="connsiteX10" fmla="*/ 0 w 2153388"/>
                <a:gd name="connsiteY10" fmla="*/ 109356 h 610292"/>
                <a:gd name="connsiteX11" fmla="*/ 0 w 2153388"/>
                <a:gd name="connsiteY11" fmla="*/ 176233 h 610292"/>
                <a:gd name="connsiteX12" fmla="*/ 214468 w 2153388"/>
                <a:gd name="connsiteY12" fmla="*/ 129343 h 610292"/>
                <a:gd name="connsiteX13" fmla="*/ 737953 w 2153388"/>
                <a:gd name="connsiteY13" fmla="*/ 255153 h 610292"/>
                <a:gd name="connsiteX14" fmla="*/ 901431 w 2153388"/>
                <a:gd name="connsiteY14" fmla="*/ 342529 h 610292"/>
                <a:gd name="connsiteX15" fmla="*/ 940634 w 2153388"/>
                <a:gd name="connsiteY15" fmla="*/ 365334 h 610292"/>
                <a:gd name="connsiteX16" fmla="*/ 1101806 w 2153388"/>
                <a:gd name="connsiteY16" fmla="*/ 450659 h 610292"/>
                <a:gd name="connsiteX17" fmla="*/ 1277325 w 2153388"/>
                <a:gd name="connsiteY17" fmla="*/ 527274 h 610292"/>
                <a:gd name="connsiteX18" fmla="*/ 1669876 w 2153388"/>
                <a:gd name="connsiteY18" fmla="*/ 609781 h 610292"/>
                <a:gd name="connsiteX19" fmla="*/ 2009129 w 2153388"/>
                <a:gd name="connsiteY19" fmla="*/ 489607 h 610292"/>
                <a:gd name="connsiteX20" fmla="*/ 2153133 w 2153388"/>
                <a:gd name="connsiteY20" fmla="*/ 366359 h 610292"/>
                <a:gd name="connsiteX21" fmla="*/ 2153133 w 2153388"/>
                <a:gd name="connsiteY21" fmla="*/ 298713 h 610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153388" h="610292">
                  <a:moveTo>
                    <a:pt x="2153389" y="298201"/>
                  </a:moveTo>
                  <a:cubicBezTo>
                    <a:pt x="2093942" y="346373"/>
                    <a:pt x="2037059" y="383270"/>
                    <a:pt x="1981712" y="410943"/>
                  </a:cubicBezTo>
                  <a:cubicBezTo>
                    <a:pt x="1888955" y="457065"/>
                    <a:pt x="1801067" y="476283"/>
                    <a:pt x="1715228" y="476539"/>
                  </a:cubicBezTo>
                  <a:cubicBezTo>
                    <a:pt x="1649121" y="476539"/>
                    <a:pt x="1584293" y="465521"/>
                    <a:pt x="1519723" y="446560"/>
                  </a:cubicBezTo>
                  <a:cubicBezTo>
                    <a:pt x="1506655" y="442716"/>
                    <a:pt x="1493330" y="438361"/>
                    <a:pt x="1480262" y="434004"/>
                  </a:cubicBezTo>
                  <a:cubicBezTo>
                    <a:pt x="1331647" y="383014"/>
                    <a:pt x="1182518" y="294613"/>
                    <a:pt x="1018530" y="211081"/>
                  </a:cubicBezTo>
                  <a:lnTo>
                    <a:pt x="1012635" y="208262"/>
                  </a:lnTo>
                  <a:cubicBezTo>
                    <a:pt x="1001361" y="201600"/>
                    <a:pt x="990087" y="194938"/>
                    <a:pt x="978812" y="188533"/>
                  </a:cubicBezTo>
                  <a:cubicBezTo>
                    <a:pt x="966000" y="181102"/>
                    <a:pt x="953445" y="173927"/>
                    <a:pt x="940634" y="167009"/>
                  </a:cubicBezTo>
                  <a:cubicBezTo>
                    <a:pt x="608810" y="-15429"/>
                    <a:pt x="307736" y="-66933"/>
                    <a:pt x="768" y="106282"/>
                  </a:cubicBezTo>
                  <a:cubicBezTo>
                    <a:pt x="511" y="107306"/>
                    <a:pt x="255" y="108331"/>
                    <a:pt x="0" y="109356"/>
                  </a:cubicBezTo>
                  <a:lnTo>
                    <a:pt x="0" y="176233"/>
                  </a:lnTo>
                  <a:cubicBezTo>
                    <a:pt x="71489" y="147791"/>
                    <a:pt x="143490" y="133442"/>
                    <a:pt x="214468" y="129343"/>
                  </a:cubicBezTo>
                  <a:cubicBezTo>
                    <a:pt x="401775" y="118580"/>
                    <a:pt x="583700" y="180589"/>
                    <a:pt x="737953" y="255153"/>
                  </a:cubicBezTo>
                  <a:cubicBezTo>
                    <a:pt x="796887" y="283595"/>
                    <a:pt x="851721" y="313830"/>
                    <a:pt x="901431" y="342529"/>
                  </a:cubicBezTo>
                  <a:cubicBezTo>
                    <a:pt x="915010" y="350473"/>
                    <a:pt x="928078" y="357903"/>
                    <a:pt x="940634" y="365334"/>
                  </a:cubicBezTo>
                  <a:cubicBezTo>
                    <a:pt x="994444" y="396338"/>
                    <a:pt x="1041077" y="422474"/>
                    <a:pt x="1101806" y="450659"/>
                  </a:cubicBezTo>
                  <a:cubicBezTo>
                    <a:pt x="1162020" y="478589"/>
                    <a:pt x="1220441" y="504725"/>
                    <a:pt x="1277325" y="527274"/>
                  </a:cubicBezTo>
                  <a:cubicBezTo>
                    <a:pt x="1413898" y="581083"/>
                    <a:pt x="1542783" y="614905"/>
                    <a:pt x="1669876" y="609781"/>
                  </a:cubicBezTo>
                  <a:cubicBezTo>
                    <a:pt x="1782874" y="605168"/>
                    <a:pt x="1894592" y="569552"/>
                    <a:pt x="2009129" y="489607"/>
                  </a:cubicBezTo>
                  <a:cubicBezTo>
                    <a:pt x="2056532" y="456553"/>
                    <a:pt x="2104447" y="415812"/>
                    <a:pt x="2153133" y="366359"/>
                  </a:cubicBezTo>
                  <a:lnTo>
                    <a:pt x="2153133" y="298713"/>
                  </a:lnTo>
                  <a:close/>
                </a:path>
              </a:pathLst>
            </a:custGeom>
            <a:solidFill>
              <a:schemeClr val="bg1">
                <a:alpha val="12000"/>
              </a:schemeClr>
            </a:solidFill>
            <a:ln w="256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409" name="Graphic 24">
            <a:extLst>
              <a:ext uri="{FF2B5EF4-FFF2-40B4-BE49-F238E27FC236}">
                <a16:creationId xmlns:a16="http://schemas.microsoft.com/office/drawing/2014/main" id="{588EF05A-5B51-23DC-07EC-949DE2E95961}"/>
              </a:ext>
            </a:extLst>
          </p:cNvPr>
          <p:cNvGrpSpPr/>
          <p:nvPr userDrawn="1"/>
        </p:nvGrpSpPr>
        <p:grpSpPr>
          <a:xfrm>
            <a:off x="-2515222" y="1978697"/>
            <a:ext cx="4306778" cy="732515"/>
            <a:chOff x="-2515222" y="1978697"/>
            <a:chExt cx="4306778" cy="732515"/>
          </a:xfrm>
          <a:solidFill>
            <a:schemeClr val="bg1">
              <a:alpha val="12000"/>
            </a:schemeClr>
          </a:solidFill>
        </p:grpSpPr>
        <p:sp>
          <p:nvSpPr>
            <p:cNvPr id="410" name="Freeform: Shape 409">
              <a:extLst>
                <a:ext uri="{FF2B5EF4-FFF2-40B4-BE49-F238E27FC236}">
                  <a16:creationId xmlns:a16="http://schemas.microsoft.com/office/drawing/2014/main" id="{6ACC9054-B1E8-9D2F-BEFA-B1F41423BF62}"/>
                </a:ext>
              </a:extLst>
            </p:cNvPr>
            <p:cNvSpPr/>
            <p:nvPr/>
          </p:nvSpPr>
          <p:spPr>
            <a:xfrm>
              <a:off x="-2515222" y="1978697"/>
              <a:ext cx="2153389" cy="610292"/>
            </a:xfrm>
            <a:custGeom>
              <a:avLst/>
              <a:gdLst>
                <a:gd name="connsiteX0" fmla="*/ 2153390 w 2153389"/>
                <a:gd name="connsiteY0" fmla="*/ 298201 h 610292"/>
                <a:gd name="connsiteX1" fmla="*/ 1981713 w 2153389"/>
                <a:gd name="connsiteY1" fmla="*/ 410944 h 610292"/>
                <a:gd name="connsiteX2" fmla="*/ 1715230 w 2153389"/>
                <a:gd name="connsiteY2" fmla="*/ 476540 h 610292"/>
                <a:gd name="connsiteX3" fmla="*/ 1519723 w 2153389"/>
                <a:gd name="connsiteY3" fmla="*/ 446560 h 610292"/>
                <a:gd name="connsiteX4" fmla="*/ 1480263 w 2153389"/>
                <a:gd name="connsiteY4" fmla="*/ 434005 h 610292"/>
                <a:gd name="connsiteX5" fmla="*/ 1018530 w 2153389"/>
                <a:gd name="connsiteY5" fmla="*/ 211081 h 610292"/>
                <a:gd name="connsiteX6" fmla="*/ 1012636 w 2153389"/>
                <a:gd name="connsiteY6" fmla="*/ 208263 h 610292"/>
                <a:gd name="connsiteX7" fmla="*/ 978813 w 2153389"/>
                <a:gd name="connsiteY7" fmla="*/ 188533 h 610292"/>
                <a:gd name="connsiteX8" fmla="*/ 940634 w 2153389"/>
                <a:gd name="connsiteY8" fmla="*/ 167009 h 610292"/>
                <a:gd name="connsiteX9" fmla="*/ 769 w 2153389"/>
                <a:gd name="connsiteY9" fmla="*/ 106281 h 610292"/>
                <a:gd name="connsiteX10" fmla="*/ 0 w 2153389"/>
                <a:gd name="connsiteY10" fmla="*/ 109356 h 610292"/>
                <a:gd name="connsiteX11" fmla="*/ 0 w 2153389"/>
                <a:gd name="connsiteY11" fmla="*/ 176233 h 610292"/>
                <a:gd name="connsiteX12" fmla="*/ 214468 w 2153389"/>
                <a:gd name="connsiteY12" fmla="*/ 129342 h 610292"/>
                <a:gd name="connsiteX13" fmla="*/ 737953 w 2153389"/>
                <a:gd name="connsiteY13" fmla="*/ 255153 h 610292"/>
                <a:gd name="connsiteX14" fmla="*/ 901431 w 2153389"/>
                <a:gd name="connsiteY14" fmla="*/ 342529 h 610292"/>
                <a:gd name="connsiteX15" fmla="*/ 940634 w 2153389"/>
                <a:gd name="connsiteY15" fmla="*/ 365334 h 610292"/>
                <a:gd name="connsiteX16" fmla="*/ 1101806 w 2153389"/>
                <a:gd name="connsiteY16" fmla="*/ 450660 h 610292"/>
                <a:gd name="connsiteX17" fmla="*/ 1277326 w 2153389"/>
                <a:gd name="connsiteY17" fmla="*/ 527273 h 610292"/>
                <a:gd name="connsiteX18" fmla="*/ 1669876 w 2153389"/>
                <a:gd name="connsiteY18" fmla="*/ 609781 h 610292"/>
                <a:gd name="connsiteX19" fmla="*/ 2009130 w 2153389"/>
                <a:gd name="connsiteY19" fmla="*/ 489608 h 610292"/>
                <a:gd name="connsiteX20" fmla="*/ 2153133 w 2153389"/>
                <a:gd name="connsiteY20" fmla="*/ 366359 h 610292"/>
                <a:gd name="connsiteX21" fmla="*/ 2153133 w 2153389"/>
                <a:gd name="connsiteY21" fmla="*/ 298713 h 610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153389" h="610292">
                  <a:moveTo>
                    <a:pt x="2153390" y="298201"/>
                  </a:moveTo>
                  <a:cubicBezTo>
                    <a:pt x="2093943" y="346372"/>
                    <a:pt x="2037059" y="383270"/>
                    <a:pt x="1981713" y="410944"/>
                  </a:cubicBezTo>
                  <a:cubicBezTo>
                    <a:pt x="1888956" y="457066"/>
                    <a:pt x="1801068" y="476283"/>
                    <a:pt x="1715230" y="476540"/>
                  </a:cubicBezTo>
                  <a:cubicBezTo>
                    <a:pt x="1649121" y="476540"/>
                    <a:pt x="1584294" y="465522"/>
                    <a:pt x="1519723" y="446560"/>
                  </a:cubicBezTo>
                  <a:cubicBezTo>
                    <a:pt x="1506655" y="442717"/>
                    <a:pt x="1493331" y="438361"/>
                    <a:pt x="1480263" y="434005"/>
                  </a:cubicBezTo>
                  <a:cubicBezTo>
                    <a:pt x="1331648" y="383014"/>
                    <a:pt x="1182519" y="294613"/>
                    <a:pt x="1018530" y="211081"/>
                  </a:cubicBezTo>
                  <a:lnTo>
                    <a:pt x="1012636" y="208263"/>
                  </a:lnTo>
                  <a:cubicBezTo>
                    <a:pt x="1001362" y="201600"/>
                    <a:pt x="990087" y="194939"/>
                    <a:pt x="978813" y="188533"/>
                  </a:cubicBezTo>
                  <a:cubicBezTo>
                    <a:pt x="966001" y="181102"/>
                    <a:pt x="953446" y="173927"/>
                    <a:pt x="940634" y="167009"/>
                  </a:cubicBezTo>
                  <a:cubicBezTo>
                    <a:pt x="608812" y="-15430"/>
                    <a:pt x="307737" y="-66932"/>
                    <a:pt x="769" y="106281"/>
                  </a:cubicBezTo>
                  <a:cubicBezTo>
                    <a:pt x="512" y="107307"/>
                    <a:pt x="256" y="108332"/>
                    <a:pt x="0" y="109356"/>
                  </a:cubicBezTo>
                  <a:lnTo>
                    <a:pt x="0" y="176233"/>
                  </a:lnTo>
                  <a:cubicBezTo>
                    <a:pt x="71489" y="147791"/>
                    <a:pt x="143491" y="133442"/>
                    <a:pt x="214468" y="129342"/>
                  </a:cubicBezTo>
                  <a:cubicBezTo>
                    <a:pt x="401775" y="118581"/>
                    <a:pt x="583701" y="180589"/>
                    <a:pt x="737953" y="255153"/>
                  </a:cubicBezTo>
                  <a:cubicBezTo>
                    <a:pt x="796888" y="283596"/>
                    <a:pt x="851721" y="313831"/>
                    <a:pt x="901431" y="342529"/>
                  </a:cubicBezTo>
                  <a:cubicBezTo>
                    <a:pt x="915011" y="350472"/>
                    <a:pt x="928079" y="357903"/>
                    <a:pt x="940634" y="365334"/>
                  </a:cubicBezTo>
                  <a:cubicBezTo>
                    <a:pt x="994444" y="396338"/>
                    <a:pt x="1041078" y="422474"/>
                    <a:pt x="1101806" y="450660"/>
                  </a:cubicBezTo>
                  <a:cubicBezTo>
                    <a:pt x="1162021" y="478589"/>
                    <a:pt x="1220442" y="504725"/>
                    <a:pt x="1277326" y="527273"/>
                  </a:cubicBezTo>
                  <a:cubicBezTo>
                    <a:pt x="1413898" y="581083"/>
                    <a:pt x="1542784" y="614906"/>
                    <a:pt x="1669876" y="609781"/>
                  </a:cubicBezTo>
                  <a:cubicBezTo>
                    <a:pt x="1782875" y="605169"/>
                    <a:pt x="1894593" y="569553"/>
                    <a:pt x="2009130" y="489608"/>
                  </a:cubicBezTo>
                  <a:cubicBezTo>
                    <a:pt x="2056533" y="456553"/>
                    <a:pt x="2104449" y="415812"/>
                    <a:pt x="2153133" y="366359"/>
                  </a:cubicBezTo>
                  <a:lnTo>
                    <a:pt x="2153133" y="298713"/>
                  </a:lnTo>
                  <a:close/>
                </a:path>
              </a:pathLst>
            </a:custGeom>
            <a:solidFill>
              <a:schemeClr val="bg1">
                <a:alpha val="12000"/>
              </a:schemeClr>
            </a:solidFill>
            <a:ln w="256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11" name="Freeform: Shape 410">
              <a:extLst>
                <a:ext uri="{FF2B5EF4-FFF2-40B4-BE49-F238E27FC236}">
                  <a16:creationId xmlns:a16="http://schemas.microsoft.com/office/drawing/2014/main" id="{98E4CC53-769F-FA09-1F69-09545C319FE5}"/>
                </a:ext>
              </a:extLst>
            </p:cNvPr>
            <p:cNvSpPr/>
            <p:nvPr/>
          </p:nvSpPr>
          <p:spPr>
            <a:xfrm>
              <a:off x="-361832" y="2100921"/>
              <a:ext cx="2153388" cy="610292"/>
            </a:xfrm>
            <a:custGeom>
              <a:avLst/>
              <a:gdLst>
                <a:gd name="connsiteX0" fmla="*/ 2153389 w 2153388"/>
                <a:gd name="connsiteY0" fmla="*/ 298201 h 610292"/>
                <a:gd name="connsiteX1" fmla="*/ 1981713 w 2153388"/>
                <a:gd name="connsiteY1" fmla="*/ 410943 h 610292"/>
                <a:gd name="connsiteX2" fmla="*/ 1715230 w 2153388"/>
                <a:gd name="connsiteY2" fmla="*/ 476539 h 610292"/>
                <a:gd name="connsiteX3" fmla="*/ 1519723 w 2153388"/>
                <a:gd name="connsiteY3" fmla="*/ 446560 h 610292"/>
                <a:gd name="connsiteX4" fmla="*/ 1480263 w 2153388"/>
                <a:gd name="connsiteY4" fmla="*/ 434004 h 610292"/>
                <a:gd name="connsiteX5" fmla="*/ 1018530 w 2153388"/>
                <a:gd name="connsiteY5" fmla="*/ 211081 h 610292"/>
                <a:gd name="connsiteX6" fmla="*/ 1012636 w 2153388"/>
                <a:gd name="connsiteY6" fmla="*/ 208262 h 610292"/>
                <a:gd name="connsiteX7" fmla="*/ 978813 w 2153388"/>
                <a:gd name="connsiteY7" fmla="*/ 188533 h 610292"/>
                <a:gd name="connsiteX8" fmla="*/ 940634 w 2153388"/>
                <a:gd name="connsiteY8" fmla="*/ 167009 h 610292"/>
                <a:gd name="connsiteX9" fmla="*/ 769 w 2153388"/>
                <a:gd name="connsiteY9" fmla="*/ 106282 h 610292"/>
                <a:gd name="connsiteX10" fmla="*/ 0 w 2153388"/>
                <a:gd name="connsiteY10" fmla="*/ 109356 h 610292"/>
                <a:gd name="connsiteX11" fmla="*/ 0 w 2153388"/>
                <a:gd name="connsiteY11" fmla="*/ 176233 h 610292"/>
                <a:gd name="connsiteX12" fmla="*/ 214468 w 2153388"/>
                <a:gd name="connsiteY12" fmla="*/ 129343 h 610292"/>
                <a:gd name="connsiteX13" fmla="*/ 737953 w 2153388"/>
                <a:gd name="connsiteY13" fmla="*/ 255153 h 610292"/>
                <a:gd name="connsiteX14" fmla="*/ 901431 w 2153388"/>
                <a:gd name="connsiteY14" fmla="*/ 342529 h 610292"/>
                <a:gd name="connsiteX15" fmla="*/ 940634 w 2153388"/>
                <a:gd name="connsiteY15" fmla="*/ 365334 h 610292"/>
                <a:gd name="connsiteX16" fmla="*/ 1101806 w 2153388"/>
                <a:gd name="connsiteY16" fmla="*/ 450660 h 610292"/>
                <a:gd name="connsiteX17" fmla="*/ 1277325 w 2153388"/>
                <a:gd name="connsiteY17" fmla="*/ 527274 h 610292"/>
                <a:gd name="connsiteX18" fmla="*/ 1669876 w 2153388"/>
                <a:gd name="connsiteY18" fmla="*/ 609781 h 610292"/>
                <a:gd name="connsiteX19" fmla="*/ 2009129 w 2153388"/>
                <a:gd name="connsiteY19" fmla="*/ 489607 h 610292"/>
                <a:gd name="connsiteX20" fmla="*/ 2153133 w 2153388"/>
                <a:gd name="connsiteY20" fmla="*/ 366359 h 610292"/>
                <a:gd name="connsiteX21" fmla="*/ 2153133 w 2153388"/>
                <a:gd name="connsiteY21" fmla="*/ 298713 h 610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153388" h="610292">
                  <a:moveTo>
                    <a:pt x="2153389" y="298201"/>
                  </a:moveTo>
                  <a:cubicBezTo>
                    <a:pt x="2093943" y="346373"/>
                    <a:pt x="2037059" y="383270"/>
                    <a:pt x="1981713" y="410943"/>
                  </a:cubicBezTo>
                  <a:cubicBezTo>
                    <a:pt x="1888956" y="457066"/>
                    <a:pt x="1801067" y="476283"/>
                    <a:pt x="1715230" y="476539"/>
                  </a:cubicBezTo>
                  <a:cubicBezTo>
                    <a:pt x="1649121" y="476539"/>
                    <a:pt x="1584294" y="465521"/>
                    <a:pt x="1519723" y="446560"/>
                  </a:cubicBezTo>
                  <a:cubicBezTo>
                    <a:pt x="1506655" y="442716"/>
                    <a:pt x="1493331" y="438361"/>
                    <a:pt x="1480263" y="434004"/>
                  </a:cubicBezTo>
                  <a:cubicBezTo>
                    <a:pt x="1331648" y="383014"/>
                    <a:pt x="1182519" y="294613"/>
                    <a:pt x="1018530" y="211081"/>
                  </a:cubicBezTo>
                  <a:lnTo>
                    <a:pt x="1012636" y="208262"/>
                  </a:lnTo>
                  <a:cubicBezTo>
                    <a:pt x="1001362" y="201601"/>
                    <a:pt x="990087" y="194938"/>
                    <a:pt x="978813" y="188533"/>
                  </a:cubicBezTo>
                  <a:cubicBezTo>
                    <a:pt x="966001" y="181102"/>
                    <a:pt x="953446" y="173927"/>
                    <a:pt x="940634" y="167009"/>
                  </a:cubicBezTo>
                  <a:cubicBezTo>
                    <a:pt x="608811" y="-15429"/>
                    <a:pt x="307736" y="-66933"/>
                    <a:pt x="769" y="106282"/>
                  </a:cubicBezTo>
                  <a:cubicBezTo>
                    <a:pt x="512" y="107306"/>
                    <a:pt x="256" y="108331"/>
                    <a:pt x="0" y="109356"/>
                  </a:cubicBezTo>
                  <a:lnTo>
                    <a:pt x="0" y="176233"/>
                  </a:lnTo>
                  <a:cubicBezTo>
                    <a:pt x="71489" y="147791"/>
                    <a:pt x="143490" y="133442"/>
                    <a:pt x="214468" y="129343"/>
                  </a:cubicBezTo>
                  <a:cubicBezTo>
                    <a:pt x="401775" y="118580"/>
                    <a:pt x="583701" y="180589"/>
                    <a:pt x="737953" y="255153"/>
                  </a:cubicBezTo>
                  <a:cubicBezTo>
                    <a:pt x="796887" y="283595"/>
                    <a:pt x="851721" y="313830"/>
                    <a:pt x="901431" y="342529"/>
                  </a:cubicBezTo>
                  <a:cubicBezTo>
                    <a:pt x="915011" y="350473"/>
                    <a:pt x="928079" y="357903"/>
                    <a:pt x="940634" y="365334"/>
                  </a:cubicBezTo>
                  <a:cubicBezTo>
                    <a:pt x="994444" y="396338"/>
                    <a:pt x="1041078" y="422474"/>
                    <a:pt x="1101806" y="450660"/>
                  </a:cubicBezTo>
                  <a:cubicBezTo>
                    <a:pt x="1162020" y="478589"/>
                    <a:pt x="1220441" y="504725"/>
                    <a:pt x="1277325" y="527274"/>
                  </a:cubicBezTo>
                  <a:cubicBezTo>
                    <a:pt x="1413898" y="581083"/>
                    <a:pt x="1542784" y="614905"/>
                    <a:pt x="1669876" y="609781"/>
                  </a:cubicBezTo>
                  <a:cubicBezTo>
                    <a:pt x="1782875" y="605169"/>
                    <a:pt x="1894593" y="569552"/>
                    <a:pt x="2009129" y="489607"/>
                  </a:cubicBezTo>
                  <a:cubicBezTo>
                    <a:pt x="2056533" y="456553"/>
                    <a:pt x="2104448" y="415812"/>
                    <a:pt x="2153133" y="366359"/>
                  </a:cubicBezTo>
                  <a:lnTo>
                    <a:pt x="2153133" y="298713"/>
                  </a:lnTo>
                  <a:close/>
                </a:path>
              </a:pathLst>
            </a:custGeom>
            <a:solidFill>
              <a:schemeClr val="bg1">
                <a:alpha val="12000"/>
              </a:schemeClr>
            </a:solidFill>
            <a:ln w="256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412" name="Graphic 24">
            <a:extLst>
              <a:ext uri="{FF2B5EF4-FFF2-40B4-BE49-F238E27FC236}">
                <a16:creationId xmlns:a16="http://schemas.microsoft.com/office/drawing/2014/main" id="{95936E99-FC52-E054-540E-6BE250AC6FFF}"/>
              </a:ext>
            </a:extLst>
          </p:cNvPr>
          <p:cNvGrpSpPr/>
          <p:nvPr/>
        </p:nvGrpSpPr>
        <p:grpSpPr>
          <a:xfrm>
            <a:off x="1791556" y="2223144"/>
            <a:ext cx="4306779" cy="732516"/>
            <a:chOff x="1791556" y="2223144"/>
            <a:chExt cx="4306779" cy="732516"/>
          </a:xfrm>
          <a:solidFill>
            <a:schemeClr val="bg1">
              <a:alpha val="12000"/>
            </a:schemeClr>
          </a:solidFill>
        </p:grpSpPr>
        <p:sp>
          <p:nvSpPr>
            <p:cNvPr id="413" name="Freeform: Shape 412">
              <a:extLst>
                <a:ext uri="{FF2B5EF4-FFF2-40B4-BE49-F238E27FC236}">
                  <a16:creationId xmlns:a16="http://schemas.microsoft.com/office/drawing/2014/main" id="{7B93EB30-5330-D5D7-F1B1-D13EAD893FF3}"/>
                </a:ext>
              </a:extLst>
            </p:cNvPr>
            <p:cNvSpPr/>
            <p:nvPr/>
          </p:nvSpPr>
          <p:spPr>
            <a:xfrm>
              <a:off x="1791556" y="2223144"/>
              <a:ext cx="2153390" cy="610292"/>
            </a:xfrm>
            <a:custGeom>
              <a:avLst/>
              <a:gdLst>
                <a:gd name="connsiteX0" fmla="*/ 2153391 w 2153390"/>
                <a:gd name="connsiteY0" fmla="*/ 298201 h 610292"/>
                <a:gd name="connsiteX1" fmla="*/ 1981713 w 2153390"/>
                <a:gd name="connsiteY1" fmla="*/ 410943 h 610292"/>
                <a:gd name="connsiteX2" fmla="*/ 1715230 w 2153390"/>
                <a:gd name="connsiteY2" fmla="*/ 476540 h 610292"/>
                <a:gd name="connsiteX3" fmla="*/ 1519723 w 2153390"/>
                <a:gd name="connsiteY3" fmla="*/ 446560 h 610292"/>
                <a:gd name="connsiteX4" fmla="*/ 1480264 w 2153390"/>
                <a:gd name="connsiteY4" fmla="*/ 434005 h 610292"/>
                <a:gd name="connsiteX5" fmla="*/ 1018530 w 2153390"/>
                <a:gd name="connsiteY5" fmla="*/ 211081 h 610292"/>
                <a:gd name="connsiteX6" fmla="*/ 1012637 w 2153390"/>
                <a:gd name="connsiteY6" fmla="*/ 208263 h 610292"/>
                <a:gd name="connsiteX7" fmla="*/ 978814 w 2153390"/>
                <a:gd name="connsiteY7" fmla="*/ 188533 h 610292"/>
                <a:gd name="connsiteX8" fmla="*/ 940635 w 2153390"/>
                <a:gd name="connsiteY8" fmla="*/ 167009 h 610292"/>
                <a:gd name="connsiteX9" fmla="*/ 769 w 2153390"/>
                <a:gd name="connsiteY9" fmla="*/ 106282 h 610292"/>
                <a:gd name="connsiteX10" fmla="*/ 0 w 2153390"/>
                <a:gd name="connsiteY10" fmla="*/ 109356 h 610292"/>
                <a:gd name="connsiteX11" fmla="*/ 0 w 2153390"/>
                <a:gd name="connsiteY11" fmla="*/ 176234 h 610292"/>
                <a:gd name="connsiteX12" fmla="*/ 214468 w 2153390"/>
                <a:gd name="connsiteY12" fmla="*/ 129343 h 610292"/>
                <a:gd name="connsiteX13" fmla="*/ 737953 w 2153390"/>
                <a:gd name="connsiteY13" fmla="*/ 255153 h 610292"/>
                <a:gd name="connsiteX14" fmla="*/ 901431 w 2153390"/>
                <a:gd name="connsiteY14" fmla="*/ 342529 h 610292"/>
                <a:gd name="connsiteX15" fmla="*/ 940635 w 2153390"/>
                <a:gd name="connsiteY15" fmla="*/ 365334 h 610292"/>
                <a:gd name="connsiteX16" fmla="*/ 1101806 w 2153390"/>
                <a:gd name="connsiteY16" fmla="*/ 450660 h 610292"/>
                <a:gd name="connsiteX17" fmla="*/ 1277327 w 2153390"/>
                <a:gd name="connsiteY17" fmla="*/ 527274 h 610292"/>
                <a:gd name="connsiteX18" fmla="*/ 1669876 w 2153390"/>
                <a:gd name="connsiteY18" fmla="*/ 609781 h 610292"/>
                <a:gd name="connsiteX19" fmla="*/ 2009131 w 2153390"/>
                <a:gd name="connsiteY19" fmla="*/ 489607 h 610292"/>
                <a:gd name="connsiteX20" fmla="*/ 2153134 w 2153390"/>
                <a:gd name="connsiteY20" fmla="*/ 366359 h 610292"/>
                <a:gd name="connsiteX21" fmla="*/ 2153134 w 2153390"/>
                <a:gd name="connsiteY21" fmla="*/ 298714 h 610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153390" h="610292">
                  <a:moveTo>
                    <a:pt x="2153391" y="298201"/>
                  </a:moveTo>
                  <a:cubicBezTo>
                    <a:pt x="2093944" y="346373"/>
                    <a:pt x="2037059" y="383270"/>
                    <a:pt x="1981713" y="410943"/>
                  </a:cubicBezTo>
                  <a:cubicBezTo>
                    <a:pt x="1888957" y="457066"/>
                    <a:pt x="1801069" y="476283"/>
                    <a:pt x="1715230" y="476540"/>
                  </a:cubicBezTo>
                  <a:cubicBezTo>
                    <a:pt x="1649121" y="476540"/>
                    <a:pt x="1584295" y="465521"/>
                    <a:pt x="1519723" y="446560"/>
                  </a:cubicBezTo>
                  <a:cubicBezTo>
                    <a:pt x="1506655" y="442717"/>
                    <a:pt x="1493332" y="438361"/>
                    <a:pt x="1480264" y="434005"/>
                  </a:cubicBezTo>
                  <a:cubicBezTo>
                    <a:pt x="1331648" y="383014"/>
                    <a:pt x="1182520" y="294614"/>
                    <a:pt x="1018530" y="211081"/>
                  </a:cubicBezTo>
                  <a:lnTo>
                    <a:pt x="1012637" y="208263"/>
                  </a:lnTo>
                  <a:cubicBezTo>
                    <a:pt x="1001362" y="201601"/>
                    <a:pt x="990088" y="194938"/>
                    <a:pt x="978814" y="188533"/>
                  </a:cubicBezTo>
                  <a:cubicBezTo>
                    <a:pt x="966002" y="181102"/>
                    <a:pt x="953447" y="173927"/>
                    <a:pt x="940635" y="167009"/>
                  </a:cubicBezTo>
                  <a:cubicBezTo>
                    <a:pt x="608812" y="-15429"/>
                    <a:pt x="307737" y="-66933"/>
                    <a:pt x="769" y="106282"/>
                  </a:cubicBezTo>
                  <a:cubicBezTo>
                    <a:pt x="513" y="107307"/>
                    <a:pt x="256" y="108331"/>
                    <a:pt x="0" y="109356"/>
                  </a:cubicBezTo>
                  <a:lnTo>
                    <a:pt x="0" y="176234"/>
                  </a:lnTo>
                  <a:cubicBezTo>
                    <a:pt x="71489" y="147791"/>
                    <a:pt x="143491" y="133442"/>
                    <a:pt x="214468" y="129343"/>
                  </a:cubicBezTo>
                  <a:cubicBezTo>
                    <a:pt x="401775" y="118581"/>
                    <a:pt x="583702" y="180589"/>
                    <a:pt x="737953" y="255153"/>
                  </a:cubicBezTo>
                  <a:cubicBezTo>
                    <a:pt x="796888" y="283596"/>
                    <a:pt x="851721" y="313831"/>
                    <a:pt x="901431" y="342529"/>
                  </a:cubicBezTo>
                  <a:cubicBezTo>
                    <a:pt x="915012" y="350473"/>
                    <a:pt x="928080" y="357904"/>
                    <a:pt x="940635" y="365334"/>
                  </a:cubicBezTo>
                  <a:cubicBezTo>
                    <a:pt x="994444" y="396339"/>
                    <a:pt x="1041078" y="422474"/>
                    <a:pt x="1101806" y="450660"/>
                  </a:cubicBezTo>
                  <a:cubicBezTo>
                    <a:pt x="1162022" y="478589"/>
                    <a:pt x="1220442" y="504725"/>
                    <a:pt x="1277327" y="527274"/>
                  </a:cubicBezTo>
                  <a:cubicBezTo>
                    <a:pt x="1413898" y="581083"/>
                    <a:pt x="1542785" y="614906"/>
                    <a:pt x="1669876" y="609781"/>
                  </a:cubicBezTo>
                  <a:cubicBezTo>
                    <a:pt x="1782876" y="605169"/>
                    <a:pt x="1894593" y="569552"/>
                    <a:pt x="2009131" y="489607"/>
                  </a:cubicBezTo>
                  <a:cubicBezTo>
                    <a:pt x="2056533" y="456554"/>
                    <a:pt x="2104449" y="415812"/>
                    <a:pt x="2153134" y="366359"/>
                  </a:cubicBezTo>
                  <a:lnTo>
                    <a:pt x="2153134" y="298714"/>
                  </a:lnTo>
                  <a:close/>
                </a:path>
              </a:pathLst>
            </a:custGeom>
            <a:solidFill>
              <a:schemeClr val="bg1">
                <a:alpha val="12000"/>
              </a:schemeClr>
            </a:solidFill>
            <a:ln w="256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14" name="Freeform: Shape 413">
              <a:extLst>
                <a:ext uri="{FF2B5EF4-FFF2-40B4-BE49-F238E27FC236}">
                  <a16:creationId xmlns:a16="http://schemas.microsoft.com/office/drawing/2014/main" id="{98D07224-C932-B96D-03AB-274A4F1A5AA8}"/>
                </a:ext>
              </a:extLst>
            </p:cNvPr>
            <p:cNvSpPr/>
            <p:nvPr/>
          </p:nvSpPr>
          <p:spPr>
            <a:xfrm>
              <a:off x="3944946" y="2345368"/>
              <a:ext cx="2153388" cy="610292"/>
            </a:xfrm>
            <a:custGeom>
              <a:avLst/>
              <a:gdLst>
                <a:gd name="connsiteX0" fmla="*/ 2153389 w 2153388"/>
                <a:gd name="connsiteY0" fmla="*/ 298201 h 610292"/>
                <a:gd name="connsiteX1" fmla="*/ 1981712 w 2153388"/>
                <a:gd name="connsiteY1" fmla="*/ 410944 h 610292"/>
                <a:gd name="connsiteX2" fmla="*/ 1715228 w 2153388"/>
                <a:gd name="connsiteY2" fmla="*/ 476540 h 610292"/>
                <a:gd name="connsiteX3" fmla="*/ 1519723 w 2153388"/>
                <a:gd name="connsiteY3" fmla="*/ 446560 h 610292"/>
                <a:gd name="connsiteX4" fmla="*/ 1480262 w 2153388"/>
                <a:gd name="connsiteY4" fmla="*/ 434005 h 610292"/>
                <a:gd name="connsiteX5" fmla="*/ 1018530 w 2153388"/>
                <a:gd name="connsiteY5" fmla="*/ 211081 h 610292"/>
                <a:gd name="connsiteX6" fmla="*/ 1012635 w 2153388"/>
                <a:gd name="connsiteY6" fmla="*/ 208263 h 610292"/>
                <a:gd name="connsiteX7" fmla="*/ 978812 w 2153388"/>
                <a:gd name="connsiteY7" fmla="*/ 188533 h 610292"/>
                <a:gd name="connsiteX8" fmla="*/ 940634 w 2153388"/>
                <a:gd name="connsiteY8" fmla="*/ 167009 h 610292"/>
                <a:gd name="connsiteX9" fmla="*/ 768 w 2153388"/>
                <a:gd name="connsiteY9" fmla="*/ 106281 h 610292"/>
                <a:gd name="connsiteX10" fmla="*/ 0 w 2153388"/>
                <a:gd name="connsiteY10" fmla="*/ 109356 h 610292"/>
                <a:gd name="connsiteX11" fmla="*/ 0 w 2153388"/>
                <a:gd name="connsiteY11" fmla="*/ 176233 h 610292"/>
                <a:gd name="connsiteX12" fmla="*/ 214468 w 2153388"/>
                <a:gd name="connsiteY12" fmla="*/ 129343 h 610292"/>
                <a:gd name="connsiteX13" fmla="*/ 737953 w 2153388"/>
                <a:gd name="connsiteY13" fmla="*/ 255153 h 610292"/>
                <a:gd name="connsiteX14" fmla="*/ 901431 w 2153388"/>
                <a:gd name="connsiteY14" fmla="*/ 342529 h 610292"/>
                <a:gd name="connsiteX15" fmla="*/ 940634 w 2153388"/>
                <a:gd name="connsiteY15" fmla="*/ 365334 h 610292"/>
                <a:gd name="connsiteX16" fmla="*/ 1101806 w 2153388"/>
                <a:gd name="connsiteY16" fmla="*/ 450660 h 610292"/>
                <a:gd name="connsiteX17" fmla="*/ 1277325 w 2153388"/>
                <a:gd name="connsiteY17" fmla="*/ 527274 h 610292"/>
                <a:gd name="connsiteX18" fmla="*/ 1669876 w 2153388"/>
                <a:gd name="connsiteY18" fmla="*/ 609782 h 610292"/>
                <a:gd name="connsiteX19" fmla="*/ 2009129 w 2153388"/>
                <a:gd name="connsiteY19" fmla="*/ 489608 h 610292"/>
                <a:gd name="connsiteX20" fmla="*/ 2153133 w 2153388"/>
                <a:gd name="connsiteY20" fmla="*/ 366359 h 610292"/>
                <a:gd name="connsiteX21" fmla="*/ 2153133 w 2153388"/>
                <a:gd name="connsiteY21" fmla="*/ 298713 h 610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153388" h="610292">
                  <a:moveTo>
                    <a:pt x="2153389" y="298201"/>
                  </a:moveTo>
                  <a:cubicBezTo>
                    <a:pt x="2093942" y="346372"/>
                    <a:pt x="2037059" y="383270"/>
                    <a:pt x="1981712" y="410944"/>
                  </a:cubicBezTo>
                  <a:cubicBezTo>
                    <a:pt x="1888955" y="457066"/>
                    <a:pt x="1801067" y="476283"/>
                    <a:pt x="1715228" y="476540"/>
                  </a:cubicBezTo>
                  <a:cubicBezTo>
                    <a:pt x="1649121" y="476540"/>
                    <a:pt x="1584293" y="465522"/>
                    <a:pt x="1519723" y="446560"/>
                  </a:cubicBezTo>
                  <a:cubicBezTo>
                    <a:pt x="1506655" y="442717"/>
                    <a:pt x="1493330" y="438361"/>
                    <a:pt x="1480262" y="434005"/>
                  </a:cubicBezTo>
                  <a:cubicBezTo>
                    <a:pt x="1331647" y="383014"/>
                    <a:pt x="1182518" y="294613"/>
                    <a:pt x="1018530" y="211081"/>
                  </a:cubicBezTo>
                  <a:lnTo>
                    <a:pt x="1012635" y="208263"/>
                  </a:lnTo>
                  <a:cubicBezTo>
                    <a:pt x="1001361" y="201600"/>
                    <a:pt x="990087" y="194939"/>
                    <a:pt x="978812" y="188533"/>
                  </a:cubicBezTo>
                  <a:cubicBezTo>
                    <a:pt x="966000" y="181102"/>
                    <a:pt x="953445" y="173927"/>
                    <a:pt x="940634" y="167009"/>
                  </a:cubicBezTo>
                  <a:cubicBezTo>
                    <a:pt x="608810" y="-15430"/>
                    <a:pt x="307736" y="-66932"/>
                    <a:pt x="768" y="106281"/>
                  </a:cubicBezTo>
                  <a:cubicBezTo>
                    <a:pt x="511" y="107307"/>
                    <a:pt x="255" y="108332"/>
                    <a:pt x="0" y="109356"/>
                  </a:cubicBezTo>
                  <a:lnTo>
                    <a:pt x="0" y="176233"/>
                  </a:lnTo>
                  <a:cubicBezTo>
                    <a:pt x="71489" y="147791"/>
                    <a:pt x="143490" y="133442"/>
                    <a:pt x="214468" y="129343"/>
                  </a:cubicBezTo>
                  <a:cubicBezTo>
                    <a:pt x="401775" y="118581"/>
                    <a:pt x="583700" y="180590"/>
                    <a:pt x="737953" y="255153"/>
                  </a:cubicBezTo>
                  <a:cubicBezTo>
                    <a:pt x="796887" y="283596"/>
                    <a:pt x="851721" y="313831"/>
                    <a:pt x="901431" y="342529"/>
                  </a:cubicBezTo>
                  <a:cubicBezTo>
                    <a:pt x="915010" y="350472"/>
                    <a:pt x="928078" y="357903"/>
                    <a:pt x="940634" y="365334"/>
                  </a:cubicBezTo>
                  <a:cubicBezTo>
                    <a:pt x="994444" y="396338"/>
                    <a:pt x="1041077" y="422474"/>
                    <a:pt x="1101806" y="450660"/>
                  </a:cubicBezTo>
                  <a:cubicBezTo>
                    <a:pt x="1162020" y="478589"/>
                    <a:pt x="1220441" y="504725"/>
                    <a:pt x="1277325" y="527274"/>
                  </a:cubicBezTo>
                  <a:cubicBezTo>
                    <a:pt x="1413898" y="581083"/>
                    <a:pt x="1542783" y="614906"/>
                    <a:pt x="1669876" y="609782"/>
                  </a:cubicBezTo>
                  <a:cubicBezTo>
                    <a:pt x="1782874" y="605169"/>
                    <a:pt x="1894592" y="569553"/>
                    <a:pt x="2009129" y="489608"/>
                  </a:cubicBezTo>
                  <a:cubicBezTo>
                    <a:pt x="2056532" y="456553"/>
                    <a:pt x="2104447" y="415812"/>
                    <a:pt x="2153133" y="366359"/>
                  </a:cubicBezTo>
                  <a:lnTo>
                    <a:pt x="2153133" y="298713"/>
                  </a:lnTo>
                  <a:close/>
                </a:path>
              </a:pathLst>
            </a:custGeom>
            <a:solidFill>
              <a:schemeClr val="bg1">
                <a:alpha val="12000"/>
              </a:schemeClr>
            </a:solidFill>
            <a:ln w="256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421" name="Graphic 24">
            <a:extLst>
              <a:ext uri="{FF2B5EF4-FFF2-40B4-BE49-F238E27FC236}">
                <a16:creationId xmlns:a16="http://schemas.microsoft.com/office/drawing/2014/main" id="{088B5A57-253C-8A8C-044B-61DA57A633F6}"/>
              </a:ext>
            </a:extLst>
          </p:cNvPr>
          <p:cNvGrpSpPr/>
          <p:nvPr userDrawn="1"/>
        </p:nvGrpSpPr>
        <p:grpSpPr>
          <a:xfrm>
            <a:off x="-2515222" y="2711526"/>
            <a:ext cx="4306778" cy="732516"/>
            <a:chOff x="-2515222" y="2711526"/>
            <a:chExt cx="4306778" cy="732516"/>
          </a:xfrm>
          <a:solidFill>
            <a:schemeClr val="bg1">
              <a:alpha val="12000"/>
            </a:schemeClr>
          </a:solidFill>
        </p:grpSpPr>
        <p:sp>
          <p:nvSpPr>
            <p:cNvPr id="422" name="Freeform: Shape 421">
              <a:extLst>
                <a:ext uri="{FF2B5EF4-FFF2-40B4-BE49-F238E27FC236}">
                  <a16:creationId xmlns:a16="http://schemas.microsoft.com/office/drawing/2014/main" id="{11D273A3-46E4-228F-6B1E-188D97F4E601}"/>
                </a:ext>
              </a:extLst>
            </p:cNvPr>
            <p:cNvSpPr/>
            <p:nvPr/>
          </p:nvSpPr>
          <p:spPr>
            <a:xfrm>
              <a:off x="-2515222" y="2711526"/>
              <a:ext cx="2153389" cy="610292"/>
            </a:xfrm>
            <a:custGeom>
              <a:avLst/>
              <a:gdLst>
                <a:gd name="connsiteX0" fmla="*/ 2153390 w 2153389"/>
                <a:gd name="connsiteY0" fmla="*/ 298201 h 610292"/>
                <a:gd name="connsiteX1" fmla="*/ 1981713 w 2153389"/>
                <a:gd name="connsiteY1" fmla="*/ 410944 h 610292"/>
                <a:gd name="connsiteX2" fmla="*/ 1715230 w 2153389"/>
                <a:gd name="connsiteY2" fmla="*/ 476540 h 610292"/>
                <a:gd name="connsiteX3" fmla="*/ 1519723 w 2153389"/>
                <a:gd name="connsiteY3" fmla="*/ 446560 h 610292"/>
                <a:gd name="connsiteX4" fmla="*/ 1480263 w 2153389"/>
                <a:gd name="connsiteY4" fmla="*/ 434005 h 610292"/>
                <a:gd name="connsiteX5" fmla="*/ 1018530 w 2153389"/>
                <a:gd name="connsiteY5" fmla="*/ 211081 h 610292"/>
                <a:gd name="connsiteX6" fmla="*/ 1012636 w 2153389"/>
                <a:gd name="connsiteY6" fmla="*/ 208263 h 610292"/>
                <a:gd name="connsiteX7" fmla="*/ 978813 w 2153389"/>
                <a:gd name="connsiteY7" fmla="*/ 188533 h 610292"/>
                <a:gd name="connsiteX8" fmla="*/ 940634 w 2153389"/>
                <a:gd name="connsiteY8" fmla="*/ 167009 h 610292"/>
                <a:gd name="connsiteX9" fmla="*/ 769 w 2153389"/>
                <a:gd name="connsiteY9" fmla="*/ 106282 h 610292"/>
                <a:gd name="connsiteX10" fmla="*/ 0 w 2153389"/>
                <a:gd name="connsiteY10" fmla="*/ 109356 h 610292"/>
                <a:gd name="connsiteX11" fmla="*/ 0 w 2153389"/>
                <a:gd name="connsiteY11" fmla="*/ 176234 h 610292"/>
                <a:gd name="connsiteX12" fmla="*/ 214468 w 2153389"/>
                <a:gd name="connsiteY12" fmla="*/ 129343 h 610292"/>
                <a:gd name="connsiteX13" fmla="*/ 737953 w 2153389"/>
                <a:gd name="connsiteY13" fmla="*/ 255153 h 610292"/>
                <a:gd name="connsiteX14" fmla="*/ 901431 w 2153389"/>
                <a:gd name="connsiteY14" fmla="*/ 342529 h 610292"/>
                <a:gd name="connsiteX15" fmla="*/ 940634 w 2153389"/>
                <a:gd name="connsiteY15" fmla="*/ 365335 h 610292"/>
                <a:gd name="connsiteX16" fmla="*/ 1101806 w 2153389"/>
                <a:gd name="connsiteY16" fmla="*/ 450660 h 610292"/>
                <a:gd name="connsiteX17" fmla="*/ 1277326 w 2153389"/>
                <a:gd name="connsiteY17" fmla="*/ 527274 h 610292"/>
                <a:gd name="connsiteX18" fmla="*/ 1669876 w 2153389"/>
                <a:gd name="connsiteY18" fmla="*/ 609781 h 610292"/>
                <a:gd name="connsiteX19" fmla="*/ 2009130 w 2153389"/>
                <a:gd name="connsiteY19" fmla="*/ 489607 h 610292"/>
                <a:gd name="connsiteX20" fmla="*/ 2153133 w 2153389"/>
                <a:gd name="connsiteY20" fmla="*/ 366359 h 610292"/>
                <a:gd name="connsiteX21" fmla="*/ 2153133 w 2153389"/>
                <a:gd name="connsiteY21" fmla="*/ 298714 h 610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153389" h="610292">
                  <a:moveTo>
                    <a:pt x="2153390" y="298201"/>
                  </a:moveTo>
                  <a:cubicBezTo>
                    <a:pt x="2093943" y="346373"/>
                    <a:pt x="2037059" y="383270"/>
                    <a:pt x="1981713" y="410944"/>
                  </a:cubicBezTo>
                  <a:cubicBezTo>
                    <a:pt x="1888956" y="457066"/>
                    <a:pt x="1801068" y="476283"/>
                    <a:pt x="1715230" y="476540"/>
                  </a:cubicBezTo>
                  <a:cubicBezTo>
                    <a:pt x="1649121" y="476540"/>
                    <a:pt x="1584294" y="465521"/>
                    <a:pt x="1519723" y="446560"/>
                  </a:cubicBezTo>
                  <a:cubicBezTo>
                    <a:pt x="1506655" y="442717"/>
                    <a:pt x="1493331" y="438361"/>
                    <a:pt x="1480263" y="434005"/>
                  </a:cubicBezTo>
                  <a:cubicBezTo>
                    <a:pt x="1331648" y="383014"/>
                    <a:pt x="1182519" y="294614"/>
                    <a:pt x="1018530" y="211081"/>
                  </a:cubicBezTo>
                  <a:lnTo>
                    <a:pt x="1012636" y="208263"/>
                  </a:lnTo>
                  <a:cubicBezTo>
                    <a:pt x="1001362" y="201601"/>
                    <a:pt x="990087" y="194938"/>
                    <a:pt x="978813" y="188533"/>
                  </a:cubicBezTo>
                  <a:cubicBezTo>
                    <a:pt x="966001" y="181102"/>
                    <a:pt x="953446" y="173928"/>
                    <a:pt x="940634" y="167009"/>
                  </a:cubicBezTo>
                  <a:cubicBezTo>
                    <a:pt x="608812" y="-15429"/>
                    <a:pt x="307737" y="-66933"/>
                    <a:pt x="769" y="106282"/>
                  </a:cubicBezTo>
                  <a:cubicBezTo>
                    <a:pt x="512" y="107307"/>
                    <a:pt x="256" y="108331"/>
                    <a:pt x="0" y="109356"/>
                  </a:cubicBezTo>
                  <a:lnTo>
                    <a:pt x="0" y="176234"/>
                  </a:lnTo>
                  <a:cubicBezTo>
                    <a:pt x="71489" y="147791"/>
                    <a:pt x="143491" y="133442"/>
                    <a:pt x="214468" y="129343"/>
                  </a:cubicBezTo>
                  <a:cubicBezTo>
                    <a:pt x="401775" y="118581"/>
                    <a:pt x="583701" y="180589"/>
                    <a:pt x="737953" y="255153"/>
                  </a:cubicBezTo>
                  <a:cubicBezTo>
                    <a:pt x="796888" y="283596"/>
                    <a:pt x="851721" y="313831"/>
                    <a:pt x="901431" y="342529"/>
                  </a:cubicBezTo>
                  <a:cubicBezTo>
                    <a:pt x="915011" y="350473"/>
                    <a:pt x="928079" y="357904"/>
                    <a:pt x="940634" y="365335"/>
                  </a:cubicBezTo>
                  <a:cubicBezTo>
                    <a:pt x="994444" y="396339"/>
                    <a:pt x="1041078" y="422474"/>
                    <a:pt x="1101806" y="450660"/>
                  </a:cubicBezTo>
                  <a:cubicBezTo>
                    <a:pt x="1162021" y="478589"/>
                    <a:pt x="1220442" y="504725"/>
                    <a:pt x="1277326" y="527274"/>
                  </a:cubicBezTo>
                  <a:cubicBezTo>
                    <a:pt x="1413898" y="581083"/>
                    <a:pt x="1542784" y="614906"/>
                    <a:pt x="1669876" y="609781"/>
                  </a:cubicBezTo>
                  <a:cubicBezTo>
                    <a:pt x="1782875" y="605169"/>
                    <a:pt x="1894593" y="569552"/>
                    <a:pt x="2009130" y="489607"/>
                  </a:cubicBezTo>
                  <a:cubicBezTo>
                    <a:pt x="2056533" y="456554"/>
                    <a:pt x="2104449" y="415812"/>
                    <a:pt x="2153133" y="366359"/>
                  </a:cubicBezTo>
                  <a:lnTo>
                    <a:pt x="2153133" y="298714"/>
                  </a:lnTo>
                  <a:close/>
                </a:path>
              </a:pathLst>
            </a:custGeom>
            <a:solidFill>
              <a:schemeClr val="bg1">
                <a:alpha val="12000"/>
              </a:schemeClr>
            </a:solidFill>
            <a:ln w="256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23" name="Freeform: Shape 422">
              <a:extLst>
                <a:ext uri="{FF2B5EF4-FFF2-40B4-BE49-F238E27FC236}">
                  <a16:creationId xmlns:a16="http://schemas.microsoft.com/office/drawing/2014/main" id="{DA2146A9-8141-657E-A919-A69256072533}"/>
                </a:ext>
              </a:extLst>
            </p:cNvPr>
            <p:cNvSpPr/>
            <p:nvPr/>
          </p:nvSpPr>
          <p:spPr>
            <a:xfrm>
              <a:off x="-361832" y="2833749"/>
              <a:ext cx="2153388" cy="610292"/>
            </a:xfrm>
            <a:custGeom>
              <a:avLst/>
              <a:gdLst>
                <a:gd name="connsiteX0" fmla="*/ 2153389 w 2153388"/>
                <a:gd name="connsiteY0" fmla="*/ 298201 h 610292"/>
                <a:gd name="connsiteX1" fmla="*/ 1981713 w 2153388"/>
                <a:gd name="connsiteY1" fmla="*/ 410944 h 610292"/>
                <a:gd name="connsiteX2" fmla="*/ 1715230 w 2153388"/>
                <a:gd name="connsiteY2" fmla="*/ 476540 h 610292"/>
                <a:gd name="connsiteX3" fmla="*/ 1519723 w 2153388"/>
                <a:gd name="connsiteY3" fmla="*/ 446560 h 610292"/>
                <a:gd name="connsiteX4" fmla="*/ 1480263 w 2153388"/>
                <a:gd name="connsiteY4" fmla="*/ 434005 h 610292"/>
                <a:gd name="connsiteX5" fmla="*/ 1018530 w 2153388"/>
                <a:gd name="connsiteY5" fmla="*/ 211082 h 610292"/>
                <a:gd name="connsiteX6" fmla="*/ 1012636 w 2153388"/>
                <a:gd name="connsiteY6" fmla="*/ 208263 h 610292"/>
                <a:gd name="connsiteX7" fmla="*/ 978813 w 2153388"/>
                <a:gd name="connsiteY7" fmla="*/ 188533 h 610292"/>
                <a:gd name="connsiteX8" fmla="*/ 940634 w 2153388"/>
                <a:gd name="connsiteY8" fmla="*/ 167009 h 610292"/>
                <a:gd name="connsiteX9" fmla="*/ 769 w 2153388"/>
                <a:gd name="connsiteY9" fmla="*/ 106281 h 610292"/>
                <a:gd name="connsiteX10" fmla="*/ 0 w 2153388"/>
                <a:gd name="connsiteY10" fmla="*/ 109357 h 610292"/>
                <a:gd name="connsiteX11" fmla="*/ 0 w 2153388"/>
                <a:gd name="connsiteY11" fmla="*/ 176233 h 610292"/>
                <a:gd name="connsiteX12" fmla="*/ 214468 w 2153388"/>
                <a:gd name="connsiteY12" fmla="*/ 129343 h 610292"/>
                <a:gd name="connsiteX13" fmla="*/ 737953 w 2153388"/>
                <a:gd name="connsiteY13" fmla="*/ 255153 h 610292"/>
                <a:gd name="connsiteX14" fmla="*/ 901431 w 2153388"/>
                <a:gd name="connsiteY14" fmla="*/ 342529 h 610292"/>
                <a:gd name="connsiteX15" fmla="*/ 940634 w 2153388"/>
                <a:gd name="connsiteY15" fmla="*/ 365334 h 610292"/>
                <a:gd name="connsiteX16" fmla="*/ 1101806 w 2153388"/>
                <a:gd name="connsiteY16" fmla="*/ 450660 h 610292"/>
                <a:gd name="connsiteX17" fmla="*/ 1277325 w 2153388"/>
                <a:gd name="connsiteY17" fmla="*/ 527274 h 610292"/>
                <a:gd name="connsiteX18" fmla="*/ 1669876 w 2153388"/>
                <a:gd name="connsiteY18" fmla="*/ 609781 h 610292"/>
                <a:gd name="connsiteX19" fmla="*/ 2009129 w 2153388"/>
                <a:gd name="connsiteY19" fmla="*/ 489608 h 610292"/>
                <a:gd name="connsiteX20" fmla="*/ 2153133 w 2153388"/>
                <a:gd name="connsiteY20" fmla="*/ 366359 h 610292"/>
                <a:gd name="connsiteX21" fmla="*/ 2153133 w 2153388"/>
                <a:gd name="connsiteY21" fmla="*/ 298713 h 610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153388" h="610292">
                  <a:moveTo>
                    <a:pt x="2153389" y="298201"/>
                  </a:moveTo>
                  <a:cubicBezTo>
                    <a:pt x="2093943" y="346373"/>
                    <a:pt x="2037059" y="383270"/>
                    <a:pt x="1981713" y="410944"/>
                  </a:cubicBezTo>
                  <a:cubicBezTo>
                    <a:pt x="1888956" y="457066"/>
                    <a:pt x="1801067" y="476283"/>
                    <a:pt x="1715230" y="476540"/>
                  </a:cubicBezTo>
                  <a:cubicBezTo>
                    <a:pt x="1649121" y="476540"/>
                    <a:pt x="1584294" y="465522"/>
                    <a:pt x="1519723" y="446560"/>
                  </a:cubicBezTo>
                  <a:cubicBezTo>
                    <a:pt x="1506655" y="442716"/>
                    <a:pt x="1493331" y="438361"/>
                    <a:pt x="1480263" y="434005"/>
                  </a:cubicBezTo>
                  <a:cubicBezTo>
                    <a:pt x="1331648" y="383014"/>
                    <a:pt x="1182519" y="294613"/>
                    <a:pt x="1018530" y="211082"/>
                  </a:cubicBezTo>
                  <a:lnTo>
                    <a:pt x="1012636" y="208263"/>
                  </a:lnTo>
                  <a:cubicBezTo>
                    <a:pt x="1001362" y="201600"/>
                    <a:pt x="990087" y="194939"/>
                    <a:pt x="978813" y="188533"/>
                  </a:cubicBezTo>
                  <a:cubicBezTo>
                    <a:pt x="966001" y="181102"/>
                    <a:pt x="953446" y="173927"/>
                    <a:pt x="940634" y="167009"/>
                  </a:cubicBezTo>
                  <a:cubicBezTo>
                    <a:pt x="608811" y="-15430"/>
                    <a:pt x="307736" y="-66932"/>
                    <a:pt x="769" y="106281"/>
                  </a:cubicBezTo>
                  <a:cubicBezTo>
                    <a:pt x="512" y="107306"/>
                    <a:pt x="256" y="108332"/>
                    <a:pt x="0" y="109357"/>
                  </a:cubicBezTo>
                  <a:lnTo>
                    <a:pt x="0" y="176233"/>
                  </a:lnTo>
                  <a:cubicBezTo>
                    <a:pt x="71489" y="147792"/>
                    <a:pt x="143490" y="133442"/>
                    <a:pt x="214468" y="129343"/>
                  </a:cubicBezTo>
                  <a:cubicBezTo>
                    <a:pt x="401775" y="118581"/>
                    <a:pt x="583701" y="180590"/>
                    <a:pt x="737953" y="255153"/>
                  </a:cubicBezTo>
                  <a:cubicBezTo>
                    <a:pt x="796887" y="283595"/>
                    <a:pt x="851721" y="313831"/>
                    <a:pt x="901431" y="342529"/>
                  </a:cubicBezTo>
                  <a:cubicBezTo>
                    <a:pt x="915011" y="350472"/>
                    <a:pt x="928079" y="357903"/>
                    <a:pt x="940634" y="365334"/>
                  </a:cubicBezTo>
                  <a:cubicBezTo>
                    <a:pt x="994444" y="396338"/>
                    <a:pt x="1041078" y="422475"/>
                    <a:pt x="1101806" y="450660"/>
                  </a:cubicBezTo>
                  <a:cubicBezTo>
                    <a:pt x="1162020" y="478589"/>
                    <a:pt x="1220441" y="504725"/>
                    <a:pt x="1277325" y="527274"/>
                  </a:cubicBezTo>
                  <a:cubicBezTo>
                    <a:pt x="1413898" y="581083"/>
                    <a:pt x="1542784" y="614906"/>
                    <a:pt x="1669876" y="609781"/>
                  </a:cubicBezTo>
                  <a:cubicBezTo>
                    <a:pt x="1782875" y="605169"/>
                    <a:pt x="1894593" y="569553"/>
                    <a:pt x="2009129" y="489608"/>
                  </a:cubicBezTo>
                  <a:cubicBezTo>
                    <a:pt x="2056533" y="456553"/>
                    <a:pt x="2104448" y="415812"/>
                    <a:pt x="2153133" y="366359"/>
                  </a:cubicBezTo>
                  <a:lnTo>
                    <a:pt x="2153133" y="298713"/>
                  </a:lnTo>
                  <a:close/>
                </a:path>
              </a:pathLst>
            </a:custGeom>
            <a:solidFill>
              <a:schemeClr val="bg1">
                <a:alpha val="12000"/>
              </a:schemeClr>
            </a:solidFill>
            <a:ln w="256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424" name="Graphic 24">
            <a:extLst>
              <a:ext uri="{FF2B5EF4-FFF2-40B4-BE49-F238E27FC236}">
                <a16:creationId xmlns:a16="http://schemas.microsoft.com/office/drawing/2014/main" id="{84C15C2F-F08D-A9E2-D971-3413F2584FA2}"/>
              </a:ext>
            </a:extLst>
          </p:cNvPr>
          <p:cNvGrpSpPr/>
          <p:nvPr/>
        </p:nvGrpSpPr>
        <p:grpSpPr>
          <a:xfrm>
            <a:off x="1791556" y="2955973"/>
            <a:ext cx="4306779" cy="732515"/>
            <a:chOff x="1791556" y="2955973"/>
            <a:chExt cx="4306779" cy="732515"/>
          </a:xfrm>
          <a:solidFill>
            <a:schemeClr val="bg1">
              <a:alpha val="12000"/>
            </a:schemeClr>
          </a:solidFill>
        </p:grpSpPr>
        <p:sp>
          <p:nvSpPr>
            <p:cNvPr id="425" name="Freeform: Shape 424">
              <a:extLst>
                <a:ext uri="{FF2B5EF4-FFF2-40B4-BE49-F238E27FC236}">
                  <a16:creationId xmlns:a16="http://schemas.microsoft.com/office/drawing/2014/main" id="{A312FB64-DFB6-B20C-600E-5BC611BE4F90}"/>
                </a:ext>
              </a:extLst>
            </p:cNvPr>
            <p:cNvSpPr/>
            <p:nvPr/>
          </p:nvSpPr>
          <p:spPr>
            <a:xfrm>
              <a:off x="1791556" y="2955973"/>
              <a:ext cx="2153390" cy="610292"/>
            </a:xfrm>
            <a:custGeom>
              <a:avLst/>
              <a:gdLst>
                <a:gd name="connsiteX0" fmla="*/ 2153391 w 2153390"/>
                <a:gd name="connsiteY0" fmla="*/ 298201 h 610292"/>
                <a:gd name="connsiteX1" fmla="*/ 1981713 w 2153390"/>
                <a:gd name="connsiteY1" fmla="*/ 410943 h 610292"/>
                <a:gd name="connsiteX2" fmla="*/ 1715230 w 2153390"/>
                <a:gd name="connsiteY2" fmla="*/ 476539 h 610292"/>
                <a:gd name="connsiteX3" fmla="*/ 1519723 w 2153390"/>
                <a:gd name="connsiteY3" fmla="*/ 446560 h 610292"/>
                <a:gd name="connsiteX4" fmla="*/ 1480264 w 2153390"/>
                <a:gd name="connsiteY4" fmla="*/ 434004 h 610292"/>
                <a:gd name="connsiteX5" fmla="*/ 1018530 w 2153390"/>
                <a:gd name="connsiteY5" fmla="*/ 211081 h 610292"/>
                <a:gd name="connsiteX6" fmla="*/ 1012637 w 2153390"/>
                <a:gd name="connsiteY6" fmla="*/ 208262 h 610292"/>
                <a:gd name="connsiteX7" fmla="*/ 978814 w 2153390"/>
                <a:gd name="connsiteY7" fmla="*/ 188533 h 610292"/>
                <a:gd name="connsiteX8" fmla="*/ 940635 w 2153390"/>
                <a:gd name="connsiteY8" fmla="*/ 167009 h 610292"/>
                <a:gd name="connsiteX9" fmla="*/ 769 w 2153390"/>
                <a:gd name="connsiteY9" fmla="*/ 106282 h 610292"/>
                <a:gd name="connsiteX10" fmla="*/ 0 w 2153390"/>
                <a:gd name="connsiteY10" fmla="*/ 109356 h 610292"/>
                <a:gd name="connsiteX11" fmla="*/ 0 w 2153390"/>
                <a:gd name="connsiteY11" fmla="*/ 176233 h 610292"/>
                <a:gd name="connsiteX12" fmla="*/ 214468 w 2153390"/>
                <a:gd name="connsiteY12" fmla="*/ 129343 h 610292"/>
                <a:gd name="connsiteX13" fmla="*/ 737953 w 2153390"/>
                <a:gd name="connsiteY13" fmla="*/ 255153 h 610292"/>
                <a:gd name="connsiteX14" fmla="*/ 901431 w 2153390"/>
                <a:gd name="connsiteY14" fmla="*/ 342529 h 610292"/>
                <a:gd name="connsiteX15" fmla="*/ 940635 w 2153390"/>
                <a:gd name="connsiteY15" fmla="*/ 365334 h 610292"/>
                <a:gd name="connsiteX16" fmla="*/ 1101806 w 2153390"/>
                <a:gd name="connsiteY16" fmla="*/ 450660 h 610292"/>
                <a:gd name="connsiteX17" fmla="*/ 1277327 w 2153390"/>
                <a:gd name="connsiteY17" fmla="*/ 527274 h 610292"/>
                <a:gd name="connsiteX18" fmla="*/ 1669876 w 2153390"/>
                <a:gd name="connsiteY18" fmla="*/ 609781 h 610292"/>
                <a:gd name="connsiteX19" fmla="*/ 2009131 w 2153390"/>
                <a:gd name="connsiteY19" fmla="*/ 489607 h 610292"/>
                <a:gd name="connsiteX20" fmla="*/ 2153134 w 2153390"/>
                <a:gd name="connsiteY20" fmla="*/ 366359 h 610292"/>
                <a:gd name="connsiteX21" fmla="*/ 2153134 w 2153390"/>
                <a:gd name="connsiteY21" fmla="*/ 298713 h 610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153390" h="610292">
                  <a:moveTo>
                    <a:pt x="2153391" y="298201"/>
                  </a:moveTo>
                  <a:cubicBezTo>
                    <a:pt x="2093944" y="346373"/>
                    <a:pt x="2037059" y="383270"/>
                    <a:pt x="1981713" y="410943"/>
                  </a:cubicBezTo>
                  <a:cubicBezTo>
                    <a:pt x="1888957" y="457066"/>
                    <a:pt x="1801069" y="476283"/>
                    <a:pt x="1715230" y="476539"/>
                  </a:cubicBezTo>
                  <a:cubicBezTo>
                    <a:pt x="1649121" y="476539"/>
                    <a:pt x="1584295" y="465521"/>
                    <a:pt x="1519723" y="446560"/>
                  </a:cubicBezTo>
                  <a:cubicBezTo>
                    <a:pt x="1506655" y="442717"/>
                    <a:pt x="1493332" y="438361"/>
                    <a:pt x="1480264" y="434004"/>
                  </a:cubicBezTo>
                  <a:cubicBezTo>
                    <a:pt x="1331648" y="383014"/>
                    <a:pt x="1182520" y="294614"/>
                    <a:pt x="1018530" y="211081"/>
                  </a:cubicBezTo>
                  <a:lnTo>
                    <a:pt x="1012637" y="208262"/>
                  </a:lnTo>
                  <a:cubicBezTo>
                    <a:pt x="1001362" y="201601"/>
                    <a:pt x="990088" y="194938"/>
                    <a:pt x="978814" y="188533"/>
                  </a:cubicBezTo>
                  <a:cubicBezTo>
                    <a:pt x="966002" y="181102"/>
                    <a:pt x="953447" y="173927"/>
                    <a:pt x="940635" y="167009"/>
                  </a:cubicBezTo>
                  <a:cubicBezTo>
                    <a:pt x="608812" y="-15429"/>
                    <a:pt x="307737" y="-66933"/>
                    <a:pt x="769" y="106282"/>
                  </a:cubicBezTo>
                  <a:cubicBezTo>
                    <a:pt x="513" y="107306"/>
                    <a:pt x="256" y="108331"/>
                    <a:pt x="0" y="109356"/>
                  </a:cubicBezTo>
                  <a:lnTo>
                    <a:pt x="0" y="176233"/>
                  </a:lnTo>
                  <a:cubicBezTo>
                    <a:pt x="71489" y="147791"/>
                    <a:pt x="143491" y="133442"/>
                    <a:pt x="214468" y="129343"/>
                  </a:cubicBezTo>
                  <a:cubicBezTo>
                    <a:pt x="401775" y="118580"/>
                    <a:pt x="583702" y="180589"/>
                    <a:pt x="737953" y="255153"/>
                  </a:cubicBezTo>
                  <a:cubicBezTo>
                    <a:pt x="796888" y="283595"/>
                    <a:pt x="851721" y="313831"/>
                    <a:pt x="901431" y="342529"/>
                  </a:cubicBezTo>
                  <a:cubicBezTo>
                    <a:pt x="915012" y="350473"/>
                    <a:pt x="928080" y="357904"/>
                    <a:pt x="940635" y="365334"/>
                  </a:cubicBezTo>
                  <a:cubicBezTo>
                    <a:pt x="994444" y="396339"/>
                    <a:pt x="1041078" y="422474"/>
                    <a:pt x="1101806" y="450660"/>
                  </a:cubicBezTo>
                  <a:cubicBezTo>
                    <a:pt x="1162022" y="478589"/>
                    <a:pt x="1220442" y="504725"/>
                    <a:pt x="1277327" y="527274"/>
                  </a:cubicBezTo>
                  <a:cubicBezTo>
                    <a:pt x="1413898" y="581083"/>
                    <a:pt x="1542785" y="614906"/>
                    <a:pt x="1669876" y="609781"/>
                  </a:cubicBezTo>
                  <a:cubicBezTo>
                    <a:pt x="1782876" y="605169"/>
                    <a:pt x="1894593" y="569552"/>
                    <a:pt x="2009131" y="489607"/>
                  </a:cubicBezTo>
                  <a:cubicBezTo>
                    <a:pt x="2056533" y="456553"/>
                    <a:pt x="2104449" y="415812"/>
                    <a:pt x="2153134" y="366359"/>
                  </a:cubicBezTo>
                  <a:lnTo>
                    <a:pt x="2153134" y="298713"/>
                  </a:lnTo>
                  <a:close/>
                </a:path>
              </a:pathLst>
            </a:custGeom>
            <a:solidFill>
              <a:schemeClr val="bg1">
                <a:alpha val="12000"/>
              </a:schemeClr>
            </a:solidFill>
            <a:ln w="256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26" name="Freeform: Shape 425">
              <a:extLst>
                <a:ext uri="{FF2B5EF4-FFF2-40B4-BE49-F238E27FC236}">
                  <a16:creationId xmlns:a16="http://schemas.microsoft.com/office/drawing/2014/main" id="{F15305B2-0C1F-F3C9-639C-78AE4B2F1CA1}"/>
                </a:ext>
              </a:extLst>
            </p:cNvPr>
            <p:cNvSpPr/>
            <p:nvPr/>
          </p:nvSpPr>
          <p:spPr>
            <a:xfrm>
              <a:off x="3944946" y="3078196"/>
              <a:ext cx="2153388" cy="610292"/>
            </a:xfrm>
            <a:custGeom>
              <a:avLst/>
              <a:gdLst>
                <a:gd name="connsiteX0" fmla="*/ 2153389 w 2153388"/>
                <a:gd name="connsiteY0" fmla="*/ 298201 h 610292"/>
                <a:gd name="connsiteX1" fmla="*/ 1981712 w 2153388"/>
                <a:gd name="connsiteY1" fmla="*/ 410944 h 610292"/>
                <a:gd name="connsiteX2" fmla="*/ 1715228 w 2153388"/>
                <a:gd name="connsiteY2" fmla="*/ 476540 h 610292"/>
                <a:gd name="connsiteX3" fmla="*/ 1519723 w 2153388"/>
                <a:gd name="connsiteY3" fmla="*/ 446560 h 610292"/>
                <a:gd name="connsiteX4" fmla="*/ 1480262 w 2153388"/>
                <a:gd name="connsiteY4" fmla="*/ 434005 h 610292"/>
                <a:gd name="connsiteX5" fmla="*/ 1018530 w 2153388"/>
                <a:gd name="connsiteY5" fmla="*/ 211081 h 610292"/>
                <a:gd name="connsiteX6" fmla="*/ 1012635 w 2153388"/>
                <a:gd name="connsiteY6" fmla="*/ 208263 h 610292"/>
                <a:gd name="connsiteX7" fmla="*/ 978812 w 2153388"/>
                <a:gd name="connsiteY7" fmla="*/ 188533 h 610292"/>
                <a:gd name="connsiteX8" fmla="*/ 940634 w 2153388"/>
                <a:gd name="connsiteY8" fmla="*/ 167009 h 610292"/>
                <a:gd name="connsiteX9" fmla="*/ 768 w 2153388"/>
                <a:gd name="connsiteY9" fmla="*/ 106282 h 610292"/>
                <a:gd name="connsiteX10" fmla="*/ 0 w 2153388"/>
                <a:gd name="connsiteY10" fmla="*/ 109356 h 610292"/>
                <a:gd name="connsiteX11" fmla="*/ 0 w 2153388"/>
                <a:gd name="connsiteY11" fmla="*/ 176234 h 610292"/>
                <a:gd name="connsiteX12" fmla="*/ 214468 w 2153388"/>
                <a:gd name="connsiteY12" fmla="*/ 129343 h 610292"/>
                <a:gd name="connsiteX13" fmla="*/ 737953 w 2153388"/>
                <a:gd name="connsiteY13" fmla="*/ 255153 h 610292"/>
                <a:gd name="connsiteX14" fmla="*/ 901431 w 2153388"/>
                <a:gd name="connsiteY14" fmla="*/ 342529 h 610292"/>
                <a:gd name="connsiteX15" fmla="*/ 940634 w 2153388"/>
                <a:gd name="connsiteY15" fmla="*/ 365335 h 610292"/>
                <a:gd name="connsiteX16" fmla="*/ 1101806 w 2153388"/>
                <a:gd name="connsiteY16" fmla="*/ 450660 h 610292"/>
                <a:gd name="connsiteX17" fmla="*/ 1277325 w 2153388"/>
                <a:gd name="connsiteY17" fmla="*/ 527274 h 610292"/>
                <a:gd name="connsiteX18" fmla="*/ 1669876 w 2153388"/>
                <a:gd name="connsiteY18" fmla="*/ 609781 h 610292"/>
                <a:gd name="connsiteX19" fmla="*/ 2009129 w 2153388"/>
                <a:gd name="connsiteY19" fmla="*/ 489607 h 610292"/>
                <a:gd name="connsiteX20" fmla="*/ 2153133 w 2153388"/>
                <a:gd name="connsiteY20" fmla="*/ 366359 h 610292"/>
                <a:gd name="connsiteX21" fmla="*/ 2153133 w 2153388"/>
                <a:gd name="connsiteY21" fmla="*/ 298714 h 610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153388" h="610292">
                  <a:moveTo>
                    <a:pt x="2153389" y="298201"/>
                  </a:moveTo>
                  <a:cubicBezTo>
                    <a:pt x="2093942" y="346373"/>
                    <a:pt x="2037059" y="383270"/>
                    <a:pt x="1981712" y="410944"/>
                  </a:cubicBezTo>
                  <a:cubicBezTo>
                    <a:pt x="1888955" y="457066"/>
                    <a:pt x="1801067" y="476283"/>
                    <a:pt x="1715228" y="476540"/>
                  </a:cubicBezTo>
                  <a:cubicBezTo>
                    <a:pt x="1649121" y="476540"/>
                    <a:pt x="1584293" y="465521"/>
                    <a:pt x="1519723" y="446560"/>
                  </a:cubicBezTo>
                  <a:cubicBezTo>
                    <a:pt x="1506655" y="442717"/>
                    <a:pt x="1493330" y="438361"/>
                    <a:pt x="1480262" y="434005"/>
                  </a:cubicBezTo>
                  <a:cubicBezTo>
                    <a:pt x="1331647" y="383015"/>
                    <a:pt x="1182518" y="294614"/>
                    <a:pt x="1018530" y="211081"/>
                  </a:cubicBezTo>
                  <a:lnTo>
                    <a:pt x="1012635" y="208263"/>
                  </a:lnTo>
                  <a:cubicBezTo>
                    <a:pt x="1001361" y="201601"/>
                    <a:pt x="990087" y="194938"/>
                    <a:pt x="978812" y="188533"/>
                  </a:cubicBezTo>
                  <a:cubicBezTo>
                    <a:pt x="966000" y="181102"/>
                    <a:pt x="953445" y="173928"/>
                    <a:pt x="940634" y="167009"/>
                  </a:cubicBezTo>
                  <a:cubicBezTo>
                    <a:pt x="608810" y="-15429"/>
                    <a:pt x="307736" y="-66933"/>
                    <a:pt x="768" y="106282"/>
                  </a:cubicBezTo>
                  <a:cubicBezTo>
                    <a:pt x="511" y="107307"/>
                    <a:pt x="255" y="108332"/>
                    <a:pt x="0" y="109356"/>
                  </a:cubicBezTo>
                  <a:lnTo>
                    <a:pt x="0" y="176234"/>
                  </a:lnTo>
                  <a:cubicBezTo>
                    <a:pt x="71489" y="147791"/>
                    <a:pt x="143490" y="133442"/>
                    <a:pt x="214468" y="129343"/>
                  </a:cubicBezTo>
                  <a:cubicBezTo>
                    <a:pt x="401775" y="118581"/>
                    <a:pt x="583700" y="180589"/>
                    <a:pt x="737953" y="255153"/>
                  </a:cubicBezTo>
                  <a:cubicBezTo>
                    <a:pt x="796887" y="283596"/>
                    <a:pt x="851721" y="313831"/>
                    <a:pt x="901431" y="342529"/>
                  </a:cubicBezTo>
                  <a:cubicBezTo>
                    <a:pt x="915010" y="350473"/>
                    <a:pt x="928078" y="357904"/>
                    <a:pt x="940634" y="365335"/>
                  </a:cubicBezTo>
                  <a:cubicBezTo>
                    <a:pt x="994444" y="396339"/>
                    <a:pt x="1041077" y="422474"/>
                    <a:pt x="1101806" y="450660"/>
                  </a:cubicBezTo>
                  <a:cubicBezTo>
                    <a:pt x="1162020" y="478589"/>
                    <a:pt x="1220441" y="504726"/>
                    <a:pt x="1277325" y="527274"/>
                  </a:cubicBezTo>
                  <a:cubicBezTo>
                    <a:pt x="1413898" y="581083"/>
                    <a:pt x="1542783" y="614906"/>
                    <a:pt x="1669876" y="609781"/>
                  </a:cubicBezTo>
                  <a:cubicBezTo>
                    <a:pt x="1782874" y="605169"/>
                    <a:pt x="1894592" y="569553"/>
                    <a:pt x="2009129" y="489607"/>
                  </a:cubicBezTo>
                  <a:cubicBezTo>
                    <a:pt x="2056532" y="456554"/>
                    <a:pt x="2104447" y="415813"/>
                    <a:pt x="2153133" y="366359"/>
                  </a:cubicBezTo>
                  <a:lnTo>
                    <a:pt x="2153133" y="298714"/>
                  </a:lnTo>
                  <a:close/>
                </a:path>
              </a:pathLst>
            </a:custGeom>
            <a:solidFill>
              <a:schemeClr val="bg1">
                <a:alpha val="12000"/>
              </a:schemeClr>
            </a:solidFill>
            <a:ln w="256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433" name="Graphic 24">
            <a:extLst>
              <a:ext uri="{FF2B5EF4-FFF2-40B4-BE49-F238E27FC236}">
                <a16:creationId xmlns:a16="http://schemas.microsoft.com/office/drawing/2014/main" id="{5F506445-2B1F-8432-4CBB-C30F68827BC7}"/>
              </a:ext>
            </a:extLst>
          </p:cNvPr>
          <p:cNvGrpSpPr/>
          <p:nvPr userDrawn="1"/>
        </p:nvGrpSpPr>
        <p:grpSpPr>
          <a:xfrm>
            <a:off x="-2515222" y="3444355"/>
            <a:ext cx="4306778" cy="732515"/>
            <a:chOff x="-2515222" y="3444355"/>
            <a:chExt cx="4306778" cy="732515"/>
          </a:xfrm>
          <a:solidFill>
            <a:schemeClr val="bg1">
              <a:alpha val="12000"/>
            </a:schemeClr>
          </a:solidFill>
        </p:grpSpPr>
        <p:sp>
          <p:nvSpPr>
            <p:cNvPr id="434" name="Freeform: Shape 433">
              <a:extLst>
                <a:ext uri="{FF2B5EF4-FFF2-40B4-BE49-F238E27FC236}">
                  <a16:creationId xmlns:a16="http://schemas.microsoft.com/office/drawing/2014/main" id="{5736652A-0F6C-7F81-0BE0-8DC99B6BE0E2}"/>
                </a:ext>
              </a:extLst>
            </p:cNvPr>
            <p:cNvSpPr/>
            <p:nvPr/>
          </p:nvSpPr>
          <p:spPr>
            <a:xfrm>
              <a:off x="-2515222" y="3444355"/>
              <a:ext cx="2153389" cy="610292"/>
            </a:xfrm>
            <a:custGeom>
              <a:avLst/>
              <a:gdLst>
                <a:gd name="connsiteX0" fmla="*/ 2153390 w 2153389"/>
                <a:gd name="connsiteY0" fmla="*/ 298201 h 610292"/>
                <a:gd name="connsiteX1" fmla="*/ 1981713 w 2153389"/>
                <a:gd name="connsiteY1" fmla="*/ 410943 h 610292"/>
                <a:gd name="connsiteX2" fmla="*/ 1715230 w 2153389"/>
                <a:gd name="connsiteY2" fmla="*/ 476539 h 610292"/>
                <a:gd name="connsiteX3" fmla="*/ 1519723 w 2153389"/>
                <a:gd name="connsiteY3" fmla="*/ 446560 h 610292"/>
                <a:gd name="connsiteX4" fmla="*/ 1480263 w 2153389"/>
                <a:gd name="connsiteY4" fmla="*/ 434005 h 610292"/>
                <a:gd name="connsiteX5" fmla="*/ 1018530 w 2153389"/>
                <a:gd name="connsiteY5" fmla="*/ 211081 h 610292"/>
                <a:gd name="connsiteX6" fmla="*/ 1012636 w 2153389"/>
                <a:gd name="connsiteY6" fmla="*/ 208262 h 610292"/>
                <a:gd name="connsiteX7" fmla="*/ 978813 w 2153389"/>
                <a:gd name="connsiteY7" fmla="*/ 188533 h 610292"/>
                <a:gd name="connsiteX8" fmla="*/ 940634 w 2153389"/>
                <a:gd name="connsiteY8" fmla="*/ 167009 h 610292"/>
                <a:gd name="connsiteX9" fmla="*/ 769 w 2153389"/>
                <a:gd name="connsiteY9" fmla="*/ 106282 h 610292"/>
                <a:gd name="connsiteX10" fmla="*/ 0 w 2153389"/>
                <a:gd name="connsiteY10" fmla="*/ 109356 h 610292"/>
                <a:gd name="connsiteX11" fmla="*/ 0 w 2153389"/>
                <a:gd name="connsiteY11" fmla="*/ 176233 h 610292"/>
                <a:gd name="connsiteX12" fmla="*/ 214468 w 2153389"/>
                <a:gd name="connsiteY12" fmla="*/ 129343 h 610292"/>
                <a:gd name="connsiteX13" fmla="*/ 737953 w 2153389"/>
                <a:gd name="connsiteY13" fmla="*/ 255153 h 610292"/>
                <a:gd name="connsiteX14" fmla="*/ 901431 w 2153389"/>
                <a:gd name="connsiteY14" fmla="*/ 342529 h 610292"/>
                <a:gd name="connsiteX15" fmla="*/ 940634 w 2153389"/>
                <a:gd name="connsiteY15" fmla="*/ 365334 h 610292"/>
                <a:gd name="connsiteX16" fmla="*/ 1101806 w 2153389"/>
                <a:gd name="connsiteY16" fmla="*/ 450660 h 610292"/>
                <a:gd name="connsiteX17" fmla="*/ 1277326 w 2153389"/>
                <a:gd name="connsiteY17" fmla="*/ 527274 h 610292"/>
                <a:gd name="connsiteX18" fmla="*/ 1669876 w 2153389"/>
                <a:gd name="connsiteY18" fmla="*/ 609781 h 610292"/>
                <a:gd name="connsiteX19" fmla="*/ 2009130 w 2153389"/>
                <a:gd name="connsiteY19" fmla="*/ 489607 h 610292"/>
                <a:gd name="connsiteX20" fmla="*/ 2153133 w 2153389"/>
                <a:gd name="connsiteY20" fmla="*/ 366359 h 610292"/>
                <a:gd name="connsiteX21" fmla="*/ 2153133 w 2153389"/>
                <a:gd name="connsiteY21" fmla="*/ 298714 h 610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153389" h="610292">
                  <a:moveTo>
                    <a:pt x="2153390" y="298201"/>
                  </a:moveTo>
                  <a:cubicBezTo>
                    <a:pt x="2093943" y="346373"/>
                    <a:pt x="2037059" y="383270"/>
                    <a:pt x="1981713" y="410943"/>
                  </a:cubicBezTo>
                  <a:cubicBezTo>
                    <a:pt x="1888956" y="457066"/>
                    <a:pt x="1801068" y="476283"/>
                    <a:pt x="1715230" y="476539"/>
                  </a:cubicBezTo>
                  <a:cubicBezTo>
                    <a:pt x="1649121" y="476539"/>
                    <a:pt x="1584294" y="465521"/>
                    <a:pt x="1519723" y="446560"/>
                  </a:cubicBezTo>
                  <a:cubicBezTo>
                    <a:pt x="1506655" y="442717"/>
                    <a:pt x="1493331" y="438361"/>
                    <a:pt x="1480263" y="434005"/>
                  </a:cubicBezTo>
                  <a:cubicBezTo>
                    <a:pt x="1331648" y="383014"/>
                    <a:pt x="1182519" y="294614"/>
                    <a:pt x="1018530" y="211081"/>
                  </a:cubicBezTo>
                  <a:lnTo>
                    <a:pt x="1012636" y="208262"/>
                  </a:lnTo>
                  <a:cubicBezTo>
                    <a:pt x="1001362" y="201601"/>
                    <a:pt x="990087" y="194938"/>
                    <a:pt x="978813" y="188533"/>
                  </a:cubicBezTo>
                  <a:cubicBezTo>
                    <a:pt x="966001" y="181102"/>
                    <a:pt x="953446" y="173927"/>
                    <a:pt x="940634" y="167009"/>
                  </a:cubicBezTo>
                  <a:cubicBezTo>
                    <a:pt x="608812" y="-15429"/>
                    <a:pt x="307737" y="-66933"/>
                    <a:pt x="769" y="106282"/>
                  </a:cubicBezTo>
                  <a:cubicBezTo>
                    <a:pt x="512" y="107307"/>
                    <a:pt x="256" y="108331"/>
                    <a:pt x="0" y="109356"/>
                  </a:cubicBezTo>
                  <a:lnTo>
                    <a:pt x="0" y="176233"/>
                  </a:lnTo>
                  <a:cubicBezTo>
                    <a:pt x="71489" y="147791"/>
                    <a:pt x="143491" y="133442"/>
                    <a:pt x="214468" y="129343"/>
                  </a:cubicBezTo>
                  <a:cubicBezTo>
                    <a:pt x="401775" y="118580"/>
                    <a:pt x="583701" y="180589"/>
                    <a:pt x="737953" y="255153"/>
                  </a:cubicBezTo>
                  <a:cubicBezTo>
                    <a:pt x="796888" y="283595"/>
                    <a:pt x="851721" y="313831"/>
                    <a:pt x="901431" y="342529"/>
                  </a:cubicBezTo>
                  <a:cubicBezTo>
                    <a:pt x="915011" y="350473"/>
                    <a:pt x="928079" y="357904"/>
                    <a:pt x="940634" y="365334"/>
                  </a:cubicBezTo>
                  <a:cubicBezTo>
                    <a:pt x="994444" y="396339"/>
                    <a:pt x="1041078" y="422474"/>
                    <a:pt x="1101806" y="450660"/>
                  </a:cubicBezTo>
                  <a:cubicBezTo>
                    <a:pt x="1162021" y="478589"/>
                    <a:pt x="1220442" y="504725"/>
                    <a:pt x="1277326" y="527274"/>
                  </a:cubicBezTo>
                  <a:cubicBezTo>
                    <a:pt x="1413898" y="581083"/>
                    <a:pt x="1542784" y="614906"/>
                    <a:pt x="1669876" y="609781"/>
                  </a:cubicBezTo>
                  <a:cubicBezTo>
                    <a:pt x="1782875" y="605169"/>
                    <a:pt x="1894593" y="569552"/>
                    <a:pt x="2009130" y="489607"/>
                  </a:cubicBezTo>
                  <a:cubicBezTo>
                    <a:pt x="2056533" y="456553"/>
                    <a:pt x="2104449" y="415812"/>
                    <a:pt x="2153133" y="366359"/>
                  </a:cubicBezTo>
                  <a:lnTo>
                    <a:pt x="2153133" y="298714"/>
                  </a:lnTo>
                  <a:close/>
                </a:path>
              </a:pathLst>
            </a:custGeom>
            <a:solidFill>
              <a:schemeClr val="bg1">
                <a:alpha val="12000"/>
              </a:schemeClr>
            </a:solidFill>
            <a:ln w="256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35" name="Freeform: Shape 434">
              <a:extLst>
                <a:ext uri="{FF2B5EF4-FFF2-40B4-BE49-F238E27FC236}">
                  <a16:creationId xmlns:a16="http://schemas.microsoft.com/office/drawing/2014/main" id="{F07F3B37-32DF-AA69-F5CD-A2518AA2225C}"/>
                </a:ext>
              </a:extLst>
            </p:cNvPr>
            <p:cNvSpPr/>
            <p:nvPr/>
          </p:nvSpPr>
          <p:spPr>
            <a:xfrm>
              <a:off x="-361832" y="3566578"/>
              <a:ext cx="2153388" cy="610292"/>
            </a:xfrm>
            <a:custGeom>
              <a:avLst/>
              <a:gdLst>
                <a:gd name="connsiteX0" fmla="*/ 2153389 w 2153388"/>
                <a:gd name="connsiteY0" fmla="*/ 298201 h 610292"/>
                <a:gd name="connsiteX1" fmla="*/ 1981713 w 2153388"/>
                <a:gd name="connsiteY1" fmla="*/ 410944 h 610292"/>
                <a:gd name="connsiteX2" fmla="*/ 1715230 w 2153388"/>
                <a:gd name="connsiteY2" fmla="*/ 476540 h 610292"/>
                <a:gd name="connsiteX3" fmla="*/ 1519723 w 2153388"/>
                <a:gd name="connsiteY3" fmla="*/ 446560 h 610292"/>
                <a:gd name="connsiteX4" fmla="*/ 1480263 w 2153388"/>
                <a:gd name="connsiteY4" fmla="*/ 434005 h 610292"/>
                <a:gd name="connsiteX5" fmla="*/ 1018530 w 2153388"/>
                <a:gd name="connsiteY5" fmla="*/ 211081 h 610292"/>
                <a:gd name="connsiteX6" fmla="*/ 1012636 w 2153388"/>
                <a:gd name="connsiteY6" fmla="*/ 208263 h 610292"/>
                <a:gd name="connsiteX7" fmla="*/ 978813 w 2153388"/>
                <a:gd name="connsiteY7" fmla="*/ 188532 h 610292"/>
                <a:gd name="connsiteX8" fmla="*/ 940634 w 2153388"/>
                <a:gd name="connsiteY8" fmla="*/ 167009 h 610292"/>
                <a:gd name="connsiteX9" fmla="*/ 769 w 2153388"/>
                <a:gd name="connsiteY9" fmla="*/ 106281 h 610292"/>
                <a:gd name="connsiteX10" fmla="*/ 0 w 2153388"/>
                <a:gd name="connsiteY10" fmla="*/ 109356 h 610292"/>
                <a:gd name="connsiteX11" fmla="*/ 0 w 2153388"/>
                <a:gd name="connsiteY11" fmla="*/ 176233 h 610292"/>
                <a:gd name="connsiteX12" fmla="*/ 214468 w 2153388"/>
                <a:gd name="connsiteY12" fmla="*/ 129342 h 610292"/>
                <a:gd name="connsiteX13" fmla="*/ 737953 w 2153388"/>
                <a:gd name="connsiteY13" fmla="*/ 255153 h 610292"/>
                <a:gd name="connsiteX14" fmla="*/ 901431 w 2153388"/>
                <a:gd name="connsiteY14" fmla="*/ 342529 h 610292"/>
                <a:gd name="connsiteX15" fmla="*/ 940634 w 2153388"/>
                <a:gd name="connsiteY15" fmla="*/ 365334 h 610292"/>
                <a:gd name="connsiteX16" fmla="*/ 1101806 w 2153388"/>
                <a:gd name="connsiteY16" fmla="*/ 450660 h 610292"/>
                <a:gd name="connsiteX17" fmla="*/ 1277325 w 2153388"/>
                <a:gd name="connsiteY17" fmla="*/ 527273 h 610292"/>
                <a:gd name="connsiteX18" fmla="*/ 1669876 w 2153388"/>
                <a:gd name="connsiteY18" fmla="*/ 609781 h 610292"/>
                <a:gd name="connsiteX19" fmla="*/ 2009129 w 2153388"/>
                <a:gd name="connsiteY19" fmla="*/ 489607 h 610292"/>
                <a:gd name="connsiteX20" fmla="*/ 2153133 w 2153388"/>
                <a:gd name="connsiteY20" fmla="*/ 366359 h 610292"/>
                <a:gd name="connsiteX21" fmla="*/ 2153133 w 2153388"/>
                <a:gd name="connsiteY21" fmla="*/ 298713 h 610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153388" h="610292">
                  <a:moveTo>
                    <a:pt x="2153389" y="298201"/>
                  </a:moveTo>
                  <a:cubicBezTo>
                    <a:pt x="2093943" y="346372"/>
                    <a:pt x="2037059" y="383270"/>
                    <a:pt x="1981713" y="410944"/>
                  </a:cubicBezTo>
                  <a:cubicBezTo>
                    <a:pt x="1888956" y="457066"/>
                    <a:pt x="1801067" y="476283"/>
                    <a:pt x="1715230" y="476540"/>
                  </a:cubicBezTo>
                  <a:cubicBezTo>
                    <a:pt x="1649121" y="476540"/>
                    <a:pt x="1584294" y="465522"/>
                    <a:pt x="1519723" y="446560"/>
                  </a:cubicBezTo>
                  <a:cubicBezTo>
                    <a:pt x="1506655" y="442717"/>
                    <a:pt x="1493331" y="438360"/>
                    <a:pt x="1480263" y="434005"/>
                  </a:cubicBezTo>
                  <a:cubicBezTo>
                    <a:pt x="1331648" y="383014"/>
                    <a:pt x="1182519" y="294613"/>
                    <a:pt x="1018530" y="211081"/>
                  </a:cubicBezTo>
                  <a:lnTo>
                    <a:pt x="1012636" y="208263"/>
                  </a:lnTo>
                  <a:cubicBezTo>
                    <a:pt x="1001362" y="201600"/>
                    <a:pt x="990087" y="194938"/>
                    <a:pt x="978813" y="188532"/>
                  </a:cubicBezTo>
                  <a:cubicBezTo>
                    <a:pt x="966001" y="181102"/>
                    <a:pt x="953446" y="173927"/>
                    <a:pt x="940634" y="167009"/>
                  </a:cubicBezTo>
                  <a:cubicBezTo>
                    <a:pt x="608811" y="-15430"/>
                    <a:pt x="307736" y="-66932"/>
                    <a:pt x="769" y="106281"/>
                  </a:cubicBezTo>
                  <a:cubicBezTo>
                    <a:pt x="512" y="107307"/>
                    <a:pt x="256" y="108332"/>
                    <a:pt x="0" y="109356"/>
                  </a:cubicBezTo>
                  <a:lnTo>
                    <a:pt x="0" y="176233"/>
                  </a:lnTo>
                  <a:cubicBezTo>
                    <a:pt x="71489" y="147791"/>
                    <a:pt x="143490" y="133442"/>
                    <a:pt x="214468" y="129342"/>
                  </a:cubicBezTo>
                  <a:cubicBezTo>
                    <a:pt x="401775" y="118581"/>
                    <a:pt x="583701" y="180589"/>
                    <a:pt x="737953" y="255153"/>
                  </a:cubicBezTo>
                  <a:cubicBezTo>
                    <a:pt x="796887" y="283596"/>
                    <a:pt x="851721" y="313831"/>
                    <a:pt x="901431" y="342529"/>
                  </a:cubicBezTo>
                  <a:cubicBezTo>
                    <a:pt x="915011" y="350472"/>
                    <a:pt x="928079" y="357903"/>
                    <a:pt x="940634" y="365334"/>
                  </a:cubicBezTo>
                  <a:cubicBezTo>
                    <a:pt x="994444" y="396338"/>
                    <a:pt x="1041078" y="422474"/>
                    <a:pt x="1101806" y="450660"/>
                  </a:cubicBezTo>
                  <a:cubicBezTo>
                    <a:pt x="1162020" y="478589"/>
                    <a:pt x="1220441" y="504725"/>
                    <a:pt x="1277325" y="527273"/>
                  </a:cubicBezTo>
                  <a:cubicBezTo>
                    <a:pt x="1413898" y="581083"/>
                    <a:pt x="1542784" y="614906"/>
                    <a:pt x="1669876" y="609781"/>
                  </a:cubicBezTo>
                  <a:cubicBezTo>
                    <a:pt x="1782875" y="605169"/>
                    <a:pt x="1894593" y="569553"/>
                    <a:pt x="2009129" y="489607"/>
                  </a:cubicBezTo>
                  <a:cubicBezTo>
                    <a:pt x="2056533" y="456553"/>
                    <a:pt x="2104448" y="415812"/>
                    <a:pt x="2153133" y="366359"/>
                  </a:cubicBezTo>
                  <a:lnTo>
                    <a:pt x="2153133" y="298713"/>
                  </a:lnTo>
                  <a:close/>
                </a:path>
              </a:pathLst>
            </a:custGeom>
            <a:solidFill>
              <a:schemeClr val="bg1">
                <a:alpha val="12000"/>
              </a:schemeClr>
            </a:solidFill>
            <a:ln w="256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436" name="Graphic 24">
            <a:extLst>
              <a:ext uri="{FF2B5EF4-FFF2-40B4-BE49-F238E27FC236}">
                <a16:creationId xmlns:a16="http://schemas.microsoft.com/office/drawing/2014/main" id="{3E00D2E2-BBAA-C9B1-B000-8A9FF0EB8A94}"/>
              </a:ext>
            </a:extLst>
          </p:cNvPr>
          <p:cNvGrpSpPr/>
          <p:nvPr/>
        </p:nvGrpSpPr>
        <p:grpSpPr>
          <a:xfrm>
            <a:off x="1791556" y="3688802"/>
            <a:ext cx="4306779" cy="732515"/>
            <a:chOff x="1791556" y="3688802"/>
            <a:chExt cx="4306779" cy="732515"/>
          </a:xfrm>
          <a:solidFill>
            <a:schemeClr val="bg1">
              <a:alpha val="12000"/>
            </a:schemeClr>
          </a:solidFill>
        </p:grpSpPr>
        <p:sp>
          <p:nvSpPr>
            <p:cNvPr id="437" name="Freeform: Shape 436">
              <a:extLst>
                <a:ext uri="{FF2B5EF4-FFF2-40B4-BE49-F238E27FC236}">
                  <a16:creationId xmlns:a16="http://schemas.microsoft.com/office/drawing/2014/main" id="{029CB209-16B7-1711-455E-173709CC9AD2}"/>
                </a:ext>
              </a:extLst>
            </p:cNvPr>
            <p:cNvSpPr/>
            <p:nvPr/>
          </p:nvSpPr>
          <p:spPr>
            <a:xfrm>
              <a:off x="1791556" y="3688802"/>
              <a:ext cx="2153390" cy="610292"/>
            </a:xfrm>
            <a:custGeom>
              <a:avLst/>
              <a:gdLst>
                <a:gd name="connsiteX0" fmla="*/ 2153391 w 2153390"/>
                <a:gd name="connsiteY0" fmla="*/ 298201 h 610292"/>
                <a:gd name="connsiteX1" fmla="*/ 1981713 w 2153390"/>
                <a:gd name="connsiteY1" fmla="*/ 410943 h 610292"/>
                <a:gd name="connsiteX2" fmla="*/ 1715230 w 2153390"/>
                <a:gd name="connsiteY2" fmla="*/ 476539 h 610292"/>
                <a:gd name="connsiteX3" fmla="*/ 1519723 w 2153390"/>
                <a:gd name="connsiteY3" fmla="*/ 446560 h 610292"/>
                <a:gd name="connsiteX4" fmla="*/ 1480264 w 2153390"/>
                <a:gd name="connsiteY4" fmla="*/ 434004 h 610292"/>
                <a:gd name="connsiteX5" fmla="*/ 1018530 w 2153390"/>
                <a:gd name="connsiteY5" fmla="*/ 211081 h 610292"/>
                <a:gd name="connsiteX6" fmla="*/ 1012637 w 2153390"/>
                <a:gd name="connsiteY6" fmla="*/ 208262 h 610292"/>
                <a:gd name="connsiteX7" fmla="*/ 978814 w 2153390"/>
                <a:gd name="connsiteY7" fmla="*/ 188533 h 610292"/>
                <a:gd name="connsiteX8" fmla="*/ 940635 w 2153390"/>
                <a:gd name="connsiteY8" fmla="*/ 167009 h 610292"/>
                <a:gd name="connsiteX9" fmla="*/ 769 w 2153390"/>
                <a:gd name="connsiteY9" fmla="*/ 106282 h 610292"/>
                <a:gd name="connsiteX10" fmla="*/ 0 w 2153390"/>
                <a:gd name="connsiteY10" fmla="*/ 109356 h 610292"/>
                <a:gd name="connsiteX11" fmla="*/ 0 w 2153390"/>
                <a:gd name="connsiteY11" fmla="*/ 176233 h 610292"/>
                <a:gd name="connsiteX12" fmla="*/ 214468 w 2153390"/>
                <a:gd name="connsiteY12" fmla="*/ 129343 h 610292"/>
                <a:gd name="connsiteX13" fmla="*/ 737953 w 2153390"/>
                <a:gd name="connsiteY13" fmla="*/ 255153 h 610292"/>
                <a:gd name="connsiteX14" fmla="*/ 901431 w 2153390"/>
                <a:gd name="connsiteY14" fmla="*/ 342529 h 610292"/>
                <a:gd name="connsiteX15" fmla="*/ 940635 w 2153390"/>
                <a:gd name="connsiteY15" fmla="*/ 365334 h 610292"/>
                <a:gd name="connsiteX16" fmla="*/ 1101806 w 2153390"/>
                <a:gd name="connsiteY16" fmla="*/ 450659 h 610292"/>
                <a:gd name="connsiteX17" fmla="*/ 1277327 w 2153390"/>
                <a:gd name="connsiteY17" fmla="*/ 527274 h 610292"/>
                <a:gd name="connsiteX18" fmla="*/ 1669876 w 2153390"/>
                <a:gd name="connsiteY18" fmla="*/ 609781 h 610292"/>
                <a:gd name="connsiteX19" fmla="*/ 2009131 w 2153390"/>
                <a:gd name="connsiteY19" fmla="*/ 489607 h 610292"/>
                <a:gd name="connsiteX20" fmla="*/ 2153134 w 2153390"/>
                <a:gd name="connsiteY20" fmla="*/ 366359 h 610292"/>
                <a:gd name="connsiteX21" fmla="*/ 2153134 w 2153390"/>
                <a:gd name="connsiteY21" fmla="*/ 298713 h 610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153390" h="610292">
                  <a:moveTo>
                    <a:pt x="2153391" y="298201"/>
                  </a:moveTo>
                  <a:cubicBezTo>
                    <a:pt x="2093944" y="346373"/>
                    <a:pt x="2037059" y="383270"/>
                    <a:pt x="1981713" y="410943"/>
                  </a:cubicBezTo>
                  <a:cubicBezTo>
                    <a:pt x="1888957" y="457065"/>
                    <a:pt x="1801069" y="476283"/>
                    <a:pt x="1715230" y="476539"/>
                  </a:cubicBezTo>
                  <a:cubicBezTo>
                    <a:pt x="1649121" y="476539"/>
                    <a:pt x="1584295" y="465521"/>
                    <a:pt x="1519723" y="446560"/>
                  </a:cubicBezTo>
                  <a:cubicBezTo>
                    <a:pt x="1506655" y="442716"/>
                    <a:pt x="1493332" y="438361"/>
                    <a:pt x="1480264" y="434004"/>
                  </a:cubicBezTo>
                  <a:cubicBezTo>
                    <a:pt x="1331648" y="383014"/>
                    <a:pt x="1182520" y="294613"/>
                    <a:pt x="1018530" y="211081"/>
                  </a:cubicBezTo>
                  <a:lnTo>
                    <a:pt x="1012637" y="208262"/>
                  </a:lnTo>
                  <a:cubicBezTo>
                    <a:pt x="1001362" y="201601"/>
                    <a:pt x="990088" y="194938"/>
                    <a:pt x="978814" y="188533"/>
                  </a:cubicBezTo>
                  <a:cubicBezTo>
                    <a:pt x="966002" y="181102"/>
                    <a:pt x="953447" y="173927"/>
                    <a:pt x="940635" y="167009"/>
                  </a:cubicBezTo>
                  <a:cubicBezTo>
                    <a:pt x="608812" y="-15429"/>
                    <a:pt x="307737" y="-66933"/>
                    <a:pt x="769" y="106282"/>
                  </a:cubicBezTo>
                  <a:cubicBezTo>
                    <a:pt x="513" y="107306"/>
                    <a:pt x="256" y="108331"/>
                    <a:pt x="0" y="109356"/>
                  </a:cubicBezTo>
                  <a:lnTo>
                    <a:pt x="0" y="176233"/>
                  </a:lnTo>
                  <a:cubicBezTo>
                    <a:pt x="71489" y="147791"/>
                    <a:pt x="143491" y="133442"/>
                    <a:pt x="214468" y="129343"/>
                  </a:cubicBezTo>
                  <a:cubicBezTo>
                    <a:pt x="401775" y="118580"/>
                    <a:pt x="583702" y="180589"/>
                    <a:pt x="737953" y="255153"/>
                  </a:cubicBezTo>
                  <a:cubicBezTo>
                    <a:pt x="796888" y="283595"/>
                    <a:pt x="851721" y="313830"/>
                    <a:pt x="901431" y="342529"/>
                  </a:cubicBezTo>
                  <a:cubicBezTo>
                    <a:pt x="915012" y="350473"/>
                    <a:pt x="928080" y="357903"/>
                    <a:pt x="940635" y="365334"/>
                  </a:cubicBezTo>
                  <a:cubicBezTo>
                    <a:pt x="994444" y="396338"/>
                    <a:pt x="1041078" y="422474"/>
                    <a:pt x="1101806" y="450659"/>
                  </a:cubicBezTo>
                  <a:cubicBezTo>
                    <a:pt x="1162022" y="478589"/>
                    <a:pt x="1220442" y="504725"/>
                    <a:pt x="1277327" y="527274"/>
                  </a:cubicBezTo>
                  <a:cubicBezTo>
                    <a:pt x="1413898" y="581083"/>
                    <a:pt x="1542785" y="614905"/>
                    <a:pt x="1669876" y="609781"/>
                  </a:cubicBezTo>
                  <a:cubicBezTo>
                    <a:pt x="1782876" y="605169"/>
                    <a:pt x="1894593" y="569552"/>
                    <a:pt x="2009131" y="489607"/>
                  </a:cubicBezTo>
                  <a:cubicBezTo>
                    <a:pt x="2056533" y="456553"/>
                    <a:pt x="2104449" y="415812"/>
                    <a:pt x="2153134" y="366359"/>
                  </a:cubicBezTo>
                  <a:lnTo>
                    <a:pt x="2153134" y="298713"/>
                  </a:lnTo>
                  <a:close/>
                </a:path>
              </a:pathLst>
            </a:custGeom>
            <a:solidFill>
              <a:schemeClr val="bg1">
                <a:alpha val="12000"/>
              </a:schemeClr>
            </a:solidFill>
            <a:ln w="256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38" name="Freeform: Shape 437">
              <a:extLst>
                <a:ext uri="{FF2B5EF4-FFF2-40B4-BE49-F238E27FC236}">
                  <a16:creationId xmlns:a16="http://schemas.microsoft.com/office/drawing/2014/main" id="{BEA2723C-0071-FAB8-8A9E-252DA96409C0}"/>
                </a:ext>
              </a:extLst>
            </p:cNvPr>
            <p:cNvSpPr/>
            <p:nvPr/>
          </p:nvSpPr>
          <p:spPr>
            <a:xfrm>
              <a:off x="3944946" y="3811025"/>
              <a:ext cx="2153388" cy="610292"/>
            </a:xfrm>
            <a:custGeom>
              <a:avLst/>
              <a:gdLst>
                <a:gd name="connsiteX0" fmla="*/ 2153389 w 2153388"/>
                <a:gd name="connsiteY0" fmla="*/ 298201 h 610292"/>
                <a:gd name="connsiteX1" fmla="*/ 1981712 w 2153388"/>
                <a:gd name="connsiteY1" fmla="*/ 410943 h 610292"/>
                <a:gd name="connsiteX2" fmla="*/ 1715228 w 2153388"/>
                <a:gd name="connsiteY2" fmla="*/ 476540 h 610292"/>
                <a:gd name="connsiteX3" fmla="*/ 1519723 w 2153388"/>
                <a:gd name="connsiteY3" fmla="*/ 446560 h 610292"/>
                <a:gd name="connsiteX4" fmla="*/ 1480262 w 2153388"/>
                <a:gd name="connsiteY4" fmla="*/ 434005 h 610292"/>
                <a:gd name="connsiteX5" fmla="*/ 1018530 w 2153388"/>
                <a:gd name="connsiteY5" fmla="*/ 211081 h 610292"/>
                <a:gd name="connsiteX6" fmla="*/ 1012635 w 2153388"/>
                <a:gd name="connsiteY6" fmla="*/ 208263 h 610292"/>
                <a:gd name="connsiteX7" fmla="*/ 978812 w 2153388"/>
                <a:gd name="connsiteY7" fmla="*/ 188533 h 610292"/>
                <a:gd name="connsiteX8" fmla="*/ 940634 w 2153388"/>
                <a:gd name="connsiteY8" fmla="*/ 167009 h 610292"/>
                <a:gd name="connsiteX9" fmla="*/ 768 w 2153388"/>
                <a:gd name="connsiteY9" fmla="*/ 106282 h 610292"/>
                <a:gd name="connsiteX10" fmla="*/ 0 w 2153388"/>
                <a:gd name="connsiteY10" fmla="*/ 109356 h 610292"/>
                <a:gd name="connsiteX11" fmla="*/ 0 w 2153388"/>
                <a:gd name="connsiteY11" fmla="*/ 176234 h 610292"/>
                <a:gd name="connsiteX12" fmla="*/ 214468 w 2153388"/>
                <a:gd name="connsiteY12" fmla="*/ 129343 h 610292"/>
                <a:gd name="connsiteX13" fmla="*/ 737953 w 2153388"/>
                <a:gd name="connsiteY13" fmla="*/ 255153 h 610292"/>
                <a:gd name="connsiteX14" fmla="*/ 901431 w 2153388"/>
                <a:gd name="connsiteY14" fmla="*/ 342529 h 610292"/>
                <a:gd name="connsiteX15" fmla="*/ 940634 w 2153388"/>
                <a:gd name="connsiteY15" fmla="*/ 365334 h 610292"/>
                <a:gd name="connsiteX16" fmla="*/ 1101806 w 2153388"/>
                <a:gd name="connsiteY16" fmla="*/ 450660 h 610292"/>
                <a:gd name="connsiteX17" fmla="*/ 1277325 w 2153388"/>
                <a:gd name="connsiteY17" fmla="*/ 527274 h 610292"/>
                <a:gd name="connsiteX18" fmla="*/ 1669876 w 2153388"/>
                <a:gd name="connsiteY18" fmla="*/ 609781 h 610292"/>
                <a:gd name="connsiteX19" fmla="*/ 2009129 w 2153388"/>
                <a:gd name="connsiteY19" fmla="*/ 489607 h 610292"/>
                <a:gd name="connsiteX20" fmla="*/ 2153133 w 2153388"/>
                <a:gd name="connsiteY20" fmla="*/ 366359 h 610292"/>
                <a:gd name="connsiteX21" fmla="*/ 2153133 w 2153388"/>
                <a:gd name="connsiteY21" fmla="*/ 298714 h 610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153388" h="610292">
                  <a:moveTo>
                    <a:pt x="2153389" y="298201"/>
                  </a:moveTo>
                  <a:cubicBezTo>
                    <a:pt x="2093942" y="346373"/>
                    <a:pt x="2037059" y="383270"/>
                    <a:pt x="1981712" y="410943"/>
                  </a:cubicBezTo>
                  <a:cubicBezTo>
                    <a:pt x="1888955" y="457066"/>
                    <a:pt x="1801067" y="476283"/>
                    <a:pt x="1715228" y="476540"/>
                  </a:cubicBezTo>
                  <a:cubicBezTo>
                    <a:pt x="1649121" y="476540"/>
                    <a:pt x="1584293" y="465521"/>
                    <a:pt x="1519723" y="446560"/>
                  </a:cubicBezTo>
                  <a:cubicBezTo>
                    <a:pt x="1506655" y="442717"/>
                    <a:pt x="1493330" y="438361"/>
                    <a:pt x="1480262" y="434005"/>
                  </a:cubicBezTo>
                  <a:cubicBezTo>
                    <a:pt x="1331647" y="383014"/>
                    <a:pt x="1182518" y="294614"/>
                    <a:pt x="1018530" y="211081"/>
                  </a:cubicBezTo>
                  <a:lnTo>
                    <a:pt x="1012635" y="208263"/>
                  </a:lnTo>
                  <a:cubicBezTo>
                    <a:pt x="1001361" y="201601"/>
                    <a:pt x="990087" y="194938"/>
                    <a:pt x="978812" y="188533"/>
                  </a:cubicBezTo>
                  <a:cubicBezTo>
                    <a:pt x="966000" y="181102"/>
                    <a:pt x="953445" y="173927"/>
                    <a:pt x="940634" y="167009"/>
                  </a:cubicBezTo>
                  <a:cubicBezTo>
                    <a:pt x="608810" y="-15429"/>
                    <a:pt x="307736" y="-66933"/>
                    <a:pt x="768" y="106282"/>
                  </a:cubicBezTo>
                  <a:cubicBezTo>
                    <a:pt x="511" y="107307"/>
                    <a:pt x="255" y="108331"/>
                    <a:pt x="0" y="109356"/>
                  </a:cubicBezTo>
                  <a:lnTo>
                    <a:pt x="0" y="176234"/>
                  </a:lnTo>
                  <a:cubicBezTo>
                    <a:pt x="71489" y="147791"/>
                    <a:pt x="143490" y="133442"/>
                    <a:pt x="214468" y="129343"/>
                  </a:cubicBezTo>
                  <a:cubicBezTo>
                    <a:pt x="401775" y="118581"/>
                    <a:pt x="583700" y="180589"/>
                    <a:pt x="737953" y="255153"/>
                  </a:cubicBezTo>
                  <a:cubicBezTo>
                    <a:pt x="796887" y="283595"/>
                    <a:pt x="851721" y="313831"/>
                    <a:pt x="901431" y="342529"/>
                  </a:cubicBezTo>
                  <a:cubicBezTo>
                    <a:pt x="915010" y="350473"/>
                    <a:pt x="928078" y="357904"/>
                    <a:pt x="940634" y="365334"/>
                  </a:cubicBezTo>
                  <a:cubicBezTo>
                    <a:pt x="994444" y="396339"/>
                    <a:pt x="1041077" y="422474"/>
                    <a:pt x="1101806" y="450660"/>
                  </a:cubicBezTo>
                  <a:cubicBezTo>
                    <a:pt x="1162020" y="478589"/>
                    <a:pt x="1220441" y="504725"/>
                    <a:pt x="1277325" y="527274"/>
                  </a:cubicBezTo>
                  <a:cubicBezTo>
                    <a:pt x="1413898" y="581083"/>
                    <a:pt x="1542783" y="614906"/>
                    <a:pt x="1669876" y="609781"/>
                  </a:cubicBezTo>
                  <a:cubicBezTo>
                    <a:pt x="1782874" y="605169"/>
                    <a:pt x="1894592" y="569552"/>
                    <a:pt x="2009129" y="489607"/>
                  </a:cubicBezTo>
                  <a:cubicBezTo>
                    <a:pt x="2056532" y="456553"/>
                    <a:pt x="2104447" y="415812"/>
                    <a:pt x="2153133" y="366359"/>
                  </a:cubicBezTo>
                  <a:lnTo>
                    <a:pt x="2153133" y="298714"/>
                  </a:lnTo>
                  <a:close/>
                </a:path>
              </a:pathLst>
            </a:custGeom>
            <a:solidFill>
              <a:schemeClr val="bg1">
                <a:alpha val="12000"/>
              </a:schemeClr>
            </a:solidFill>
            <a:ln w="256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445" name="Graphic 24">
            <a:extLst>
              <a:ext uri="{FF2B5EF4-FFF2-40B4-BE49-F238E27FC236}">
                <a16:creationId xmlns:a16="http://schemas.microsoft.com/office/drawing/2014/main" id="{8DCA65FC-4EEC-3A8B-BD16-C443B9F6B937}"/>
              </a:ext>
            </a:extLst>
          </p:cNvPr>
          <p:cNvGrpSpPr/>
          <p:nvPr userDrawn="1"/>
        </p:nvGrpSpPr>
        <p:grpSpPr>
          <a:xfrm>
            <a:off x="-2515222" y="4177696"/>
            <a:ext cx="4306778" cy="732516"/>
            <a:chOff x="-2515222" y="4177696"/>
            <a:chExt cx="4306778" cy="732516"/>
          </a:xfrm>
          <a:solidFill>
            <a:schemeClr val="bg1">
              <a:alpha val="12000"/>
            </a:schemeClr>
          </a:solidFill>
        </p:grpSpPr>
        <p:sp>
          <p:nvSpPr>
            <p:cNvPr id="446" name="Freeform: Shape 445">
              <a:extLst>
                <a:ext uri="{FF2B5EF4-FFF2-40B4-BE49-F238E27FC236}">
                  <a16:creationId xmlns:a16="http://schemas.microsoft.com/office/drawing/2014/main" id="{19166196-5FE2-A43D-A4F4-ECE277C8FE11}"/>
                </a:ext>
              </a:extLst>
            </p:cNvPr>
            <p:cNvSpPr/>
            <p:nvPr/>
          </p:nvSpPr>
          <p:spPr>
            <a:xfrm>
              <a:off x="-2515222" y="4177696"/>
              <a:ext cx="2153389" cy="610292"/>
            </a:xfrm>
            <a:custGeom>
              <a:avLst/>
              <a:gdLst>
                <a:gd name="connsiteX0" fmla="*/ 2153390 w 2153389"/>
                <a:gd name="connsiteY0" fmla="*/ 298201 h 610292"/>
                <a:gd name="connsiteX1" fmla="*/ 1981713 w 2153389"/>
                <a:gd name="connsiteY1" fmla="*/ 410944 h 610292"/>
                <a:gd name="connsiteX2" fmla="*/ 1715230 w 2153389"/>
                <a:gd name="connsiteY2" fmla="*/ 476540 h 610292"/>
                <a:gd name="connsiteX3" fmla="*/ 1519723 w 2153389"/>
                <a:gd name="connsiteY3" fmla="*/ 446560 h 610292"/>
                <a:gd name="connsiteX4" fmla="*/ 1480263 w 2153389"/>
                <a:gd name="connsiteY4" fmla="*/ 434005 h 610292"/>
                <a:gd name="connsiteX5" fmla="*/ 1018530 w 2153389"/>
                <a:gd name="connsiteY5" fmla="*/ 211081 h 610292"/>
                <a:gd name="connsiteX6" fmla="*/ 1012636 w 2153389"/>
                <a:gd name="connsiteY6" fmla="*/ 208263 h 610292"/>
                <a:gd name="connsiteX7" fmla="*/ 978813 w 2153389"/>
                <a:gd name="connsiteY7" fmla="*/ 188533 h 610292"/>
                <a:gd name="connsiteX8" fmla="*/ 940634 w 2153389"/>
                <a:gd name="connsiteY8" fmla="*/ 167009 h 610292"/>
                <a:gd name="connsiteX9" fmla="*/ 769 w 2153389"/>
                <a:gd name="connsiteY9" fmla="*/ 106282 h 610292"/>
                <a:gd name="connsiteX10" fmla="*/ 0 w 2153389"/>
                <a:gd name="connsiteY10" fmla="*/ 109356 h 610292"/>
                <a:gd name="connsiteX11" fmla="*/ 0 w 2153389"/>
                <a:gd name="connsiteY11" fmla="*/ 176234 h 610292"/>
                <a:gd name="connsiteX12" fmla="*/ 214468 w 2153389"/>
                <a:gd name="connsiteY12" fmla="*/ 129343 h 610292"/>
                <a:gd name="connsiteX13" fmla="*/ 737953 w 2153389"/>
                <a:gd name="connsiteY13" fmla="*/ 255153 h 610292"/>
                <a:gd name="connsiteX14" fmla="*/ 901431 w 2153389"/>
                <a:gd name="connsiteY14" fmla="*/ 342529 h 610292"/>
                <a:gd name="connsiteX15" fmla="*/ 940634 w 2153389"/>
                <a:gd name="connsiteY15" fmla="*/ 365334 h 610292"/>
                <a:gd name="connsiteX16" fmla="*/ 1101806 w 2153389"/>
                <a:gd name="connsiteY16" fmla="*/ 450660 h 610292"/>
                <a:gd name="connsiteX17" fmla="*/ 1277326 w 2153389"/>
                <a:gd name="connsiteY17" fmla="*/ 527274 h 610292"/>
                <a:gd name="connsiteX18" fmla="*/ 1669876 w 2153389"/>
                <a:gd name="connsiteY18" fmla="*/ 609781 h 610292"/>
                <a:gd name="connsiteX19" fmla="*/ 2009130 w 2153389"/>
                <a:gd name="connsiteY19" fmla="*/ 489607 h 610292"/>
                <a:gd name="connsiteX20" fmla="*/ 2153133 w 2153389"/>
                <a:gd name="connsiteY20" fmla="*/ 366359 h 610292"/>
                <a:gd name="connsiteX21" fmla="*/ 2153133 w 2153389"/>
                <a:gd name="connsiteY21" fmla="*/ 298714 h 610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153389" h="610292">
                  <a:moveTo>
                    <a:pt x="2153390" y="298201"/>
                  </a:moveTo>
                  <a:cubicBezTo>
                    <a:pt x="2093943" y="346373"/>
                    <a:pt x="2037059" y="383270"/>
                    <a:pt x="1981713" y="410944"/>
                  </a:cubicBezTo>
                  <a:cubicBezTo>
                    <a:pt x="1888956" y="457066"/>
                    <a:pt x="1801068" y="476283"/>
                    <a:pt x="1715230" y="476540"/>
                  </a:cubicBezTo>
                  <a:cubicBezTo>
                    <a:pt x="1649121" y="476540"/>
                    <a:pt x="1584294" y="465521"/>
                    <a:pt x="1519723" y="446560"/>
                  </a:cubicBezTo>
                  <a:cubicBezTo>
                    <a:pt x="1506655" y="442717"/>
                    <a:pt x="1493331" y="438361"/>
                    <a:pt x="1480263" y="434005"/>
                  </a:cubicBezTo>
                  <a:cubicBezTo>
                    <a:pt x="1331648" y="383014"/>
                    <a:pt x="1182519" y="294614"/>
                    <a:pt x="1018530" y="211081"/>
                  </a:cubicBezTo>
                  <a:lnTo>
                    <a:pt x="1012636" y="208263"/>
                  </a:lnTo>
                  <a:cubicBezTo>
                    <a:pt x="1001362" y="201601"/>
                    <a:pt x="990087" y="194938"/>
                    <a:pt x="978813" y="188533"/>
                  </a:cubicBezTo>
                  <a:cubicBezTo>
                    <a:pt x="966001" y="181102"/>
                    <a:pt x="953446" y="173928"/>
                    <a:pt x="940634" y="167009"/>
                  </a:cubicBezTo>
                  <a:cubicBezTo>
                    <a:pt x="608812" y="-15429"/>
                    <a:pt x="307737" y="-66933"/>
                    <a:pt x="769" y="106282"/>
                  </a:cubicBezTo>
                  <a:cubicBezTo>
                    <a:pt x="512" y="107307"/>
                    <a:pt x="256" y="108331"/>
                    <a:pt x="0" y="109356"/>
                  </a:cubicBezTo>
                  <a:lnTo>
                    <a:pt x="0" y="176234"/>
                  </a:lnTo>
                  <a:cubicBezTo>
                    <a:pt x="71489" y="147791"/>
                    <a:pt x="143491" y="133442"/>
                    <a:pt x="214468" y="129343"/>
                  </a:cubicBezTo>
                  <a:cubicBezTo>
                    <a:pt x="401775" y="118581"/>
                    <a:pt x="583701" y="180589"/>
                    <a:pt x="737953" y="255153"/>
                  </a:cubicBezTo>
                  <a:cubicBezTo>
                    <a:pt x="796888" y="283596"/>
                    <a:pt x="851721" y="313831"/>
                    <a:pt x="901431" y="342529"/>
                  </a:cubicBezTo>
                  <a:cubicBezTo>
                    <a:pt x="915011" y="350473"/>
                    <a:pt x="928079" y="357904"/>
                    <a:pt x="940634" y="365334"/>
                  </a:cubicBezTo>
                  <a:cubicBezTo>
                    <a:pt x="994444" y="396339"/>
                    <a:pt x="1041078" y="422474"/>
                    <a:pt x="1101806" y="450660"/>
                  </a:cubicBezTo>
                  <a:cubicBezTo>
                    <a:pt x="1162021" y="478589"/>
                    <a:pt x="1220442" y="504725"/>
                    <a:pt x="1277326" y="527274"/>
                  </a:cubicBezTo>
                  <a:cubicBezTo>
                    <a:pt x="1413898" y="581083"/>
                    <a:pt x="1542784" y="614906"/>
                    <a:pt x="1669876" y="609781"/>
                  </a:cubicBezTo>
                  <a:cubicBezTo>
                    <a:pt x="1782875" y="605169"/>
                    <a:pt x="1894593" y="569552"/>
                    <a:pt x="2009130" y="489607"/>
                  </a:cubicBezTo>
                  <a:cubicBezTo>
                    <a:pt x="2056533" y="456554"/>
                    <a:pt x="2104449" y="415812"/>
                    <a:pt x="2153133" y="366359"/>
                  </a:cubicBezTo>
                  <a:lnTo>
                    <a:pt x="2153133" y="298714"/>
                  </a:lnTo>
                  <a:close/>
                </a:path>
              </a:pathLst>
            </a:custGeom>
            <a:solidFill>
              <a:schemeClr val="bg1">
                <a:alpha val="12000"/>
              </a:schemeClr>
            </a:solidFill>
            <a:ln w="256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47" name="Freeform: Shape 446">
              <a:extLst>
                <a:ext uri="{FF2B5EF4-FFF2-40B4-BE49-F238E27FC236}">
                  <a16:creationId xmlns:a16="http://schemas.microsoft.com/office/drawing/2014/main" id="{5A85B1AA-DCE6-ECDC-FFDF-11C6984BF137}"/>
                </a:ext>
              </a:extLst>
            </p:cNvPr>
            <p:cNvSpPr/>
            <p:nvPr/>
          </p:nvSpPr>
          <p:spPr>
            <a:xfrm>
              <a:off x="-361832" y="4299919"/>
              <a:ext cx="2153388" cy="610292"/>
            </a:xfrm>
            <a:custGeom>
              <a:avLst/>
              <a:gdLst>
                <a:gd name="connsiteX0" fmla="*/ 2153389 w 2153388"/>
                <a:gd name="connsiteY0" fmla="*/ 298201 h 610292"/>
                <a:gd name="connsiteX1" fmla="*/ 1981713 w 2153388"/>
                <a:gd name="connsiteY1" fmla="*/ 410944 h 610292"/>
                <a:gd name="connsiteX2" fmla="*/ 1715230 w 2153388"/>
                <a:gd name="connsiteY2" fmla="*/ 476540 h 610292"/>
                <a:gd name="connsiteX3" fmla="*/ 1519723 w 2153388"/>
                <a:gd name="connsiteY3" fmla="*/ 446560 h 610292"/>
                <a:gd name="connsiteX4" fmla="*/ 1480263 w 2153388"/>
                <a:gd name="connsiteY4" fmla="*/ 434005 h 610292"/>
                <a:gd name="connsiteX5" fmla="*/ 1018530 w 2153388"/>
                <a:gd name="connsiteY5" fmla="*/ 211081 h 610292"/>
                <a:gd name="connsiteX6" fmla="*/ 1012636 w 2153388"/>
                <a:gd name="connsiteY6" fmla="*/ 208263 h 610292"/>
                <a:gd name="connsiteX7" fmla="*/ 978813 w 2153388"/>
                <a:gd name="connsiteY7" fmla="*/ 188533 h 610292"/>
                <a:gd name="connsiteX8" fmla="*/ 940634 w 2153388"/>
                <a:gd name="connsiteY8" fmla="*/ 167009 h 610292"/>
                <a:gd name="connsiteX9" fmla="*/ 769 w 2153388"/>
                <a:gd name="connsiteY9" fmla="*/ 106281 h 610292"/>
                <a:gd name="connsiteX10" fmla="*/ 0 w 2153388"/>
                <a:gd name="connsiteY10" fmla="*/ 109357 h 610292"/>
                <a:gd name="connsiteX11" fmla="*/ 0 w 2153388"/>
                <a:gd name="connsiteY11" fmla="*/ 176233 h 610292"/>
                <a:gd name="connsiteX12" fmla="*/ 214468 w 2153388"/>
                <a:gd name="connsiteY12" fmla="*/ 129343 h 610292"/>
                <a:gd name="connsiteX13" fmla="*/ 737953 w 2153388"/>
                <a:gd name="connsiteY13" fmla="*/ 255153 h 610292"/>
                <a:gd name="connsiteX14" fmla="*/ 901431 w 2153388"/>
                <a:gd name="connsiteY14" fmla="*/ 342529 h 610292"/>
                <a:gd name="connsiteX15" fmla="*/ 940634 w 2153388"/>
                <a:gd name="connsiteY15" fmla="*/ 365334 h 610292"/>
                <a:gd name="connsiteX16" fmla="*/ 1101806 w 2153388"/>
                <a:gd name="connsiteY16" fmla="*/ 450660 h 610292"/>
                <a:gd name="connsiteX17" fmla="*/ 1277325 w 2153388"/>
                <a:gd name="connsiteY17" fmla="*/ 527274 h 610292"/>
                <a:gd name="connsiteX18" fmla="*/ 1669876 w 2153388"/>
                <a:gd name="connsiteY18" fmla="*/ 609781 h 610292"/>
                <a:gd name="connsiteX19" fmla="*/ 2009129 w 2153388"/>
                <a:gd name="connsiteY19" fmla="*/ 489608 h 610292"/>
                <a:gd name="connsiteX20" fmla="*/ 2153133 w 2153388"/>
                <a:gd name="connsiteY20" fmla="*/ 366359 h 610292"/>
                <a:gd name="connsiteX21" fmla="*/ 2153133 w 2153388"/>
                <a:gd name="connsiteY21" fmla="*/ 298713 h 610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153388" h="610292">
                  <a:moveTo>
                    <a:pt x="2153389" y="298201"/>
                  </a:moveTo>
                  <a:cubicBezTo>
                    <a:pt x="2093943" y="346373"/>
                    <a:pt x="2037059" y="383270"/>
                    <a:pt x="1981713" y="410944"/>
                  </a:cubicBezTo>
                  <a:cubicBezTo>
                    <a:pt x="1888956" y="457066"/>
                    <a:pt x="1801067" y="476283"/>
                    <a:pt x="1715230" y="476540"/>
                  </a:cubicBezTo>
                  <a:cubicBezTo>
                    <a:pt x="1649121" y="476540"/>
                    <a:pt x="1584294" y="465522"/>
                    <a:pt x="1519723" y="446560"/>
                  </a:cubicBezTo>
                  <a:cubicBezTo>
                    <a:pt x="1506655" y="442716"/>
                    <a:pt x="1493331" y="438361"/>
                    <a:pt x="1480263" y="434005"/>
                  </a:cubicBezTo>
                  <a:cubicBezTo>
                    <a:pt x="1331648" y="383014"/>
                    <a:pt x="1182519" y="294613"/>
                    <a:pt x="1018530" y="211081"/>
                  </a:cubicBezTo>
                  <a:lnTo>
                    <a:pt x="1012636" y="208263"/>
                  </a:lnTo>
                  <a:cubicBezTo>
                    <a:pt x="1001362" y="201600"/>
                    <a:pt x="990087" y="194939"/>
                    <a:pt x="978813" y="188533"/>
                  </a:cubicBezTo>
                  <a:cubicBezTo>
                    <a:pt x="966001" y="181102"/>
                    <a:pt x="953446" y="173927"/>
                    <a:pt x="940634" y="167009"/>
                  </a:cubicBezTo>
                  <a:cubicBezTo>
                    <a:pt x="608811" y="-15430"/>
                    <a:pt x="307736" y="-66932"/>
                    <a:pt x="769" y="106281"/>
                  </a:cubicBezTo>
                  <a:cubicBezTo>
                    <a:pt x="512" y="107306"/>
                    <a:pt x="256" y="108332"/>
                    <a:pt x="0" y="109357"/>
                  </a:cubicBezTo>
                  <a:lnTo>
                    <a:pt x="0" y="176233"/>
                  </a:lnTo>
                  <a:cubicBezTo>
                    <a:pt x="71489" y="147792"/>
                    <a:pt x="143490" y="133442"/>
                    <a:pt x="214468" y="129343"/>
                  </a:cubicBezTo>
                  <a:cubicBezTo>
                    <a:pt x="401775" y="118581"/>
                    <a:pt x="583701" y="180590"/>
                    <a:pt x="737953" y="255153"/>
                  </a:cubicBezTo>
                  <a:cubicBezTo>
                    <a:pt x="796887" y="283595"/>
                    <a:pt x="851721" y="313831"/>
                    <a:pt x="901431" y="342529"/>
                  </a:cubicBezTo>
                  <a:cubicBezTo>
                    <a:pt x="915011" y="350472"/>
                    <a:pt x="928079" y="357903"/>
                    <a:pt x="940634" y="365334"/>
                  </a:cubicBezTo>
                  <a:cubicBezTo>
                    <a:pt x="994444" y="396338"/>
                    <a:pt x="1041078" y="422474"/>
                    <a:pt x="1101806" y="450660"/>
                  </a:cubicBezTo>
                  <a:cubicBezTo>
                    <a:pt x="1162020" y="478589"/>
                    <a:pt x="1220441" y="504725"/>
                    <a:pt x="1277325" y="527274"/>
                  </a:cubicBezTo>
                  <a:cubicBezTo>
                    <a:pt x="1413898" y="581083"/>
                    <a:pt x="1542784" y="614906"/>
                    <a:pt x="1669876" y="609781"/>
                  </a:cubicBezTo>
                  <a:cubicBezTo>
                    <a:pt x="1782875" y="605169"/>
                    <a:pt x="1894593" y="569553"/>
                    <a:pt x="2009129" y="489608"/>
                  </a:cubicBezTo>
                  <a:cubicBezTo>
                    <a:pt x="2056533" y="456553"/>
                    <a:pt x="2104448" y="415812"/>
                    <a:pt x="2153133" y="366359"/>
                  </a:cubicBezTo>
                  <a:lnTo>
                    <a:pt x="2153133" y="298713"/>
                  </a:lnTo>
                  <a:close/>
                </a:path>
              </a:pathLst>
            </a:custGeom>
            <a:solidFill>
              <a:schemeClr val="bg1">
                <a:alpha val="12000"/>
              </a:schemeClr>
            </a:solidFill>
            <a:ln w="256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448" name="Graphic 24">
            <a:extLst>
              <a:ext uri="{FF2B5EF4-FFF2-40B4-BE49-F238E27FC236}">
                <a16:creationId xmlns:a16="http://schemas.microsoft.com/office/drawing/2014/main" id="{A41E01BA-A013-798A-C79F-03F9C65D1349}"/>
              </a:ext>
            </a:extLst>
          </p:cNvPr>
          <p:cNvGrpSpPr/>
          <p:nvPr/>
        </p:nvGrpSpPr>
        <p:grpSpPr>
          <a:xfrm>
            <a:off x="1791556" y="4422143"/>
            <a:ext cx="4306779" cy="732259"/>
            <a:chOff x="1791556" y="4422143"/>
            <a:chExt cx="4306779" cy="732259"/>
          </a:xfrm>
          <a:solidFill>
            <a:schemeClr val="bg1">
              <a:alpha val="12000"/>
            </a:schemeClr>
          </a:solidFill>
        </p:grpSpPr>
        <p:sp>
          <p:nvSpPr>
            <p:cNvPr id="449" name="Freeform: Shape 448">
              <a:extLst>
                <a:ext uri="{FF2B5EF4-FFF2-40B4-BE49-F238E27FC236}">
                  <a16:creationId xmlns:a16="http://schemas.microsoft.com/office/drawing/2014/main" id="{9D44615F-8F35-8728-C23D-2ACB29C86B35}"/>
                </a:ext>
              </a:extLst>
            </p:cNvPr>
            <p:cNvSpPr/>
            <p:nvPr/>
          </p:nvSpPr>
          <p:spPr>
            <a:xfrm>
              <a:off x="1791556" y="4422143"/>
              <a:ext cx="2153390" cy="610292"/>
            </a:xfrm>
            <a:custGeom>
              <a:avLst/>
              <a:gdLst>
                <a:gd name="connsiteX0" fmla="*/ 2153391 w 2153390"/>
                <a:gd name="connsiteY0" fmla="*/ 298201 h 610292"/>
                <a:gd name="connsiteX1" fmla="*/ 1981713 w 2153390"/>
                <a:gd name="connsiteY1" fmla="*/ 410943 h 610292"/>
                <a:gd name="connsiteX2" fmla="*/ 1715230 w 2153390"/>
                <a:gd name="connsiteY2" fmla="*/ 476539 h 610292"/>
                <a:gd name="connsiteX3" fmla="*/ 1519723 w 2153390"/>
                <a:gd name="connsiteY3" fmla="*/ 446560 h 610292"/>
                <a:gd name="connsiteX4" fmla="*/ 1480264 w 2153390"/>
                <a:gd name="connsiteY4" fmla="*/ 434004 h 610292"/>
                <a:gd name="connsiteX5" fmla="*/ 1018530 w 2153390"/>
                <a:gd name="connsiteY5" fmla="*/ 211081 h 610292"/>
                <a:gd name="connsiteX6" fmla="*/ 1012637 w 2153390"/>
                <a:gd name="connsiteY6" fmla="*/ 208262 h 610292"/>
                <a:gd name="connsiteX7" fmla="*/ 978814 w 2153390"/>
                <a:gd name="connsiteY7" fmla="*/ 188533 h 610292"/>
                <a:gd name="connsiteX8" fmla="*/ 940635 w 2153390"/>
                <a:gd name="connsiteY8" fmla="*/ 167009 h 610292"/>
                <a:gd name="connsiteX9" fmla="*/ 769 w 2153390"/>
                <a:gd name="connsiteY9" fmla="*/ 106282 h 610292"/>
                <a:gd name="connsiteX10" fmla="*/ 0 w 2153390"/>
                <a:gd name="connsiteY10" fmla="*/ 109356 h 610292"/>
                <a:gd name="connsiteX11" fmla="*/ 0 w 2153390"/>
                <a:gd name="connsiteY11" fmla="*/ 176233 h 610292"/>
                <a:gd name="connsiteX12" fmla="*/ 214468 w 2153390"/>
                <a:gd name="connsiteY12" fmla="*/ 129343 h 610292"/>
                <a:gd name="connsiteX13" fmla="*/ 737953 w 2153390"/>
                <a:gd name="connsiteY13" fmla="*/ 255153 h 610292"/>
                <a:gd name="connsiteX14" fmla="*/ 901431 w 2153390"/>
                <a:gd name="connsiteY14" fmla="*/ 342529 h 610292"/>
                <a:gd name="connsiteX15" fmla="*/ 940635 w 2153390"/>
                <a:gd name="connsiteY15" fmla="*/ 365334 h 610292"/>
                <a:gd name="connsiteX16" fmla="*/ 1101806 w 2153390"/>
                <a:gd name="connsiteY16" fmla="*/ 450660 h 610292"/>
                <a:gd name="connsiteX17" fmla="*/ 1277327 w 2153390"/>
                <a:gd name="connsiteY17" fmla="*/ 527274 h 610292"/>
                <a:gd name="connsiteX18" fmla="*/ 1669876 w 2153390"/>
                <a:gd name="connsiteY18" fmla="*/ 609781 h 610292"/>
                <a:gd name="connsiteX19" fmla="*/ 2009131 w 2153390"/>
                <a:gd name="connsiteY19" fmla="*/ 489607 h 610292"/>
                <a:gd name="connsiteX20" fmla="*/ 2153134 w 2153390"/>
                <a:gd name="connsiteY20" fmla="*/ 366359 h 610292"/>
                <a:gd name="connsiteX21" fmla="*/ 2153134 w 2153390"/>
                <a:gd name="connsiteY21" fmla="*/ 298713 h 610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153390" h="610292">
                  <a:moveTo>
                    <a:pt x="2153391" y="298201"/>
                  </a:moveTo>
                  <a:cubicBezTo>
                    <a:pt x="2093944" y="346373"/>
                    <a:pt x="2037059" y="383270"/>
                    <a:pt x="1981713" y="410943"/>
                  </a:cubicBezTo>
                  <a:cubicBezTo>
                    <a:pt x="1888957" y="457066"/>
                    <a:pt x="1801069" y="476283"/>
                    <a:pt x="1715230" y="476539"/>
                  </a:cubicBezTo>
                  <a:cubicBezTo>
                    <a:pt x="1649121" y="476539"/>
                    <a:pt x="1584295" y="465521"/>
                    <a:pt x="1519723" y="446560"/>
                  </a:cubicBezTo>
                  <a:cubicBezTo>
                    <a:pt x="1506655" y="442717"/>
                    <a:pt x="1493332" y="438361"/>
                    <a:pt x="1480264" y="434004"/>
                  </a:cubicBezTo>
                  <a:cubicBezTo>
                    <a:pt x="1331648" y="383014"/>
                    <a:pt x="1182520" y="294614"/>
                    <a:pt x="1018530" y="211081"/>
                  </a:cubicBezTo>
                  <a:lnTo>
                    <a:pt x="1012637" y="208262"/>
                  </a:lnTo>
                  <a:cubicBezTo>
                    <a:pt x="1001362" y="201601"/>
                    <a:pt x="990088" y="194938"/>
                    <a:pt x="978814" y="188533"/>
                  </a:cubicBezTo>
                  <a:cubicBezTo>
                    <a:pt x="966002" y="181102"/>
                    <a:pt x="953447" y="173927"/>
                    <a:pt x="940635" y="167009"/>
                  </a:cubicBezTo>
                  <a:cubicBezTo>
                    <a:pt x="608812" y="-15429"/>
                    <a:pt x="307737" y="-66933"/>
                    <a:pt x="769" y="106282"/>
                  </a:cubicBezTo>
                  <a:cubicBezTo>
                    <a:pt x="513" y="107306"/>
                    <a:pt x="256" y="108331"/>
                    <a:pt x="0" y="109356"/>
                  </a:cubicBezTo>
                  <a:lnTo>
                    <a:pt x="0" y="176233"/>
                  </a:lnTo>
                  <a:cubicBezTo>
                    <a:pt x="71489" y="147791"/>
                    <a:pt x="143491" y="133442"/>
                    <a:pt x="214468" y="129343"/>
                  </a:cubicBezTo>
                  <a:cubicBezTo>
                    <a:pt x="401775" y="118580"/>
                    <a:pt x="583702" y="180589"/>
                    <a:pt x="737953" y="255153"/>
                  </a:cubicBezTo>
                  <a:cubicBezTo>
                    <a:pt x="796888" y="283595"/>
                    <a:pt x="851721" y="313831"/>
                    <a:pt x="901431" y="342529"/>
                  </a:cubicBezTo>
                  <a:cubicBezTo>
                    <a:pt x="915012" y="350473"/>
                    <a:pt x="928080" y="357903"/>
                    <a:pt x="940635" y="365334"/>
                  </a:cubicBezTo>
                  <a:cubicBezTo>
                    <a:pt x="994444" y="396338"/>
                    <a:pt x="1041078" y="422474"/>
                    <a:pt x="1101806" y="450660"/>
                  </a:cubicBezTo>
                  <a:cubicBezTo>
                    <a:pt x="1162022" y="478589"/>
                    <a:pt x="1220442" y="504725"/>
                    <a:pt x="1277327" y="527274"/>
                  </a:cubicBezTo>
                  <a:cubicBezTo>
                    <a:pt x="1413898" y="581083"/>
                    <a:pt x="1542785" y="614906"/>
                    <a:pt x="1669876" y="609781"/>
                  </a:cubicBezTo>
                  <a:cubicBezTo>
                    <a:pt x="1782876" y="605169"/>
                    <a:pt x="1894593" y="569552"/>
                    <a:pt x="2009131" y="489607"/>
                  </a:cubicBezTo>
                  <a:cubicBezTo>
                    <a:pt x="2056533" y="456553"/>
                    <a:pt x="2104449" y="415812"/>
                    <a:pt x="2153134" y="366359"/>
                  </a:cubicBezTo>
                  <a:lnTo>
                    <a:pt x="2153134" y="298713"/>
                  </a:lnTo>
                  <a:close/>
                </a:path>
              </a:pathLst>
            </a:custGeom>
            <a:solidFill>
              <a:schemeClr val="bg1">
                <a:alpha val="12000"/>
              </a:schemeClr>
            </a:solidFill>
            <a:ln w="256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50" name="Freeform: Shape 449">
              <a:extLst>
                <a:ext uri="{FF2B5EF4-FFF2-40B4-BE49-F238E27FC236}">
                  <a16:creationId xmlns:a16="http://schemas.microsoft.com/office/drawing/2014/main" id="{B06ABBBC-5B00-C071-EACC-76AD787F3537}"/>
                </a:ext>
              </a:extLst>
            </p:cNvPr>
            <p:cNvSpPr/>
            <p:nvPr/>
          </p:nvSpPr>
          <p:spPr>
            <a:xfrm>
              <a:off x="3944946" y="4544110"/>
              <a:ext cx="2153388" cy="610292"/>
            </a:xfrm>
            <a:custGeom>
              <a:avLst/>
              <a:gdLst>
                <a:gd name="connsiteX0" fmla="*/ 2153389 w 2153388"/>
                <a:gd name="connsiteY0" fmla="*/ 298201 h 610292"/>
                <a:gd name="connsiteX1" fmla="*/ 1981712 w 2153388"/>
                <a:gd name="connsiteY1" fmla="*/ 410944 h 610292"/>
                <a:gd name="connsiteX2" fmla="*/ 1715228 w 2153388"/>
                <a:gd name="connsiteY2" fmla="*/ 476540 h 610292"/>
                <a:gd name="connsiteX3" fmla="*/ 1519723 w 2153388"/>
                <a:gd name="connsiteY3" fmla="*/ 446560 h 610292"/>
                <a:gd name="connsiteX4" fmla="*/ 1480262 w 2153388"/>
                <a:gd name="connsiteY4" fmla="*/ 434005 h 610292"/>
                <a:gd name="connsiteX5" fmla="*/ 1018530 w 2153388"/>
                <a:gd name="connsiteY5" fmla="*/ 211082 h 610292"/>
                <a:gd name="connsiteX6" fmla="*/ 1012635 w 2153388"/>
                <a:gd name="connsiteY6" fmla="*/ 208263 h 610292"/>
                <a:gd name="connsiteX7" fmla="*/ 978812 w 2153388"/>
                <a:gd name="connsiteY7" fmla="*/ 188533 h 610292"/>
                <a:gd name="connsiteX8" fmla="*/ 940634 w 2153388"/>
                <a:gd name="connsiteY8" fmla="*/ 167009 h 610292"/>
                <a:gd name="connsiteX9" fmla="*/ 768 w 2153388"/>
                <a:gd name="connsiteY9" fmla="*/ 106281 h 610292"/>
                <a:gd name="connsiteX10" fmla="*/ 0 w 2153388"/>
                <a:gd name="connsiteY10" fmla="*/ 109357 h 610292"/>
                <a:gd name="connsiteX11" fmla="*/ 0 w 2153388"/>
                <a:gd name="connsiteY11" fmla="*/ 176233 h 610292"/>
                <a:gd name="connsiteX12" fmla="*/ 214468 w 2153388"/>
                <a:gd name="connsiteY12" fmla="*/ 129343 h 610292"/>
                <a:gd name="connsiteX13" fmla="*/ 737953 w 2153388"/>
                <a:gd name="connsiteY13" fmla="*/ 255153 h 610292"/>
                <a:gd name="connsiteX14" fmla="*/ 901431 w 2153388"/>
                <a:gd name="connsiteY14" fmla="*/ 342529 h 610292"/>
                <a:gd name="connsiteX15" fmla="*/ 940634 w 2153388"/>
                <a:gd name="connsiteY15" fmla="*/ 365334 h 610292"/>
                <a:gd name="connsiteX16" fmla="*/ 1101806 w 2153388"/>
                <a:gd name="connsiteY16" fmla="*/ 450660 h 610292"/>
                <a:gd name="connsiteX17" fmla="*/ 1277325 w 2153388"/>
                <a:gd name="connsiteY17" fmla="*/ 527274 h 610292"/>
                <a:gd name="connsiteX18" fmla="*/ 1669876 w 2153388"/>
                <a:gd name="connsiteY18" fmla="*/ 609781 h 610292"/>
                <a:gd name="connsiteX19" fmla="*/ 2009129 w 2153388"/>
                <a:gd name="connsiteY19" fmla="*/ 489608 h 610292"/>
                <a:gd name="connsiteX20" fmla="*/ 2153133 w 2153388"/>
                <a:gd name="connsiteY20" fmla="*/ 366359 h 610292"/>
                <a:gd name="connsiteX21" fmla="*/ 2153133 w 2153388"/>
                <a:gd name="connsiteY21" fmla="*/ 298713 h 610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153388" h="610292">
                  <a:moveTo>
                    <a:pt x="2153389" y="298201"/>
                  </a:moveTo>
                  <a:cubicBezTo>
                    <a:pt x="2093942" y="346373"/>
                    <a:pt x="2037059" y="383270"/>
                    <a:pt x="1981712" y="410944"/>
                  </a:cubicBezTo>
                  <a:cubicBezTo>
                    <a:pt x="1888955" y="457066"/>
                    <a:pt x="1801067" y="476283"/>
                    <a:pt x="1715228" y="476540"/>
                  </a:cubicBezTo>
                  <a:cubicBezTo>
                    <a:pt x="1649121" y="476540"/>
                    <a:pt x="1584293" y="465522"/>
                    <a:pt x="1519723" y="446560"/>
                  </a:cubicBezTo>
                  <a:cubicBezTo>
                    <a:pt x="1506655" y="442716"/>
                    <a:pt x="1493330" y="438361"/>
                    <a:pt x="1480262" y="434005"/>
                  </a:cubicBezTo>
                  <a:cubicBezTo>
                    <a:pt x="1331647" y="383014"/>
                    <a:pt x="1182518" y="294613"/>
                    <a:pt x="1018530" y="211082"/>
                  </a:cubicBezTo>
                  <a:lnTo>
                    <a:pt x="1012635" y="208263"/>
                  </a:lnTo>
                  <a:cubicBezTo>
                    <a:pt x="1001361" y="201600"/>
                    <a:pt x="990087" y="194939"/>
                    <a:pt x="978812" y="188533"/>
                  </a:cubicBezTo>
                  <a:cubicBezTo>
                    <a:pt x="966000" y="181102"/>
                    <a:pt x="953445" y="173927"/>
                    <a:pt x="940634" y="167009"/>
                  </a:cubicBezTo>
                  <a:cubicBezTo>
                    <a:pt x="608810" y="-15430"/>
                    <a:pt x="307736" y="-66932"/>
                    <a:pt x="768" y="106281"/>
                  </a:cubicBezTo>
                  <a:cubicBezTo>
                    <a:pt x="511" y="107306"/>
                    <a:pt x="255" y="108332"/>
                    <a:pt x="0" y="109357"/>
                  </a:cubicBezTo>
                  <a:lnTo>
                    <a:pt x="0" y="176233"/>
                  </a:lnTo>
                  <a:cubicBezTo>
                    <a:pt x="71489" y="147792"/>
                    <a:pt x="143490" y="133442"/>
                    <a:pt x="214468" y="129343"/>
                  </a:cubicBezTo>
                  <a:cubicBezTo>
                    <a:pt x="401775" y="118581"/>
                    <a:pt x="583700" y="180590"/>
                    <a:pt x="737953" y="255153"/>
                  </a:cubicBezTo>
                  <a:cubicBezTo>
                    <a:pt x="796887" y="283595"/>
                    <a:pt x="851721" y="313831"/>
                    <a:pt x="901431" y="342529"/>
                  </a:cubicBezTo>
                  <a:cubicBezTo>
                    <a:pt x="915010" y="350472"/>
                    <a:pt x="928078" y="357903"/>
                    <a:pt x="940634" y="365334"/>
                  </a:cubicBezTo>
                  <a:cubicBezTo>
                    <a:pt x="994444" y="396338"/>
                    <a:pt x="1041077" y="422475"/>
                    <a:pt x="1101806" y="450660"/>
                  </a:cubicBezTo>
                  <a:cubicBezTo>
                    <a:pt x="1162020" y="478589"/>
                    <a:pt x="1220441" y="504725"/>
                    <a:pt x="1277325" y="527274"/>
                  </a:cubicBezTo>
                  <a:cubicBezTo>
                    <a:pt x="1413898" y="581083"/>
                    <a:pt x="1542783" y="614906"/>
                    <a:pt x="1669876" y="609781"/>
                  </a:cubicBezTo>
                  <a:cubicBezTo>
                    <a:pt x="1782874" y="605169"/>
                    <a:pt x="1894592" y="569553"/>
                    <a:pt x="2009129" y="489608"/>
                  </a:cubicBezTo>
                  <a:cubicBezTo>
                    <a:pt x="2056532" y="456553"/>
                    <a:pt x="2104447" y="415812"/>
                    <a:pt x="2153133" y="366359"/>
                  </a:cubicBezTo>
                  <a:lnTo>
                    <a:pt x="2153133" y="298713"/>
                  </a:lnTo>
                  <a:close/>
                </a:path>
              </a:pathLst>
            </a:custGeom>
            <a:solidFill>
              <a:schemeClr val="bg1">
                <a:alpha val="12000"/>
              </a:schemeClr>
            </a:solidFill>
            <a:ln w="256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457" name="Graphic 24">
            <a:extLst>
              <a:ext uri="{FF2B5EF4-FFF2-40B4-BE49-F238E27FC236}">
                <a16:creationId xmlns:a16="http://schemas.microsoft.com/office/drawing/2014/main" id="{4F97590D-23AD-E09C-5971-06667A526EA6}"/>
              </a:ext>
            </a:extLst>
          </p:cNvPr>
          <p:cNvGrpSpPr/>
          <p:nvPr userDrawn="1"/>
        </p:nvGrpSpPr>
        <p:grpSpPr>
          <a:xfrm>
            <a:off x="-2515222" y="4910525"/>
            <a:ext cx="4306778" cy="732515"/>
            <a:chOff x="-2515222" y="4910525"/>
            <a:chExt cx="4306778" cy="732515"/>
          </a:xfrm>
          <a:solidFill>
            <a:schemeClr val="bg1">
              <a:alpha val="12000"/>
            </a:schemeClr>
          </a:solidFill>
        </p:grpSpPr>
        <p:sp>
          <p:nvSpPr>
            <p:cNvPr id="458" name="Freeform: Shape 457">
              <a:extLst>
                <a:ext uri="{FF2B5EF4-FFF2-40B4-BE49-F238E27FC236}">
                  <a16:creationId xmlns:a16="http://schemas.microsoft.com/office/drawing/2014/main" id="{D03AC544-8B6B-8E1D-0268-4D8EDCC66C16}"/>
                </a:ext>
              </a:extLst>
            </p:cNvPr>
            <p:cNvSpPr/>
            <p:nvPr/>
          </p:nvSpPr>
          <p:spPr>
            <a:xfrm>
              <a:off x="-2515222" y="4910525"/>
              <a:ext cx="2153389" cy="610292"/>
            </a:xfrm>
            <a:custGeom>
              <a:avLst/>
              <a:gdLst>
                <a:gd name="connsiteX0" fmla="*/ 2153390 w 2153389"/>
                <a:gd name="connsiteY0" fmla="*/ 298201 h 610292"/>
                <a:gd name="connsiteX1" fmla="*/ 1981713 w 2153389"/>
                <a:gd name="connsiteY1" fmla="*/ 410943 h 610292"/>
                <a:gd name="connsiteX2" fmla="*/ 1715230 w 2153389"/>
                <a:gd name="connsiteY2" fmla="*/ 476539 h 610292"/>
                <a:gd name="connsiteX3" fmla="*/ 1519723 w 2153389"/>
                <a:gd name="connsiteY3" fmla="*/ 446560 h 610292"/>
                <a:gd name="connsiteX4" fmla="*/ 1480263 w 2153389"/>
                <a:gd name="connsiteY4" fmla="*/ 434005 h 610292"/>
                <a:gd name="connsiteX5" fmla="*/ 1018530 w 2153389"/>
                <a:gd name="connsiteY5" fmla="*/ 211081 h 610292"/>
                <a:gd name="connsiteX6" fmla="*/ 1012636 w 2153389"/>
                <a:gd name="connsiteY6" fmla="*/ 208262 h 610292"/>
                <a:gd name="connsiteX7" fmla="*/ 978813 w 2153389"/>
                <a:gd name="connsiteY7" fmla="*/ 188533 h 610292"/>
                <a:gd name="connsiteX8" fmla="*/ 940634 w 2153389"/>
                <a:gd name="connsiteY8" fmla="*/ 167009 h 610292"/>
                <a:gd name="connsiteX9" fmla="*/ 769 w 2153389"/>
                <a:gd name="connsiteY9" fmla="*/ 106282 h 610292"/>
                <a:gd name="connsiteX10" fmla="*/ 0 w 2153389"/>
                <a:gd name="connsiteY10" fmla="*/ 109356 h 610292"/>
                <a:gd name="connsiteX11" fmla="*/ 0 w 2153389"/>
                <a:gd name="connsiteY11" fmla="*/ 176233 h 610292"/>
                <a:gd name="connsiteX12" fmla="*/ 214468 w 2153389"/>
                <a:gd name="connsiteY12" fmla="*/ 129343 h 610292"/>
                <a:gd name="connsiteX13" fmla="*/ 737953 w 2153389"/>
                <a:gd name="connsiteY13" fmla="*/ 255153 h 610292"/>
                <a:gd name="connsiteX14" fmla="*/ 901431 w 2153389"/>
                <a:gd name="connsiteY14" fmla="*/ 342529 h 610292"/>
                <a:gd name="connsiteX15" fmla="*/ 940634 w 2153389"/>
                <a:gd name="connsiteY15" fmla="*/ 365334 h 610292"/>
                <a:gd name="connsiteX16" fmla="*/ 1101806 w 2153389"/>
                <a:gd name="connsiteY16" fmla="*/ 450660 h 610292"/>
                <a:gd name="connsiteX17" fmla="*/ 1277326 w 2153389"/>
                <a:gd name="connsiteY17" fmla="*/ 527274 h 610292"/>
                <a:gd name="connsiteX18" fmla="*/ 1669876 w 2153389"/>
                <a:gd name="connsiteY18" fmla="*/ 609781 h 610292"/>
                <a:gd name="connsiteX19" fmla="*/ 2009130 w 2153389"/>
                <a:gd name="connsiteY19" fmla="*/ 489607 h 610292"/>
                <a:gd name="connsiteX20" fmla="*/ 2153133 w 2153389"/>
                <a:gd name="connsiteY20" fmla="*/ 366359 h 610292"/>
                <a:gd name="connsiteX21" fmla="*/ 2153133 w 2153389"/>
                <a:gd name="connsiteY21" fmla="*/ 298713 h 610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153389" h="610292">
                  <a:moveTo>
                    <a:pt x="2153390" y="298201"/>
                  </a:moveTo>
                  <a:cubicBezTo>
                    <a:pt x="2093943" y="346373"/>
                    <a:pt x="2037059" y="383270"/>
                    <a:pt x="1981713" y="410943"/>
                  </a:cubicBezTo>
                  <a:cubicBezTo>
                    <a:pt x="1888956" y="457066"/>
                    <a:pt x="1801068" y="476283"/>
                    <a:pt x="1715230" y="476539"/>
                  </a:cubicBezTo>
                  <a:cubicBezTo>
                    <a:pt x="1649121" y="476539"/>
                    <a:pt x="1584294" y="465521"/>
                    <a:pt x="1519723" y="446560"/>
                  </a:cubicBezTo>
                  <a:cubicBezTo>
                    <a:pt x="1506655" y="442717"/>
                    <a:pt x="1493331" y="438361"/>
                    <a:pt x="1480263" y="434005"/>
                  </a:cubicBezTo>
                  <a:cubicBezTo>
                    <a:pt x="1331648" y="383014"/>
                    <a:pt x="1182519" y="294614"/>
                    <a:pt x="1018530" y="211081"/>
                  </a:cubicBezTo>
                  <a:lnTo>
                    <a:pt x="1012636" y="208262"/>
                  </a:lnTo>
                  <a:cubicBezTo>
                    <a:pt x="1001362" y="201601"/>
                    <a:pt x="990087" y="194938"/>
                    <a:pt x="978813" y="188533"/>
                  </a:cubicBezTo>
                  <a:cubicBezTo>
                    <a:pt x="966001" y="181102"/>
                    <a:pt x="953446" y="173927"/>
                    <a:pt x="940634" y="167009"/>
                  </a:cubicBezTo>
                  <a:cubicBezTo>
                    <a:pt x="608812" y="-15429"/>
                    <a:pt x="307737" y="-66933"/>
                    <a:pt x="769" y="106282"/>
                  </a:cubicBezTo>
                  <a:cubicBezTo>
                    <a:pt x="512" y="107307"/>
                    <a:pt x="256" y="108331"/>
                    <a:pt x="0" y="109356"/>
                  </a:cubicBezTo>
                  <a:lnTo>
                    <a:pt x="0" y="176233"/>
                  </a:lnTo>
                  <a:cubicBezTo>
                    <a:pt x="71489" y="147791"/>
                    <a:pt x="143491" y="133442"/>
                    <a:pt x="214468" y="129343"/>
                  </a:cubicBezTo>
                  <a:cubicBezTo>
                    <a:pt x="401775" y="118580"/>
                    <a:pt x="583701" y="180589"/>
                    <a:pt x="737953" y="255153"/>
                  </a:cubicBezTo>
                  <a:cubicBezTo>
                    <a:pt x="796888" y="283595"/>
                    <a:pt x="851721" y="313831"/>
                    <a:pt x="901431" y="342529"/>
                  </a:cubicBezTo>
                  <a:cubicBezTo>
                    <a:pt x="915011" y="350473"/>
                    <a:pt x="928079" y="357904"/>
                    <a:pt x="940634" y="365334"/>
                  </a:cubicBezTo>
                  <a:cubicBezTo>
                    <a:pt x="994444" y="396339"/>
                    <a:pt x="1041078" y="422474"/>
                    <a:pt x="1101806" y="450660"/>
                  </a:cubicBezTo>
                  <a:cubicBezTo>
                    <a:pt x="1162021" y="478589"/>
                    <a:pt x="1220442" y="504725"/>
                    <a:pt x="1277326" y="527274"/>
                  </a:cubicBezTo>
                  <a:cubicBezTo>
                    <a:pt x="1413898" y="581083"/>
                    <a:pt x="1542784" y="614906"/>
                    <a:pt x="1669876" y="609781"/>
                  </a:cubicBezTo>
                  <a:cubicBezTo>
                    <a:pt x="1782875" y="605169"/>
                    <a:pt x="1894593" y="569552"/>
                    <a:pt x="2009130" y="489607"/>
                  </a:cubicBezTo>
                  <a:cubicBezTo>
                    <a:pt x="2056533" y="456553"/>
                    <a:pt x="2104449" y="415812"/>
                    <a:pt x="2153133" y="366359"/>
                  </a:cubicBezTo>
                  <a:lnTo>
                    <a:pt x="2153133" y="298713"/>
                  </a:lnTo>
                  <a:close/>
                </a:path>
              </a:pathLst>
            </a:custGeom>
            <a:solidFill>
              <a:schemeClr val="bg1">
                <a:alpha val="12000"/>
              </a:schemeClr>
            </a:solidFill>
            <a:ln w="256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59" name="Freeform: Shape 458">
              <a:extLst>
                <a:ext uri="{FF2B5EF4-FFF2-40B4-BE49-F238E27FC236}">
                  <a16:creationId xmlns:a16="http://schemas.microsoft.com/office/drawing/2014/main" id="{00CC77B0-6B60-CF21-E933-41251472C0EE}"/>
                </a:ext>
              </a:extLst>
            </p:cNvPr>
            <p:cNvSpPr/>
            <p:nvPr/>
          </p:nvSpPr>
          <p:spPr>
            <a:xfrm>
              <a:off x="-361832" y="5032748"/>
              <a:ext cx="2153388" cy="610292"/>
            </a:xfrm>
            <a:custGeom>
              <a:avLst/>
              <a:gdLst>
                <a:gd name="connsiteX0" fmla="*/ 2153389 w 2153388"/>
                <a:gd name="connsiteY0" fmla="*/ 298201 h 610292"/>
                <a:gd name="connsiteX1" fmla="*/ 1981713 w 2153388"/>
                <a:gd name="connsiteY1" fmla="*/ 410944 h 610292"/>
                <a:gd name="connsiteX2" fmla="*/ 1715230 w 2153388"/>
                <a:gd name="connsiteY2" fmla="*/ 476540 h 610292"/>
                <a:gd name="connsiteX3" fmla="*/ 1519723 w 2153388"/>
                <a:gd name="connsiteY3" fmla="*/ 446560 h 610292"/>
                <a:gd name="connsiteX4" fmla="*/ 1480263 w 2153388"/>
                <a:gd name="connsiteY4" fmla="*/ 434005 h 610292"/>
                <a:gd name="connsiteX5" fmla="*/ 1018530 w 2153388"/>
                <a:gd name="connsiteY5" fmla="*/ 211081 h 610292"/>
                <a:gd name="connsiteX6" fmla="*/ 1012636 w 2153388"/>
                <a:gd name="connsiteY6" fmla="*/ 208263 h 610292"/>
                <a:gd name="connsiteX7" fmla="*/ 978813 w 2153388"/>
                <a:gd name="connsiteY7" fmla="*/ 188533 h 610292"/>
                <a:gd name="connsiteX8" fmla="*/ 940634 w 2153388"/>
                <a:gd name="connsiteY8" fmla="*/ 167009 h 610292"/>
                <a:gd name="connsiteX9" fmla="*/ 769 w 2153388"/>
                <a:gd name="connsiteY9" fmla="*/ 106282 h 610292"/>
                <a:gd name="connsiteX10" fmla="*/ 0 w 2153388"/>
                <a:gd name="connsiteY10" fmla="*/ 109356 h 610292"/>
                <a:gd name="connsiteX11" fmla="*/ 0 w 2153388"/>
                <a:gd name="connsiteY11" fmla="*/ 176234 h 610292"/>
                <a:gd name="connsiteX12" fmla="*/ 214468 w 2153388"/>
                <a:gd name="connsiteY12" fmla="*/ 129343 h 610292"/>
                <a:gd name="connsiteX13" fmla="*/ 737953 w 2153388"/>
                <a:gd name="connsiteY13" fmla="*/ 255153 h 610292"/>
                <a:gd name="connsiteX14" fmla="*/ 901431 w 2153388"/>
                <a:gd name="connsiteY14" fmla="*/ 342529 h 610292"/>
                <a:gd name="connsiteX15" fmla="*/ 940634 w 2153388"/>
                <a:gd name="connsiteY15" fmla="*/ 365335 h 610292"/>
                <a:gd name="connsiteX16" fmla="*/ 1101806 w 2153388"/>
                <a:gd name="connsiteY16" fmla="*/ 450660 h 610292"/>
                <a:gd name="connsiteX17" fmla="*/ 1277325 w 2153388"/>
                <a:gd name="connsiteY17" fmla="*/ 527274 h 610292"/>
                <a:gd name="connsiteX18" fmla="*/ 1669876 w 2153388"/>
                <a:gd name="connsiteY18" fmla="*/ 609781 h 610292"/>
                <a:gd name="connsiteX19" fmla="*/ 2009129 w 2153388"/>
                <a:gd name="connsiteY19" fmla="*/ 489607 h 610292"/>
                <a:gd name="connsiteX20" fmla="*/ 2153133 w 2153388"/>
                <a:gd name="connsiteY20" fmla="*/ 366359 h 610292"/>
                <a:gd name="connsiteX21" fmla="*/ 2153133 w 2153388"/>
                <a:gd name="connsiteY21" fmla="*/ 298714 h 610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153388" h="610292">
                  <a:moveTo>
                    <a:pt x="2153389" y="298201"/>
                  </a:moveTo>
                  <a:cubicBezTo>
                    <a:pt x="2093943" y="346373"/>
                    <a:pt x="2037059" y="383270"/>
                    <a:pt x="1981713" y="410944"/>
                  </a:cubicBezTo>
                  <a:cubicBezTo>
                    <a:pt x="1888956" y="457066"/>
                    <a:pt x="1801067" y="476283"/>
                    <a:pt x="1715230" y="476540"/>
                  </a:cubicBezTo>
                  <a:cubicBezTo>
                    <a:pt x="1649121" y="476540"/>
                    <a:pt x="1584294" y="465522"/>
                    <a:pt x="1519723" y="446560"/>
                  </a:cubicBezTo>
                  <a:cubicBezTo>
                    <a:pt x="1506655" y="442717"/>
                    <a:pt x="1493331" y="438361"/>
                    <a:pt x="1480263" y="434005"/>
                  </a:cubicBezTo>
                  <a:cubicBezTo>
                    <a:pt x="1331648" y="383015"/>
                    <a:pt x="1182519" y="294614"/>
                    <a:pt x="1018530" y="211081"/>
                  </a:cubicBezTo>
                  <a:lnTo>
                    <a:pt x="1012636" y="208263"/>
                  </a:lnTo>
                  <a:cubicBezTo>
                    <a:pt x="1001362" y="201601"/>
                    <a:pt x="990087" y="194938"/>
                    <a:pt x="978813" y="188533"/>
                  </a:cubicBezTo>
                  <a:cubicBezTo>
                    <a:pt x="966001" y="181102"/>
                    <a:pt x="953446" y="173928"/>
                    <a:pt x="940634" y="167009"/>
                  </a:cubicBezTo>
                  <a:cubicBezTo>
                    <a:pt x="608811" y="-15429"/>
                    <a:pt x="307736" y="-66933"/>
                    <a:pt x="769" y="106282"/>
                  </a:cubicBezTo>
                  <a:cubicBezTo>
                    <a:pt x="512" y="107307"/>
                    <a:pt x="256" y="108332"/>
                    <a:pt x="0" y="109356"/>
                  </a:cubicBezTo>
                  <a:lnTo>
                    <a:pt x="0" y="176234"/>
                  </a:lnTo>
                  <a:cubicBezTo>
                    <a:pt x="71489" y="147791"/>
                    <a:pt x="143490" y="133442"/>
                    <a:pt x="214468" y="129343"/>
                  </a:cubicBezTo>
                  <a:cubicBezTo>
                    <a:pt x="401775" y="118581"/>
                    <a:pt x="583701" y="180589"/>
                    <a:pt x="737953" y="255153"/>
                  </a:cubicBezTo>
                  <a:cubicBezTo>
                    <a:pt x="796887" y="283596"/>
                    <a:pt x="851721" y="313831"/>
                    <a:pt x="901431" y="342529"/>
                  </a:cubicBezTo>
                  <a:cubicBezTo>
                    <a:pt x="915011" y="350473"/>
                    <a:pt x="928079" y="357904"/>
                    <a:pt x="940634" y="365335"/>
                  </a:cubicBezTo>
                  <a:cubicBezTo>
                    <a:pt x="994444" y="396339"/>
                    <a:pt x="1041078" y="422474"/>
                    <a:pt x="1101806" y="450660"/>
                  </a:cubicBezTo>
                  <a:cubicBezTo>
                    <a:pt x="1162020" y="478589"/>
                    <a:pt x="1220441" y="504726"/>
                    <a:pt x="1277325" y="527274"/>
                  </a:cubicBezTo>
                  <a:cubicBezTo>
                    <a:pt x="1413898" y="581083"/>
                    <a:pt x="1542784" y="614906"/>
                    <a:pt x="1669876" y="609781"/>
                  </a:cubicBezTo>
                  <a:cubicBezTo>
                    <a:pt x="1782875" y="605169"/>
                    <a:pt x="1894593" y="569553"/>
                    <a:pt x="2009129" y="489607"/>
                  </a:cubicBezTo>
                  <a:cubicBezTo>
                    <a:pt x="2056533" y="456554"/>
                    <a:pt x="2104448" y="415813"/>
                    <a:pt x="2153133" y="366359"/>
                  </a:cubicBezTo>
                  <a:lnTo>
                    <a:pt x="2153133" y="298714"/>
                  </a:lnTo>
                  <a:close/>
                </a:path>
              </a:pathLst>
            </a:custGeom>
            <a:solidFill>
              <a:schemeClr val="bg1">
                <a:alpha val="12000"/>
              </a:schemeClr>
            </a:solidFill>
            <a:ln w="256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460" name="Graphic 24">
            <a:extLst>
              <a:ext uri="{FF2B5EF4-FFF2-40B4-BE49-F238E27FC236}">
                <a16:creationId xmlns:a16="http://schemas.microsoft.com/office/drawing/2014/main" id="{C6D76932-1209-A43D-14A5-E036EB9860FE}"/>
              </a:ext>
            </a:extLst>
          </p:cNvPr>
          <p:cNvGrpSpPr/>
          <p:nvPr/>
        </p:nvGrpSpPr>
        <p:grpSpPr>
          <a:xfrm>
            <a:off x="1791556" y="5154972"/>
            <a:ext cx="4306779" cy="732515"/>
            <a:chOff x="1791556" y="5154972"/>
            <a:chExt cx="4306779" cy="732515"/>
          </a:xfrm>
          <a:solidFill>
            <a:schemeClr val="bg1">
              <a:alpha val="12000"/>
            </a:schemeClr>
          </a:solidFill>
        </p:grpSpPr>
        <p:sp>
          <p:nvSpPr>
            <p:cNvPr id="461" name="Freeform: Shape 460">
              <a:extLst>
                <a:ext uri="{FF2B5EF4-FFF2-40B4-BE49-F238E27FC236}">
                  <a16:creationId xmlns:a16="http://schemas.microsoft.com/office/drawing/2014/main" id="{34FEDB92-90E4-C543-CFA6-EA461001533A}"/>
                </a:ext>
              </a:extLst>
            </p:cNvPr>
            <p:cNvSpPr/>
            <p:nvPr/>
          </p:nvSpPr>
          <p:spPr>
            <a:xfrm>
              <a:off x="1791556" y="5154972"/>
              <a:ext cx="2153390" cy="610292"/>
            </a:xfrm>
            <a:custGeom>
              <a:avLst/>
              <a:gdLst>
                <a:gd name="connsiteX0" fmla="*/ 2153391 w 2153390"/>
                <a:gd name="connsiteY0" fmla="*/ 298201 h 610292"/>
                <a:gd name="connsiteX1" fmla="*/ 1981713 w 2153390"/>
                <a:gd name="connsiteY1" fmla="*/ 410943 h 610292"/>
                <a:gd name="connsiteX2" fmla="*/ 1715230 w 2153390"/>
                <a:gd name="connsiteY2" fmla="*/ 476539 h 610292"/>
                <a:gd name="connsiteX3" fmla="*/ 1519723 w 2153390"/>
                <a:gd name="connsiteY3" fmla="*/ 446560 h 610292"/>
                <a:gd name="connsiteX4" fmla="*/ 1480264 w 2153390"/>
                <a:gd name="connsiteY4" fmla="*/ 434004 h 610292"/>
                <a:gd name="connsiteX5" fmla="*/ 1018530 w 2153390"/>
                <a:gd name="connsiteY5" fmla="*/ 211081 h 610292"/>
                <a:gd name="connsiteX6" fmla="*/ 1012637 w 2153390"/>
                <a:gd name="connsiteY6" fmla="*/ 208262 h 610292"/>
                <a:gd name="connsiteX7" fmla="*/ 978814 w 2153390"/>
                <a:gd name="connsiteY7" fmla="*/ 188533 h 610292"/>
                <a:gd name="connsiteX8" fmla="*/ 940635 w 2153390"/>
                <a:gd name="connsiteY8" fmla="*/ 167009 h 610292"/>
                <a:gd name="connsiteX9" fmla="*/ 769 w 2153390"/>
                <a:gd name="connsiteY9" fmla="*/ 106282 h 610292"/>
                <a:gd name="connsiteX10" fmla="*/ 0 w 2153390"/>
                <a:gd name="connsiteY10" fmla="*/ 109356 h 610292"/>
                <a:gd name="connsiteX11" fmla="*/ 0 w 2153390"/>
                <a:gd name="connsiteY11" fmla="*/ 176233 h 610292"/>
                <a:gd name="connsiteX12" fmla="*/ 214468 w 2153390"/>
                <a:gd name="connsiteY12" fmla="*/ 129343 h 610292"/>
                <a:gd name="connsiteX13" fmla="*/ 737953 w 2153390"/>
                <a:gd name="connsiteY13" fmla="*/ 255153 h 610292"/>
                <a:gd name="connsiteX14" fmla="*/ 901431 w 2153390"/>
                <a:gd name="connsiteY14" fmla="*/ 342529 h 610292"/>
                <a:gd name="connsiteX15" fmla="*/ 940635 w 2153390"/>
                <a:gd name="connsiteY15" fmla="*/ 365334 h 610292"/>
                <a:gd name="connsiteX16" fmla="*/ 1101806 w 2153390"/>
                <a:gd name="connsiteY16" fmla="*/ 450659 h 610292"/>
                <a:gd name="connsiteX17" fmla="*/ 1277327 w 2153390"/>
                <a:gd name="connsiteY17" fmla="*/ 527274 h 610292"/>
                <a:gd name="connsiteX18" fmla="*/ 1669876 w 2153390"/>
                <a:gd name="connsiteY18" fmla="*/ 609781 h 610292"/>
                <a:gd name="connsiteX19" fmla="*/ 2009131 w 2153390"/>
                <a:gd name="connsiteY19" fmla="*/ 489607 h 610292"/>
                <a:gd name="connsiteX20" fmla="*/ 2153134 w 2153390"/>
                <a:gd name="connsiteY20" fmla="*/ 366359 h 610292"/>
                <a:gd name="connsiteX21" fmla="*/ 2153134 w 2153390"/>
                <a:gd name="connsiteY21" fmla="*/ 298713 h 610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153390" h="610292">
                  <a:moveTo>
                    <a:pt x="2153391" y="298201"/>
                  </a:moveTo>
                  <a:cubicBezTo>
                    <a:pt x="2093944" y="346373"/>
                    <a:pt x="2037059" y="383270"/>
                    <a:pt x="1981713" y="410943"/>
                  </a:cubicBezTo>
                  <a:cubicBezTo>
                    <a:pt x="1888957" y="457065"/>
                    <a:pt x="1801069" y="476283"/>
                    <a:pt x="1715230" y="476539"/>
                  </a:cubicBezTo>
                  <a:cubicBezTo>
                    <a:pt x="1649121" y="476539"/>
                    <a:pt x="1584295" y="465521"/>
                    <a:pt x="1519723" y="446560"/>
                  </a:cubicBezTo>
                  <a:cubicBezTo>
                    <a:pt x="1506655" y="442716"/>
                    <a:pt x="1493332" y="438361"/>
                    <a:pt x="1480264" y="434004"/>
                  </a:cubicBezTo>
                  <a:cubicBezTo>
                    <a:pt x="1331648" y="383014"/>
                    <a:pt x="1182520" y="294613"/>
                    <a:pt x="1018530" y="211081"/>
                  </a:cubicBezTo>
                  <a:lnTo>
                    <a:pt x="1012637" y="208262"/>
                  </a:lnTo>
                  <a:cubicBezTo>
                    <a:pt x="1001362" y="201600"/>
                    <a:pt x="990088" y="194938"/>
                    <a:pt x="978814" y="188533"/>
                  </a:cubicBezTo>
                  <a:cubicBezTo>
                    <a:pt x="966002" y="181102"/>
                    <a:pt x="953447" y="173927"/>
                    <a:pt x="940635" y="167009"/>
                  </a:cubicBezTo>
                  <a:cubicBezTo>
                    <a:pt x="608812" y="-15429"/>
                    <a:pt x="307737" y="-66933"/>
                    <a:pt x="769" y="106282"/>
                  </a:cubicBezTo>
                  <a:cubicBezTo>
                    <a:pt x="513" y="107306"/>
                    <a:pt x="256" y="108331"/>
                    <a:pt x="0" y="109356"/>
                  </a:cubicBezTo>
                  <a:lnTo>
                    <a:pt x="0" y="176233"/>
                  </a:lnTo>
                  <a:cubicBezTo>
                    <a:pt x="71489" y="147791"/>
                    <a:pt x="143491" y="133442"/>
                    <a:pt x="214468" y="129343"/>
                  </a:cubicBezTo>
                  <a:cubicBezTo>
                    <a:pt x="401775" y="118580"/>
                    <a:pt x="583702" y="180589"/>
                    <a:pt x="737953" y="255153"/>
                  </a:cubicBezTo>
                  <a:cubicBezTo>
                    <a:pt x="796888" y="283595"/>
                    <a:pt x="851721" y="313830"/>
                    <a:pt x="901431" y="342529"/>
                  </a:cubicBezTo>
                  <a:cubicBezTo>
                    <a:pt x="915012" y="350473"/>
                    <a:pt x="928080" y="357903"/>
                    <a:pt x="940635" y="365334"/>
                  </a:cubicBezTo>
                  <a:cubicBezTo>
                    <a:pt x="994444" y="396338"/>
                    <a:pt x="1041078" y="422474"/>
                    <a:pt x="1101806" y="450659"/>
                  </a:cubicBezTo>
                  <a:cubicBezTo>
                    <a:pt x="1162022" y="478589"/>
                    <a:pt x="1220442" y="504725"/>
                    <a:pt x="1277327" y="527274"/>
                  </a:cubicBezTo>
                  <a:cubicBezTo>
                    <a:pt x="1413898" y="581083"/>
                    <a:pt x="1542785" y="614905"/>
                    <a:pt x="1669876" y="609781"/>
                  </a:cubicBezTo>
                  <a:cubicBezTo>
                    <a:pt x="1782876" y="605168"/>
                    <a:pt x="1894593" y="569552"/>
                    <a:pt x="2009131" y="489607"/>
                  </a:cubicBezTo>
                  <a:cubicBezTo>
                    <a:pt x="2056533" y="456553"/>
                    <a:pt x="2104449" y="415812"/>
                    <a:pt x="2153134" y="366359"/>
                  </a:cubicBezTo>
                  <a:lnTo>
                    <a:pt x="2153134" y="298713"/>
                  </a:lnTo>
                  <a:close/>
                </a:path>
              </a:pathLst>
            </a:custGeom>
            <a:solidFill>
              <a:schemeClr val="bg1">
                <a:alpha val="12000"/>
              </a:schemeClr>
            </a:solidFill>
            <a:ln w="256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62" name="Freeform: Shape 461">
              <a:extLst>
                <a:ext uri="{FF2B5EF4-FFF2-40B4-BE49-F238E27FC236}">
                  <a16:creationId xmlns:a16="http://schemas.microsoft.com/office/drawing/2014/main" id="{607350CB-3FD7-2D29-49EA-9B73AA81E972}"/>
                </a:ext>
              </a:extLst>
            </p:cNvPr>
            <p:cNvSpPr/>
            <p:nvPr/>
          </p:nvSpPr>
          <p:spPr>
            <a:xfrm>
              <a:off x="3944946" y="5277195"/>
              <a:ext cx="2153388" cy="610292"/>
            </a:xfrm>
            <a:custGeom>
              <a:avLst/>
              <a:gdLst>
                <a:gd name="connsiteX0" fmla="*/ 2153389 w 2153388"/>
                <a:gd name="connsiteY0" fmla="*/ 298201 h 610292"/>
                <a:gd name="connsiteX1" fmla="*/ 1981712 w 2153388"/>
                <a:gd name="connsiteY1" fmla="*/ 410943 h 610292"/>
                <a:gd name="connsiteX2" fmla="*/ 1715228 w 2153388"/>
                <a:gd name="connsiteY2" fmla="*/ 476539 h 610292"/>
                <a:gd name="connsiteX3" fmla="*/ 1519723 w 2153388"/>
                <a:gd name="connsiteY3" fmla="*/ 446560 h 610292"/>
                <a:gd name="connsiteX4" fmla="*/ 1480262 w 2153388"/>
                <a:gd name="connsiteY4" fmla="*/ 434005 h 610292"/>
                <a:gd name="connsiteX5" fmla="*/ 1018530 w 2153388"/>
                <a:gd name="connsiteY5" fmla="*/ 211081 h 610292"/>
                <a:gd name="connsiteX6" fmla="*/ 1012635 w 2153388"/>
                <a:gd name="connsiteY6" fmla="*/ 208263 h 610292"/>
                <a:gd name="connsiteX7" fmla="*/ 978812 w 2153388"/>
                <a:gd name="connsiteY7" fmla="*/ 188533 h 610292"/>
                <a:gd name="connsiteX8" fmla="*/ 940634 w 2153388"/>
                <a:gd name="connsiteY8" fmla="*/ 167009 h 610292"/>
                <a:gd name="connsiteX9" fmla="*/ 768 w 2153388"/>
                <a:gd name="connsiteY9" fmla="*/ 106282 h 610292"/>
                <a:gd name="connsiteX10" fmla="*/ 0 w 2153388"/>
                <a:gd name="connsiteY10" fmla="*/ 109356 h 610292"/>
                <a:gd name="connsiteX11" fmla="*/ 0 w 2153388"/>
                <a:gd name="connsiteY11" fmla="*/ 176234 h 610292"/>
                <a:gd name="connsiteX12" fmla="*/ 214468 w 2153388"/>
                <a:gd name="connsiteY12" fmla="*/ 129343 h 610292"/>
                <a:gd name="connsiteX13" fmla="*/ 737953 w 2153388"/>
                <a:gd name="connsiteY13" fmla="*/ 255153 h 610292"/>
                <a:gd name="connsiteX14" fmla="*/ 901431 w 2153388"/>
                <a:gd name="connsiteY14" fmla="*/ 342529 h 610292"/>
                <a:gd name="connsiteX15" fmla="*/ 940634 w 2153388"/>
                <a:gd name="connsiteY15" fmla="*/ 365334 h 610292"/>
                <a:gd name="connsiteX16" fmla="*/ 1101806 w 2153388"/>
                <a:gd name="connsiteY16" fmla="*/ 450660 h 610292"/>
                <a:gd name="connsiteX17" fmla="*/ 1277325 w 2153388"/>
                <a:gd name="connsiteY17" fmla="*/ 527274 h 610292"/>
                <a:gd name="connsiteX18" fmla="*/ 1669876 w 2153388"/>
                <a:gd name="connsiteY18" fmla="*/ 609781 h 610292"/>
                <a:gd name="connsiteX19" fmla="*/ 2009129 w 2153388"/>
                <a:gd name="connsiteY19" fmla="*/ 489607 h 610292"/>
                <a:gd name="connsiteX20" fmla="*/ 2153133 w 2153388"/>
                <a:gd name="connsiteY20" fmla="*/ 366359 h 610292"/>
                <a:gd name="connsiteX21" fmla="*/ 2153133 w 2153388"/>
                <a:gd name="connsiteY21" fmla="*/ 298714 h 610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153388" h="610292">
                  <a:moveTo>
                    <a:pt x="2153389" y="298201"/>
                  </a:moveTo>
                  <a:cubicBezTo>
                    <a:pt x="2093942" y="346373"/>
                    <a:pt x="2037059" y="383270"/>
                    <a:pt x="1981712" y="410943"/>
                  </a:cubicBezTo>
                  <a:cubicBezTo>
                    <a:pt x="1888955" y="457066"/>
                    <a:pt x="1801067" y="476283"/>
                    <a:pt x="1715228" y="476539"/>
                  </a:cubicBezTo>
                  <a:cubicBezTo>
                    <a:pt x="1649121" y="476539"/>
                    <a:pt x="1584293" y="465521"/>
                    <a:pt x="1519723" y="446560"/>
                  </a:cubicBezTo>
                  <a:cubicBezTo>
                    <a:pt x="1506655" y="442717"/>
                    <a:pt x="1493330" y="438361"/>
                    <a:pt x="1480262" y="434005"/>
                  </a:cubicBezTo>
                  <a:cubicBezTo>
                    <a:pt x="1331647" y="383014"/>
                    <a:pt x="1182518" y="294614"/>
                    <a:pt x="1018530" y="211081"/>
                  </a:cubicBezTo>
                  <a:lnTo>
                    <a:pt x="1012635" y="208263"/>
                  </a:lnTo>
                  <a:cubicBezTo>
                    <a:pt x="1001361" y="201601"/>
                    <a:pt x="990087" y="194938"/>
                    <a:pt x="978812" y="188533"/>
                  </a:cubicBezTo>
                  <a:cubicBezTo>
                    <a:pt x="966000" y="181102"/>
                    <a:pt x="953445" y="173927"/>
                    <a:pt x="940634" y="167009"/>
                  </a:cubicBezTo>
                  <a:cubicBezTo>
                    <a:pt x="608810" y="-15429"/>
                    <a:pt x="307736" y="-66933"/>
                    <a:pt x="768" y="106282"/>
                  </a:cubicBezTo>
                  <a:cubicBezTo>
                    <a:pt x="511" y="107307"/>
                    <a:pt x="255" y="108331"/>
                    <a:pt x="0" y="109356"/>
                  </a:cubicBezTo>
                  <a:lnTo>
                    <a:pt x="0" y="176234"/>
                  </a:lnTo>
                  <a:cubicBezTo>
                    <a:pt x="71489" y="147791"/>
                    <a:pt x="143490" y="133442"/>
                    <a:pt x="214468" y="129343"/>
                  </a:cubicBezTo>
                  <a:cubicBezTo>
                    <a:pt x="401775" y="118581"/>
                    <a:pt x="583700" y="180589"/>
                    <a:pt x="737953" y="255153"/>
                  </a:cubicBezTo>
                  <a:cubicBezTo>
                    <a:pt x="796887" y="283595"/>
                    <a:pt x="851721" y="313831"/>
                    <a:pt x="901431" y="342529"/>
                  </a:cubicBezTo>
                  <a:cubicBezTo>
                    <a:pt x="915010" y="350473"/>
                    <a:pt x="928078" y="357904"/>
                    <a:pt x="940634" y="365334"/>
                  </a:cubicBezTo>
                  <a:cubicBezTo>
                    <a:pt x="994444" y="396339"/>
                    <a:pt x="1041077" y="422474"/>
                    <a:pt x="1101806" y="450660"/>
                  </a:cubicBezTo>
                  <a:cubicBezTo>
                    <a:pt x="1162020" y="478589"/>
                    <a:pt x="1220441" y="504725"/>
                    <a:pt x="1277325" y="527274"/>
                  </a:cubicBezTo>
                  <a:cubicBezTo>
                    <a:pt x="1413898" y="581083"/>
                    <a:pt x="1542783" y="614906"/>
                    <a:pt x="1669876" y="609781"/>
                  </a:cubicBezTo>
                  <a:cubicBezTo>
                    <a:pt x="1782874" y="605169"/>
                    <a:pt x="1894592" y="569552"/>
                    <a:pt x="2009129" y="489607"/>
                  </a:cubicBezTo>
                  <a:cubicBezTo>
                    <a:pt x="2056532" y="456553"/>
                    <a:pt x="2104447" y="415812"/>
                    <a:pt x="2153133" y="366359"/>
                  </a:cubicBezTo>
                  <a:lnTo>
                    <a:pt x="2153133" y="298714"/>
                  </a:lnTo>
                  <a:close/>
                </a:path>
              </a:pathLst>
            </a:custGeom>
            <a:solidFill>
              <a:schemeClr val="bg1">
                <a:alpha val="12000"/>
              </a:schemeClr>
            </a:solidFill>
            <a:ln w="256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469" name="Graphic 24">
            <a:extLst>
              <a:ext uri="{FF2B5EF4-FFF2-40B4-BE49-F238E27FC236}">
                <a16:creationId xmlns:a16="http://schemas.microsoft.com/office/drawing/2014/main" id="{5009705A-CF79-CB0C-DE39-9086129C8994}"/>
              </a:ext>
            </a:extLst>
          </p:cNvPr>
          <p:cNvGrpSpPr/>
          <p:nvPr userDrawn="1"/>
        </p:nvGrpSpPr>
        <p:grpSpPr>
          <a:xfrm>
            <a:off x="-2515222" y="5643354"/>
            <a:ext cx="4306778" cy="732515"/>
            <a:chOff x="-2515222" y="5643354"/>
            <a:chExt cx="4306778" cy="732515"/>
          </a:xfrm>
          <a:solidFill>
            <a:schemeClr val="bg1">
              <a:alpha val="12000"/>
            </a:schemeClr>
          </a:solidFill>
        </p:grpSpPr>
        <p:sp>
          <p:nvSpPr>
            <p:cNvPr id="470" name="Freeform: Shape 469">
              <a:extLst>
                <a:ext uri="{FF2B5EF4-FFF2-40B4-BE49-F238E27FC236}">
                  <a16:creationId xmlns:a16="http://schemas.microsoft.com/office/drawing/2014/main" id="{FFB962EB-CC48-FC92-EC7B-A916D5785CAE}"/>
                </a:ext>
              </a:extLst>
            </p:cNvPr>
            <p:cNvSpPr/>
            <p:nvPr/>
          </p:nvSpPr>
          <p:spPr>
            <a:xfrm>
              <a:off x="-2515222" y="5643354"/>
              <a:ext cx="2153389" cy="610292"/>
            </a:xfrm>
            <a:custGeom>
              <a:avLst/>
              <a:gdLst>
                <a:gd name="connsiteX0" fmla="*/ 2153390 w 2153389"/>
                <a:gd name="connsiteY0" fmla="*/ 298201 h 610292"/>
                <a:gd name="connsiteX1" fmla="*/ 1981713 w 2153389"/>
                <a:gd name="connsiteY1" fmla="*/ 410943 h 610292"/>
                <a:gd name="connsiteX2" fmla="*/ 1715230 w 2153389"/>
                <a:gd name="connsiteY2" fmla="*/ 476539 h 610292"/>
                <a:gd name="connsiteX3" fmla="*/ 1519723 w 2153389"/>
                <a:gd name="connsiteY3" fmla="*/ 446560 h 610292"/>
                <a:gd name="connsiteX4" fmla="*/ 1480263 w 2153389"/>
                <a:gd name="connsiteY4" fmla="*/ 434004 h 610292"/>
                <a:gd name="connsiteX5" fmla="*/ 1018530 w 2153389"/>
                <a:gd name="connsiteY5" fmla="*/ 211081 h 610292"/>
                <a:gd name="connsiteX6" fmla="*/ 1012636 w 2153389"/>
                <a:gd name="connsiteY6" fmla="*/ 208262 h 610292"/>
                <a:gd name="connsiteX7" fmla="*/ 978813 w 2153389"/>
                <a:gd name="connsiteY7" fmla="*/ 188533 h 610292"/>
                <a:gd name="connsiteX8" fmla="*/ 940634 w 2153389"/>
                <a:gd name="connsiteY8" fmla="*/ 167009 h 610292"/>
                <a:gd name="connsiteX9" fmla="*/ 769 w 2153389"/>
                <a:gd name="connsiteY9" fmla="*/ 106282 h 610292"/>
                <a:gd name="connsiteX10" fmla="*/ 0 w 2153389"/>
                <a:gd name="connsiteY10" fmla="*/ 109356 h 610292"/>
                <a:gd name="connsiteX11" fmla="*/ 0 w 2153389"/>
                <a:gd name="connsiteY11" fmla="*/ 176233 h 610292"/>
                <a:gd name="connsiteX12" fmla="*/ 214468 w 2153389"/>
                <a:gd name="connsiteY12" fmla="*/ 129343 h 610292"/>
                <a:gd name="connsiteX13" fmla="*/ 737953 w 2153389"/>
                <a:gd name="connsiteY13" fmla="*/ 255153 h 610292"/>
                <a:gd name="connsiteX14" fmla="*/ 901431 w 2153389"/>
                <a:gd name="connsiteY14" fmla="*/ 342529 h 610292"/>
                <a:gd name="connsiteX15" fmla="*/ 940634 w 2153389"/>
                <a:gd name="connsiteY15" fmla="*/ 365334 h 610292"/>
                <a:gd name="connsiteX16" fmla="*/ 1101806 w 2153389"/>
                <a:gd name="connsiteY16" fmla="*/ 450660 h 610292"/>
                <a:gd name="connsiteX17" fmla="*/ 1277326 w 2153389"/>
                <a:gd name="connsiteY17" fmla="*/ 527274 h 610292"/>
                <a:gd name="connsiteX18" fmla="*/ 1669876 w 2153389"/>
                <a:gd name="connsiteY18" fmla="*/ 609781 h 610292"/>
                <a:gd name="connsiteX19" fmla="*/ 2009130 w 2153389"/>
                <a:gd name="connsiteY19" fmla="*/ 489607 h 610292"/>
                <a:gd name="connsiteX20" fmla="*/ 2153133 w 2153389"/>
                <a:gd name="connsiteY20" fmla="*/ 366359 h 610292"/>
                <a:gd name="connsiteX21" fmla="*/ 2153133 w 2153389"/>
                <a:gd name="connsiteY21" fmla="*/ 298713 h 610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153389" h="610292">
                  <a:moveTo>
                    <a:pt x="2153390" y="298201"/>
                  </a:moveTo>
                  <a:cubicBezTo>
                    <a:pt x="2093943" y="346373"/>
                    <a:pt x="2037059" y="383270"/>
                    <a:pt x="1981713" y="410943"/>
                  </a:cubicBezTo>
                  <a:cubicBezTo>
                    <a:pt x="1888956" y="457066"/>
                    <a:pt x="1801068" y="476283"/>
                    <a:pt x="1715230" y="476539"/>
                  </a:cubicBezTo>
                  <a:cubicBezTo>
                    <a:pt x="1649121" y="476539"/>
                    <a:pt x="1584294" y="465521"/>
                    <a:pt x="1519723" y="446560"/>
                  </a:cubicBezTo>
                  <a:cubicBezTo>
                    <a:pt x="1506655" y="442716"/>
                    <a:pt x="1493331" y="438361"/>
                    <a:pt x="1480263" y="434004"/>
                  </a:cubicBezTo>
                  <a:cubicBezTo>
                    <a:pt x="1331648" y="383014"/>
                    <a:pt x="1182519" y="294613"/>
                    <a:pt x="1018530" y="211081"/>
                  </a:cubicBezTo>
                  <a:lnTo>
                    <a:pt x="1012636" y="208262"/>
                  </a:lnTo>
                  <a:cubicBezTo>
                    <a:pt x="1001362" y="201601"/>
                    <a:pt x="990087" y="194938"/>
                    <a:pt x="978813" y="188533"/>
                  </a:cubicBezTo>
                  <a:cubicBezTo>
                    <a:pt x="966001" y="181102"/>
                    <a:pt x="953446" y="173927"/>
                    <a:pt x="940634" y="167009"/>
                  </a:cubicBezTo>
                  <a:cubicBezTo>
                    <a:pt x="608812" y="-15429"/>
                    <a:pt x="307737" y="-66933"/>
                    <a:pt x="769" y="106282"/>
                  </a:cubicBezTo>
                  <a:cubicBezTo>
                    <a:pt x="512" y="107306"/>
                    <a:pt x="256" y="108331"/>
                    <a:pt x="0" y="109356"/>
                  </a:cubicBezTo>
                  <a:lnTo>
                    <a:pt x="0" y="176233"/>
                  </a:lnTo>
                  <a:cubicBezTo>
                    <a:pt x="71489" y="147791"/>
                    <a:pt x="143491" y="133442"/>
                    <a:pt x="214468" y="129343"/>
                  </a:cubicBezTo>
                  <a:cubicBezTo>
                    <a:pt x="401775" y="118580"/>
                    <a:pt x="583701" y="180589"/>
                    <a:pt x="737953" y="255153"/>
                  </a:cubicBezTo>
                  <a:cubicBezTo>
                    <a:pt x="796888" y="283595"/>
                    <a:pt x="851721" y="313830"/>
                    <a:pt x="901431" y="342529"/>
                  </a:cubicBezTo>
                  <a:cubicBezTo>
                    <a:pt x="915011" y="350473"/>
                    <a:pt x="928079" y="357903"/>
                    <a:pt x="940634" y="365334"/>
                  </a:cubicBezTo>
                  <a:cubicBezTo>
                    <a:pt x="994444" y="396338"/>
                    <a:pt x="1041078" y="422474"/>
                    <a:pt x="1101806" y="450660"/>
                  </a:cubicBezTo>
                  <a:cubicBezTo>
                    <a:pt x="1162021" y="478589"/>
                    <a:pt x="1220442" y="504725"/>
                    <a:pt x="1277326" y="527274"/>
                  </a:cubicBezTo>
                  <a:cubicBezTo>
                    <a:pt x="1413898" y="581083"/>
                    <a:pt x="1542784" y="614905"/>
                    <a:pt x="1669876" y="609781"/>
                  </a:cubicBezTo>
                  <a:cubicBezTo>
                    <a:pt x="1782875" y="605169"/>
                    <a:pt x="1894593" y="569552"/>
                    <a:pt x="2009130" y="489607"/>
                  </a:cubicBezTo>
                  <a:cubicBezTo>
                    <a:pt x="2056533" y="456553"/>
                    <a:pt x="2104449" y="415812"/>
                    <a:pt x="2153133" y="366359"/>
                  </a:cubicBezTo>
                  <a:lnTo>
                    <a:pt x="2153133" y="298713"/>
                  </a:lnTo>
                  <a:close/>
                </a:path>
              </a:pathLst>
            </a:custGeom>
            <a:solidFill>
              <a:schemeClr val="bg1">
                <a:alpha val="12000"/>
              </a:schemeClr>
            </a:solidFill>
            <a:ln w="256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71" name="Freeform: Shape 470">
              <a:extLst>
                <a:ext uri="{FF2B5EF4-FFF2-40B4-BE49-F238E27FC236}">
                  <a16:creationId xmlns:a16="http://schemas.microsoft.com/office/drawing/2014/main" id="{3145C3A4-2607-B779-19CA-67541BBB2A2A}"/>
                </a:ext>
              </a:extLst>
            </p:cNvPr>
            <p:cNvSpPr/>
            <p:nvPr/>
          </p:nvSpPr>
          <p:spPr>
            <a:xfrm>
              <a:off x="-361832" y="5765577"/>
              <a:ext cx="2153388" cy="610292"/>
            </a:xfrm>
            <a:custGeom>
              <a:avLst/>
              <a:gdLst>
                <a:gd name="connsiteX0" fmla="*/ 2153389 w 2153388"/>
                <a:gd name="connsiteY0" fmla="*/ 298201 h 610292"/>
                <a:gd name="connsiteX1" fmla="*/ 1981713 w 2153388"/>
                <a:gd name="connsiteY1" fmla="*/ 410943 h 610292"/>
                <a:gd name="connsiteX2" fmla="*/ 1715230 w 2153388"/>
                <a:gd name="connsiteY2" fmla="*/ 476540 h 610292"/>
                <a:gd name="connsiteX3" fmla="*/ 1519723 w 2153388"/>
                <a:gd name="connsiteY3" fmla="*/ 446560 h 610292"/>
                <a:gd name="connsiteX4" fmla="*/ 1480263 w 2153388"/>
                <a:gd name="connsiteY4" fmla="*/ 434005 h 610292"/>
                <a:gd name="connsiteX5" fmla="*/ 1018530 w 2153388"/>
                <a:gd name="connsiteY5" fmla="*/ 211081 h 610292"/>
                <a:gd name="connsiteX6" fmla="*/ 1012636 w 2153388"/>
                <a:gd name="connsiteY6" fmla="*/ 208263 h 610292"/>
                <a:gd name="connsiteX7" fmla="*/ 978813 w 2153388"/>
                <a:gd name="connsiteY7" fmla="*/ 188533 h 610292"/>
                <a:gd name="connsiteX8" fmla="*/ 940634 w 2153388"/>
                <a:gd name="connsiteY8" fmla="*/ 167009 h 610292"/>
                <a:gd name="connsiteX9" fmla="*/ 769 w 2153388"/>
                <a:gd name="connsiteY9" fmla="*/ 106282 h 610292"/>
                <a:gd name="connsiteX10" fmla="*/ 0 w 2153388"/>
                <a:gd name="connsiteY10" fmla="*/ 109356 h 610292"/>
                <a:gd name="connsiteX11" fmla="*/ 0 w 2153388"/>
                <a:gd name="connsiteY11" fmla="*/ 176234 h 610292"/>
                <a:gd name="connsiteX12" fmla="*/ 214468 w 2153388"/>
                <a:gd name="connsiteY12" fmla="*/ 129343 h 610292"/>
                <a:gd name="connsiteX13" fmla="*/ 737953 w 2153388"/>
                <a:gd name="connsiteY13" fmla="*/ 255153 h 610292"/>
                <a:gd name="connsiteX14" fmla="*/ 901431 w 2153388"/>
                <a:gd name="connsiteY14" fmla="*/ 342529 h 610292"/>
                <a:gd name="connsiteX15" fmla="*/ 940634 w 2153388"/>
                <a:gd name="connsiteY15" fmla="*/ 365334 h 610292"/>
                <a:gd name="connsiteX16" fmla="*/ 1101806 w 2153388"/>
                <a:gd name="connsiteY16" fmla="*/ 450660 h 610292"/>
                <a:gd name="connsiteX17" fmla="*/ 1277325 w 2153388"/>
                <a:gd name="connsiteY17" fmla="*/ 527274 h 610292"/>
                <a:gd name="connsiteX18" fmla="*/ 1669876 w 2153388"/>
                <a:gd name="connsiteY18" fmla="*/ 609781 h 610292"/>
                <a:gd name="connsiteX19" fmla="*/ 2009129 w 2153388"/>
                <a:gd name="connsiteY19" fmla="*/ 489607 h 610292"/>
                <a:gd name="connsiteX20" fmla="*/ 2153133 w 2153388"/>
                <a:gd name="connsiteY20" fmla="*/ 366359 h 610292"/>
                <a:gd name="connsiteX21" fmla="*/ 2153133 w 2153388"/>
                <a:gd name="connsiteY21" fmla="*/ 298714 h 610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153388" h="610292">
                  <a:moveTo>
                    <a:pt x="2153389" y="298201"/>
                  </a:moveTo>
                  <a:cubicBezTo>
                    <a:pt x="2093943" y="346373"/>
                    <a:pt x="2037059" y="383270"/>
                    <a:pt x="1981713" y="410943"/>
                  </a:cubicBezTo>
                  <a:cubicBezTo>
                    <a:pt x="1888956" y="457066"/>
                    <a:pt x="1801067" y="476283"/>
                    <a:pt x="1715230" y="476540"/>
                  </a:cubicBezTo>
                  <a:cubicBezTo>
                    <a:pt x="1649121" y="476540"/>
                    <a:pt x="1584294" y="465521"/>
                    <a:pt x="1519723" y="446560"/>
                  </a:cubicBezTo>
                  <a:cubicBezTo>
                    <a:pt x="1506655" y="442717"/>
                    <a:pt x="1493331" y="438361"/>
                    <a:pt x="1480263" y="434005"/>
                  </a:cubicBezTo>
                  <a:cubicBezTo>
                    <a:pt x="1331648" y="383014"/>
                    <a:pt x="1182519" y="294614"/>
                    <a:pt x="1018530" y="211081"/>
                  </a:cubicBezTo>
                  <a:lnTo>
                    <a:pt x="1012636" y="208263"/>
                  </a:lnTo>
                  <a:cubicBezTo>
                    <a:pt x="1001362" y="201601"/>
                    <a:pt x="990087" y="194938"/>
                    <a:pt x="978813" y="188533"/>
                  </a:cubicBezTo>
                  <a:cubicBezTo>
                    <a:pt x="966001" y="181102"/>
                    <a:pt x="953446" y="173927"/>
                    <a:pt x="940634" y="167009"/>
                  </a:cubicBezTo>
                  <a:cubicBezTo>
                    <a:pt x="608811" y="-15429"/>
                    <a:pt x="307736" y="-66933"/>
                    <a:pt x="769" y="106282"/>
                  </a:cubicBezTo>
                  <a:cubicBezTo>
                    <a:pt x="512" y="107307"/>
                    <a:pt x="256" y="108331"/>
                    <a:pt x="0" y="109356"/>
                  </a:cubicBezTo>
                  <a:lnTo>
                    <a:pt x="0" y="176234"/>
                  </a:lnTo>
                  <a:cubicBezTo>
                    <a:pt x="71489" y="147791"/>
                    <a:pt x="143490" y="133442"/>
                    <a:pt x="214468" y="129343"/>
                  </a:cubicBezTo>
                  <a:cubicBezTo>
                    <a:pt x="401775" y="118581"/>
                    <a:pt x="583701" y="180589"/>
                    <a:pt x="737953" y="255153"/>
                  </a:cubicBezTo>
                  <a:cubicBezTo>
                    <a:pt x="796887" y="283596"/>
                    <a:pt x="851721" y="313831"/>
                    <a:pt x="901431" y="342529"/>
                  </a:cubicBezTo>
                  <a:cubicBezTo>
                    <a:pt x="915011" y="350473"/>
                    <a:pt x="928079" y="357904"/>
                    <a:pt x="940634" y="365334"/>
                  </a:cubicBezTo>
                  <a:cubicBezTo>
                    <a:pt x="994444" y="396339"/>
                    <a:pt x="1041078" y="422474"/>
                    <a:pt x="1101806" y="450660"/>
                  </a:cubicBezTo>
                  <a:cubicBezTo>
                    <a:pt x="1162020" y="478589"/>
                    <a:pt x="1220441" y="504725"/>
                    <a:pt x="1277325" y="527274"/>
                  </a:cubicBezTo>
                  <a:cubicBezTo>
                    <a:pt x="1413898" y="581083"/>
                    <a:pt x="1542784" y="614906"/>
                    <a:pt x="1669876" y="609781"/>
                  </a:cubicBezTo>
                  <a:cubicBezTo>
                    <a:pt x="1782875" y="605169"/>
                    <a:pt x="1894593" y="569552"/>
                    <a:pt x="2009129" y="489607"/>
                  </a:cubicBezTo>
                  <a:cubicBezTo>
                    <a:pt x="2056533" y="456554"/>
                    <a:pt x="2104448" y="415812"/>
                    <a:pt x="2153133" y="366359"/>
                  </a:cubicBezTo>
                  <a:lnTo>
                    <a:pt x="2153133" y="298714"/>
                  </a:lnTo>
                  <a:close/>
                </a:path>
              </a:pathLst>
            </a:custGeom>
            <a:solidFill>
              <a:schemeClr val="bg1">
                <a:alpha val="12000"/>
              </a:schemeClr>
            </a:solidFill>
            <a:ln w="256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472" name="Graphic 24">
            <a:extLst>
              <a:ext uri="{FF2B5EF4-FFF2-40B4-BE49-F238E27FC236}">
                <a16:creationId xmlns:a16="http://schemas.microsoft.com/office/drawing/2014/main" id="{558863F8-8444-7A9B-EF37-58AA3A50252D}"/>
              </a:ext>
            </a:extLst>
          </p:cNvPr>
          <p:cNvGrpSpPr/>
          <p:nvPr/>
        </p:nvGrpSpPr>
        <p:grpSpPr>
          <a:xfrm>
            <a:off x="1791556" y="5887801"/>
            <a:ext cx="4306779" cy="732515"/>
            <a:chOff x="1791556" y="5887801"/>
            <a:chExt cx="4306779" cy="732515"/>
          </a:xfrm>
          <a:solidFill>
            <a:schemeClr val="bg1">
              <a:alpha val="12000"/>
            </a:schemeClr>
          </a:solidFill>
        </p:grpSpPr>
        <p:sp>
          <p:nvSpPr>
            <p:cNvPr id="473" name="Freeform: Shape 472">
              <a:extLst>
                <a:ext uri="{FF2B5EF4-FFF2-40B4-BE49-F238E27FC236}">
                  <a16:creationId xmlns:a16="http://schemas.microsoft.com/office/drawing/2014/main" id="{57E8B942-EFDD-78A8-53D1-C06B92AEBCC5}"/>
                </a:ext>
              </a:extLst>
            </p:cNvPr>
            <p:cNvSpPr/>
            <p:nvPr/>
          </p:nvSpPr>
          <p:spPr>
            <a:xfrm>
              <a:off x="1791556" y="5887801"/>
              <a:ext cx="2153390" cy="610292"/>
            </a:xfrm>
            <a:custGeom>
              <a:avLst/>
              <a:gdLst>
                <a:gd name="connsiteX0" fmla="*/ 2153391 w 2153390"/>
                <a:gd name="connsiteY0" fmla="*/ 298201 h 610292"/>
                <a:gd name="connsiteX1" fmla="*/ 1981713 w 2153390"/>
                <a:gd name="connsiteY1" fmla="*/ 410944 h 610292"/>
                <a:gd name="connsiteX2" fmla="*/ 1715230 w 2153390"/>
                <a:gd name="connsiteY2" fmla="*/ 476540 h 610292"/>
                <a:gd name="connsiteX3" fmla="*/ 1519723 w 2153390"/>
                <a:gd name="connsiteY3" fmla="*/ 446560 h 610292"/>
                <a:gd name="connsiteX4" fmla="*/ 1480264 w 2153390"/>
                <a:gd name="connsiteY4" fmla="*/ 434005 h 610292"/>
                <a:gd name="connsiteX5" fmla="*/ 1018530 w 2153390"/>
                <a:gd name="connsiteY5" fmla="*/ 211081 h 610292"/>
                <a:gd name="connsiteX6" fmla="*/ 1012637 w 2153390"/>
                <a:gd name="connsiteY6" fmla="*/ 208263 h 610292"/>
                <a:gd name="connsiteX7" fmla="*/ 978814 w 2153390"/>
                <a:gd name="connsiteY7" fmla="*/ 188533 h 610292"/>
                <a:gd name="connsiteX8" fmla="*/ 940635 w 2153390"/>
                <a:gd name="connsiteY8" fmla="*/ 167009 h 610292"/>
                <a:gd name="connsiteX9" fmla="*/ 769 w 2153390"/>
                <a:gd name="connsiteY9" fmla="*/ 106281 h 610292"/>
                <a:gd name="connsiteX10" fmla="*/ 0 w 2153390"/>
                <a:gd name="connsiteY10" fmla="*/ 109356 h 610292"/>
                <a:gd name="connsiteX11" fmla="*/ 0 w 2153390"/>
                <a:gd name="connsiteY11" fmla="*/ 176233 h 610292"/>
                <a:gd name="connsiteX12" fmla="*/ 214468 w 2153390"/>
                <a:gd name="connsiteY12" fmla="*/ 129343 h 610292"/>
                <a:gd name="connsiteX13" fmla="*/ 737953 w 2153390"/>
                <a:gd name="connsiteY13" fmla="*/ 255153 h 610292"/>
                <a:gd name="connsiteX14" fmla="*/ 901431 w 2153390"/>
                <a:gd name="connsiteY14" fmla="*/ 342529 h 610292"/>
                <a:gd name="connsiteX15" fmla="*/ 940635 w 2153390"/>
                <a:gd name="connsiteY15" fmla="*/ 365334 h 610292"/>
                <a:gd name="connsiteX16" fmla="*/ 1101806 w 2153390"/>
                <a:gd name="connsiteY16" fmla="*/ 450660 h 610292"/>
                <a:gd name="connsiteX17" fmla="*/ 1277327 w 2153390"/>
                <a:gd name="connsiteY17" fmla="*/ 527274 h 610292"/>
                <a:gd name="connsiteX18" fmla="*/ 1669876 w 2153390"/>
                <a:gd name="connsiteY18" fmla="*/ 609782 h 610292"/>
                <a:gd name="connsiteX19" fmla="*/ 2009131 w 2153390"/>
                <a:gd name="connsiteY19" fmla="*/ 489608 h 610292"/>
                <a:gd name="connsiteX20" fmla="*/ 2153134 w 2153390"/>
                <a:gd name="connsiteY20" fmla="*/ 366359 h 610292"/>
                <a:gd name="connsiteX21" fmla="*/ 2153134 w 2153390"/>
                <a:gd name="connsiteY21" fmla="*/ 298713 h 610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153390" h="610292">
                  <a:moveTo>
                    <a:pt x="2153391" y="298201"/>
                  </a:moveTo>
                  <a:cubicBezTo>
                    <a:pt x="2093944" y="346372"/>
                    <a:pt x="2037059" y="383270"/>
                    <a:pt x="1981713" y="410944"/>
                  </a:cubicBezTo>
                  <a:cubicBezTo>
                    <a:pt x="1888957" y="457066"/>
                    <a:pt x="1801069" y="476283"/>
                    <a:pt x="1715230" y="476540"/>
                  </a:cubicBezTo>
                  <a:cubicBezTo>
                    <a:pt x="1649121" y="476540"/>
                    <a:pt x="1584295" y="465522"/>
                    <a:pt x="1519723" y="446560"/>
                  </a:cubicBezTo>
                  <a:cubicBezTo>
                    <a:pt x="1506655" y="442717"/>
                    <a:pt x="1493332" y="438361"/>
                    <a:pt x="1480264" y="434005"/>
                  </a:cubicBezTo>
                  <a:cubicBezTo>
                    <a:pt x="1331648" y="383014"/>
                    <a:pt x="1182520" y="294613"/>
                    <a:pt x="1018530" y="211081"/>
                  </a:cubicBezTo>
                  <a:lnTo>
                    <a:pt x="1012637" y="208263"/>
                  </a:lnTo>
                  <a:cubicBezTo>
                    <a:pt x="1001362" y="201600"/>
                    <a:pt x="990088" y="194939"/>
                    <a:pt x="978814" y="188533"/>
                  </a:cubicBezTo>
                  <a:cubicBezTo>
                    <a:pt x="966002" y="181102"/>
                    <a:pt x="953447" y="173927"/>
                    <a:pt x="940635" y="167009"/>
                  </a:cubicBezTo>
                  <a:cubicBezTo>
                    <a:pt x="608812" y="-15430"/>
                    <a:pt x="307737" y="-66932"/>
                    <a:pt x="769" y="106281"/>
                  </a:cubicBezTo>
                  <a:cubicBezTo>
                    <a:pt x="513" y="107307"/>
                    <a:pt x="256" y="108332"/>
                    <a:pt x="0" y="109356"/>
                  </a:cubicBezTo>
                  <a:lnTo>
                    <a:pt x="0" y="176233"/>
                  </a:lnTo>
                  <a:cubicBezTo>
                    <a:pt x="71489" y="147791"/>
                    <a:pt x="143491" y="133442"/>
                    <a:pt x="214468" y="129343"/>
                  </a:cubicBezTo>
                  <a:cubicBezTo>
                    <a:pt x="401775" y="118581"/>
                    <a:pt x="583702" y="180590"/>
                    <a:pt x="737953" y="255153"/>
                  </a:cubicBezTo>
                  <a:cubicBezTo>
                    <a:pt x="796888" y="283596"/>
                    <a:pt x="851721" y="313831"/>
                    <a:pt x="901431" y="342529"/>
                  </a:cubicBezTo>
                  <a:cubicBezTo>
                    <a:pt x="915012" y="350472"/>
                    <a:pt x="928080" y="357903"/>
                    <a:pt x="940635" y="365334"/>
                  </a:cubicBezTo>
                  <a:cubicBezTo>
                    <a:pt x="994444" y="396338"/>
                    <a:pt x="1041078" y="422474"/>
                    <a:pt x="1101806" y="450660"/>
                  </a:cubicBezTo>
                  <a:cubicBezTo>
                    <a:pt x="1162022" y="478589"/>
                    <a:pt x="1220442" y="504725"/>
                    <a:pt x="1277327" y="527274"/>
                  </a:cubicBezTo>
                  <a:cubicBezTo>
                    <a:pt x="1413898" y="581083"/>
                    <a:pt x="1542785" y="614906"/>
                    <a:pt x="1669876" y="609782"/>
                  </a:cubicBezTo>
                  <a:cubicBezTo>
                    <a:pt x="1782876" y="605169"/>
                    <a:pt x="1894593" y="569553"/>
                    <a:pt x="2009131" y="489608"/>
                  </a:cubicBezTo>
                  <a:cubicBezTo>
                    <a:pt x="2056533" y="456553"/>
                    <a:pt x="2104449" y="415812"/>
                    <a:pt x="2153134" y="366359"/>
                  </a:cubicBezTo>
                  <a:lnTo>
                    <a:pt x="2153134" y="298713"/>
                  </a:lnTo>
                  <a:close/>
                </a:path>
              </a:pathLst>
            </a:custGeom>
            <a:solidFill>
              <a:schemeClr val="bg1">
                <a:alpha val="12000"/>
              </a:schemeClr>
            </a:solidFill>
            <a:ln w="256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74" name="Freeform: Shape 473">
              <a:extLst>
                <a:ext uri="{FF2B5EF4-FFF2-40B4-BE49-F238E27FC236}">
                  <a16:creationId xmlns:a16="http://schemas.microsoft.com/office/drawing/2014/main" id="{43D2548B-019D-BCB3-4C36-76508431F26D}"/>
                </a:ext>
              </a:extLst>
            </p:cNvPr>
            <p:cNvSpPr/>
            <p:nvPr/>
          </p:nvSpPr>
          <p:spPr>
            <a:xfrm>
              <a:off x="3944946" y="6010024"/>
              <a:ext cx="2153388" cy="610292"/>
            </a:xfrm>
            <a:custGeom>
              <a:avLst/>
              <a:gdLst>
                <a:gd name="connsiteX0" fmla="*/ 2153389 w 2153388"/>
                <a:gd name="connsiteY0" fmla="*/ 298201 h 610292"/>
                <a:gd name="connsiteX1" fmla="*/ 1981712 w 2153388"/>
                <a:gd name="connsiteY1" fmla="*/ 410943 h 610292"/>
                <a:gd name="connsiteX2" fmla="*/ 1715228 w 2153388"/>
                <a:gd name="connsiteY2" fmla="*/ 476539 h 610292"/>
                <a:gd name="connsiteX3" fmla="*/ 1519723 w 2153388"/>
                <a:gd name="connsiteY3" fmla="*/ 446560 h 610292"/>
                <a:gd name="connsiteX4" fmla="*/ 1480262 w 2153388"/>
                <a:gd name="connsiteY4" fmla="*/ 434004 h 610292"/>
                <a:gd name="connsiteX5" fmla="*/ 1018530 w 2153388"/>
                <a:gd name="connsiteY5" fmla="*/ 211081 h 610292"/>
                <a:gd name="connsiteX6" fmla="*/ 1012635 w 2153388"/>
                <a:gd name="connsiteY6" fmla="*/ 208262 h 610292"/>
                <a:gd name="connsiteX7" fmla="*/ 978812 w 2153388"/>
                <a:gd name="connsiteY7" fmla="*/ 188533 h 610292"/>
                <a:gd name="connsiteX8" fmla="*/ 940634 w 2153388"/>
                <a:gd name="connsiteY8" fmla="*/ 167009 h 610292"/>
                <a:gd name="connsiteX9" fmla="*/ 768 w 2153388"/>
                <a:gd name="connsiteY9" fmla="*/ 106282 h 610292"/>
                <a:gd name="connsiteX10" fmla="*/ 0 w 2153388"/>
                <a:gd name="connsiteY10" fmla="*/ 109356 h 610292"/>
                <a:gd name="connsiteX11" fmla="*/ 0 w 2153388"/>
                <a:gd name="connsiteY11" fmla="*/ 176233 h 610292"/>
                <a:gd name="connsiteX12" fmla="*/ 214468 w 2153388"/>
                <a:gd name="connsiteY12" fmla="*/ 129343 h 610292"/>
                <a:gd name="connsiteX13" fmla="*/ 737953 w 2153388"/>
                <a:gd name="connsiteY13" fmla="*/ 255153 h 610292"/>
                <a:gd name="connsiteX14" fmla="*/ 901431 w 2153388"/>
                <a:gd name="connsiteY14" fmla="*/ 342529 h 610292"/>
                <a:gd name="connsiteX15" fmla="*/ 940634 w 2153388"/>
                <a:gd name="connsiteY15" fmla="*/ 365334 h 610292"/>
                <a:gd name="connsiteX16" fmla="*/ 1101806 w 2153388"/>
                <a:gd name="connsiteY16" fmla="*/ 450660 h 610292"/>
                <a:gd name="connsiteX17" fmla="*/ 1277325 w 2153388"/>
                <a:gd name="connsiteY17" fmla="*/ 527274 h 610292"/>
                <a:gd name="connsiteX18" fmla="*/ 1669876 w 2153388"/>
                <a:gd name="connsiteY18" fmla="*/ 609781 h 610292"/>
                <a:gd name="connsiteX19" fmla="*/ 2009129 w 2153388"/>
                <a:gd name="connsiteY19" fmla="*/ 489607 h 610292"/>
                <a:gd name="connsiteX20" fmla="*/ 2153133 w 2153388"/>
                <a:gd name="connsiteY20" fmla="*/ 366359 h 610292"/>
                <a:gd name="connsiteX21" fmla="*/ 2153133 w 2153388"/>
                <a:gd name="connsiteY21" fmla="*/ 298713 h 610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153388" h="610292">
                  <a:moveTo>
                    <a:pt x="2153389" y="298201"/>
                  </a:moveTo>
                  <a:cubicBezTo>
                    <a:pt x="2093942" y="346373"/>
                    <a:pt x="2037059" y="383270"/>
                    <a:pt x="1981712" y="410943"/>
                  </a:cubicBezTo>
                  <a:cubicBezTo>
                    <a:pt x="1888955" y="457066"/>
                    <a:pt x="1801067" y="476283"/>
                    <a:pt x="1715228" y="476539"/>
                  </a:cubicBezTo>
                  <a:cubicBezTo>
                    <a:pt x="1649121" y="476539"/>
                    <a:pt x="1584293" y="465521"/>
                    <a:pt x="1519723" y="446560"/>
                  </a:cubicBezTo>
                  <a:cubicBezTo>
                    <a:pt x="1506655" y="442717"/>
                    <a:pt x="1493330" y="438361"/>
                    <a:pt x="1480262" y="434004"/>
                  </a:cubicBezTo>
                  <a:cubicBezTo>
                    <a:pt x="1331647" y="383014"/>
                    <a:pt x="1182518" y="294613"/>
                    <a:pt x="1018530" y="211081"/>
                  </a:cubicBezTo>
                  <a:lnTo>
                    <a:pt x="1012635" y="208262"/>
                  </a:lnTo>
                  <a:cubicBezTo>
                    <a:pt x="1001361" y="201601"/>
                    <a:pt x="990087" y="194938"/>
                    <a:pt x="978812" y="188533"/>
                  </a:cubicBezTo>
                  <a:cubicBezTo>
                    <a:pt x="966000" y="181102"/>
                    <a:pt x="953445" y="173927"/>
                    <a:pt x="940634" y="167009"/>
                  </a:cubicBezTo>
                  <a:cubicBezTo>
                    <a:pt x="608810" y="-15429"/>
                    <a:pt x="307736" y="-66933"/>
                    <a:pt x="768" y="106282"/>
                  </a:cubicBezTo>
                  <a:cubicBezTo>
                    <a:pt x="511" y="107306"/>
                    <a:pt x="255" y="108331"/>
                    <a:pt x="0" y="109356"/>
                  </a:cubicBezTo>
                  <a:lnTo>
                    <a:pt x="0" y="176233"/>
                  </a:lnTo>
                  <a:cubicBezTo>
                    <a:pt x="71489" y="147791"/>
                    <a:pt x="143490" y="133442"/>
                    <a:pt x="214468" y="129343"/>
                  </a:cubicBezTo>
                  <a:cubicBezTo>
                    <a:pt x="401775" y="118580"/>
                    <a:pt x="583700" y="180589"/>
                    <a:pt x="737953" y="255153"/>
                  </a:cubicBezTo>
                  <a:cubicBezTo>
                    <a:pt x="796887" y="283595"/>
                    <a:pt x="851721" y="313830"/>
                    <a:pt x="901431" y="342529"/>
                  </a:cubicBezTo>
                  <a:cubicBezTo>
                    <a:pt x="915010" y="350473"/>
                    <a:pt x="928078" y="357903"/>
                    <a:pt x="940634" y="365334"/>
                  </a:cubicBezTo>
                  <a:cubicBezTo>
                    <a:pt x="994444" y="396338"/>
                    <a:pt x="1041077" y="422474"/>
                    <a:pt x="1101806" y="450660"/>
                  </a:cubicBezTo>
                  <a:cubicBezTo>
                    <a:pt x="1162020" y="478589"/>
                    <a:pt x="1220441" y="504725"/>
                    <a:pt x="1277325" y="527274"/>
                  </a:cubicBezTo>
                  <a:cubicBezTo>
                    <a:pt x="1413898" y="581083"/>
                    <a:pt x="1542783" y="614905"/>
                    <a:pt x="1669876" y="609781"/>
                  </a:cubicBezTo>
                  <a:cubicBezTo>
                    <a:pt x="1782874" y="605169"/>
                    <a:pt x="1894592" y="569552"/>
                    <a:pt x="2009129" y="489607"/>
                  </a:cubicBezTo>
                  <a:cubicBezTo>
                    <a:pt x="2056532" y="456553"/>
                    <a:pt x="2104447" y="415812"/>
                    <a:pt x="2153133" y="366359"/>
                  </a:cubicBezTo>
                  <a:lnTo>
                    <a:pt x="2153133" y="298713"/>
                  </a:lnTo>
                  <a:close/>
                </a:path>
              </a:pathLst>
            </a:custGeom>
            <a:solidFill>
              <a:schemeClr val="bg1">
                <a:alpha val="12000"/>
              </a:schemeClr>
            </a:solidFill>
            <a:ln w="256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481" name="Graphic 24">
            <a:extLst>
              <a:ext uri="{FF2B5EF4-FFF2-40B4-BE49-F238E27FC236}">
                <a16:creationId xmlns:a16="http://schemas.microsoft.com/office/drawing/2014/main" id="{37A64B40-4A8A-C933-795B-0928CD5254AB}"/>
              </a:ext>
            </a:extLst>
          </p:cNvPr>
          <p:cNvGrpSpPr/>
          <p:nvPr userDrawn="1"/>
        </p:nvGrpSpPr>
        <p:grpSpPr>
          <a:xfrm>
            <a:off x="-2515222" y="6376182"/>
            <a:ext cx="4306778" cy="732516"/>
            <a:chOff x="-2515222" y="6376182"/>
            <a:chExt cx="4306778" cy="732516"/>
          </a:xfrm>
          <a:solidFill>
            <a:schemeClr val="bg1">
              <a:alpha val="12000"/>
            </a:schemeClr>
          </a:solidFill>
        </p:grpSpPr>
        <p:sp>
          <p:nvSpPr>
            <p:cNvPr id="482" name="Freeform: Shape 481">
              <a:extLst>
                <a:ext uri="{FF2B5EF4-FFF2-40B4-BE49-F238E27FC236}">
                  <a16:creationId xmlns:a16="http://schemas.microsoft.com/office/drawing/2014/main" id="{3BE0499F-9F61-2DC5-7BC3-AC23591165EC}"/>
                </a:ext>
              </a:extLst>
            </p:cNvPr>
            <p:cNvSpPr/>
            <p:nvPr/>
          </p:nvSpPr>
          <p:spPr>
            <a:xfrm>
              <a:off x="-2515222" y="6376182"/>
              <a:ext cx="2153389" cy="610292"/>
            </a:xfrm>
            <a:custGeom>
              <a:avLst/>
              <a:gdLst>
                <a:gd name="connsiteX0" fmla="*/ 2153390 w 2153389"/>
                <a:gd name="connsiteY0" fmla="*/ 298201 h 610292"/>
                <a:gd name="connsiteX1" fmla="*/ 1981713 w 2153389"/>
                <a:gd name="connsiteY1" fmla="*/ 410944 h 610292"/>
                <a:gd name="connsiteX2" fmla="*/ 1715230 w 2153389"/>
                <a:gd name="connsiteY2" fmla="*/ 476540 h 610292"/>
                <a:gd name="connsiteX3" fmla="*/ 1519723 w 2153389"/>
                <a:gd name="connsiteY3" fmla="*/ 446560 h 610292"/>
                <a:gd name="connsiteX4" fmla="*/ 1480263 w 2153389"/>
                <a:gd name="connsiteY4" fmla="*/ 434005 h 610292"/>
                <a:gd name="connsiteX5" fmla="*/ 1018530 w 2153389"/>
                <a:gd name="connsiteY5" fmla="*/ 211082 h 610292"/>
                <a:gd name="connsiteX6" fmla="*/ 1012636 w 2153389"/>
                <a:gd name="connsiteY6" fmla="*/ 208263 h 610292"/>
                <a:gd name="connsiteX7" fmla="*/ 978813 w 2153389"/>
                <a:gd name="connsiteY7" fmla="*/ 188533 h 610292"/>
                <a:gd name="connsiteX8" fmla="*/ 940634 w 2153389"/>
                <a:gd name="connsiteY8" fmla="*/ 167009 h 610292"/>
                <a:gd name="connsiteX9" fmla="*/ 769 w 2153389"/>
                <a:gd name="connsiteY9" fmla="*/ 106281 h 610292"/>
                <a:gd name="connsiteX10" fmla="*/ 0 w 2153389"/>
                <a:gd name="connsiteY10" fmla="*/ 109357 h 610292"/>
                <a:gd name="connsiteX11" fmla="*/ 0 w 2153389"/>
                <a:gd name="connsiteY11" fmla="*/ 176233 h 610292"/>
                <a:gd name="connsiteX12" fmla="*/ 214468 w 2153389"/>
                <a:gd name="connsiteY12" fmla="*/ 129343 h 610292"/>
                <a:gd name="connsiteX13" fmla="*/ 737953 w 2153389"/>
                <a:gd name="connsiteY13" fmla="*/ 255153 h 610292"/>
                <a:gd name="connsiteX14" fmla="*/ 901431 w 2153389"/>
                <a:gd name="connsiteY14" fmla="*/ 342529 h 610292"/>
                <a:gd name="connsiteX15" fmla="*/ 940634 w 2153389"/>
                <a:gd name="connsiteY15" fmla="*/ 365334 h 610292"/>
                <a:gd name="connsiteX16" fmla="*/ 1101806 w 2153389"/>
                <a:gd name="connsiteY16" fmla="*/ 450660 h 610292"/>
                <a:gd name="connsiteX17" fmla="*/ 1277326 w 2153389"/>
                <a:gd name="connsiteY17" fmla="*/ 527274 h 610292"/>
                <a:gd name="connsiteX18" fmla="*/ 1669876 w 2153389"/>
                <a:gd name="connsiteY18" fmla="*/ 609781 h 610292"/>
                <a:gd name="connsiteX19" fmla="*/ 2009130 w 2153389"/>
                <a:gd name="connsiteY19" fmla="*/ 489608 h 610292"/>
                <a:gd name="connsiteX20" fmla="*/ 2153133 w 2153389"/>
                <a:gd name="connsiteY20" fmla="*/ 366359 h 610292"/>
                <a:gd name="connsiteX21" fmla="*/ 2153133 w 2153389"/>
                <a:gd name="connsiteY21" fmla="*/ 298713 h 610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153389" h="610292">
                  <a:moveTo>
                    <a:pt x="2153390" y="298201"/>
                  </a:moveTo>
                  <a:cubicBezTo>
                    <a:pt x="2093943" y="346373"/>
                    <a:pt x="2037059" y="383270"/>
                    <a:pt x="1981713" y="410944"/>
                  </a:cubicBezTo>
                  <a:cubicBezTo>
                    <a:pt x="1888956" y="457066"/>
                    <a:pt x="1801068" y="476283"/>
                    <a:pt x="1715230" y="476540"/>
                  </a:cubicBezTo>
                  <a:cubicBezTo>
                    <a:pt x="1649121" y="476540"/>
                    <a:pt x="1584294" y="465522"/>
                    <a:pt x="1519723" y="446560"/>
                  </a:cubicBezTo>
                  <a:cubicBezTo>
                    <a:pt x="1506655" y="442716"/>
                    <a:pt x="1493331" y="438361"/>
                    <a:pt x="1480263" y="434005"/>
                  </a:cubicBezTo>
                  <a:cubicBezTo>
                    <a:pt x="1331648" y="383014"/>
                    <a:pt x="1182519" y="294613"/>
                    <a:pt x="1018530" y="211082"/>
                  </a:cubicBezTo>
                  <a:lnTo>
                    <a:pt x="1012636" y="208263"/>
                  </a:lnTo>
                  <a:cubicBezTo>
                    <a:pt x="1001362" y="201600"/>
                    <a:pt x="990087" y="194939"/>
                    <a:pt x="978813" y="188533"/>
                  </a:cubicBezTo>
                  <a:cubicBezTo>
                    <a:pt x="966001" y="181102"/>
                    <a:pt x="953446" y="173927"/>
                    <a:pt x="940634" y="167009"/>
                  </a:cubicBezTo>
                  <a:cubicBezTo>
                    <a:pt x="608812" y="-15430"/>
                    <a:pt x="307737" y="-66932"/>
                    <a:pt x="769" y="106281"/>
                  </a:cubicBezTo>
                  <a:cubicBezTo>
                    <a:pt x="512" y="107306"/>
                    <a:pt x="256" y="108332"/>
                    <a:pt x="0" y="109357"/>
                  </a:cubicBezTo>
                  <a:lnTo>
                    <a:pt x="0" y="176233"/>
                  </a:lnTo>
                  <a:cubicBezTo>
                    <a:pt x="71489" y="147792"/>
                    <a:pt x="143491" y="133442"/>
                    <a:pt x="214468" y="129343"/>
                  </a:cubicBezTo>
                  <a:cubicBezTo>
                    <a:pt x="401775" y="118581"/>
                    <a:pt x="583701" y="180590"/>
                    <a:pt x="737953" y="255153"/>
                  </a:cubicBezTo>
                  <a:cubicBezTo>
                    <a:pt x="796888" y="283595"/>
                    <a:pt x="851721" y="313831"/>
                    <a:pt x="901431" y="342529"/>
                  </a:cubicBezTo>
                  <a:cubicBezTo>
                    <a:pt x="915011" y="350472"/>
                    <a:pt x="928079" y="357903"/>
                    <a:pt x="940634" y="365334"/>
                  </a:cubicBezTo>
                  <a:cubicBezTo>
                    <a:pt x="994444" y="396338"/>
                    <a:pt x="1041078" y="422475"/>
                    <a:pt x="1101806" y="450660"/>
                  </a:cubicBezTo>
                  <a:cubicBezTo>
                    <a:pt x="1162021" y="478589"/>
                    <a:pt x="1220442" y="504725"/>
                    <a:pt x="1277326" y="527274"/>
                  </a:cubicBezTo>
                  <a:cubicBezTo>
                    <a:pt x="1413898" y="581083"/>
                    <a:pt x="1542784" y="614906"/>
                    <a:pt x="1669876" y="609781"/>
                  </a:cubicBezTo>
                  <a:cubicBezTo>
                    <a:pt x="1782875" y="605169"/>
                    <a:pt x="1894593" y="569553"/>
                    <a:pt x="2009130" y="489608"/>
                  </a:cubicBezTo>
                  <a:cubicBezTo>
                    <a:pt x="2056533" y="456553"/>
                    <a:pt x="2104449" y="415812"/>
                    <a:pt x="2153133" y="366359"/>
                  </a:cubicBezTo>
                  <a:lnTo>
                    <a:pt x="2153133" y="298713"/>
                  </a:lnTo>
                  <a:close/>
                </a:path>
              </a:pathLst>
            </a:custGeom>
            <a:solidFill>
              <a:schemeClr val="bg1">
                <a:alpha val="12000"/>
              </a:schemeClr>
            </a:solidFill>
            <a:ln w="256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83" name="Freeform: Shape 482">
              <a:extLst>
                <a:ext uri="{FF2B5EF4-FFF2-40B4-BE49-F238E27FC236}">
                  <a16:creationId xmlns:a16="http://schemas.microsoft.com/office/drawing/2014/main" id="{0DD2B67A-13E5-D55F-42E0-A423AD9E06E7}"/>
                </a:ext>
              </a:extLst>
            </p:cNvPr>
            <p:cNvSpPr/>
            <p:nvPr/>
          </p:nvSpPr>
          <p:spPr>
            <a:xfrm>
              <a:off x="-361832" y="6498406"/>
              <a:ext cx="2153388" cy="610292"/>
            </a:xfrm>
            <a:custGeom>
              <a:avLst/>
              <a:gdLst>
                <a:gd name="connsiteX0" fmla="*/ 2153389 w 2153388"/>
                <a:gd name="connsiteY0" fmla="*/ 298201 h 610292"/>
                <a:gd name="connsiteX1" fmla="*/ 1981713 w 2153388"/>
                <a:gd name="connsiteY1" fmla="*/ 410943 h 610292"/>
                <a:gd name="connsiteX2" fmla="*/ 1715230 w 2153388"/>
                <a:gd name="connsiteY2" fmla="*/ 476539 h 610292"/>
                <a:gd name="connsiteX3" fmla="*/ 1519723 w 2153388"/>
                <a:gd name="connsiteY3" fmla="*/ 446560 h 610292"/>
                <a:gd name="connsiteX4" fmla="*/ 1480263 w 2153388"/>
                <a:gd name="connsiteY4" fmla="*/ 434004 h 610292"/>
                <a:gd name="connsiteX5" fmla="*/ 1018530 w 2153388"/>
                <a:gd name="connsiteY5" fmla="*/ 211081 h 610292"/>
                <a:gd name="connsiteX6" fmla="*/ 1012636 w 2153388"/>
                <a:gd name="connsiteY6" fmla="*/ 208262 h 610292"/>
                <a:gd name="connsiteX7" fmla="*/ 978813 w 2153388"/>
                <a:gd name="connsiteY7" fmla="*/ 188533 h 610292"/>
                <a:gd name="connsiteX8" fmla="*/ 940634 w 2153388"/>
                <a:gd name="connsiteY8" fmla="*/ 167009 h 610292"/>
                <a:gd name="connsiteX9" fmla="*/ 769 w 2153388"/>
                <a:gd name="connsiteY9" fmla="*/ 106282 h 610292"/>
                <a:gd name="connsiteX10" fmla="*/ 0 w 2153388"/>
                <a:gd name="connsiteY10" fmla="*/ 109356 h 610292"/>
                <a:gd name="connsiteX11" fmla="*/ 0 w 2153388"/>
                <a:gd name="connsiteY11" fmla="*/ 176233 h 610292"/>
                <a:gd name="connsiteX12" fmla="*/ 214468 w 2153388"/>
                <a:gd name="connsiteY12" fmla="*/ 129343 h 610292"/>
                <a:gd name="connsiteX13" fmla="*/ 737953 w 2153388"/>
                <a:gd name="connsiteY13" fmla="*/ 255153 h 610292"/>
                <a:gd name="connsiteX14" fmla="*/ 901431 w 2153388"/>
                <a:gd name="connsiteY14" fmla="*/ 342529 h 610292"/>
                <a:gd name="connsiteX15" fmla="*/ 940634 w 2153388"/>
                <a:gd name="connsiteY15" fmla="*/ 365334 h 610292"/>
                <a:gd name="connsiteX16" fmla="*/ 1101806 w 2153388"/>
                <a:gd name="connsiteY16" fmla="*/ 450660 h 610292"/>
                <a:gd name="connsiteX17" fmla="*/ 1277325 w 2153388"/>
                <a:gd name="connsiteY17" fmla="*/ 527274 h 610292"/>
                <a:gd name="connsiteX18" fmla="*/ 1669876 w 2153388"/>
                <a:gd name="connsiteY18" fmla="*/ 609781 h 610292"/>
                <a:gd name="connsiteX19" fmla="*/ 2009129 w 2153388"/>
                <a:gd name="connsiteY19" fmla="*/ 489607 h 610292"/>
                <a:gd name="connsiteX20" fmla="*/ 2153133 w 2153388"/>
                <a:gd name="connsiteY20" fmla="*/ 366359 h 610292"/>
                <a:gd name="connsiteX21" fmla="*/ 2153133 w 2153388"/>
                <a:gd name="connsiteY21" fmla="*/ 298713 h 610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153388" h="610292">
                  <a:moveTo>
                    <a:pt x="2153389" y="298201"/>
                  </a:moveTo>
                  <a:cubicBezTo>
                    <a:pt x="2093943" y="346373"/>
                    <a:pt x="2037059" y="383270"/>
                    <a:pt x="1981713" y="410943"/>
                  </a:cubicBezTo>
                  <a:cubicBezTo>
                    <a:pt x="1888956" y="457066"/>
                    <a:pt x="1801067" y="476283"/>
                    <a:pt x="1715230" y="476539"/>
                  </a:cubicBezTo>
                  <a:cubicBezTo>
                    <a:pt x="1649121" y="476539"/>
                    <a:pt x="1584294" y="465521"/>
                    <a:pt x="1519723" y="446560"/>
                  </a:cubicBezTo>
                  <a:cubicBezTo>
                    <a:pt x="1506655" y="442717"/>
                    <a:pt x="1493331" y="438361"/>
                    <a:pt x="1480263" y="434004"/>
                  </a:cubicBezTo>
                  <a:cubicBezTo>
                    <a:pt x="1331648" y="383014"/>
                    <a:pt x="1182519" y="294614"/>
                    <a:pt x="1018530" y="211081"/>
                  </a:cubicBezTo>
                  <a:lnTo>
                    <a:pt x="1012636" y="208262"/>
                  </a:lnTo>
                  <a:cubicBezTo>
                    <a:pt x="1001362" y="201601"/>
                    <a:pt x="990087" y="194938"/>
                    <a:pt x="978813" y="188533"/>
                  </a:cubicBezTo>
                  <a:cubicBezTo>
                    <a:pt x="966001" y="181102"/>
                    <a:pt x="953446" y="173927"/>
                    <a:pt x="940634" y="167009"/>
                  </a:cubicBezTo>
                  <a:cubicBezTo>
                    <a:pt x="608811" y="-15429"/>
                    <a:pt x="307736" y="-66933"/>
                    <a:pt x="769" y="106282"/>
                  </a:cubicBezTo>
                  <a:cubicBezTo>
                    <a:pt x="512" y="107306"/>
                    <a:pt x="256" y="108331"/>
                    <a:pt x="0" y="109356"/>
                  </a:cubicBezTo>
                  <a:lnTo>
                    <a:pt x="0" y="176233"/>
                  </a:lnTo>
                  <a:cubicBezTo>
                    <a:pt x="71489" y="147791"/>
                    <a:pt x="143490" y="133442"/>
                    <a:pt x="214468" y="129343"/>
                  </a:cubicBezTo>
                  <a:cubicBezTo>
                    <a:pt x="401775" y="118580"/>
                    <a:pt x="583701" y="180589"/>
                    <a:pt x="737953" y="255153"/>
                  </a:cubicBezTo>
                  <a:cubicBezTo>
                    <a:pt x="796887" y="283595"/>
                    <a:pt x="851721" y="313831"/>
                    <a:pt x="901431" y="342529"/>
                  </a:cubicBezTo>
                  <a:cubicBezTo>
                    <a:pt x="915011" y="350473"/>
                    <a:pt x="928079" y="357904"/>
                    <a:pt x="940634" y="365334"/>
                  </a:cubicBezTo>
                  <a:cubicBezTo>
                    <a:pt x="994444" y="396339"/>
                    <a:pt x="1041078" y="422474"/>
                    <a:pt x="1101806" y="450660"/>
                  </a:cubicBezTo>
                  <a:cubicBezTo>
                    <a:pt x="1162020" y="478589"/>
                    <a:pt x="1220441" y="504725"/>
                    <a:pt x="1277325" y="527274"/>
                  </a:cubicBezTo>
                  <a:cubicBezTo>
                    <a:pt x="1413898" y="581083"/>
                    <a:pt x="1542784" y="614906"/>
                    <a:pt x="1669876" y="609781"/>
                  </a:cubicBezTo>
                  <a:cubicBezTo>
                    <a:pt x="1782875" y="605169"/>
                    <a:pt x="1894593" y="569552"/>
                    <a:pt x="2009129" y="489607"/>
                  </a:cubicBezTo>
                  <a:cubicBezTo>
                    <a:pt x="2056533" y="456553"/>
                    <a:pt x="2104448" y="415812"/>
                    <a:pt x="2153133" y="366359"/>
                  </a:cubicBezTo>
                  <a:lnTo>
                    <a:pt x="2153133" y="298713"/>
                  </a:lnTo>
                  <a:close/>
                </a:path>
              </a:pathLst>
            </a:custGeom>
            <a:solidFill>
              <a:schemeClr val="bg1">
                <a:alpha val="12000"/>
              </a:schemeClr>
            </a:solidFill>
            <a:ln w="256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484" name="Graphic 24">
            <a:extLst>
              <a:ext uri="{FF2B5EF4-FFF2-40B4-BE49-F238E27FC236}">
                <a16:creationId xmlns:a16="http://schemas.microsoft.com/office/drawing/2014/main" id="{2DD96126-56CE-B8DB-5192-4698CD4568A8}"/>
              </a:ext>
            </a:extLst>
          </p:cNvPr>
          <p:cNvGrpSpPr/>
          <p:nvPr userDrawn="1"/>
        </p:nvGrpSpPr>
        <p:grpSpPr>
          <a:xfrm>
            <a:off x="1791556" y="6620629"/>
            <a:ext cx="4306779" cy="732516"/>
            <a:chOff x="1791556" y="6620629"/>
            <a:chExt cx="4306779" cy="732516"/>
          </a:xfrm>
          <a:solidFill>
            <a:schemeClr val="bg1">
              <a:alpha val="12000"/>
            </a:schemeClr>
          </a:solidFill>
        </p:grpSpPr>
        <p:sp>
          <p:nvSpPr>
            <p:cNvPr id="485" name="Freeform: Shape 484">
              <a:extLst>
                <a:ext uri="{FF2B5EF4-FFF2-40B4-BE49-F238E27FC236}">
                  <a16:creationId xmlns:a16="http://schemas.microsoft.com/office/drawing/2014/main" id="{EBBD2A6C-CEE9-A034-74E6-D07517A24C53}"/>
                </a:ext>
              </a:extLst>
            </p:cNvPr>
            <p:cNvSpPr/>
            <p:nvPr/>
          </p:nvSpPr>
          <p:spPr>
            <a:xfrm>
              <a:off x="1791556" y="6620629"/>
              <a:ext cx="2153390" cy="610292"/>
            </a:xfrm>
            <a:custGeom>
              <a:avLst/>
              <a:gdLst>
                <a:gd name="connsiteX0" fmla="*/ 2153391 w 2153390"/>
                <a:gd name="connsiteY0" fmla="*/ 298201 h 610292"/>
                <a:gd name="connsiteX1" fmla="*/ 1981713 w 2153390"/>
                <a:gd name="connsiteY1" fmla="*/ 410944 h 610292"/>
                <a:gd name="connsiteX2" fmla="*/ 1715230 w 2153390"/>
                <a:gd name="connsiteY2" fmla="*/ 476540 h 610292"/>
                <a:gd name="connsiteX3" fmla="*/ 1519723 w 2153390"/>
                <a:gd name="connsiteY3" fmla="*/ 446560 h 610292"/>
                <a:gd name="connsiteX4" fmla="*/ 1480264 w 2153390"/>
                <a:gd name="connsiteY4" fmla="*/ 434005 h 610292"/>
                <a:gd name="connsiteX5" fmla="*/ 1018530 w 2153390"/>
                <a:gd name="connsiteY5" fmla="*/ 211081 h 610292"/>
                <a:gd name="connsiteX6" fmla="*/ 1012637 w 2153390"/>
                <a:gd name="connsiteY6" fmla="*/ 208263 h 610292"/>
                <a:gd name="connsiteX7" fmla="*/ 978814 w 2153390"/>
                <a:gd name="connsiteY7" fmla="*/ 188533 h 610292"/>
                <a:gd name="connsiteX8" fmla="*/ 940635 w 2153390"/>
                <a:gd name="connsiteY8" fmla="*/ 167009 h 610292"/>
                <a:gd name="connsiteX9" fmla="*/ 769 w 2153390"/>
                <a:gd name="connsiteY9" fmla="*/ 106282 h 610292"/>
                <a:gd name="connsiteX10" fmla="*/ 0 w 2153390"/>
                <a:gd name="connsiteY10" fmla="*/ 109356 h 610292"/>
                <a:gd name="connsiteX11" fmla="*/ 0 w 2153390"/>
                <a:gd name="connsiteY11" fmla="*/ 176234 h 610292"/>
                <a:gd name="connsiteX12" fmla="*/ 214468 w 2153390"/>
                <a:gd name="connsiteY12" fmla="*/ 129343 h 610292"/>
                <a:gd name="connsiteX13" fmla="*/ 737953 w 2153390"/>
                <a:gd name="connsiteY13" fmla="*/ 255153 h 610292"/>
                <a:gd name="connsiteX14" fmla="*/ 901431 w 2153390"/>
                <a:gd name="connsiteY14" fmla="*/ 342529 h 610292"/>
                <a:gd name="connsiteX15" fmla="*/ 940635 w 2153390"/>
                <a:gd name="connsiteY15" fmla="*/ 365335 h 610292"/>
                <a:gd name="connsiteX16" fmla="*/ 1101806 w 2153390"/>
                <a:gd name="connsiteY16" fmla="*/ 450660 h 610292"/>
                <a:gd name="connsiteX17" fmla="*/ 1277327 w 2153390"/>
                <a:gd name="connsiteY17" fmla="*/ 527274 h 610292"/>
                <a:gd name="connsiteX18" fmla="*/ 1669876 w 2153390"/>
                <a:gd name="connsiteY18" fmla="*/ 609781 h 610292"/>
                <a:gd name="connsiteX19" fmla="*/ 2009131 w 2153390"/>
                <a:gd name="connsiteY19" fmla="*/ 489607 h 610292"/>
                <a:gd name="connsiteX20" fmla="*/ 2153134 w 2153390"/>
                <a:gd name="connsiteY20" fmla="*/ 366359 h 610292"/>
                <a:gd name="connsiteX21" fmla="*/ 2153134 w 2153390"/>
                <a:gd name="connsiteY21" fmla="*/ 298714 h 610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153390" h="610292">
                  <a:moveTo>
                    <a:pt x="2153391" y="298201"/>
                  </a:moveTo>
                  <a:cubicBezTo>
                    <a:pt x="2093944" y="346373"/>
                    <a:pt x="2037059" y="383270"/>
                    <a:pt x="1981713" y="410944"/>
                  </a:cubicBezTo>
                  <a:cubicBezTo>
                    <a:pt x="1888957" y="457066"/>
                    <a:pt x="1801069" y="476283"/>
                    <a:pt x="1715230" y="476540"/>
                  </a:cubicBezTo>
                  <a:cubicBezTo>
                    <a:pt x="1649121" y="476540"/>
                    <a:pt x="1584295" y="465521"/>
                    <a:pt x="1519723" y="446560"/>
                  </a:cubicBezTo>
                  <a:cubicBezTo>
                    <a:pt x="1506655" y="442717"/>
                    <a:pt x="1493332" y="438361"/>
                    <a:pt x="1480264" y="434005"/>
                  </a:cubicBezTo>
                  <a:cubicBezTo>
                    <a:pt x="1331648" y="383015"/>
                    <a:pt x="1182520" y="294614"/>
                    <a:pt x="1018530" y="211081"/>
                  </a:cubicBezTo>
                  <a:lnTo>
                    <a:pt x="1012637" y="208263"/>
                  </a:lnTo>
                  <a:cubicBezTo>
                    <a:pt x="1001362" y="201601"/>
                    <a:pt x="990088" y="194938"/>
                    <a:pt x="978814" y="188533"/>
                  </a:cubicBezTo>
                  <a:cubicBezTo>
                    <a:pt x="966002" y="181102"/>
                    <a:pt x="953447" y="173928"/>
                    <a:pt x="940635" y="167009"/>
                  </a:cubicBezTo>
                  <a:cubicBezTo>
                    <a:pt x="608812" y="-15429"/>
                    <a:pt x="307737" y="-66933"/>
                    <a:pt x="769" y="106282"/>
                  </a:cubicBezTo>
                  <a:cubicBezTo>
                    <a:pt x="513" y="107307"/>
                    <a:pt x="256" y="108332"/>
                    <a:pt x="0" y="109356"/>
                  </a:cubicBezTo>
                  <a:lnTo>
                    <a:pt x="0" y="176234"/>
                  </a:lnTo>
                  <a:cubicBezTo>
                    <a:pt x="71489" y="147791"/>
                    <a:pt x="143491" y="133442"/>
                    <a:pt x="214468" y="129343"/>
                  </a:cubicBezTo>
                  <a:cubicBezTo>
                    <a:pt x="401775" y="118581"/>
                    <a:pt x="583702" y="180589"/>
                    <a:pt x="737953" y="255153"/>
                  </a:cubicBezTo>
                  <a:cubicBezTo>
                    <a:pt x="796888" y="283596"/>
                    <a:pt x="851721" y="313831"/>
                    <a:pt x="901431" y="342529"/>
                  </a:cubicBezTo>
                  <a:cubicBezTo>
                    <a:pt x="915012" y="350473"/>
                    <a:pt x="928080" y="357904"/>
                    <a:pt x="940635" y="365335"/>
                  </a:cubicBezTo>
                  <a:cubicBezTo>
                    <a:pt x="994444" y="396339"/>
                    <a:pt x="1041078" y="422474"/>
                    <a:pt x="1101806" y="450660"/>
                  </a:cubicBezTo>
                  <a:cubicBezTo>
                    <a:pt x="1162022" y="478589"/>
                    <a:pt x="1220442" y="504726"/>
                    <a:pt x="1277327" y="527274"/>
                  </a:cubicBezTo>
                  <a:cubicBezTo>
                    <a:pt x="1413898" y="581083"/>
                    <a:pt x="1542785" y="614906"/>
                    <a:pt x="1669876" y="609781"/>
                  </a:cubicBezTo>
                  <a:cubicBezTo>
                    <a:pt x="1782876" y="605169"/>
                    <a:pt x="1894593" y="569553"/>
                    <a:pt x="2009131" y="489607"/>
                  </a:cubicBezTo>
                  <a:cubicBezTo>
                    <a:pt x="2056533" y="456554"/>
                    <a:pt x="2104449" y="415813"/>
                    <a:pt x="2153134" y="366359"/>
                  </a:cubicBezTo>
                  <a:lnTo>
                    <a:pt x="2153134" y="298714"/>
                  </a:lnTo>
                  <a:close/>
                </a:path>
              </a:pathLst>
            </a:custGeom>
            <a:solidFill>
              <a:schemeClr val="bg1">
                <a:alpha val="12000"/>
              </a:schemeClr>
            </a:solidFill>
            <a:ln w="256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86" name="Freeform: Shape 485">
              <a:extLst>
                <a:ext uri="{FF2B5EF4-FFF2-40B4-BE49-F238E27FC236}">
                  <a16:creationId xmlns:a16="http://schemas.microsoft.com/office/drawing/2014/main" id="{084C3F9A-CDE3-12C6-5230-2D43BC180F73}"/>
                </a:ext>
              </a:extLst>
            </p:cNvPr>
            <p:cNvSpPr/>
            <p:nvPr/>
          </p:nvSpPr>
          <p:spPr>
            <a:xfrm>
              <a:off x="3944946" y="6742853"/>
              <a:ext cx="2153388" cy="610292"/>
            </a:xfrm>
            <a:custGeom>
              <a:avLst/>
              <a:gdLst>
                <a:gd name="connsiteX0" fmla="*/ 2153389 w 2153388"/>
                <a:gd name="connsiteY0" fmla="*/ 298201 h 610292"/>
                <a:gd name="connsiteX1" fmla="*/ 1981712 w 2153388"/>
                <a:gd name="connsiteY1" fmla="*/ 410944 h 610292"/>
                <a:gd name="connsiteX2" fmla="*/ 1715228 w 2153388"/>
                <a:gd name="connsiteY2" fmla="*/ 476540 h 610292"/>
                <a:gd name="connsiteX3" fmla="*/ 1519723 w 2153388"/>
                <a:gd name="connsiteY3" fmla="*/ 446561 h 610292"/>
                <a:gd name="connsiteX4" fmla="*/ 1480262 w 2153388"/>
                <a:gd name="connsiteY4" fmla="*/ 434005 h 610292"/>
                <a:gd name="connsiteX5" fmla="*/ 1018530 w 2153388"/>
                <a:gd name="connsiteY5" fmla="*/ 211082 h 610292"/>
                <a:gd name="connsiteX6" fmla="*/ 1012635 w 2153388"/>
                <a:gd name="connsiteY6" fmla="*/ 208263 h 610292"/>
                <a:gd name="connsiteX7" fmla="*/ 978812 w 2153388"/>
                <a:gd name="connsiteY7" fmla="*/ 188533 h 610292"/>
                <a:gd name="connsiteX8" fmla="*/ 940634 w 2153388"/>
                <a:gd name="connsiteY8" fmla="*/ 167009 h 610292"/>
                <a:gd name="connsiteX9" fmla="*/ 768 w 2153388"/>
                <a:gd name="connsiteY9" fmla="*/ 106281 h 610292"/>
                <a:gd name="connsiteX10" fmla="*/ 0 w 2153388"/>
                <a:gd name="connsiteY10" fmla="*/ 109357 h 610292"/>
                <a:gd name="connsiteX11" fmla="*/ 0 w 2153388"/>
                <a:gd name="connsiteY11" fmla="*/ 176233 h 610292"/>
                <a:gd name="connsiteX12" fmla="*/ 214468 w 2153388"/>
                <a:gd name="connsiteY12" fmla="*/ 129343 h 610292"/>
                <a:gd name="connsiteX13" fmla="*/ 737953 w 2153388"/>
                <a:gd name="connsiteY13" fmla="*/ 255154 h 610292"/>
                <a:gd name="connsiteX14" fmla="*/ 901431 w 2153388"/>
                <a:gd name="connsiteY14" fmla="*/ 342529 h 610292"/>
                <a:gd name="connsiteX15" fmla="*/ 940634 w 2153388"/>
                <a:gd name="connsiteY15" fmla="*/ 365334 h 610292"/>
                <a:gd name="connsiteX16" fmla="*/ 1101806 w 2153388"/>
                <a:gd name="connsiteY16" fmla="*/ 450660 h 610292"/>
                <a:gd name="connsiteX17" fmla="*/ 1277325 w 2153388"/>
                <a:gd name="connsiteY17" fmla="*/ 527274 h 610292"/>
                <a:gd name="connsiteX18" fmla="*/ 1669876 w 2153388"/>
                <a:gd name="connsiteY18" fmla="*/ 609781 h 610292"/>
                <a:gd name="connsiteX19" fmla="*/ 2009129 w 2153388"/>
                <a:gd name="connsiteY19" fmla="*/ 489608 h 610292"/>
                <a:gd name="connsiteX20" fmla="*/ 2153133 w 2153388"/>
                <a:gd name="connsiteY20" fmla="*/ 366359 h 610292"/>
                <a:gd name="connsiteX21" fmla="*/ 2153133 w 2153388"/>
                <a:gd name="connsiteY21" fmla="*/ 298713 h 610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153388" h="610292">
                  <a:moveTo>
                    <a:pt x="2153389" y="298201"/>
                  </a:moveTo>
                  <a:cubicBezTo>
                    <a:pt x="2093942" y="346373"/>
                    <a:pt x="2037059" y="383271"/>
                    <a:pt x="1981712" y="410944"/>
                  </a:cubicBezTo>
                  <a:cubicBezTo>
                    <a:pt x="1888955" y="457066"/>
                    <a:pt x="1801067" y="476283"/>
                    <a:pt x="1715228" y="476540"/>
                  </a:cubicBezTo>
                  <a:cubicBezTo>
                    <a:pt x="1649121" y="476540"/>
                    <a:pt x="1584293" y="465522"/>
                    <a:pt x="1519723" y="446561"/>
                  </a:cubicBezTo>
                  <a:cubicBezTo>
                    <a:pt x="1506655" y="442716"/>
                    <a:pt x="1493330" y="438361"/>
                    <a:pt x="1480262" y="434005"/>
                  </a:cubicBezTo>
                  <a:cubicBezTo>
                    <a:pt x="1331647" y="383014"/>
                    <a:pt x="1182518" y="294613"/>
                    <a:pt x="1018530" y="211082"/>
                  </a:cubicBezTo>
                  <a:lnTo>
                    <a:pt x="1012635" y="208263"/>
                  </a:lnTo>
                  <a:cubicBezTo>
                    <a:pt x="1001361" y="201600"/>
                    <a:pt x="990087" y="194939"/>
                    <a:pt x="978812" y="188533"/>
                  </a:cubicBezTo>
                  <a:cubicBezTo>
                    <a:pt x="966000" y="181102"/>
                    <a:pt x="953445" y="173927"/>
                    <a:pt x="940634" y="167009"/>
                  </a:cubicBezTo>
                  <a:cubicBezTo>
                    <a:pt x="608810" y="-15430"/>
                    <a:pt x="307736" y="-66932"/>
                    <a:pt x="768" y="106281"/>
                  </a:cubicBezTo>
                  <a:cubicBezTo>
                    <a:pt x="511" y="107306"/>
                    <a:pt x="255" y="108332"/>
                    <a:pt x="0" y="109357"/>
                  </a:cubicBezTo>
                  <a:lnTo>
                    <a:pt x="0" y="176233"/>
                  </a:lnTo>
                  <a:cubicBezTo>
                    <a:pt x="71489" y="147792"/>
                    <a:pt x="143490" y="133443"/>
                    <a:pt x="214468" y="129343"/>
                  </a:cubicBezTo>
                  <a:cubicBezTo>
                    <a:pt x="401775" y="118581"/>
                    <a:pt x="583700" y="180590"/>
                    <a:pt x="737953" y="255154"/>
                  </a:cubicBezTo>
                  <a:cubicBezTo>
                    <a:pt x="796887" y="283595"/>
                    <a:pt x="851721" y="313831"/>
                    <a:pt x="901431" y="342529"/>
                  </a:cubicBezTo>
                  <a:cubicBezTo>
                    <a:pt x="915010" y="350473"/>
                    <a:pt x="928078" y="357903"/>
                    <a:pt x="940634" y="365334"/>
                  </a:cubicBezTo>
                  <a:cubicBezTo>
                    <a:pt x="994444" y="396338"/>
                    <a:pt x="1041077" y="422475"/>
                    <a:pt x="1101806" y="450660"/>
                  </a:cubicBezTo>
                  <a:cubicBezTo>
                    <a:pt x="1162020" y="478590"/>
                    <a:pt x="1220441" y="504725"/>
                    <a:pt x="1277325" y="527274"/>
                  </a:cubicBezTo>
                  <a:cubicBezTo>
                    <a:pt x="1413898" y="581083"/>
                    <a:pt x="1542783" y="614906"/>
                    <a:pt x="1669876" y="609781"/>
                  </a:cubicBezTo>
                  <a:cubicBezTo>
                    <a:pt x="1782874" y="605169"/>
                    <a:pt x="1894592" y="569553"/>
                    <a:pt x="2009129" y="489608"/>
                  </a:cubicBezTo>
                  <a:cubicBezTo>
                    <a:pt x="2056532" y="456553"/>
                    <a:pt x="2104447" y="415812"/>
                    <a:pt x="2153133" y="366359"/>
                  </a:cubicBezTo>
                  <a:lnTo>
                    <a:pt x="2153133" y="298713"/>
                  </a:lnTo>
                  <a:close/>
                </a:path>
              </a:pathLst>
            </a:custGeom>
            <a:solidFill>
              <a:schemeClr val="bg1">
                <a:alpha val="12000"/>
              </a:schemeClr>
            </a:solidFill>
            <a:ln w="256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3124200"/>
            <a:ext cx="5486400" cy="3231132"/>
          </a:xfrm>
          <a:prstGeom prst="rect">
            <a:avLst/>
          </a:prstGeom>
        </p:spPr>
        <p:txBody>
          <a:bodyPr/>
          <a:lstStyle>
            <a:lvl1pPr>
              <a:defRPr sz="23900" b="0" cap="none" baseline="0">
                <a:solidFill>
                  <a:srgbClr val="F2E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01.    </a:t>
            </a:r>
          </a:p>
        </p:txBody>
      </p:sp>
      <p:sp>
        <p:nvSpPr>
          <p:cNvPr id="559" name="Content Placeholder 3">
            <a:extLst>
              <a:ext uri="{FF2B5EF4-FFF2-40B4-BE49-F238E27FC236}">
                <a16:creationId xmlns:a16="http://schemas.microsoft.com/office/drawing/2014/main" id="{B3AE6265-A7C2-F5BD-3EA9-50911EA2749F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7772400" y="3808396"/>
            <a:ext cx="3810000" cy="1956868"/>
          </a:xfrm>
          <a:prstGeom prst="rect">
            <a:avLst/>
          </a:prstGeom>
        </p:spPr>
        <p:txBody>
          <a:bodyPr/>
          <a:lstStyle>
            <a:lvl1pPr marL="0" indent="0" algn="r">
              <a:buClr>
                <a:srgbClr val="00B0F0"/>
              </a:buClr>
              <a:buNone/>
              <a:defRPr sz="4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TITLE STYLE</a:t>
            </a:r>
          </a:p>
        </p:txBody>
      </p:sp>
      <p:sp>
        <p:nvSpPr>
          <p:cNvPr id="562" name="Content Placeholder 3">
            <a:extLst>
              <a:ext uri="{FF2B5EF4-FFF2-40B4-BE49-F238E27FC236}">
                <a16:creationId xmlns:a16="http://schemas.microsoft.com/office/drawing/2014/main" id="{DD699236-EDDA-FBCB-2CC6-EAD09351C2F6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7772400" y="5791200"/>
            <a:ext cx="3810000" cy="480608"/>
          </a:xfrm>
          <a:prstGeom prst="rect">
            <a:avLst/>
          </a:prstGeom>
        </p:spPr>
        <p:txBody>
          <a:bodyPr/>
          <a:lstStyle>
            <a:lvl1pPr marL="0" indent="0" algn="r">
              <a:buClr>
                <a:srgbClr val="00B0F0"/>
              </a:buClr>
              <a:buNone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Title Style</a:t>
            </a:r>
          </a:p>
        </p:txBody>
      </p:sp>
      <p:sp>
        <p:nvSpPr>
          <p:cNvPr id="563" name="Slide Number Placeholder 5">
            <a:extLst>
              <a:ext uri="{FF2B5EF4-FFF2-40B4-BE49-F238E27FC236}">
                <a16:creationId xmlns:a16="http://schemas.microsoft.com/office/drawing/2014/main" id="{DE27A859-8B16-7203-8124-2F0A3C16B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20200" y="637532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5DA82A5A-D071-477A-82E5-00B0F976CC0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31714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DF80647-DA5D-A02F-2DEA-3E7EB74F4E05}"/>
              </a:ext>
            </a:extLst>
          </p:cNvPr>
          <p:cNvSpPr/>
          <p:nvPr userDrawn="1"/>
        </p:nvSpPr>
        <p:spPr>
          <a:xfrm>
            <a:off x="-11725" y="0"/>
            <a:ext cx="12203725" cy="6857999"/>
          </a:xfrm>
          <a:prstGeom prst="rect">
            <a:avLst/>
          </a:prstGeom>
          <a:solidFill>
            <a:srgbClr val="003D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EF48BBC-21E3-A4DA-CD15-4B36C9987086}"/>
              </a:ext>
            </a:extLst>
          </p:cNvPr>
          <p:cNvGrpSpPr/>
          <p:nvPr userDrawn="1"/>
        </p:nvGrpSpPr>
        <p:grpSpPr>
          <a:xfrm>
            <a:off x="7162800" y="0"/>
            <a:ext cx="5029200" cy="6858000"/>
            <a:chOff x="7162800" y="0"/>
            <a:chExt cx="5029200" cy="685800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FC261839-AF48-8417-3DE0-8E3FEF1BB4F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hqprint">
              <a:alphaModFix amt="36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5013" r="23876"/>
            <a:stretch/>
          </p:blipFill>
          <p:spPr>
            <a:xfrm>
              <a:off x="7315200" y="0"/>
              <a:ext cx="4876800" cy="6858000"/>
            </a:xfrm>
            <a:prstGeom prst="rect">
              <a:avLst/>
            </a:prstGeom>
          </p:spPr>
        </p:pic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2DE64EF6-0CAF-A12C-DF60-7E1C70539E96}"/>
                </a:ext>
              </a:extLst>
            </p:cNvPr>
            <p:cNvSpPr/>
            <p:nvPr userDrawn="1"/>
          </p:nvSpPr>
          <p:spPr>
            <a:xfrm>
              <a:off x="7162800" y="2133600"/>
              <a:ext cx="304800" cy="990600"/>
            </a:xfrm>
            <a:prstGeom prst="ellipse">
              <a:avLst/>
            </a:prstGeom>
            <a:solidFill>
              <a:srgbClr val="003D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559" name="Content Placeholder 3">
            <a:extLst>
              <a:ext uri="{FF2B5EF4-FFF2-40B4-BE49-F238E27FC236}">
                <a16:creationId xmlns:a16="http://schemas.microsoft.com/office/drawing/2014/main" id="{B3AE6265-A7C2-F5BD-3EA9-50911EA2749F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7772400" y="3808396"/>
            <a:ext cx="3810000" cy="1956868"/>
          </a:xfrm>
          <a:prstGeom prst="rect">
            <a:avLst/>
          </a:prstGeom>
        </p:spPr>
        <p:txBody>
          <a:bodyPr/>
          <a:lstStyle>
            <a:lvl1pPr marL="0" indent="0" algn="r">
              <a:buClr>
                <a:srgbClr val="00B0F0"/>
              </a:buClr>
              <a:buNone/>
              <a:defRPr sz="4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TITLE STYLE</a:t>
            </a:r>
          </a:p>
        </p:txBody>
      </p:sp>
      <p:sp>
        <p:nvSpPr>
          <p:cNvPr id="562" name="Content Placeholder 3">
            <a:extLst>
              <a:ext uri="{FF2B5EF4-FFF2-40B4-BE49-F238E27FC236}">
                <a16:creationId xmlns:a16="http://schemas.microsoft.com/office/drawing/2014/main" id="{DD699236-EDDA-FBCB-2CC6-EAD09351C2F6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7772400" y="5791200"/>
            <a:ext cx="3810000" cy="480608"/>
          </a:xfrm>
          <a:prstGeom prst="rect">
            <a:avLst/>
          </a:prstGeom>
        </p:spPr>
        <p:txBody>
          <a:bodyPr/>
          <a:lstStyle>
            <a:lvl1pPr marL="0" indent="0" algn="r">
              <a:buClr>
                <a:srgbClr val="00B0F0"/>
              </a:buClr>
              <a:buNone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Title Style</a:t>
            </a:r>
          </a:p>
        </p:txBody>
      </p:sp>
      <p:sp>
        <p:nvSpPr>
          <p:cNvPr id="563" name="Slide Number Placeholder 5">
            <a:extLst>
              <a:ext uri="{FF2B5EF4-FFF2-40B4-BE49-F238E27FC236}">
                <a16:creationId xmlns:a16="http://schemas.microsoft.com/office/drawing/2014/main" id="{DE27A859-8B16-7203-8124-2F0A3C16B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20200" y="637532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5DA82A5A-D071-477A-82E5-00B0F976CC0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7D2AC9D-D745-3100-579B-1C30B5A674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3124200"/>
            <a:ext cx="5486400" cy="3231132"/>
          </a:xfrm>
          <a:prstGeom prst="rect">
            <a:avLst/>
          </a:prstGeom>
        </p:spPr>
        <p:txBody>
          <a:bodyPr/>
          <a:lstStyle>
            <a:lvl1pPr>
              <a:defRPr sz="23900" b="0" cap="none" baseline="0">
                <a:solidFill>
                  <a:srgbClr val="F2E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02.    </a:t>
            </a:r>
          </a:p>
        </p:txBody>
      </p:sp>
    </p:spTree>
    <p:extLst>
      <p:ext uri="{BB962C8B-B14F-4D97-AF65-F5344CB8AC3E}">
        <p14:creationId xmlns:p14="http://schemas.microsoft.com/office/powerpoint/2010/main" val="2283847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DF80647-DA5D-A02F-2DEA-3E7EB74F4E05}"/>
              </a:ext>
            </a:extLst>
          </p:cNvPr>
          <p:cNvSpPr/>
          <p:nvPr userDrawn="1"/>
        </p:nvSpPr>
        <p:spPr>
          <a:xfrm>
            <a:off x="-11726" y="1"/>
            <a:ext cx="12203725" cy="6857999"/>
          </a:xfrm>
          <a:prstGeom prst="rect">
            <a:avLst/>
          </a:prstGeom>
          <a:solidFill>
            <a:srgbClr val="2673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9" name="Content Placeholder 3">
            <a:extLst>
              <a:ext uri="{FF2B5EF4-FFF2-40B4-BE49-F238E27FC236}">
                <a16:creationId xmlns:a16="http://schemas.microsoft.com/office/drawing/2014/main" id="{B3AE6265-A7C2-F5BD-3EA9-50911EA2749F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7772400" y="3808396"/>
            <a:ext cx="3810000" cy="1956868"/>
          </a:xfrm>
          <a:prstGeom prst="rect">
            <a:avLst/>
          </a:prstGeom>
        </p:spPr>
        <p:txBody>
          <a:bodyPr/>
          <a:lstStyle>
            <a:lvl1pPr marL="0" indent="0" algn="r">
              <a:buClr>
                <a:srgbClr val="00B0F0"/>
              </a:buClr>
              <a:buNone/>
              <a:defRPr sz="4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TITLE STYLE</a:t>
            </a:r>
          </a:p>
        </p:txBody>
      </p:sp>
      <p:sp>
        <p:nvSpPr>
          <p:cNvPr id="562" name="Content Placeholder 3">
            <a:extLst>
              <a:ext uri="{FF2B5EF4-FFF2-40B4-BE49-F238E27FC236}">
                <a16:creationId xmlns:a16="http://schemas.microsoft.com/office/drawing/2014/main" id="{DD699236-EDDA-FBCB-2CC6-EAD09351C2F6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7772400" y="5791200"/>
            <a:ext cx="3810000" cy="480608"/>
          </a:xfrm>
          <a:prstGeom prst="rect">
            <a:avLst/>
          </a:prstGeom>
        </p:spPr>
        <p:txBody>
          <a:bodyPr/>
          <a:lstStyle>
            <a:lvl1pPr marL="0" indent="0" algn="r">
              <a:buClr>
                <a:srgbClr val="00B0F0"/>
              </a:buClr>
              <a:buNone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Title Style</a:t>
            </a:r>
          </a:p>
        </p:txBody>
      </p:sp>
      <p:sp>
        <p:nvSpPr>
          <p:cNvPr id="563" name="Slide Number Placeholder 5">
            <a:extLst>
              <a:ext uri="{FF2B5EF4-FFF2-40B4-BE49-F238E27FC236}">
                <a16:creationId xmlns:a16="http://schemas.microsoft.com/office/drawing/2014/main" id="{DE27A859-8B16-7203-8124-2F0A3C16B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20200" y="637532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5DA82A5A-D071-477A-82E5-00B0F976CC0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37698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DF80647-DA5D-A02F-2DEA-3E7EB74F4E05}"/>
              </a:ext>
            </a:extLst>
          </p:cNvPr>
          <p:cNvSpPr/>
          <p:nvPr userDrawn="1"/>
        </p:nvSpPr>
        <p:spPr>
          <a:xfrm>
            <a:off x="-11726" y="1"/>
            <a:ext cx="12203725" cy="6857999"/>
          </a:xfrm>
          <a:prstGeom prst="rect">
            <a:avLst/>
          </a:prstGeom>
          <a:solidFill>
            <a:srgbClr val="003D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9" name="Content Placeholder 3">
            <a:extLst>
              <a:ext uri="{FF2B5EF4-FFF2-40B4-BE49-F238E27FC236}">
                <a16:creationId xmlns:a16="http://schemas.microsoft.com/office/drawing/2014/main" id="{B3AE6265-A7C2-F5BD-3EA9-50911EA2749F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7772400" y="3808396"/>
            <a:ext cx="3810000" cy="1956868"/>
          </a:xfrm>
          <a:prstGeom prst="rect">
            <a:avLst/>
          </a:prstGeom>
        </p:spPr>
        <p:txBody>
          <a:bodyPr/>
          <a:lstStyle>
            <a:lvl1pPr marL="0" indent="0" algn="r">
              <a:buClr>
                <a:srgbClr val="00B0F0"/>
              </a:buClr>
              <a:buNone/>
              <a:defRPr sz="4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TITLE STYLE</a:t>
            </a:r>
          </a:p>
        </p:txBody>
      </p:sp>
      <p:sp>
        <p:nvSpPr>
          <p:cNvPr id="562" name="Content Placeholder 3">
            <a:extLst>
              <a:ext uri="{FF2B5EF4-FFF2-40B4-BE49-F238E27FC236}">
                <a16:creationId xmlns:a16="http://schemas.microsoft.com/office/drawing/2014/main" id="{DD699236-EDDA-FBCB-2CC6-EAD09351C2F6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7772400" y="5791200"/>
            <a:ext cx="3810000" cy="480608"/>
          </a:xfrm>
          <a:prstGeom prst="rect">
            <a:avLst/>
          </a:prstGeom>
        </p:spPr>
        <p:txBody>
          <a:bodyPr/>
          <a:lstStyle>
            <a:lvl1pPr marL="0" indent="0" algn="r">
              <a:buClr>
                <a:srgbClr val="00B0F0"/>
              </a:buClr>
              <a:buNone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Title Style</a:t>
            </a:r>
          </a:p>
        </p:txBody>
      </p:sp>
      <p:sp>
        <p:nvSpPr>
          <p:cNvPr id="563" name="Slide Number Placeholder 5">
            <a:extLst>
              <a:ext uri="{FF2B5EF4-FFF2-40B4-BE49-F238E27FC236}">
                <a16:creationId xmlns:a16="http://schemas.microsoft.com/office/drawing/2014/main" id="{DE27A859-8B16-7203-8124-2F0A3C16B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20200" y="637532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5DA82A5A-D071-477A-82E5-00B0F976CC0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49147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DF80647-DA5D-A02F-2DEA-3E7EB74F4E05}"/>
              </a:ext>
            </a:extLst>
          </p:cNvPr>
          <p:cNvSpPr/>
          <p:nvPr userDrawn="1"/>
        </p:nvSpPr>
        <p:spPr>
          <a:xfrm>
            <a:off x="-11726" y="1"/>
            <a:ext cx="12203725" cy="6857999"/>
          </a:xfrm>
          <a:prstGeom prst="rect">
            <a:avLst/>
          </a:prstGeom>
          <a:solidFill>
            <a:srgbClr val="F2E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9" name="Content Placeholder 3">
            <a:extLst>
              <a:ext uri="{FF2B5EF4-FFF2-40B4-BE49-F238E27FC236}">
                <a16:creationId xmlns:a16="http://schemas.microsoft.com/office/drawing/2014/main" id="{B3AE6265-A7C2-F5BD-3EA9-50911EA2749F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7772400" y="3808396"/>
            <a:ext cx="3810000" cy="1956868"/>
          </a:xfrm>
          <a:prstGeom prst="rect">
            <a:avLst/>
          </a:prstGeom>
        </p:spPr>
        <p:txBody>
          <a:bodyPr/>
          <a:lstStyle>
            <a:lvl1pPr marL="0" indent="0" algn="r">
              <a:buClr>
                <a:srgbClr val="00B0F0"/>
              </a:buClr>
              <a:buNone/>
              <a:defRPr sz="4000">
                <a:solidFill>
                  <a:srgbClr val="003DB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TITLE STYLE</a:t>
            </a:r>
          </a:p>
        </p:txBody>
      </p:sp>
      <p:sp>
        <p:nvSpPr>
          <p:cNvPr id="562" name="Content Placeholder 3">
            <a:extLst>
              <a:ext uri="{FF2B5EF4-FFF2-40B4-BE49-F238E27FC236}">
                <a16:creationId xmlns:a16="http://schemas.microsoft.com/office/drawing/2014/main" id="{DD699236-EDDA-FBCB-2CC6-EAD09351C2F6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7772400" y="5791200"/>
            <a:ext cx="3810000" cy="480608"/>
          </a:xfrm>
          <a:prstGeom prst="rect">
            <a:avLst/>
          </a:prstGeom>
        </p:spPr>
        <p:txBody>
          <a:bodyPr/>
          <a:lstStyle>
            <a:lvl1pPr marL="0" indent="0" algn="r">
              <a:buClr>
                <a:srgbClr val="00B0F0"/>
              </a:buClr>
              <a:buNone/>
              <a:defRPr sz="2000">
                <a:solidFill>
                  <a:srgbClr val="003DB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Title Style</a:t>
            </a:r>
          </a:p>
        </p:txBody>
      </p:sp>
      <p:sp>
        <p:nvSpPr>
          <p:cNvPr id="563" name="Slide Number Placeholder 5">
            <a:extLst>
              <a:ext uri="{FF2B5EF4-FFF2-40B4-BE49-F238E27FC236}">
                <a16:creationId xmlns:a16="http://schemas.microsoft.com/office/drawing/2014/main" id="{DE27A859-8B16-7203-8124-2F0A3C16B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20200" y="637532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smtClean="0">
                <a:solidFill>
                  <a:srgbClr val="003DB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5DA82A5A-D071-477A-82E5-00B0F976CC0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56883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Content Placeholder 3">
            <a:extLst>
              <a:ext uri="{FF2B5EF4-FFF2-40B4-BE49-F238E27FC236}">
                <a16:creationId xmlns:a16="http://schemas.microsoft.com/office/drawing/2014/main" id="{B3AE6265-A7C2-F5BD-3EA9-50911EA2749F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7772400" y="3808396"/>
            <a:ext cx="3810000" cy="1956868"/>
          </a:xfrm>
          <a:prstGeom prst="rect">
            <a:avLst/>
          </a:prstGeom>
        </p:spPr>
        <p:txBody>
          <a:bodyPr/>
          <a:lstStyle>
            <a:lvl1pPr marL="0" indent="0" algn="r">
              <a:buClr>
                <a:srgbClr val="00B0F0"/>
              </a:buClr>
              <a:buNone/>
              <a:defRPr sz="4000">
                <a:solidFill>
                  <a:srgbClr val="003DB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TITLE STYLE</a:t>
            </a:r>
          </a:p>
        </p:txBody>
      </p:sp>
      <p:sp>
        <p:nvSpPr>
          <p:cNvPr id="562" name="Content Placeholder 3">
            <a:extLst>
              <a:ext uri="{FF2B5EF4-FFF2-40B4-BE49-F238E27FC236}">
                <a16:creationId xmlns:a16="http://schemas.microsoft.com/office/drawing/2014/main" id="{DD699236-EDDA-FBCB-2CC6-EAD09351C2F6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7772400" y="5791200"/>
            <a:ext cx="3810000" cy="480608"/>
          </a:xfrm>
          <a:prstGeom prst="rect">
            <a:avLst/>
          </a:prstGeom>
        </p:spPr>
        <p:txBody>
          <a:bodyPr/>
          <a:lstStyle>
            <a:lvl1pPr marL="0" indent="0" algn="r">
              <a:buClr>
                <a:srgbClr val="00B0F0"/>
              </a:buClr>
              <a:buNone/>
              <a:defRPr sz="2000">
                <a:solidFill>
                  <a:srgbClr val="003DB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Title Style</a:t>
            </a:r>
          </a:p>
        </p:txBody>
      </p:sp>
      <p:sp>
        <p:nvSpPr>
          <p:cNvPr id="563" name="Slide Number Placeholder 5">
            <a:extLst>
              <a:ext uri="{FF2B5EF4-FFF2-40B4-BE49-F238E27FC236}">
                <a16:creationId xmlns:a16="http://schemas.microsoft.com/office/drawing/2014/main" id="{DE27A859-8B16-7203-8124-2F0A3C16B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20200" y="637532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smtClean="0">
                <a:solidFill>
                  <a:srgbClr val="003DB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5DA82A5A-D071-477A-82E5-00B0F976CC0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33901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0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 sz="3600" cap="none" baseline="0">
                <a:solidFill>
                  <a:srgbClr val="003DB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>
            <a:lvl1pPr>
              <a:buClr>
                <a:srgbClr val="003DB2"/>
              </a:buCl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A4C264D-9FED-88C6-3EB2-A26C1D60367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6180667"/>
            <a:ext cx="12192000" cy="677333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A6804D1-1B4F-78BB-F7F6-5BECB9C77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20200" y="637532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5DA82A5A-D071-477A-82E5-00B0F976CC0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49AC7BBD-CFB4-10B3-0E5C-9995F3BA25A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93240" y="6260698"/>
            <a:ext cx="1011811" cy="404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4218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708660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BAD47B7-83A3-4831-B18B-3C2C4588AC18}" type="datetime1">
              <a:rPr lang="en-US" smtClean="0"/>
              <a:t>6/1/2026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708660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AAAC2A76-09F2-5EEF-1B34-1C02CADCB4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0200" y="649287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smtClean="0">
                <a:solidFill>
                  <a:srgbClr val="003DB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5DA82A5A-D071-477A-82E5-00B0F976CC0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3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7" r:id="rId8"/>
    <p:sldLayoutId id="2147483662" r:id="rId9"/>
    <p:sldLayoutId id="2147483656" r:id="rId10"/>
    <p:sldLayoutId id="2147483658" r:id="rId11"/>
    <p:sldLayoutId id="2147483659" r:id="rId12"/>
    <p:sldLayoutId id="2147483661" r:id="rId13"/>
    <p:sldLayoutId id="2147483660" r:id="rId14"/>
    <p:sldLayoutId id="2147483664" r:id="rId15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002B49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009BDE"/>
        </a:buClr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32C5440-433A-DB77-D9F8-5FC98B3C3FAD}"/>
              </a:ext>
            </a:extLst>
          </p:cNvPr>
          <p:cNvSpPr/>
          <p:nvPr/>
        </p:nvSpPr>
        <p:spPr>
          <a:xfrm>
            <a:off x="0" y="-228600"/>
            <a:ext cx="12192000" cy="3505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INSERT PHOTO</a:t>
            </a:r>
          </a:p>
        </p:txBody>
      </p:sp>
      <p:pic>
        <p:nvPicPr>
          <p:cNvPr id="4" name="Picture 3" descr="A black and white logo&#10;&#10;Description automatically generated">
            <a:extLst>
              <a:ext uri="{FF2B5EF4-FFF2-40B4-BE49-F238E27FC236}">
                <a16:creationId xmlns:a16="http://schemas.microsoft.com/office/drawing/2014/main" id="{1BC9A48C-013E-14E7-A146-C6FC74215B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8114" y="5637257"/>
            <a:ext cx="1971732" cy="78810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7893798-8CDE-EF18-EB62-7A4A8E467B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45863" y="-2834"/>
            <a:ext cx="2597211" cy="77093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0CE9A0A4-21FE-764D-F79B-BDD902D8E25F}"/>
              </a:ext>
            </a:extLst>
          </p:cNvPr>
          <p:cNvSpPr txBox="1">
            <a:spLocks/>
          </p:cNvSpPr>
          <p:nvPr/>
        </p:nvSpPr>
        <p:spPr>
          <a:xfrm>
            <a:off x="182880" y="42008"/>
            <a:ext cx="10896600" cy="951854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2B49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en-US" sz="3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Town of Rutherfordton, NC</a:t>
            </a:r>
          </a:p>
          <a:p>
            <a:pPr algn="l"/>
            <a:r>
              <a:rPr lang="en-US" sz="2400" b="1" dirty="0">
                <a:solidFill>
                  <a:schemeClr val="tx1"/>
                </a:solidFill>
                <a:latin typeface="Arial Nova Light" panose="020B0304020202020204" pitchFamily="34" charset="0"/>
                <a:cs typeface="Arial" panose="020B0604020202020204" pitchFamily="34" charset="0"/>
              </a:rPr>
              <a:t>Crestview Park Master Plan</a:t>
            </a:r>
            <a:endParaRPr lang="en-US" sz="2400" b="1" dirty="0">
              <a:solidFill>
                <a:schemeClr val="tx1"/>
              </a:solidFill>
              <a:latin typeface="Arial" panose="020B0604020202020204" pitchFamily="34" charset="0"/>
              <a:ea typeface="National Light" pitchFamily="50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D704865-658C-89A2-E75A-0F559149BD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6024" y="1150188"/>
            <a:ext cx="7460650" cy="470435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A612455-2898-57B9-7527-C6D5918983CF}"/>
              </a:ext>
            </a:extLst>
          </p:cNvPr>
          <p:cNvSpPr txBox="1"/>
          <p:nvPr/>
        </p:nvSpPr>
        <p:spPr>
          <a:xfrm>
            <a:off x="228599" y="6002923"/>
            <a:ext cx="730128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Design Direction: PARC Committee and Public Meeting June 2, 2026</a:t>
            </a:r>
          </a:p>
          <a:p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Town Council Workshop and Town Council Public Meeting June 3, 2026</a:t>
            </a:r>
          </a:p>
        </p:txBody>
      </p:sp>
    </p:spTree>
    <p:extLst>
      <p:ext uri="{BB962C8B-B14F-4D97-AF65-F5344CB8AC3E}">
        <p14:creationId xmlns:p14="http://schemas.microsoft.com/office/powerpoint/2010/main" val="9960384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47553BF-9BA8-A86D-3581-3D8351F2CE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882" y="357989"/>
            <a:ext cx="10907729" cy="5561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533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217E32E-33D0-6022-2631-EED8661B99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253F0-418F-102E-CAA1-084CCF3E29F4}"/>
              </a:ext>
            </a:extLst>
          </p:cNvPr>
          <p:cNvSpPr txBox="1">
            <a:spLocks/>
          </p:cNvSpPr>
          <p:nvPr/>
        </p:nvSpPr>
        <p:spPr>
          <a:xfrm>
            <a:off x="252984" y="161544"/>
            <a:ext cx="10896600" cy="762000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2B49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en-US" sz="3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 Goals</a:t>
            </a:r>
            <a:endParaRPr lang="en-US" sz="3600" b="1" dirty="0">
              <a:solidFill>
                <a:srgbClr val="0070C0"/>
              </a:solidFill>
              <a:latin typeface="Arial" panose="020B0604020202020204" pitchFamily="34" charset="0"/>
              <a:ea typeface="National Light" pitchFamily="50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chemeClr val="tx1"/>
              </a:solidFill>
              <a:latin typeface="Arial" panose="020B0604020202020204" pitchFamily="34" charset="0"/>
              <a:ea typeface="National Light" pitchFamily="50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D1101E7-6FCC-DA47-14A4-8EBF259E7B1A}"/>
              </a:ext>
            </a:extLst>
          </p:cNvPr>
          <p:cNvSpPr txBox="1"/>
          <p:nvPr/>
        </p:nvSpPr>
        <p:spPr>
          <a:xfrm>
            <a:off x="740664" y="1219842"/>
            <a:ext cx="10497311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Develop a site-specific park master plan in accordance with NC Parks and Recreation Trust Fund (PARTF) standards for Crestview Park. </a:t>
            </a:r>
          </a:p>
          <a:p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With funding from the RHI Legacy grant, the town plans to develop a site-specific master plan for Crestview Park, laying the groundwork for phased improvements and future state and federal funding opportunities.</a:t>
            </a:r>
          </a:p>
        </p:txBody>
      </p:sp>
    </p:spTree>
    <p:extLst>
      <p:ext uri="{BB962C8B-B14F-4D97-AF65-F5344CB8AC3E}">
        <p14:creationId xmlns:p14="http://schemas.microsoft.com/office/powerpoint/2010/main" val="20698119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E2A3E1F-FB6B-0B93-A464-199BFDB793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341526E-D257-C68E-1CE3-C07310CC599A}"/>
              </a:ext>
            </a:extLst>
          </p:cNvPr>
          <p:cNvSpPr txBox="1">
            <a:spLocks/>
          </p:cNvSpPr>
          <p:nvPr/>
        </p:nvSpPr>
        <p:spPr>
          <a:xfrm>
            <a:off x="228600" y="228600"/>
            <a:ext cx="11256264" cy="762000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2B49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en-US" sz="3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Crestview Park Site-Specific Master Plan Schedule</a:t>
            </a:r>
          </a:p>
          <a:p>
            <a:endParaRPr lang="en-US" sz="2400" b="1" dirty="0">
              <a:solidFill>
                <a:schemeClr val="tx1"/>
              </a:solidFill>
              <a:latin typeface="Arial" panose="020B0604020202020204" pitchFamily="34" charset="0"/>
              <a:ea typeface="National Light" pitchFamily="50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64DC44B-9BDC-0395-0E0F-BC892430E94D}"/>
              </a:ext>
            </a:extLst>
          </p:cNvPr>
          <p:cNvSpPr txBox="1"/>
          <p:nvPr/>
        </p:nvSpPr>
        <p:spPr>
          <a:xfrm>
            <a:off x="1205484" y="1623309"/>
            <a:ext cx="894283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Phase 1.  Direction Setting, Research, and Analysis</a:t>
            </a:r>
          </a:p>
          <a:p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Phase 2. Preliminary Design and Public Input</a:t>
            </a:r>
          </a:p>
          <a:p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Phase 3. Final Master Plan Presentation – July 2026</a:t>
            </a:r>
          </a:p>
          <a:p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45353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5ABDD1-1D76-7957-CE71-FCDBE6C3B8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BBE77D9-EA44-485A-2E06-4D61A0F2C7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6807" y="733987"/>
            <a:ext cx="8980186" cy="5986791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4FEBC11C-403B-47B9-620E-52E882FADF3C}"/>
              </a:ext>
            </a:extLst>
          </p:cNvPr>
          <p:cNvSpPr txBox="1">
            <a:spLocks/>
          </p:cNvSpPr>
          <p:nvPr/>
        </p:nvSpPr>
        <p:spPr>
          <a:xfrm>
            <a:off x="228600" y="73152"/>
            <a:ext cx="10896600" cy="762000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2B49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en-US" sz="3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Current Conditions</a:t>
            </a:r>
            <a:endParaRPr lang="en-US" sz="3600" b="1" dirty="0">
              <a:solidFill>
                <a:srgbClr val="0070C0"/>
              </a:solidFill>
              <a:latin typeface="Arial" panose="020B0604020202020204" pitchFamily="34" charset="0"/>
              <a:ea typeface="National Light" pitchFamily="50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chemeClr val="tx1"/>
              </a:solidFill>
              <a:latin typeface="Arial" panose="020B0604020202020204" pitchFamily="34" charset="0"/>
              <a:ea typeface="National Light" pitchFamily="50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48775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E890AAD-A0FF-8A84-8B26-C5F6214558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B2BD9D0-EF4F-BB3A-D678-BD6E7627FA05}"/>
              </a:ext>
            </a:extLst>
          </p:cNvPr>
          <p:cNvSpPr txBox="1">
            <a:spLocks/>
          </p:cNvSpPr>
          <p:nvPr/>
        </p:nvSpPr>
        <p:spPr>
          <a:xfrm>
            <a:off x="228600" y="228600"/>
            <a:ext cx="11256264" cy="762000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2B49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en-US" sz="3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Community Input - 526 Respondents!</a:t>
            </a:r>
          </a:p>
          <a:p>
            <a:endParaRPr lang="en-US" sz="2400" b="1" dirty="0">
              <a:solidFill>
                <a:schemeClr val="tx1"/>
              </a:solidFill>
              <a:latin typeface="Arial" panose="020B0604020202020204" pitchFamily="34" charset="0"/>
              <a:ea typeface="National Light" pitchFamily="50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FE2C50-EFF7-4D76-5FDE-799516969AC5}"/>
              </a:ext>
            </a:extLst>
          </p:cNvPr>
          <p:cNvSpPr txBox="1"/>
          <p:nvPr/>
        </p:nvSpPr>
        <p:spPr>
          <a:xfrm>
            <a:off x="315738" y="786918"/>
            <a:ext cx="9797526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57% of respondents visit Crestview Park at least weekly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 Over half of respondents rated facilities as fair or worse,  </a:t>
            </a:r>
          </a:p>
          <a:p>
            <a:r>
              <a:rPr lang="en-US" sz="2800" dirty="0"/>
              <a:t>     indicating a clear need for reinvestment.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38DF8D-9335-79C1-B50C-37BD9FA0BF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738" y="2245229"/>
            <a:ext cx="5780262" cy="360094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7800452-9F4D-2599-A3FE-8A72031368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9352" y="2336649"/>
            <a:ext cx="5536045" cy="3509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8164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4ED3BBE-0111-04CA-6E97-86D0C97F82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940379F-6DA5-5D6A-D3D4-42F42A7970F0}"/>
              </a:ext>
            </a:extLst>
          </p:cNvPr>
          <p:cNvSpPr txBox="1">
            <a:spLocks/>
          </p:cNvSpPr>
          <p:nvPr/>
        </p:nvSpPr>
        <p:spPr>
          <a:xfrm>
            <a:off x="228600" y="228600"/>
            <a:ext cx="11256264" cy="762000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2B49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en-US" sz="3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Community Input – Community Needs Identified</a:t>
            </a:r>
          </a:p>
          <a:p>
            <a:endParaRPr lang="en-US" sz="2400" b="1" dirty="0">
              <a:solidFill>
                <a:schemeClr val="tx1"/>
              </a:solidFill>
              <a:latin typeface="Arial" panose="020B0604020202020204" pitchFamily="34" charset="0"/>
              <a:ea typeface="National Light" pitchFamily="50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3E31ACC-CA2B-0154-6680-5674612A96E6}"/>
              </a:ext>
            </a:extLst>
          </p:cNvPr>
          <p:cNvSpPr txBox="1"/>
          <p:nvPr/>
        </p:nvSpPr>
        <p:spPr>
          <a:xfrm>
            <a:off x="268745" y="844136"/>
            <a:ext cx="11460480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Upgraded and additional restrooms, including improved cleanliness and accessibility.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Reconfigured and expanded parking to address congestion and pedestrian safety.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Investment in baseball and softball fields, including                                                       surfaces, dugouts, lighting, and seating.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Improved accessibility through ramps,                                                                                    safer steps, and inclusive playground design.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Additional shade, seating, water fountains,                                                         and bottle-filling stations.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Better separation of conflicting uses                                                                                       (e.g., basketball courts near T‑ball fields).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>
              <a:solidFill>
                <a:srgbClr val="E8EB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F6C7931-8501-EF16-362A-E47A040912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3016" y="2307175"/>
            <a:ext cx="5998984" cy="3706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8791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93E65CE-95E7-7D74-95E2-3E3078E558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91D186F-F148-5068-3161-E180831C6929}"/>
              </a:ext>
            </a:extLst>
          </p:cNvPr>
          <p:cNvSpPr txBox="1">
            <a:spLocks/>
          </p:cNvSpPr>
          <p:nvPr/>
        </p:nvSpPr>
        <p:spPr>
          <a:xfrm>
            <a:off x="228600" y="228600"/>
            <a:ext cx="11256264" cy="762000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2B49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en-US" sz="3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Community Input – Key Findings</a:t>
            </a:r>
          </a:p>
          <a:p>
            <a:endParaRPr lang="en-US" sz="2400" b="1" dirty="0">
              <a:solidFill>
                <a:schemeClr val="tx1"/>
              </a:solidFill>
              <a:latin typeface="Arial" panose="020B0604020202020204" pitchFamily="34" charset="0"/>
              <a:ea typeface="National Light" pitchFamily="50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15F43A2-E693-C3E4-A001-BB0EF4BF0F6F}"/>
              </a:ext>
            </a:extLst>
          </p:cNvPr>
          <p:cNvSpPr txBox="1"/>
          <p:nvPr/>
        </p:nvSpPr>
        <p:spPr>
          <a:xfrm>
            <a:off x="307848" y="914502"/>
            <a:ext cx="11576304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Walking/running, playground use, and youth baseball/softball most common activities.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Restrooms and parking were identified as the single most important improvement need.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 strong majority (58%) support Crestview Park remaining a balanced park serving both sports and general recreation.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Safety concerns are present, with most users reporting they feel safe only when others are present.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Parking congestion creates safety concerns during peak sports usage.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Baseball and softball facilities remain a cornerstone of community use.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Accessibility for people with physical and developmental limitations was rated significantly lower than for children.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>
              <a:solidFill>
                <a:srgbClr val="E8EB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59078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2530A0FC-A378-93C2-F1AD-E82123BB9C06}"/>
              </a:ext>
            </a:extLst>
          </p:cNvPr>
          <p:cNvSpPr txBox="1">
            <a:spLocks/>
          </p:cNvSpPr>
          <p:nvPr/>
        </p:nvSpPr>
        <p:spPr>
          <a:xfrm>
            <a:off x="228600" y="94809"/>
            <a:ext cx="10896600" cy="762000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2B49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en-US" sz="3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Community Input – Recommendations</a:t>
            </a:r>
          </a:p>
          <a:p>
            <a:endParaRPr lang="en-US" sz="2400" b="1" dirty="0">
              <a:solidFill>
                <a:schemeClr val="tx1"/>
              </a:solidFill>
              <a:latin typeface="Arial" panose="020B0604020202020204" pitchFamily="34" charset="0"/>
              <a:ea typeface="National Light" pitchFamily="50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FBDA67F-A319-338D-58D3-C8DE8238F912}"/>
              </a:ext>
            </a:extLst>
          </p:cNvPr>
          <p:cNvSpPr txBox="1"/>
          <p:nvPr/>
        </p:nvSpPr>
        <p:spPr>
          <a:xfrm>
            <a:off x="228600" y="676656"/>
            <a:ext cx="1173480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Prioritize near-term capital improvements to restrooms, parking, and pedestrian circulation to address safety and accessibility concerns.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Implement a phased rehabilitation plan for baseball and softball facilities to support youth sports and tournament potential.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Enhance accessibility and inclusivity through                                                                                 ADA-compliant routes and universally designed                                                                       playground equipment.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Maintain Crestview Park’s role as a balanced,                                                                                 multi‑use park serving organized sports, families,                                                                              and passive recreation.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Continue proactive public engagement as designs                                                                            and funding strategies are developed to ensure                                                                          transparency and trust.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25CD561-F285-3724-3812-476A1BAB5B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6026" y="2724151"/>
            <a:ext cx="5428102" cy="3362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2098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44FB79-B1A0-5EA9-1D2A-E2865A1BE5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6B22A-AA56-6C23-CD5B-2962281E09D0}"/>
              </a:ext>
            </a:extLst>
          </p:cNvPr>
          <p:cNvSpPr txBox="1">
            <a:spLocks/>
          </p:cNvSpPr>
          <p:nvPr/>
        </p:nvSpPr>
        <p:spPr>
          <a:xfrm>
            <a:off x="228600" y="228600"/>
            <a:ext cx="10896600" cy="762000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2B49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Proposed Concept</a:t>
            </a:r>
            <a:endParaRPr lang="en-US" sz="2400" b="1" dirty="0">
              <a:solidFill>
                <a:schemeClr val="tx1"/>
              </a:solidFill>
              <a:latin typeface="Arial" panose="020B0604020202020204" pitchFamily="34" charset="0"/>
              <a:ea typeface="National Light" pitchFamily="50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chemeClr val="tx1"/>
              </a:solidFill>
              <a:latin typeface="Arial" panose="020B0604020202020204" pitchFamily="34" charset="0"/>
              <a:ea typeface="National Light" pitchFamily="50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6FEC71F-FB5B-8CFA-75B1-2DBDEE3B61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1961" y="706875"/>
            <a:ext cx="9022862" cy="6011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4924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8444D2-ED29-36E3-2F1B-3EDB08506B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A7112-C192-ED3F-3495-81495C600EB6}"/>
              </a:ext>
            </a:extLst>
          </p:cNvPr>
          <p:cNvSpPr txBox="1">
            <a:spLocks/>
          </p:cNvSpPr>
          <p:nvPr/>
        </p:nvSpPr>
        <p:spPr>
          <a:xfrm>
            <a:off x="228600" y="228600"/>
            <a:ext cx="10896600" cy="762000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2B49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Proposed Concept </a:t>
            </a:r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(with call outs)</a:t>
            </a:r>
            <a:endParaRPr lang="en-US" sz="2000" b="1" dirty="0">
              <a:solidFill>
                <a:schemeClr val="tx1"/>
              </a:solidFill>
              <a:latin typeface="Arial" panose="020B0604020202020204" pitchFamily="34" charset="0"/>
              <a:ea typeface="National Light" pitchFamily="50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chemeClr val="tx1"/>
              </a:solidFill>
              <a:latin typeface="Arial" panose="020B0604020202020204" pitchFamily="34" charset="0"/>
              <a:ea typeface="National Light" pitchFamily="50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1BB24E5-0299-FEA6-C519-DD6A7E8EDF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4366" y="761741"/>
            <a:ext cx="8900931" cy="5974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0530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89ECA7-ED71-F45C-9D98-6D6F0C21D3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52730-5864-B55D-F1E0-18AFD2061DDB}"/>
              </a:ext>
            </a:extLst>
          </p:cNvPr>
          <p:cNvSpPr txBox="1">
            <a:spLocks/>
          </p:cNvSpPr>
          <p:nvPr/>
        </p:nvSpPr>
        <p:spPr>
          <a:xfrm>
            <a:off x="228600" y="228600"/>
            <a:ext cx="10896600" cy="762000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2B49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Proposed Concept (with topography)</a:t>
            </a:r>
          </a:p>
          <a:p>
            <a:pPr algn="l"/>
            <a:endParaRPr lang="en-US" sz="2400" b="1" dirty="0">
              <a:solidFill>
                <a:schemeClr val="tx1"/>
              </a:solidFill>
              <a:latin typeface="Arial" panose="020B0604020202020204" pitchFamily="34" charset="0"/>
              <a:ea typeface="National Light" pitchFamily="50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chemeClr val="tx1"/>
              </a:solidFill>
              <a:latin typeface="Arial" panose="020B0604020202020204" pitchFamily="34" charset="0"/>
              <a:ea typeface="National Light" pitchFamily="50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7607F2-3162-EB0A-0302-5741BD83F7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007" y="609600"/>
            <a:ext cx="9071634" cy="603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2580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89B6409-8FBD-D661-602E-6D8CB87F9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1074A2A8-5C9B-BB4A-3B46-527FF8A8DC62}"/>
              </a:ext>
            </a:extLst>
          </p:cNvPr>
          <p:cNvSpPr txBox="1">
            <a:spLocks/>
          </p:cNvSpPr>
          <p:nvPr/>
        </p:nvSpPr>
        <p:spPr>
          <a:xfrm>
            <a:off x="228600" y="94809"/>
            <a:ext cx="10896600" cy="762000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2B49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en-US" sz="3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 - Open Discussion</a:t>
            </a:r>
          </a:p>
          <a:p>
            <a:endParaRPr lang="en-US" sz="2400" b="1" dirty="0">
              <a:solidFill>
                <a:schemeClr val="tx1"/>
              </a:solidFill>
              <a:latin typeface="Arial" panose="020B0604020202020204" pitchFamily="34" charset="0"/>
              <a:ea typeface="National Light" pitchFamily="50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62D3865-AC7F-EEA1-CBDC-205DE61E3C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81416" y="5382738"/>
            <a:ext cx="2310584" cy="68281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226DED7-B4D6-97D6-1994-10D1903E74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593" y="1203656"/>
            <a:ext cx="5922407" cy="373243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CAE92EF-A50A-DC26-AF14-76FD7CA29F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5502" y="1203656"/>
            <a:ext cx="5586185" cy="3721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250464"/>
      </p:ext>
    </p:extLst>
  </p:cSld>
  <p:clrMapOvr>
    <a:masterClrMapping/>
  </p:clrMapOvr>
</p:sld>
</file>

<file path=ppt/theme/theme1.xml><?xml version="1.0" encoding="utf-8"?>
<a:theme xmlns:a="http://schemas.openxmlformats.org/drawingml/2006/main" name="Newco_CHA pp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Newco_CHA ppt</Template>
  <TotalTime>306</TotalTime>
  <Words>477</Words>
  <Application>Microsoft Office PowerPoint</Application>
  <PresentationFormat>Widescreen</PresentationFormat>
  <Paragraphs>55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Arial Nova Light</vt:lpstr>
      <vt:lpstr>Calibri</vt:lpstr>
      <vt:lpstr>Newco_CHA ppt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ABrockman@chacompanies.com</Manager>
  <Company>CHA Consulting,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Presentation CHA Consulting | Date</dc:title>
  <dc:creator>Crowley, Caitlyn</dc:creator>
  <cp:lastModifiedBy>Diehl, Tom</cp:lastModifiedBy>
  <cp:revision>17</cp:revision>
  <cp:lastPrinted>2026-06-01T11:46:57Z</cp:lastPrinted>
  <dcterms:created xsi:type="dcterms:W3CDTF">2013-08-29T19:17:49Z</dcterms:created>
  <dcterms:modified xsi:type="dcterms:W3CDTF">2026-06-01T12:03:24Z</dcterms:modified>
</cp:coreProperties>
</file>