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4" r:id="rId4"/>
    <p:sldId id="262" r:id="rId5"/>
    <p:sldId id="263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005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:\PW_MEDIA\+DPW Photo Archive\Facilities\Department of Public Works\DPW Front (2) - compressed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" t="6220" r="6632" b="16667"/>
          <a:stretch/>
        </p:blipFill>
        <p:spPr bwMode="auto">
          <a:xfrm>
            <a:off x="1" y="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58595B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3836987"/>
            <a:ext cx="5715000" cy="14970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b="1" baseline="0">
                <a:solidFill>
                  <a:schemeClr val="bg1"/>
                </a:solidFill>
                <a:latin typeface="Bw Mitga" pitchFamily="50" charset="0"/>
              </a:defRPr>
            </a:lvl1pPr>
          </a:lstStyle>
          <a:p>
            <a:r>
              <a:rPr lang="en-US" dirty="0"/>
              <a:t>Presentation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724400"/>
            <a:ext cx="5715000" cy="685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>
                <a:solidFill>
                  <a:schemeClr val="bg1"/>
                </a:solidFill>
                <a:latin typeface="Bw Mitga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26091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005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3626434"/>
            <a:ext cx="57150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baseline="0">
                <a:solidFill>
                  <a:schemeClr val="bg1"/>
                </a:solidFill>
                <a:latin typeface="Bw Mitga" pitchFamily="50" charset="0"/>
              </a:defRPr>
            </a:lvl1pPr>
          </a:lstStyle>
          <a:p>
            <a:r>
              <a:rPr lang="en-US" dirty="0"/>
              <a:t>Section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464634"/>
            <a:ext cx="5715000" cy="685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>
                <a:solidFill>
                  <a:schemeClr val="bg1"/>
                </a:solidFill>
                <a:latin typeface="Bw Mitga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Subtitle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43000" y="609600"/>
            <a:ext cx="2514600" cy="2713121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0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74638"/>
            <a:ext cx="8305800" cy="868362"/>
          </a:xfrm>
          <a:prstGeom prst="rect">
            <a:avLst/>
          </a:prstGeom>
          <a:noFill/>
        </p:spPr>
        <p:txBody>
          <a:bodyPr lIns="0" rIns="91440">
            <a:normAutofit/>
          </a:bodyPr>
          <a:lstStyle>
            <a:lvl1pPr algn="l">
              <a:defRPr>
                <a:solidFill>
                  <a:schemeClr val="tx1"/>
                </a:solidFill>
                <a:latin typeface="Bw Mitga" pitchFamily="50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1371600"/>
            <a:ext cx="8305800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A3ECD2-EF59-4A3B-B592-13ADFB602C3B}"/>
              </a:ext>
            </a:extLst>
          </p:cNvPr>
          <p:cNvCxnSpPr>
            <a:cxnSpLocks/>
          </p:cNvCxnSpPr>
          <p:nvPr userDrawn="1"/>
        </p:nvCxnSpPr>
        <p:spPr>
          <a:xfrm>
            <a:off x="381000" y="1219200"/>
            <a:ext cx="8305800" cy="0"/>
          </a:xfrm>
          <a:prstGeom prst="line">
            <a:avLst/>
          </a:prstGeom>
          <a:ln w="22225" cap="rnd">
            <a:solidFill>
              <a:srgbClr val="00597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2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74638"/>
            <a:ext cx="8305800" cy="868362"/>
          </a:xfrm>
          <a:prstGeom prst="rect">
            <a:avLst/>
          </a:prstGeom>
          <a:noFill/>
        </p:spPr>
        <p:txBody>
          <a:bodyPr lIns="0" rIns="91440">
            <a:normAutofit/>
          </a:bodyPr>
          <a:lstStyle>
            <a:lvl1pPr algn="l">
              <a:defRPr>
                <a:solidFill>
                  <a:schemeClr val="tx1"/>
                </a:solidFill>
                <a:latin typeface="Bw Mitga" pitchFamily="50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1828800"/>
            <a:ext cx="4038600" cy="381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A3ECD2-EF59-4A3B-B592-13ADFB602C3B}"/>
              </a:ext>
            </a:extLst>
          </p:cNvPr>
          <p:cNvCxnSpPr>
            <a:cxnSpLocks/>
          </p:cNvCxnSpPr>
          <p:nvPr userDrawn="1"/>
        </p:nvCxnSpPr>
        <p:spPr>
          <a:xfrm>
            <a:off x="381000" y="1219200"/>
            <a:ext cx="8305800" cy="0"/>
          </a:xfrm>
          <a:prstGeom prst="line">
            <a:avLst/>
          </a:prstGeom>
          <a:ln w="22225" cap="rnd">
            <a:solidFill>
              <a:srgbClr val="00597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01F356-7F00-40E3-BEB3-B3A9CA9F238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48200" y="1828800"/>
            <a:ext cx="4038600" cy="381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75320B-1AC2-469A-8F61-DC65D4080BE7}"/>
              </a:ext>
            </a:extLst>
          </p:cNvPr>
          <p:cNvSpPr txBox="1"/>
          <p:nvPr userDrawn="1"/>
        </p:nvSpPr>
        <p:spPr>
          <a:xfrm>
            <a:off x="394447" y="1362054"/>
            <a:ext cx="2819400" cy="430887"/>
          </a:xfrm>
          <a:prstGeom prst="rect">
            <a:avLst/>
          </a:prstGeom>
          <a:noFill/>
        </p:spPr>
        <p:txBody>
          <a:bodyPr wrap="square" lIns="0" rtlCol="0">
            <a:normAutofit/>
          </a:bodyPr>
          <a:lstStyle/>
          <a:p>
            <a:r>
              <a:rPr lang="en-US" sz="2200" b="1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 1 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F30899-9AE3-4196-87C6-F26E9AC2EABC}"/>
              </a:ext>
            </a:extLst>
          </p:cNvPr>
          <p:cNvSpPr txBox="1"/>
          <p:nvPr userDrawn="1"/>
        </p:nvSpPr>
        <p:spPr>
          <a:xfrm>
            <a:off x="4643718" y="1362053"/>
            <a:ext cx="2819400" cy="430887"/>
          </a:xfrm>
          <a:prstGeom prst="rect">
            <a:avLst/>
          </a:prstGeom>
          <a:noFill/>
        </p:spPr>
        <p:txBody>
          <a:bodyPr wrap="square" lIns="0" rtlCol="0">
            <a:normAutofit/>
          </a:bodyPr>
          <a:lstStyle/>
          <a:p>
            <a:r>
              <a:rPr lang="en-US" sz="2200" b="1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 2 Title</a:t>
            </a:r>
          </a:p>
        </p:txBody>
      </p:sp>
    </p:spTree>
    <p:extLst>
      <p:ext uri="{BB962C8B-B14F-4D97-AF65-F5344CB8AC3E}">
        <p14:creationId xmlns:p14="http://schemas.microsoft.com/office/powerpoint/2010/main" val="231887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876800"/>
            <a:ext cx="8229600" cy="457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Picture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7200" y="381000"/>
            <a:ext cx="8229600" cy="4495800"/>
          </a:xfrm>
          <a:prstGeom prst="rect">
            <a:avLst/>
          </a:prstGeom>
          <a:ln w="38100">
            <a:solidFill>
              <a:srgbClr val="00597F"/>
            </a:solidFill>
          </a:ln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Photos: </a:t>
            </a:r>
            <a:r>
              <a:rPr lang="it-IT" dirty="0"/>
              <a:t>M:\PW_MEDIA\+DPW Photo Archive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3340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Picture caption</a:t>
            </a:r>
          </a:p>
        </p:txBody>
      </p:sp>
    </p:spTree>
    <p:extLst>
      <p:ext uri="{BB962C8B-B14F-4D97-AF65-F5344CB8AC3E}">
        <p14:creationId xmlns:p14="http://schemas.microsoft.com/office/powerpoint/2010/main" val="288697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55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:\PW_MEDIA\+DPW Photo Archive\Facilities\Department of Public Works\DPW Front (2) - compressed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" t="6220" r="6632" b="16667"/>
          <a:stretch/>
        </p:blipFill>
        <p:spPr bwMode="auto">
          <a:xfrm>
            <a:off x="1" y="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58595B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4495800"/>
            <a:ext cx="5715000" cy="8874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b="1" baseline="0">
                <a:solidFill>
                  <a:schemeClr val="bg1"/>
                </a:solidFill>
                <a:latin typeface="Bw Mitga" pitchFamily="50" charset="0"/>
              </a:defRPr>
            </a:lvl1pPr>
          </a:lstStyle>
          <a:p>
            <a:r>
              <a:rPr lang="en-US" dirty="0"/>
              <a:t>Closing slide</a:t>
            </a:r>
          </a:p>
        </p:txBody>
      </p:sp>
    </p:spTree>
    <p:extLst>
      <p:ext uri="{BB962C8B-B14F-4D97-AF65-F5344CB8AC3E}">
        <p14:creationId xmlns:p14="http://schemas.microsoft.com/office/powerpoint/2010/main" val="334765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4495800"/>
            <a:ext cx="5715000" cy="8874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b="1" baseline="0">
                <a:solidFill>
                  <a:srgbClr val="58595B"/>
                </a:solidFill>
                <a:latin typeface="Bw Mitga" pitchFamily="50" charset="0"/>
              </a:defRPr>
            </a:lvl1pPr>
          </a:lstStyle>
          <a:p>
            <a:r>
              <a:rPr lang="en-US" dirty="0"/>
              <a:t>Closing slide</a:t>
            </a:r>
          </a:p>
        </p:txBody>
      </p:sp>
    </p:spTree>
    <p:extLst>
      <p:ext uri="{BB962C8B-B14F-4D97-AF65-F5344CB8AC3E}">
        <p14:creationId xmlns:p14="http://schemas.microsoft.com/office/powerpoint/2010/main" val="60151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W:\01 Administration\Forms, Labels - Miscellaneous\InDesign Templates\DPW_Logo - on white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76657"/>
            <a:ext cx="2209800" cy="67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6606678" y="5874603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Public Works</a:t>
            </a:r>
          </a:p>
          <a:p>
            <a:pPr algn="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pPr algn="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Date</a:t>
            </a:r>
          </a:p>
          <a:p>
            <a:pPr algn="r"/>
            <a:r>
              <a:rPr lang="en-US" sz="1200" u="sng" dirty="0">
                <a:solidFill>
                  <a:srgbClr val="0059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www.cityofsanrafael.org/DPW 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172942" y="6136212"/>
            <a:ext cx="1295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58595B"/>
                </a:solidFill>
                <a:latin typeface="Bw Mitga" pitchFamily="50" charset="0"/>
                <a:cs typeface="Arial" panose="020B0604020202020204" pitchFamily="34" charset="0"/>
              </a:rPr>
              <a:t>Slide</a:t>
            </a:r>
            <a:r>
              <a:rPr lang="en-US" sz="1400" b="0" baseline="0" dirty="0">
                <a:solidFill>
                  <a:srgbClr val="58595B"/>
                </a:solidFill>
                <a:latin typeface="Bw Mitga" pitchFamily="50" charset="0"/>
                <a:cs typeface="Arial" panose="020B0604020202020204" pitchFamily="34" charset="0"/>
              </a:rPr>
              <a:t> </a:t>
            </a:r>
            <a:fld id="{B206AF4F-3539-4A32-B592-E19FF7D5A7E0}" type="slidenum">
              <a:rPr lang="en-US" sz="1400" b="1" baseline="0" smtClean="0">
                <a:solidFill>
                  <a:srgbClr val="58595B"/>
                </a:solidFill>
                <a:latin typeface="Bw Mitga" pitchFamily="50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u="sng" dirty="0">
              <a:solidFill>
                <a:srgbClr val="58595B"/>
              </a:solidFill>
              <a:latin typeface="Bw Mitga" pitchFamily="50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770569A-9120-4BBF-B69D-4576122E66CC}"/>
              </a:ext>
            </a:extLst>
          </p:cNvPr>
          <p:cNvCxnSpPr/>
          <p:nvPr userDrawn="1"/>
        </p:nvCxnSpPr>
        <p:spPr>
          <a:xfrm>
            <a:off x="4439642" y="6136212"/>
            <a:ext cx="762000" cy="0"/>
          </a:xfrm>
          <a:prstGeom prst="line">
            <a:avLst/>
          </a:prstGeom>
          <a:ln>
            <a:solidFill>
              <a:srgbClr val="5859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CB4517-3369-4DF1-92D2-743153D01800}"/>
              </a:ext>
            </a:extLst>
          </p:cNvPr>
          <p:cNvCxnSpPr/>
          <p:nvPr userDrawn="1"/>
        </p:nvCxnSpPr>
        <p:spPr>
          <a:xfrm>
            <a:off x="4432677" y="6443989"/>
            <a:ext cx="762000" cy="0"/>
          </a:xfrm>
          <a:prstGeom prst="line">
            <a:avLst/>
          </a:prstGeom>
          <a:ln>
            <a:solidFill>
              <a:srgbClr val="5859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60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65" r:id="rId4"/>
    <p:sldLayoutId id="2147483657" r:id="rId5"/>
    <p:sldLayoutId id="2147483664" r:id="rId6"/>
    <p:sldLayoutId id="2147483666" r:id="rId7"/>
    <p:sldLayoutId id="2147483675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3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9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F6C57BB-1BA3-4F56-8F3F-5785D377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5D00B-7B50-4758-BD50-A728236FC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37EBB4-1ED3-4E09-8877-EDA724EF7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3562B8-B061-482D-B3F6-335EA576E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6AF26C-0198-44DA-A2BD-54DD67A671A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85E5E77-446A-4542-A26F-F0C349A6A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1B4CFB-577B-4F9D-BB02-A6EF23822B3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39ABF0-EB4C-4F0D-9A20-B59A2023B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6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75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997284-C834-4DE8-A571-DFD4E9ABB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7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Bw Mitga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Talia Smith</dc:creator>
  <cp:lastModifiedBy>Talia Smith</cp:lastModifiedBy>
  <cp:revision>25</cp:revision>
  <dcterms:created xsi:type="dcterms:W3CDTF">2017-11-11T02:39:13Z</dcterms:created>
  <dcterms:modified xsi:type="dcterms:W3CDTF">2018-07-17T17:28:49Z</dcterms:modified>
</cp:coreProperties>
</file>