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70_2662BDF6.xml" ContentType="application/vnd.ms-powerpoint.comments+xml"/>
  <Override PartName="/ppt/comments/modernComment_205_E4762DD8.xml" ContentType="application/vnd.ms-powerpoint.comments+xml"/>
  <Override PartName="/ppt/comments/modernComment_204_B3933A8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8"/>
  </p:notesMasterIdLst>
  <p:handoutMasterIdLst>
    <p:handoutMasterId r:id="rId19"/>
  </p:handoutMasterIdLst>
  <p:sldIdLst>
    <p:sldId id="505" r:id="rId5"/>
    <p:sldId id="520" r:id="rId6"/>
    <p:sldId id="506" r:id="rId7"/>
    <p:sldId id="527" r:id="rId8"/>
    <p:sldId id="528" r:id="rId9"/>
    <p:sldId id="529" r:id="rId10"/>
    <p:sldId id="511" r:id="rId11"/>
    <p:sldId id="530" r:id="rId12"/>
    <p:sldId id="368" r:id="rId13"/>
    <p:sldId id="517" r:id="rId14"/>
    <p:sldId id="516" r:id="rId15"/>
    <p:sldId id="521" r:id="rId16"/>
    <p:sldId id="518"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1BC81-2AD7-A49E-DFC2-F27B4D7BA387}" name="Laura Stetson" initials="LS" userId="S::lstetson@migcom.com::a238b051-2a64-49a1-995c-20a9b83981a1" providerId="AD"/>
  <p188:author id="{3120B6BD-9B88-E36C-D707-455A65C8EA77}" name="Fernanda Suarez" initials="FS" userId="S::fsuarez@migcom.com::0ef3e2cf-4bb8-4618-b7bc-cdd9a8808a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lroy, Matthew" initials="KM" lastIdx="7" clrIdx="0">
    <p:extLst>
      <p:ext uri="{19B8F6BF-5375-455C-9EA6-DF929625EA0E}">
        <p15:presenceInfo xmlns:p15="http://schemas.microsoft.com/office/powerpoint/2012/main" userId="S-1-5-21-1482476501-1229272821-839522115-45882" providerId="AD"/>
      </p:ext>
    </p:extLst>
  </p:cmAuthor>
  <p:cmAuthor id="2" name="Gomez, Pedro" initials="GP" lastIdx="3" clrIdx="1">
    <p:extLst>
      <p:ext uri="{19B8F6BF-5375-455C-9EA6-DF929625EA0E}">
        <p15:presenceInfo xmlns:p15="http://schemas.microsoft.com/office/powerpoint/2012/main" userId="S-1-5-21-1482476501-1229272821-839522115-36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7F2"/>
    <a:srgbClr val="EDAE00"/>
    <a:srgbClr val="000173"/>
    <a:srgbClr val="323232"/>
    <a:srgbClr val="A54ABF"/>
    <a:srgbClr val="D280FF"/>
    <a:srgbClr val="EAEAEA"/>
    <a:srgbClr val="EAECE8"/>
    <a:srgbClr val="00019B"/>
    <a:srgbClr val="B09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2" autoAdjust="0"/>
    <p:restoredTop sz="95531" autoAdjust="0"/>
  </p:normalViewPr>
  <p:slideViewPr>
    <p:cSldViewPr>
      <p:cViewPr varScale="1">
        <p:scale>
          <a:sx n="67" d="100"/>
          <a:sy n="67" d="100"/>
        </p:scale>
        <p:origin x="43" y="307"/>
      </p:cViewPr>
      <p:guideLst>
        <p:guide orient="horz" pos="2160"/>
        <p:guide pos="2880"/>
      </p:guideLst>
    </p:cSldViewPr>
  </p:slideViewPr>
  <p:outlineViewPr>
    <p:cViewPr>
      <p:scale>
        <a:sx n="33" d="100"/>
        <a:sy n="33" d="100"/>
      </p:scale>
      <p:origin x="0" y="-3804"/>
    </p:cViewPr>
  </p:outlineViewPr>
  <p:notesTextViewPr>
    <p:cViewPr>
      <p:scale>
        <a:sx n="20" d="100"/>
        <a:sy n="20" d="100"/>
      </p:scale>
      <p:origin x="0" y="0"/>
    </p:cViewPr>
  </p:notesTextViewPr>
  <p:sorterViewPr>
    <p:cViewPr>
      <p:scale>
        <a:sx n="100" d="100"/>
        <a:sy n="100" d="100"/>
      </p:scale>
      <p:origin x="0" y="0"/>
    </p:cViewPr>
  </p:sorterViewPr>
  <p:notesViewPr>
    <p:cSldViewPr>
      <p:cViewPr varScale="1">
        <p:scale>
          <a:sx n="122" d="100"/>
          <a:sy n="122" d="100"/>
        </p:scale>
        <p:origin x="49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70_2662BDF6.xml><?xml version="1.0" encoding="utf-8"?>
<p188:cmLst xmlns:a="http://schemas.openxmlformats.org/drawingml/2006/main" xmlns:r="http://schemas.openxmlformats.org/officeDocument/2006/relationships" xmlns:p188="http://schemas.microsoft.com/office/powerpoint/2018/8/main">
  <p188:cm id="{9748370A-DE2F-45D8-93C5-F7F99E94B091}" authorId="{1AB1BC81-2AD7-A49E-DFC2-F27B4D7BA387}" status="resolved" created="2025-09-03T17:08:39.617">
    <ac:deMkLst xmlns:ac="http://schemas.microsoft.com/office/drawing/2013/main/command">
      <pc:docMk xmlns:pc="http://schemas.microsoft.com/office/powerpoint/2013/main/command"/>
      <pc:sldMk xmlns:pc="http://schemas.microsoft.com/office/powerpoint/2013/main/command" cId="644005366" sldId="368"/>
      <ac:spMk id="144" creationId="{F3E1AA88-48C7-349E-AF05-AE6F007AD685}"/>
    </ac:deMkLst>
    <p188:txBody>
      <a:bodyPr/>
      <a:lstStyle/>
      <a:p>
        <a:r>
          <a:rPr lang="en-US"/>
          <a:t>Need a replacement icon</a:t>
        </a:r>
      </a:p>
    </p188:txBody>
    <p188:extLst>
      <p:ext xmlns:p="http://schemas.openxmlformats.org/presentationml/2006/main" uri="{57CB4572-C831-44C2-8A1C-0ADB6CCDFE69}">
        <p223:reactions xmlns:p223="http://schemas.microsoft.com/office/powerpoint/2022/03/main">
          <p223:rxn type="👍">
            <p223:instance time="2025-09-10T00:22:13.670" authorId="{3120B6BD-9B88-E36C-D707-455A65C8EA77}"/>
          </p223:rxn>
        </p223:reactions>
      </p:ext>
    </p188:extLst>
  </p188:cm>
  <p188:cm id="{5BD353D2-BB9B-48E6-82B9-ABE5A1A86A5C}" authorId="{1AB1BC81-2AD7-A49E-DFC2-F27B4D7BA387}" status="resolved" created="2025-09-03T17:17:16.885">
    <ac:deMkLst xmlns:ac="http://schemas.microsoft.com/office/drawing/2013/main/command">
      <pc:docMk xmlns:pc="http://schemas.microsoft.com/office/powerpoint/2013/main/command"/>
      <pc:sldMk xmlns:pc="http://schemas.microsoft.com/office/powerpoint/2013/main/command" cId="644005366" sldId="368"/>
      <ac:grpSpMk id="137" creationId="{04B5E7C8-C288-BA2F-3953-B1EFF40FE2CC}"/>
    </ac:deMkLst>
    <p188:txBody>
      <a:bodyPr/>
      <a:lstStyle/>
      <a:p>
        <a:r>
          <a:rPr lang="en-US"/>
          <a:t>Need replacement icon</a:t>
        </a:r>
      </a:p>
    </p188:txBody>
    <p188:extLst>
      <p:ext xmlns:p="http://schemas.openxmlformats.org/presentationml/2006/main" uri="{57CB4572-C831-44C2-8A1C-0ADB6CCDFE69}">
        <p223:reactions xmlns:p223="http://schemas.microsoft.com/office/powerpoint/2022/03/main">
          <p223:rxn type="👍">
            <p223:instance time="2025-09-10T00:22:14.357" authorId="{3120B6BD-9B88-E36C-D707-455A65C8EA77}"/>
          </p223:rxn>
        </p223:reactions>
      </p:ext>
    </p188:extLst>
  </p188:cm>
  <p188:cm id="{3880A630-98FE-4003-BF10-11405815C86B}" authorId="{1AB1BC81-2AD7-A49E-DFC2-F27B4D7BA387}" status="resolved" created="2025-09-03T17:22:33.790">
    <ac:deMkLst xmlns:ac="http://schemas.microsoft.com/office/drawing/2013/main/command">
      <pc:docMk xmlns:pc="http://schemas.microsoft.com/office/powerpoint/2013/main/command"/>
      <pc:sldMk xmlns:pc="http://schemas.microsoft.com/office/powerpoint/2013/main/command" cId="644005366" sldId="368"/>
      <ac:spMk id="148" creationId="{025349B7-D79E-B741-FBE6-53D1F54C8619}"/>
    </ac:deMkLst>
    <p188:txBody>
      <a:bodyPr/>
      <a:lstStyle/>
      <a:p>
        <a:r>
          <a:rPr lang="en-US"/>
          <a:t>Need replacement icon.</a:t>
        </a:r>
      </a:p>
    </p188:txBody>
    <p188:extLst>
      <p:ext xmlns:p="http://schemas.openxmlformats.org/presentationml/2006/main" uri="{57CB4572-C831-44C2-8A1C-0ADB6CCDFE69}">
        <p223:reactions xmlns:p223="http://schemas.microsoft.com/office/powerpoint/2022/03/main">
          <p223:rxn type="👍">
            <p223:instance time="2025-09-10T00:22:14.987" authorId="{3120B6BD-9B88-E36C-D707-455A65C8EA77}"/>
          </p223:rxn>
        </p223:reactions>
      </p:ext>
    </p188:extLst>
  </p188:cm>
</p188:cmLst>
</file>

<file path=ppt/comments/modernComment_204_B3933A88.xml><?xml version="1.0" encoding="utf-8"?>
<p188:cmLst xmlns:a="http://schemas.openxmlformats.org/drawingml/2006/main" xmlns:r="http://schemas.openxmlformats.org/officeDocument/2006/relationships" xmlns:p188="http://schemas.microsoft.com/office/powerpoint/2018/8/main">
  <p188:cm id="{7E9834EB-7B3E-4B5C-975A-96FC22EE0DE7}" authorId="{1AB1BC81-2AD7-A49E-DFC2-F27B4D7BA387}" status="resolved" created="2025-09-03T17:39:01.883" complete="100000">
    <ac:deMkLst xmlns:ac="http://schemas.microsoft.com/office/drawing/2013/main/command">
      <pc:docMk xmlns:pc="http://schemas.microsoft.com/office/powerpoint/2013/main/command"/>
      <pc:sldMk xmlns:pc="http://schemas.microsoft.com/office/powerpoint/2013/main/command" cId="3012770440" sldId="516"/>
      <ac:spMk id="2" creationId="{02A75C9F-FBD1-F927-D8BA-D3B276F360D2}"/>
    </ac:deMkLst>
    <p188:txBody>
      <a:bodyPr/>
      <a:lstStyle/>
      <a:p>
        <a:r>
          <a:rPr lang="en-US"/>
          <a:t>Planning Commission Study Session - TBD
City Council Study Session - TBD
Planning Commission Hearings - February, 2026
City Council Hearings - March, 2026
</a:t>
        </a:r>
      </a:p>
    </p188:txBody>
    <p188:extLst>
      <p:ext xmlns:p="http://schemas.openxmlformats.org/presentationml/2006/main" uri="{57CB4572-C831-44C2-8A1C-0ADB6CCDFE69}">
        <p223:reactions xmlns:p223="http://schemas.microsoft.com/office/powerpoint/2022/03/main">
          <p223:rxn type="👍">
            <p223:instance time="2025-09-10T01:17:36.773" authorId="{3120B6BD-9B88-E36C-D707-455A65C8EA77}"/>
          </p223:rxn>
        </p223:reactions>
      </p:ext>
    </p188:extLst>
  </p188:cm>
</p188:cmLst>
</file>

<file path=ppt/comments/modernComment_205_E4762DD8.xml><?xml version="1.0" encoding="utf-8"?>
<p188:cmLst xmlns:a="http://schemas.openxmlformats.org/drawingml/2006/main" xmlns:r="http://schemas.openxmlformats.org/officeDocument/2006/relationships" xmlns:p188="http://schemas.microsoft.com/office/powerpoint/2018/8/main">
  <p188:cm id="{D94E3245-147E-44DB-BE00-A0192B8373FC}" authorId="{1AB1BC81-2AD7-A49E-DFC2-F27B4D7BA387}" status="resolved" created="2025-09-03T17:47:30.166" complete="100000">
    <ac:deMkLst xmlns:ac="http://schemas.microsoft.com/office/drawing/2013/main/command">
      <pc:docMk xmlns:pc="http://schemas.microsoft.com/office/powerpoint/2013/main/command"/>
      <pc:sldMk xmlns:pc="http://schemas.microsoft.com/office/powerpoint/2013/main/command" cId="3832950232" sldId="517"/>
      <ac:spMk id="2" creationId="{81143918-A56F-1594-1B21-6842E92483B7}"/>
    </ac:deMkLst>
    <p188:txBody>
      <a:bodyPr/>
      <a:lstStyle/>
      <a:p>
        <a:r>
          <a:rPr lang="en-US"/>
          <a:t>Find out what your property is zoned
Visit the stations to learn about allowed uses and development standards in the new zoning districts 
Learn how the new Flex and Business Park zoning districts address residential/industrial buffering
Ask a Planner about any zoning-related issue
</a:t>
        </a:r>
      </a:p>
    </p188:txBody>
    <p188:extLst>
      <p:ext xmlns:p="http://schemas.openxmlformats.org/presentationml/2006/main" uri="{57CB4572-C831-44C2-8A1C-0ADB6CCDFE69}">
        <p223:reactions xmlns:p223="http://schemas.microsoft.com/office/powerpoint/2022/03/main">
          <p223:rxn type="👍">
            <p223:instance time="2025-09-10T01:17:48.229" authorId="{3120B6BD-9B88-E36C-D707-455A65C8EA77}"/>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9F0D38D8-612D-45DC-9F9F-734F64B4D4A4}" type="datetimeFigureOut">
              <a:rPr lang="en-US" smtClean="0"/>
              <a:t>9/20/2025</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Tree>
    <p:extLst>
      <p:ext uri="{BB962C8B-B14F-4D97-AF65-F5344CB8AC3E}">
        <p14:creationId xmlns:p14="http://schemas.microsoft.com/office/powerpoint/2010/main" val="4051124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3A81480B-9FA6-4E6A-986D-8DC596156CCE}" type="datetimeFigureOut">
              <a:rPr lang="en-US" smtClean="0"/>
              <a:t>9/20/2025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0CD21527-0A09-4774-A7F3-DAFE4582E210}" type="slidenum">
              <a:rPr lang="en-US" smtClean="0"/>
              <a:t>‹#›</a:t>
            </a:fld>
            <a:endParaRPr lang="en-US"/>
          </a:p>
        </p:txBody>
      </p:sp>
    </p:spTree>
    <p:extLst>
      <p:ext uri="{BB962C8B-B14F-4D97-AF65-F5344CB8AC3E}">
        <p14:creationId xmlns:p14="http://schemas.microsoft.com/office/powerpoint/2010/main" val="6775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3</a:t>
            </a:fld>
            <a:endParaRPr lang="en-US"/>
          </a:p>
        </p:txBody>
      </p:sp>
    </p:spTree>
    <p:extLst>
      <p:ext uri="{BB962C8B-B14F-4D97-AF65-F5344CB8AC3E}">
        <p14:creationId xmlns:p14="http://schemas.microsoft.com/office/powerpoint/2010/main" val="390573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4</a:t>
            </a:fld>
            <a:endParaRPr lang="en-US"/>
          </a:p>
        </p:txBody>
      </p:sp>
    </p:spTree>
    <p:extLst>
      <p:ext uri="{BB962C8B-B14F-4D97-AF65-F5344CB8AC3E}">
        <p14:creationId xmlns:p14="http://schemas.microsoft.com/office/powerpoint/2010/main" val="328586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5</a:t>
            </a:fld>
            <a:endParaRPr lang="en-US"/>
          </a:p>
        </p:txBody>
      </p:sp>
    </p:spTree>
    <p:extLst>
      <p:ext uri="{BB962C8B-B14F-4D97-AF65-F5344CB8AC3E}">
        <p14:creationId xmlns:p14="http://schemas.microsoft.com/office/powerpoint/2010/main" val="382507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6</a:t>
            </a:fld>
            <a:endParaRPr lang="en-US"/>
          </a:p>
        </p:txBody>
      </p:sp>
    </p:spTree>
    <p:extLst>
      <p:ext uri="{BB962C8B-B14F-4D97-AF65-F5344CB8AC3E}">
        <p14:creationId xmlns:p14="http://schemas.microsoft.com/office/powerpoint/2010/main" val="339171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8</a:t>
            </a:fld>
            <a:endParaRPr lang="en-US"/>
          </a:p>
        </p:txBody>
      </p:sp>
    </p:spTree>
    <p:extLst>
      <p:ext uri="{BB962C8B-B14F-4D97-AF65-F5344CB8AC3E}">
        <p14:creationId xmlns:p14="http://schemas.microsoft.com/office/powerpoint/2010/main" val="3907769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9</a:t>
            </a:fld>
            <a:endParaRPr lang="en-US"/>
          </a:p>
        </p:txBody>
      </p:sp>
    </p:spTree>
    <p:extLst>
      <p:ext uri="{BB962C8B-B14F-4D97-AF65-F5344CB8AC3E}">
        <p14:creationId xmlns:p14="http://schemas.microsoft.com/office/powerpoint/2010/main" val="24349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10</a:t>
            </a:fld>
            <a:endParaRPr lang="en-US"/>
          </a:p>
        </p:txBody>
      </p:sp>
    </p:spTree>
    <p:extLst>
      <p:ext uri="{BB962C8B-B14F-4D97-AF65-F5344CB8AC3E}">
        <p14:creationId xmlns:p14="http://schemas.microsoft.com/office/powerpoint/2010/main" val="94201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D1E1B-C606-D2ED-91B5-728DA91FE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4E749-811B-C194-2DAF-A03D78D0E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F4CE3-B428-7DA2-8E36-0D94B576BB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5490F0-7BE1-D133-C187-BD9C9C3535A0}"/>
              </a:ext>
            </a:extLst>
          </p:cNvPr>
          <p:cNvSpPr>
            <a:spLocks noGrp="1"/>
          </p:cNvSpPr>
          <p:nvPr>
            <p:ph type="sldNum" sz="quarter" idx="5"/>
          </p:nvPr>
        </p:nvSpPr>
        <p:spPr/>
        <p:txBody>
          <a:bodyPr/>
          <a:lstStyle/>
          <a:p>
            <a:fld id="{0CD21527-0A09-4774-A7F3-DAFE4582E210}" type="slidenum">
              <a:rPr lang="en-US" smtClean="0"/>
              <a:t>12</a:t>
            </a:fld>
            <a:endParaRPr lang="en-US"/>
          </a:p>
        </p:txBody>
      </p:sp>
    </p:spTree>
    <p:extLst>
      <p:ext uri="{BB962C8B-B14F-4D97-AF65-F5344CB8AC3E}">
        <p14:creationId xmlns:p14="http://schemas.microsoft.com/office/powerpoint/2010/main" val="374959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D21527-0A09-4774-A7F3-DAFE4582E210}" type="slidenum">
              <a:rPr lang="en-US" smtClean="0"/>
              <a:t>13</a:t>
            </a:fld>
            <a:endParaRPr lang="en-US"/>
          </a:p>
        </p:txBody>
      </p:sp>
    </p:spTree>
    <p:extLst>
      <p:ext uri="{BB962C8B-B14F-4D97-AF65-F5344CB8AC3E}">
        <p14:creationId xmlns:p14="http://schemas.microsoft.com/office/powerpoint/2010/main" val="310646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7" name="Rectangle 6"/>
          <p:cNvSpPr/>
          <p:nvPr userDrawn="1"/>
        </p:nvSpPr>
        <p:spPr>
          <a:xfrm>
            <a:off x="0" y="0"/>
            <a:ext cx="9144000" cy="5715000"/>
          </a:xfrm>
          <a:prstGeom prst="rect">
            <a:avLst/>
          </a:prstGeom>
          <a:solidFill>
            <a:srgbClr val="005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43000" y="3626434"/>
            <a:ext cx="5715000" cy="1470025"/>
          </a:xfrm>
          <a:prstGeom prst="rect">
            <a:avLst/>
          </a:prstGeom>
        </p:spPr>
        <p:txBody>
          <a:bodyPr>
            <a:normAutofit/>
          </a:bodyPr>
          <a:lstStyle>
            <a:lvl1pPr algn="l">
              <a:defRPr baseline="0">
                <a:solidFill>
                  <a:schemeClr val="bg1"/>
                </a:solidFill>
                <a:latin typeface="Arial" panose="020B0604020202020204" pitchFamily="34" charset="0"/>
                <a:cs typeface="Arial" panose="020B0604020202020204" pitchFamily="34" charset="0"/>
              </a:defRPr>
            </a:lvl1pPr>
          </a:lstStyle>
          <a:p>
            <a:r>
              <a:rPr lang="en-US" dirty="0"/>
              <a:t>Section Title </a:t>
            </a:r>
          </a:p>
        </p:txBody>
      </p:sp>
      <p:sp>
        <p:nvSpPr>
          <p:cNvPr id="3" name="Subtitle 2"/>
          <p:cNvSpPr>
            <a:spLocks noGrp="1"/>
          </p:cNvSpPr>
          <p:nvPr>
            <p:ph type="subTitle" idx="1" hasCustomPrompt="1"/>
          </p:nvPr>
        </p:nvSpPr>
        <p:spPr>
          <a:xfrm>
            <a:off x="1143000" y="4464634"/>
            <a:ext cx="5715000" cy="685800"/>
          </a:xfrm>
          <a:prstGeom prst="rect">
            <a:avLst/>
          </a:prstGeom>
        </p:spPr>
        <p:txBody>
          <a:bodyPr>
            <a:normAutofit/>
          </a:bodyPr>
          <a:lstStyle>
            <a:lvl1pPr marL="0" indent="0" algn="l">
              <a:buNone/>
              <a:defRPr>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Tree>
    <p:extLst>
      <p:ext uri="{BB962C8B-B14F-4D97-AF65-F5344CB8AC3E}">
        <p14:creationId xmlns:p14="http://schemas.microsoft.com/office/powerpoint/2010/main" val="403015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2" descr="Santa Ana, California - WorldAtlas">
            <a:extLst>
              <a:ext uri="{FF2B5EF4-FFF2-40B4-BE49-F238E27FC236}">
                <a16:creationId xmlns:a16="http://schemas.microsoft.com/office/drawing/2014/main" id="{53F65805-0126-7BAA-D962-538855029E1A}"/>
              </a:ext>
            </a:extLst>
          </p:cNvPr>
          <p:cNvPicPr>
            <a:picLocks noGrp="1" noRot="1" noChangeAspect="1" noMove="1" noResize="1" noEditPoints="1" noAdjustHandles="1" noChangeArrowheads="1" noChangeShapeType="1" noCrop="1"/>
          </p:cNvPicPr>
          <p:nvPr userDrawn="1"/>
        </p:nvPicPr>
        <p:blipFill rotWithShape="1">
          <a:blip r:embed="rId2">
            <a:alphaModFix amt="50000"/>
            <a:extLst>
              <a:ext uri="{28A0092B-C50C-407E-A947-70E740481C1C}">
                <a14:useLocalDpi xmlns:a14="http://schemas.microsoft.com/office/drawing/2010/main" val="0"/>
              </a:ext>
            </a:extLst>
          </a:blip>
          <a:srcRect t="15527" b="73349"/>
          <a:stretch>
            <a:fillRect/>
          </a:stretch>
        </p:blipFill>
        <p:spPr bwMode="auto">
          <a:xfrm>
            <a:off x="-24549" y="-1497"/>
            <a:ext cx="9198502" cy="76654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81793E0D-104F-7424-FB57-5312CB1253D6}"/>
              </a:ext>
            </a:extLst>
          </p:cNvPr>
          <p:cNvSpPr>
            <a:spLocks/>
          </p:cNvSpPr>
          <p:nvPr userDrawn="1"/>
        </p:nvSpPr>
        <p:spPr>
          <a:xfrm>
            <a:off x="-24549" y="765047"/>
            <a:ext cx="9168549" cy="6169150"/>
          </a:xfrm>
          <a:prstGeom prst="rect">
            <a:avLst/>
          </a:prstGeom>
          <a:solidFill>
            <a:srgbClr val="32323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1" name="Straight Connector 20">
            <a:extLst>
              <a:ext uri="{FF2B5EF4-FFF2-40B4-BE49-F238E27FC236}">
                <a16:creationId xmlns:a16="http://schemas.microsoft.com/office/drawing/2014/main" id="{A3AE2F9D-5A54-C2AC-6020-2D517E68ECA3}"/>
              </a:ext>
            </a:extLst>
          </p:cNvPr>
          <p:cNvCxnSpPr>
            <a:cxnSpLocks/>
          </p:cNvCxnSpPr>
          <p:nvPr userDrawn="1"/>
        </p:nvCxnSpPr>
        <p:spPr>
          <a:xfrm flipH="1">
            <a:off x="-72109" y="762000"/>
            <a:ext cx="9288218" cy="0"/>
          </a:xfrm>
          <a:prstGeom prst="line">
            <a:avLst/>
          </a:prstGeom>
          <a:ln w="76200">
            <a:solidFill>
              <a:srgbClr val="EDAE00"/>
            </a:solidFill>
          </a:ln>
        </p:spPr>
        <p:style>
          <a:lnRef idx="2">
            <a:schemeClr val="accent1"/>
          </a:lnRef>
          <a:fillRef idx="0">
            <a:schemeClr val="accent1"/>
          </a:fillRef>
          <a:effectRef idx="1">
            <a:schemeClr val="accent1"/>
          </a:effectRef>
          <a:fontRef idx="minor">
            <a:schemeClr val="tx1"/>
          </a:fontRef>
        </p:style>
      </p:cxnSp>
      <p:sp>
        <p:nvSpPr>
          <p:cNvPr id="34" name="Title 33">
            <a:extLst>
              <a:ext uri="{FF2B5EF4-FFF2-40B4-BE49-F238E27FC236}">
                <a16:creationId xmlns:a16="http://schemas.microsoft.com/office/drawing/2014/main" id="{3E5E6B32-AD6F-EDBA-B395-B3D227BDD84D}"/>
              </a:ext>
            </a:extLst>
          </p:cNvPr>
          <p:cNvSpPr>
            <a:spLocks noGrp="1"/>
          </p:cNvSpPr>
          <p:nvPr>
            <p:ph type="title"/>
          </p:nvPr>
        </p:nvSpPr>
        <p:spPr>
          <a:xfrm>
            <a:off x="0" y="-2988"/>
            <a:ext cx="9144000" cy="761941"/>
          </a:xfrm>
          <a:effectLst>
            <a:outerShdw blurRad="711200" dist="38100" dir="2700000" sx="150000" sy="150000" algn="tl" rotWithShape="0">
              <a:srgbClr val="EDAE00"/>
            </a:outerShdw>
          </a:effectLst>
        </p:spPr>
        <p:txBody>
          <a:bodyPr anchor="ctr"/>
          <a:lstStyle>
            <a:lvl1pPr algn="ctr">
              <a:defRPr sz="3600" b="0">
                <a:solidFill>
                  <a:srgbClr val="000173"/>
                </a:solidFill>
                <a:effectLst/>
                <a:latin typeface="Poppins ExtraBold" panose="00000900000000000000" pitchFamily="2" charset="0"/>
                <a:cs typeface="Poppins ExtraBold" panose="00000900000000000000" pitchFamily="2" charset="0"/>
              </a:defRPr>
            </a:lvl1pPr>
          </a:lstStyle>
          <a:p>
            <a:r>
              <a:rPr lang="en-US" dirty="0"/>
              <a:t>Click to edit Master title style</a:t>
            </a:r>
          </a:p>
        </p:txBody>
      </p:sp>
    </p:spTree>
    <p:extLst>
      <p:ext uri="{BB962C8B-B14F-4D97-AF65-F5344CB8AC3E}">
        <p14:creationId xmlns:p14="http://schemas.microsoft.com/office/powerpoint/2010/main" val="364895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C14B28-0D1E-46A4-E345-10F639DD2D20}"/>
              </a:ext>
            </a:extLst>
          </p:cNvPr>
          <p:cNvSpPr/>
          <p:nvPr userDrawn="1"/>
        </p:nvSpPr>
        <p:spPr>
          <a:xfrm>
            <a:off x="-24549" y="1153741"/>
            <a:ext cx="9248329" cy="5332975"/>
          </a:xfrm>
          <a:prstGeom prst="rect">
            <a:avLst/>
          </a:prstGeom>
          <a:solidFill>
            <a:srgbClr val="32323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 name="Straight Connector 3">
            <a:extLst>
              <a:ext uri="{FF2B5EF4-FFF2-40B4-BE49-F238E27FC236}">
                <a16:creationId xmlns:a16="http://schemas.microsoft.com/office/drawing/2014/main" id="{272BD8CE-2121-E521-E83C-B346E2C8EBD6}"/>
              </a:ext>
            </a:extLst>
          </p:cNvPr>
          <p:cNvCxnSpPr>
            <a:cxnSpLocks/>
          </p:cNvCxnSpPr>
          <p:nvPr userDrawn="1"/>
        </p:nvCxnSpPr>
        <p:spPr>
          <a:xfrm flipH="1">
            <a:off x="-72109" y="1153740"/>
            <a:ext cx="9288218" cy="0"/>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sp>
        <p:nvSpPr>
          <p:cNvPr id="6" name="Content Placeholder 2">
            <a:extLst>
              <a:ext uri="{FF2B5EF4-FFF2-40B4-BE49-F238E27FC236}">
                <a16:creationId xmlns:a16="http://schemas.microsoft.com/office/drawing/2014/main" id="{460FD23E-7596-3CFF-AE57-7C1435FBFDB3}"/>
              </a:ext>
            </a:extLst>
          </p:cNvPr>
          <p:cNvSpPr>
            <a:spLocks noGrp="1"/>
          </p:cNvSpPr>
          <p:nvPr>
            <p:ph idx="1"/>
          </p:nvPr>
        </p:nvSpPr>
        <p:spPr>
          <a:xfrm>
            <a:off x="447801" y="1834938"/>
            <a:ext cx="4757835" cy="41178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A4B3D28D-C537-90FF-422D-FDC0EC1C1050}"/>
              </a:ext>
            </a:extLst>
          </p:cNvPr>
          <p:cNvSpPr/>
          <p:nvPr userDrawn="1"/>
        </p:nvSpPr>
        <p:spPr>
          <a:xfrm>
            <a:off x="-24547" y="6486717"/>
            <a:ext cx="9190027" cy="430074"/>
          </a:xfrm>
          <a:prstGeom prst="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50D14E8-E7E2-B6BC-49B5-A259F6277DBE}"/>
              </a:ext>
            </a:extLst>
          </p:cNvPr>
          <p:cNvSpPr txBox="1"/>
          <p:nvPr userDrawn="1"/>
        </p:nvSpPr>
        <p:spPr>
          <a:xfrm>
            <a:off x="154574" y="6581001"/>
            <a:ext cx="948153" cy="230832"/>
          </a:xfrm>
          <a:prstGeom prst="rect">
            <a:avLst/>
          </a:prstGeom>
          <a:noFill/>
        </p:spPr>
        <p:txBody>
          <a:bodyPr wrap="square" rtlCol="0">
            <a:spAutoFit/>
          </a:bodyPr>
          <a:lstStyle/>
          <a:p>
            <a:fld id="{A4E504E4-1503-48FF-9711-02AA04506F3F}" type="slidenum">
              <a:rPr lang="en-US" sz="900" smtClean="0">
                <a:solidFill>
                  <a:srgbClr val="EDAE00"/>
                </a:solidFill>
                <a:latin typeface="Open Sans" pitchFamily="2" charset="0"/>
                <a:ea typeface="Open Sans" pitchFamily="2" charset="0"/>
                <a:cs typeface="Open Sans" pitchFamily="2" charset="0"/>
              </a:rPr>
              <a:t>‹#›</a:t>
            </a:fld>
            <a:endParaRPr lang="en-US" sz="900" dirty="0">
              <a:solidFill>
                <a:srgbClr val="EDAE00"/>
              </a:solidFill>
              <a:latin typeface="Open Sans" pitchFamily="2" charset="0"/>
              <a:ea typeface="Open Sans" pitchFamily="2" charset="0"/>
              <a:cs typeface="Open Sans" pitchFamily="2" charset="0"/>
            </a:endParaRPr>
          </a:p>
        </p:txBody>
      </p:sp>
      <p:sp>
        <p:nvSpPr>
          <p:cNvPr id="9" name="TextBox 8">
            <a:extLst>
              <a:ext uri="{FF2B5EF4-FFF2-40B4-BE49-F238E27FC236}">
                <a16:creationId xmlns:a16="http://schemas.microsoft.com/office/drawing/2014/main" id="{787697E3-EEB7-7DBC-836C-04A5B84E1B06}"/>
              </a:ext>
            </a:extLst>
          </p:cNvPr>
          <p:cNvSpPr txBox="1"/>
          <p:nvPr userDrawn="1"/>
        </p:nvSpPr>
        <p:spPr>
          <a:xfrm>
            <a:off x="3557875" y="6581001"/>
            <a:ext cx="2025182" cy="230832"/>
          </a:xfrm>
          <a:prstGeom prst="rect">
            <a:avLst/>
          </a:prstGeom>
          <a:noFill/>
        </p:spPr>
        <p:txBody>
          <a:bodyPr wrap="square" rtlCol="0">
            <a:spAutoFit/>
          </a:bodyPr>
          <a:lstStyle/>
          <a:p>
            <a:pPr algn="ctr"/>
            <a:r>
              <a:rPr lang="en-US" sz="900" dirty="0">
                <a:solidFill>
                  <a:srgbClr val="EDAE00"/>
                </a:solidFill>
                <a:latin typeface="Open Sans" pitchFamily="2" charset="0"/>
                <a:ea typeface="Open Sans" pitchFamily="2" charset="0"/>
                <a:cs typeface="Open Sans" pitchFamily="2" charset="0"/>
              </a:rPr>
              <a:t>Santa Ana Zoning Code Update</a:t>
            </a:r>
          </a:p>
        </p:txBody>
      </p:sp>
      <p:sp>
        <p:nvSpPr>
          <p:cNvPr id="10" name="TextBox 9">
            <a:extLst>
              <a:ext uri="{FF2B5EF4-FFF2-40B4-BE49-F238E27FC236}">
                <a16:creationId xmlns:a16="http://schemas.microsoft.com/office/drawing/2014/main" id="{8B1A37B0-199F-A564-97FE-735F190DF12C}"/>
              </a:ext>
            </a:extLst>
          </p:cNvPr>
          <p:cNvSpPr txBox="1"/>
          <p:nvPr userDrawn="1"/>
        </p:nvSpPr>
        <p:spPr>
          <a:xfrm>
            <a:off x="6964245" y="6563254"/>
            <a:ext cx="2025182" cy="230832"/>
          </a:xfrm>
          <a:prstGeom prst="rect">
            <a:avLst/>
          </a:prstGeom>
          <a:noFill/>
        </p:spPr>
        <p:txBody>
          <a:bodyPr wrap="square" rtlCol="0">
            <a:spAutoFit/>
          </a:bodyPr>
          <a:lstStyle/>
          <a:p>
            <a:pPr algn="r"/>
            <a:r>
              <a:rPr lang="en-US" sz="900" dirty="0">
                <a:solidFill>
                  <a:srgbClr val="EDAE00"/>
                </a:solidFill>
                <a:latin typeface="Open Sans" pitchFamily="2" charset="0"/>
                <a:ea typeface="Open Sans" pitchFamily="2" charset="0"/>
                <a:cs typeface="Open Sans" pitchFamily="2" charset="0"/>
              </a:rPr>
              <a:t>March 2025</a:t>
            </a:r>
          </a:p>
        </p:txBody>
      </p:sp>
      <p:sp>
        <p:nvSpPr>
          <p:cNvPr id="11" name="Rectangle 10">
            <a:extLst>
              <a:ext uri="{FF2B5EF4-FFF2-40B4-BE49-F238E27FC236}">
                <a16:creationId xmlns:a16="http://schemas.microsoft.com/office/drawing/2014/main" id="{D4B5AB9E-A43F-A867-10DB-BB1619BC044D}"/>
              </a:ext>
            </a:extLst>
          </p:cNvPr>
          <p:cNvSpPr/>
          <p:nvPr userDrawn="1"/>
        </p:nvSpPr>
        <p:spPr>
          <a:xfrm>
            <a:off x="5836975" y="1852758"/>
            <a:ext cx="2470871" cy="3859849"/>
          </a:xfrm>
          <a:prstGeom prst="rect">
            <a:avLst/>
          </a:prstGeom>
          <a:solidFill>
            <a:srgbClr val="0001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2" descr="Santa Ana, California - WorldAtlas">
            <a:extLst>
              <a:ext uri="{FF2B5EF4-FFF2-40B4-BE49-F238E27FC236}">
                <a16:creationId xmlns:a16="http://schemas.microsoft.com/office/drawing/2014/main" id="{64C1B7F3-783C-4B30-23DA-1ED0E2BF4E5A}"/>
              </a:ext>
            </a:extLst>
          </p:cNvPr>
          <p:cNvPicPr>
            <a:picLocks noChangeAspect="1" noChangeArrowheads="1"/>
          </p:cNvPicPr>
          <p:nvPr userDrawn="1"/>
        </p:nvPicPr>
        <p:blipFill rotWithShape="1">
          <a:blip r:embed="rId2" cstate="print">
            <a:alphaModFix/>
            <a:extLst>
              <a:ext uri="{28A0092B-C50C-407E-A947-70E740481C1C}">
                <a14:useLocalDpi xmlns:a14="http://schemas.microsoft.com/office/drawing/2010/main" val="0"/>
              </a:ext>
            </a:extLst>
          </a:blip>
          <a:srcRect l="50172"/>
          <a:stretch/>
        </p:blipFill>
        <p:spPr bwMode="auto">
          <a:xfrm>
            <a:off x="5638289" y="2124754"/>
            <a:ext cx="2500793" cy="3759823"/>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33">
            <a:extLst>
              <a:ext uri="{FF2B5EF4-FFF2-40B4-BE49-F238E27FC236}">
                <a16:creationId xmlns:a16="http://schemas.microsoft.com/office/drawing/2014/main" id="{EAA52B07-C6DB-13D3-EA4F-0C4AE39D90CA}"/>
              </a:ext>
            </a:extLst>
          </p:cNvPr>
          <p:cNvSpPr>
            <a:spLocks noGrp="1"/>
          </p:cNvSpPr>
          <p:nvPr>
            <p:ph type="title"/>
          </p:nvPr>
        </p:nvSpPr>
        <p:spPr>
          <a:xfrm>
            <a:off x="447801" y="125786"/>
            <a:ext cx="7886700" cy="1027952"/>
          </a:xfrm>
        </p:spPr>
        <p:txBody>
          <a:bodyPr/>
          <a:lstStyle>
            <a:lvl1pPr>
              <a:defRPr>
                <a:solidFill>
                  <a:srgbClr val="000173"/>
                </a:solidFill>
              </a:defRPr>
            </a:lvl1pPr>
          </a:lstStyle>
          <a:p>
            <a:r>
              <a:rPr lang="en-US" dirty="0"/>
              <a:t>Click to edit Master title style</a:t>
            </a:r>
          </a:p>
        </p:txBody>
      </p:sp>
    </p:spTree>
    <p:extLst>
      <p:ext uri="{BB962C8B-B14F-4D97-AF65-F5344CB8AC3E}">
        <p14:creationId xmlns:p14="http://schemas.microsoft.com/office/powerpoint/2010/main" val="205491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C14B28-0D1E-46A4-E345-10F639DD2D20}"/>
              </a:ext>
            </a:extLst>
          </p:cNvPr>
          <p:cNvSpPr/>
          <p:nvPr userDrawn="1"/>
        </p:nvSpPr>
        <p:spPr>
          <a:xfrm>
            <a:off x="1" y="1183137"/>
            <a:ext cx="9144000" cy="5332975"/>
          </a:xfrm>
          <a:prstGeom prst="rect">
            <a:avLst/>
          </a:prstGeom>
          <a:solidFill>
            <a:srgbClr val="323232">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Connector 3">
            <a:extLst>
              <a:ext uri="{FF2B5EF4-FFF2-40B4-BE49-F238E27FC236}">
                <a16:creationId xmlns:a16="http://schemas.microsoft.com/office/drawing/2014/main" id="{272BD8CE-2121-E521-E83C-B346E2C8EBD6}"/>
              </a:ext>
            </a:extLst>
          </p:cNvPr>
          <p:cNvCxnSpPr>
            <a:cxnSpLocks/>
          </p:cNvCxnSpPr>
          <p:nvPr userDrawn="1"/>
        </p:nvCxnSpPr>
        <p:spPr>
          <a:xfrm flipH="1">
            <a:off x="-72109" y="1153740"/>
            <a:ext cx="9288218" cy="0"/>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4B3D28D-C537-90FF-422D-FDC0EC1C1050}"/>
              </a:ext>
            </a:extLst>
          </p:cNvPr>
          <p:cNvSpPr/>
          <p:nvPr userDrawn="1"/>
        </p:nvSpPr>
        <p:spPr>
          <a:xfrm>
            <a:off x="-24547" y="6486717"/>
            <a:ext cx="9190027" cy="430074"/>
          </a:xfrm>
          <a:prstGeom prst="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750D14E8-E7E2-B6BC-49B5-A259F6277DBE}"/>
              </a:ext>
            </a:extLst>
          </p:cNvPr>
          <p:cNvSpPr txBox="1"/>
          <p:nvPr userDrawn="1"/>
        </p:nvSpPr>
        <p:spPr>
          <a:xfrm>
            <a:off x="154574" y="6581001"/>
            <a:ext cx="948153" cy="230832"/>
          </a:xfrm>
          <a:prstGeom prst="rect">
            <a:avLst/>
          </a:prstGeom>
          <a:noFill/>
        </p:spPr>
        <p:txBody>
          <a:bodyPr wrap="square" rtlCol="0">
            <a:spAutoFit/>
          </a:bodyPr>
          <a:lstStyle/>
          <a:p>
            <a:fld id="{A4E504E4-1503-48FF-9711-02AA04506F3F}" type="slidenum">
              <a:rPr lang="en-US" sz="900" smtClean="0">
                <a:solidFill>
                  <a:srgbClr val="EDAE00"/>
                </a:solidFill>
                <a:latin typeface="Open Sans" pitchFamily="2" charset="0"/>
                <a:ea typeface="Open Sans" pitchFamily="2" charset="0"/>
                <a:cs typeface="Open Sans" pitchFamily="2" charset="0"/>
              </a:rPr>
              <a:t>‹#›</a:t>
            </a:fld>
            <a:endParaRPr lang="en-US" sz="900" dirty="0">
              <a:solidFill>
                <a:srgbClr val="EDAE00"/>
              </a:solidFill>
              <a:latin typeface="Open Sans" pitchFamily="2" charset="0"/>
              <a:ea typeface="Open Sans" pitchFamily="2" charset="0"/>
              <a:cs typeface="Open Sans" pitchFamily="2" charset="0"/>
            </a:endParaRPr>
          </a:p>
        </p:txBody>
      </p:sp>
      <p:sp>
        <p:nvSpPr>
          <p:cNvPr id="9" name="TextBox 8">
            <a:extLst>
              <a:ext uri="{FF2B5EF4-FFF2-40B4-BE49-F238E27FC236}">
                <a16:creationId xmlns:a16="http://schemas.microsoft.com/office/drawing/2014/main" id="{787697E3-EEB7-7DBC-836C-04A5B84E1B06}"/>
              </a:ext>
            </a:extLst>
          </p:cNvPr>
          <p:cNvSpPr txBox="1"/>
          <p:nvPr userDrawn="1"/>
        </p:nvSpPr>
        <p:spPr>
          <a:xfrm>
            <a:off x="3557875" y="6581001"/>
            <a:ext cx="2025182" cy="230832"/>
          </a:xfrm>
          <a:prstGeom prst="rect">
            <a:avLst/>
          </a:prstGeom>
          <a:noFill/>
        </p:spPr>
        <p:txBody>
          <a:bodyPr wrap="square" rtlCol="0">
            <a:spAutoFit/>
          </a:bodyPr>
          <a:lstStyle/>
          <a:p>
            <a:pPr algn="ctr"/>
            <a:r>
              <a:rPr lang="en-US" sz="900" dirty="0">
                <a:solidFill>
                  <a:srgbClr val="EDAE00"/>
                </a:solidFill>
                <a:latin typeface="Open Sans" pitchFamily="2" charset="0"/>
                <a:ea typeface="Open Sans" pitchFamily="2" charset="0"/>
                <a:cs typeface="Open Sans" pitchFamily="2" charset="0"/>
              </a:rPr>
              <a:t>Santa Ana Zoning Code Update</a:t>
            </a:r>
          </a:p>
        </p:txBody>
      </p:sp>
      <p:sp>
        <p:nvSpPr>
          <p:cNvPr id="10" name="TextBox 9">
            <a:extLst>
              <a:ext uri="{FF2B5EF4-FFF2-40B4-BE49-F238E27FC236}">
                <a16:creationId xmlns:a16="http://schemas.microsoft.com/office/drawing/2014/main" id="{8B1A37B0-199F-A564-97FE-735F190DF12C}"/>
              </a:ext>
            </a:extLst>
          </p:cNvPr>
          <p:cNvSpPr txBox="1"/>
          <p:nvPr userDrawn="1"/>
        </p:nvSpPr>
        <p:spPr>
          <a:xfrm>
            <a:off x="6964245" y="6563254"/>
            <a:ext cx="2025182" cy="230832"/>
          </a:xfrm>
          <a:prstGeom prst="rect">
            <a:avLst/>
          </a:prstGeom>
          <a:noFill/>
        </p:spPr>
        <p:txBody>
          <a:bodyPr wrap="square" rtlCol="0">
            <a:spAutoFit/>
          </a:bodyPr>
          <a:lstStyle/>
          <a:p>
            <a:pPr algn="r"/>
            <a:r>
              <a:rPr lang="en-US" sz="900" dirty="0">
                <a:solidFill>
                  <a:srgbClr val="EDAE00"/>
                </a:solidFill>
                <a:latin typeface="Open Sans" pitchFamily="2" charset="0"/>
                <a:ea typeface="Open Sans" pitchFamily="2" charset="0"/>
                <a:cs typeface="Open Sans" pitchFamily="2" charset="0"/>
              </a:rPr>
              <a:t>March 2025</a:t>
            </a:r>
          </a:p>
        </p:txBody>
      </p:sp>
      <p:sp>
        <p:nvSpPr>
          <p:cNvPr id="2" name="Rectangle: Rounded Corners 1">
            <a:extLst>
              <a:ext uri="{FF2B5EF4-FFF2-40B4-BE49-F238E27FC236}">
                <a16:creationId xmlns:a16="http://schemas.microsoft.com/office/drawing/2014/main" id="{79218464-729D-4A6B-2485-254C41AA2412}"/>
              </a:ext>
            </a:extLst>
          </p:cNvPr>
          <p:cNvSpPr/>
          <p:nvPr userDrawn="1"/>
        </p:nvSpPr>
        <p:spPr>
          <a:xfrm>
            <a:off x="6324089" y="1834938"/>
            <a:ext cx="2149454" cy="3869322"/>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0C6478E1-59F4-7DD1-97BD-6CAC6390E111}"/>
              </a:ext>
            </a:extLst>
          </p:cNvPr>
          <p:cNvSpPr/>
          <p:nvPr userDrawn="1"/>
        </p:nvSpPr>
        <p:spPr>
          <a:xfrm>
            <a:off x="3615409" y="1834936"/>
            <a:ext cx="2149454" cy="3869322"/>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92F4911C-554F-CD6F-3803-24A6C6B290AC}"/>
              </a:ext>
            </a:extLst>
          </p:cNvPr>
          <p:cNvSpPr/>
          <p:nvPr userDrawn="1"/>
        </p:nvSpPr>
        <p:spPr>
          <a:xfrm>
            <a:off x="720703" y="1834936"/>
            <a:ext cx="2149454" cy="3869322"/>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460FD23E-7596-3CFF-AE57-7C1435FBFDB3}"/>
              </a:ext>
            </a:extLst>
          </p:cNvPr>
          <p:cNvSpPr>
            <a:spLocks noGrp="1"/>
          </p:cNvSpPr>
          <p:nvPr>
            <p:ph idx="1" hasCustomPrompt="1"/>
          </p:nvPr>
        </p:nvSpPr>
        <p:spPr>
          <a:xfrm>
            <a:off x="938947" y="2261944"/>
            <a:ext cx="1702994" cy="31569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5" name="Content Placeholder 2">
            <a:extLst>
              <a:ext uri="{FF2B5EF4-FFF2-40B4-BE49-F238E27FC236}">
                <a16:creationId xmlns:a16="http://schemas.microsoft.com/office/drawing/2014/main" id="{3D079B69-979C-F3CB-6AE3-7E37F985FF6D}"/>
              </a:ext>
            </a:extLst>
          </p:cNvPr>
          <p:cNvSpPr>
            <a:spLocks noGrp="1"/>
          </p:cNvSpPr>
          <p:nvPr>
            <p:ph idx="10" hasCustomPrompt="1"/>
          </p:nvPr>
        </p:nvSpPr>
        <p:spPr>
          <a:xfrm>
            <a:off x="3838639" y="2261944"/>
            <a:ext cx="1702994" cy="31569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6" name="Content Placeholder 2">
            <a:extLst>
              <a:ext uri="{FF2B5EF4-FFF2-40B4-BE49-F238E27FC236}">
                <a16:creationId xmlns:a16="http://schemas.microsoft.com/office/drawing/2014/main" id="{4D906E2F-2993-55FC-2C75-1A86D8AF1D8B}"/>
              </a:ext>
            </a:extLst>
          </p:cNvPr>
          <p:cNvSpPr>
            <a:spLocks noGrp="1"/>
          </p:cNvSpPr>
          <p:nvPr>
            <p:ph idx="11" hasCustomPrompt="1"/>
          </p:nvPr>
        </p:nvSpPr>
        <p:spPr>
          <a:xfrm>
            <a:off x="6547319" y="2219635"/>
            <a:ext cx="1702994" cy="31569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text</a:t>
            </a:r>
          </a:p>
        </p:txBody>
      </p:sp>
      <p:sp>
        <p:nvSpPr>
          <p:cNvPr id="18" name="Title 33">
            <a:extLst>
              <a:ext uri="{FF2B5EF4-FFF2-40B4-BE49-F238E27FC236}">
                <a16:creationId xmlns:a16="http://schemas.microsoft.com/office/drawing/2014/main" id="{F2A2D31E-807A-93D3-0CA8-408EB35EC86B}"/>
              </a:ext>
            </a:extLst>
          </p:cNvPr>
          <p:cNvSpPr>
            <a:spLocks noGrp="1"/>
          </p:cNvSpPr>
          <p:nvPr>
            <p:ph type="title"/>
          </p:nvPr>
        </p:nvSpPr>
        <p:spPr>
          <a:xfrm>
            <a:off x="447801" y="125786"/>
            <a:ext cx="7886700" cy="1027952"/>
          </a:xfrm>
        </p:spPr>
        <p:txBody>
          <a:bodyPr/>
          <a:lstStyle>
            <a:lvl1pPr>
              <a:defRPr>
                <a:solidFill>
                  <a:srgbClr val="000173"/>
                </a:solidFill>
              </a:defRPr>
            </a:lvl1pPr>
          </a:lstStyle>
          <a:p>
            <a:r>
              <a:rPr lang="en-US" dirty="0"/>
              <a:t>Click to edit Master title style</a:t>
            </a:r>
          </a:p>
        </p:txBody>
      </p:sp>
    </p:spTree>
    <p:extLst>
      <p:ext uri="{BB962C8B-B14F-4D97-AF65-F5344CB8AC3E}">
        <p14:creationId xmlns:p14="http://schemas.microsoft.com/office/powerpoint/2010/main" val="290450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83058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2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74638"/>
            <a:ext cx="8305800" cy="868362"/>
          </a:xfrm>
          <a:prstGeom prst="rect">
            <a:avLst/>
          </a:prstGeom>
          <a:noFill/>
        </p:spPr>
        <p:txBody>
          <a:bodyPr lIns="0" rIns="91440">
            <a:normAutofit/>
          </a:bodyPr>
          <a:lstStyle>
            <a:lvl1pPr algn="l">
              <a:defRPr>
                <a:solidFill>
                  <a:schemeClr val="tx1"/>
                </a:solidFill>
                <a:latin typeface="Arial" panose="020B0604020202020204" pitchFamily="34" charset="0"/>
                <a:cs typeface="Arial" panose="020B0604020202020204" pitchFamily="34" charset="0"/>
              </a:defRPr>
            </a:lvl1pPr>
          </a:lstStyle>
          <a:p>
            <a:r>
              <a:rPr lang="en-US" dirty="0"/>
              <a:t>Slide Title</a:t>
            </a:r>
          </a:p>
        </p:txBody>
      </p:sp>
      <p:sp>
        <p:nvSpPr>
          <p:cNvPr id="3" name="Content Placeholder 2"/>
          <p:cNvSpPr>
            <a:spLocks noGrp="1"/>
          </p:cNvSpPr>
          <p:nvPr>
            <p:ph idx="1" hasCustomPrompt="1"/>
          </p:nvPr>
        </p:nvSpPr>
        <p:spPr>
          <a:xfrm>
            <a:off x="3810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41A3ECD2-EF59-4A3B-B592-13ADFB602C3B}"/>
              </a:ext>
            </a:extLst>
          </p:cNvPr>
          <p:cNvCxnSpPr>
            <a:cxnSpLocks/>
          </p:cNvCxnSpPr>
          <p:nvPr userDrawn="1"/>
        </p:nvCxnSpPr>
        <p:spPr>
          <a:xfrm>
            <a:off x="381000" y="1219200"/>
            <a:ext cx="8305800" cy="0"/>
          </a:xfrm>
          <a:prstGeom prst="line">
            <a:avLst/>
          </a:prstGeom>
          <a:ln w="22225" cap="rnd">
            <a:solidFill>
              <a:srgbClr val="00597F"/>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201F356-7F00-40E3-BEB3-B3A9CA9F238F}"/>
              </a:ext>
            </a:extLst>
          </p:cNvPr>
          <p:cNvSpPr>
            <a:spLocks noGrp="1"/>
          </p:cNvSpPr>
          <p:nvPr>
            <p:ph idx="10" hasCustomPrompt="1"/>
          </p:nvPr>
        </p:nvSpPr>
        <p:spPr>
          <a:xfrm>
            <a:off x="4648200" y="1371600"/>
            <a:ext cx="4038600" cy="4267200"/>
          </a:xfrm>
          <a:prstGeom prst="rect">
            <a:avLst/>
          </a:prstGeo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561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76800"/>
            <a:ext cx="8229600" cy="457200"/>
          </a:xfrm>
          <a:prstGeom prst="rect">
            <a:avLst/>
          </a:prstGeom>
        </p:spPr>
        <p:txBody>
          <a:bodyPr anchor="b">
            <a:normAutofit/>
          </a:bodyPr>
          <a:lstStyle>
            <a:lvl1pPr algn="l">
              <a:defRPr sz="2000" b="1">
                <a:latin typeface="Arial" panose="020B0604020202020204" pitchFamily="34" charset="0"/>
                <a:cs typeface="Arial" panose="020B0604020202020204" pitchFamily="34" charset="0"/>
              </a:defRPr>
            </a:lvl1pPr>
          </a:lstStyle>
          <a:p>
            <a:r>
              <a:rPr lang="en-US" dirty="0"/>
              <a:t>Picture Title</a:t>
            </a:r>
          </a:p>
        </p:txBody>
      </p:sp>
      <p:sp>
        <p:nvSpPr>
          <p:cNvPr id="3" name="Picture Placeholder 2"/>
          <p:cNvSpPr>
            <a:spLocks noGrp="1"/>
          </p:cNvSpPr>
          <p:nvPr>
            <p:ph type="pic" idx="1"/>
          </p:nvPr>
        </p:nvSpPr>
        <p:spPr>
          <a:xfrm>
            <a:off x="457200" y="381000"/>
            <a:ext cx="8229600" cy="4495800"/>
          </a:xfrm>
          <a:prstGeom prst="rect">
            <a:avLst/>
          </a:prstGeom>
          <a:ln w="38100">
            <a:solidFill>
              <a:srgbClr val="00597F"/>
            </a:solidFill>
          </a:ln>
        </p:spPr>
        <p:txBody>
          <a:bodyPr/>
          <a:lstStyle>
            <a:lvl1pPr marL="0" indent="0">
              <a:buNone/>
              <a:defRPr sz="3200" baseline="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457200" y="5334000"/>
            <a:ext cx="8229600" cy="457200"/>
          </a:xfrm>
          <a:prstGeom prst="rect">
            <a:avLst/>
          </a:prstGeom>
        </p:spPr>
        <p:txBody>
          <a:bodyPr>
            <a:normAutofit/>
          </a:bodyPr>
          <a:lstStyle>
            <a:lvl1pPr marL="0" indent="0">
              <a:buNone/>
              <a:defRPr sz="1400" i="1">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a:t>
            </a:r>
          </a:p>
        </p:txBody>
      </p:sp>
    </p:spTree>
    <p:extLst>
      <p:ext uri="{BB962C8B-B14F-4D97-AF65-F5344CB8AC3E}">
        <p14:creationId xmlns:p14="http://schemas.microsoft.com/office/powerpoint/2010/main" val="269092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5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495800"/>
            <a:ext cx="5715000" cy="887413"/>
          </a:xfrm>
          <a:prstGeom prst="rect">
            <a:avLst/>
          </a:prstGeom>
        </p:spPr>
        <p:txBody>
          <a:bodyPr>
            <a:normAutofit/>
          </a:bodyPr>
          <a:lstStyle>
            <a:lvl1pPr algn="l">
              <a:defRPr b="1" baseline="0">
                <a:solidFill>
                  <a:schemeClr val="bg1"/>
                </a:solidFill>
                <a:latin typeface="Bw Mitga" pitchFamily="50" charset="0"/>
              </a:defRPr>
            </a:lvl1pPr>
          </a:lstStyle>
          <a:p>
            <a:r>
              <a:rPr lang="en-US" dirty="0"/>
              <a:t>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9" name="Rectangle 8"/>
          <p:cNvSpPr/>
          <p:nvPr userDrawn="1"/>
        </p:nvSpPr>
        <p:spPr>
          <a:xfrm>
            <a:off x="0" y="4354"/>
            <a:ext cx="9144000" cy="5715000"/>
          </a:xfrm>
          <a:prstGeom prst="rect">
            <a:avLst/>
          </a:prstGeom>
          <a:solidFill>
            <a:srgbClr val="5859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3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Santa Ana, California - WorldAtlas">
            <a:extLst>
              <a:ext uri="{FF2B5EF4-FFF2-40B4-BE49-F238E27FC236}">
                <a16:creationId xmlns:a16="http://schemas.microsoft.com/office/drawing/2014/main" id="{71140423-C5F2-9C0C-6C27-3403BD5BBF0C}"/>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176"/>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CACAF2-78B1-EE9F-C6C2-9980231E1CD1}"/>
              </a:ext>
            </a:extLst>
          </p:cNvPr>
          <p:cNvSpPr/>
          <p:nvPr userDrawn="1"/>
        </p:nvSpPr>
        <p:spPr>
          <a:xfrm>
            <a:off x="2485450" y="0"/>
            <a:ext cx="4173101" cy="5257800"/>
          </a:xfrm>
          <a:prstGeom prst="rect">
            <a:avLst/>
          </a:prstGeom>
          <a:solidFill>
            <a:srgbClr val="FFFFFF">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9D40896-B799-A8D8-7EC8-2CB1DFB90CC9}"/>
              </a:ext>
            </a:extLst>
          </p:cNvPr>
          <p:cNvSpPr>
            <a:spLocks noGrp="1"/>
          </p:cNvSpPr>
          <p:nvPr>
            <p:ph type="ctrTitle" hasCustomPrompt="1"/>
          </p:nvPr>
        </p:nvSpPr>
        <p:spPr>
          <a:xfrm>
            <a:off x="2485450" y="2228851"/>
            <a:ext cx="4173101" cy="1783925"/>
          </a:xfrm>
        </p:spPr>
        <p:txBody>
          <a:bodyPr anchor="ctr"/>
          <a:lstStyle>
            <a:lvl1pPr algn="ctr">
              <a:defRPr sz="4500">
                <a:solidFill>
                  <a:srgbClr val="000173"/>
                </a:solidFill>
              </a:defRPr>
            </a:lvl1pPr>
          </a:lstStyle>
          <a:p>
            <a:r>
              <a:rPr lang="en-US" dirty="0"/>
              <a:t>Title</a:t>
            </a:r>
          </a:p>
        </p:txBody>
      </p:sp>
      <p:sp>
        <p:nvSpPr>
          <p:cNvPr id="3" name="Subtitle 2">
            <a:extLst>
              <a:ext uri="{FF2B5EF4-FFF2-40B4-BE49-F238E27FC236}">
                <a16:creationId xmlns:a16="http://schemas.microsoft.com/office/drawing/2014/main" id="{4650A7DF-09E2-C20A-A7CA-BE10E4B97AE7}"/>
              </a:ext>
            </a:extLst>
          </p:cNvPr>
          <p:cNvSpPr>
            <a:spLocks noGrp="1"/>
          </p:cNvSpPr>
          <p:nvPr>
            <p:ph type="subTitle" idx="1" hasCustomPrompt="1"/>
          </p:nvPr>
        </p:nvSpPr>
        <p:spPr>
          <a:xfrm>
            <a:off x="2485450" y="4629151"/>
            <a:ext cx="4173101" cy="628649"/>
          </a:xfrm>
        </p:spPr>
        <p:txBody>
          <a:bodyPr>
            <a:normAutofit/>
          </a:bodyPr>
          <a:lstStyle>
            <a:lvl1pPr marL="0" indent="0" algn="ctr">
              <a:buNone/>
              <a:defRPr sz="1350">
                <a:solidFill>
                  <a:srgbClr val="00017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cxnSp>
        <p:nvCxnSpPr>
          <p:cNvPr id="9" name="Straight Connector 8">
            <a:extLst>
              <a:ext uri="{FF2B5EF4-FFF2-40B4-BE49-F238E27FC236}">
                <a16:creationId xmlns:a16="http://schemas.microsoft.com/office/drawing/2014/main" id="{23486A83-8A40-4C49-8D21-A4EAA66CBA8B}"/>
              </a:ext>
            </a:extLst>
          </p:cNvPr>
          <p:cNvCxnSpPr/>
          <p:nvPr userDrawn="1"/>
        </p:nvCxnSpPr>
        <p:spPr>
          <a:xfrm>
            <a:off x="2956458" y="4357207"/>
            <a:ext cx="3231084" cy="0"/>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pic>
        <p:nvPicPr>
          <p:cNvPr id="10" name="Picture 9" descr="A logo with buildings and sun rays&#10;&#10;Description automatically generated">
            <a:extLst>
              <a:ext uri="{FF2B5EF4-FFF2-40B4-BE49-F238E27FC236}">
                <a16:creationId xmlns:a16="http://schemas.microsoft.com/office/drawing/2014/main" id="{B4DAAB54-9A49-5EE0-F963-E16530D7A2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0925" y="327283"/>
            <a:ext cx="1582149" cy="1577461"/>
          </a:xfrm>
          <a:prstGeom prst="rect">
            <a:avLst/>
          </a:prstGeom>
        </p:spPr>
      </p:pic>
    </p:spTree>
    <p:extLst>
      <p:ext uri="{BB962C8B-B14F-4D97-AF65-F5344CB8AC3E}">
        <p14:creationId xmlns:p14="http://schemas.microsoft.com/office/powerpoint/2010/main" val="2707772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descr="Santa Ana, California - WorldAtlas">
            <a:extLst>
              <a:ext uri="{FF2B5EF4-FFF2-40B4-BE49-F238E27FC236}">
                <a16:creationId xmlns:a16="http://schemas.microsoft.com/office/drawing/2014/main" id="{71140423-C5F2-9C0C-6C27-3403BD5BBF0C}"/>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176"/>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3">
            <a:extLst>
              <a:ext uri="{FF2B5EF4-FFF2-40B4-BE49-F238E27FC236}">
                <a16:creationId xmlns:a16="http://schemas.microsoft.com/office/drawing/2014/main" id="{1336B5CD-2867-E1F5-9F47-E1DB7E68783E}"/>
              </a:ext>
            </a:extLst>
          </p:cNvPr>
          <p:cNvSpPr>
            <a:spLocks noGrp="1"/>
          </p:cNvSpPr>
          <p:nvPr>
            <p:ph type="title"/>
          </p:nvPr>
        </p:nvSpPr>
        <p:spPr>
          <a:xfrm>
            <a:off x="0" y="4126262"/>
            <a:ext cx="9144000" cy="761941"/>
          </a:xfrm>
          <a:effectLst>
            <a:outerShdw blurRad="711200" dist="38100" dir="2700000" sx="150000" sy="150000" algn="tl" rotWithShape="0">
              <a:srgbClr val="EDAE00"/>
            </a:outerShdw>
          </a:effectLst>
        </p:spPr>
        <p:txBody>
          <a:bodyPr anchor="ctr"/>
          <a:lstStyle>
            <a:lvl1pPr algn="ctr">
              <a:defRPr sz="3600" b="0">
                <a:solidFill>
                  <a:schemeClr val="tx1"/>
                </a:solidFill>
                <a:effectLst/>
                <a:latin typeface="Poppins ExtraBold" panose="00000900000000000000" pitchFamily="2" charset="0"/>
                <a:cs typeface="Poppins ExtraBold" panose="00000900000000000000" pitchFamily="2" charset="0"/>
              </a:defRPr>
            </a:lvl1pPr>
          </a:lstStyle>
          <a:p>
            <a:r>
              <a:rPr lang="en-US" dirty="0"/>
              <a:t>Click to edit Master title style</a:t>
            </a:r>
          </a:p>
        </p:txBody>
      </p:sp>
    </p:spTree>
    <p:extLst>
      <p:ext uri="{BB962C8B-B14F-4D97-AF65-F5344CB8AC3E}">
        <p14:creationId xmlns:p14="http://schemas.microsoft.com/office/powerpoint/2010/main" val="424880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026" name="Picture 2" descr="Santa Ana, California - WorldAtlas">
            <a:extLst>
              <a:ext uri="{FF2B5EF4-FFF2-40B4-BE49-F238E27FC236}">
                <a16:creationId xmlns:a16="http://schemas.microsoft.com/office/drawing/2014/main" id="{71140423-C5F2-9C0C-6C27-3403BD5BBF0C}"/>
              </a:ext>
            </a:extLst>
          </p:cNvPr>
          <p:cNvPicPr>
            <a:picLocks noChangeAspect="1" noChangeArrowheads="1"/>
          </p:cNvPicPr>
          <p:nvPr userDrawn="1"/>
        </p:nvPicPr>
        <p:blipFill>
          <a:blip r:embed="rId2">
            <a:alphaModFix amt="50000"/>
            <a:extLst>
              <a:ext uri="{28A0092B-C50C-407E-A947-70E740481C1C}">
                <a14:useLocalDpi xmlns:a14="http://schemas.microsoft.com/office/drawing/2010/main" val="0"/>
              </a:ext>
            </a:extLst>
          </a:blip>
          <a:srcRect/>
          <a:stretch>
            <a:fillRect/>
          </a:stretch>
        </p:blipFill>
        <p:spPr bwMode="auto">
          <a:xfrm>
            <a:off x="0" y="3176"/>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CACAF2-78B1-EE9F-C6C2-9980231E1CD1}"/>
              </a:ext>
            </a:extLst>
          </p:cNvPr>
          <p:cNvSpPr>
            <a:spLocks noGrp="1" noRot="1" noMove="1" noResize="1" noEditPoints="1" noAdjustHandles="1" noChangeArrowheads="1" noChangeShapeType="1"/>
          </p:cNvSpPr>
          <p:nvPr userDrawn="1"/>
        </p:nvSpPr>
        <p:spPr>
          <a:xfrm>
            <a:off x="-32218" y="1988263"/>
            <a:ext cx="6227432" cy="282298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9D40896-B799-A8D8-7EC8-2CB1DFB90CC9}"/>
              </a:ext>
            </a:extLst>
          </p:cNvPr>
          <p:cNvSpPr>
            <a:spLocks noGrp="1"/>
          </p:cNvSpPr>
          <p:nvPr>
            <p:ph type="ctrTitle" hasCustomPrompt="1"/>
          </p:nvPr>
        </p:nvSpPr>
        <p:spPr>
          <a:xfrm>
            <a:off x="1617844" y="2537038"/>
            <a:ext cx="4173101" cy="1783925"/>
          </a:xfrm>
        </p:spPr>
        <p:txBody>
          <a:bodyPr anchor="ctr">
            <a:normAutofit/>
          </a:bodyPr>
          <a:lstStyle>
            <a:lvl1pPr algn="l">
              <a:defRPr sz="3000">
                <a:solidFill>
                  <a:srgbClr val="000173"/>
                </a:solidFill>
              </a:defRPr>
            </a:lvl1pPr>
          </a:lstStyle>
          <a:p>
            <a:r>
              <a:rPr lang="en-US" dirty="0"/>
              <a:t>Transition Slide</a:t>
            </a:r>
          </a:p>
        </p:txBody>
      </p:sp>
      <p:cxnSp>
        <p:nvCxnSpPr>
          <p:cNvPr id="8" name="Straight Connector 7">
            <a:extLst>
              <a:ext uri="{FF2B5EF4-FFF2-40B4-BE49-F238E27FC236}">
                <a16:creationId xmlns:a16="http://schemas.microsoft.com/office/drawing/2014/main" id="{1020C374-FCFC-E14B-443C-0661D421076A}"/>
              </a:ext>
            </a:extLst>
          </p:cNvPr>
          <p:cNvCxnSpPr/>
          <p:nvPr userDrawn="1"/>
        </p:nvCxnSpPr>
        <p:spPr>
          <a:xfrm flipV="1">
            <a:off x="1142999" y="2301247"/>
            <a:ext cx="0" cy="2255506"/>
          </a:xfrm>
          <a:prstGeom prst="line">
            <a:avLst/>
          </a:prstGeom>
          <a:ln w="38100">
            <a:solidFill>
              <a:srgbClr val="000173"/>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B633FF5D-DB46-A139-3460-9EF8D753E486}"/>
              </a:ext>
            </a:extLst>
          </p:cNvPr>
          <p:cNvSpPr/>
          <p:nvPr userDrawn="1"/>
        </p:nvSpPr>
        <p:spPr>
          <a:xfrm>
            <a:off x="-24547" y="6486717"/>
            <a:ext cx="9190027" cy="430074"/>
          </a:xfrm>
          <a:prstGeom prst="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6527008F-7817-94AD-EB95-06E8C6D92527}"/>
              </a:ext>
            </a:extLst>
          </p:cNvPr>
          <p:cNvSpPr txBox="1"/>
          <p:nvPr userDrawn="1"/>
        </p:nvSpPr>
        <p:spPr>
          <a:xfrm>
            <a:off x="154574" y="6581001"/>
            <a:ext cx="948153" cy="230832"/>
          </a:xfrm>
          <a:prstGeom prst="rect">
            <a:avLst/>
          </a:prstGeom>
          <a:noFill/>
        </p:spPr>
        <p:txBody>
          <a:bodyPr wrap="square" rtlCol="0">
            <a:spAutoFit/>
          </a:bodyPr>
          <a:lstStyle/>
          <a:p>
            <a:fld id="{A4E504E4-1503-48FF-9711-02AA04506F3F}" type="slidenum">
              <a:rPr lang="en-US" sz="900" smtClean="0">
                <a:solidFill>
                  <a:srgbClr val="EDAE00"/>
                </a:solidFill>
                <a:latin typeface="Open Sans" pitchFamily="2" charset="0"/>
                <a:ea typeface="Open Sans" pitchFamily="2" charset="0"/>
                <a:cs typeface="Open Sans" pitchFamily="2" charset="0"/>
              </a:rPr>
              <a:t>‹#›</a:t>
            </a:fld>
            <a:endParaRPr lang="en-US" sz="900" dirty="0">
              <a:solidFill>
                <a:srgbClr val="EDAE00"/>
              </a:solidFill>
              <a:latin typeface="Open Sans" pitchFamily="2" charset="0"/>
              <a:ea typeface="Open Sans" pitchFamily="2" charset="0"/>
              <a:cs typeface="Open Sans" pitchFamily="2" charset="0"/>
            </a:endParaRPr>
          </a:p>
        </p:txBody>
      </p:sp>
      <p:sp>
        <p:nvSpPr>
          <p:cNvPr id="13" name="TextBox 12">
            <a:extLst>
              <a:ext uri="{FF2B5EF4-FFF2-40B4-BE49-F238E27FC236}">
                <a16:creationId xmlns:a16="http://schemas.microsoft.com/office/drawing/2014/main" id="{EBBA47AE-3657-17C3-BA99-A6D1329C6D52}"/>
              </a:ext>
            </a:extLst>
          </p:cNvPr>
          <p:cNvSpPr txBox="1"/>
          <p:nvPr userDrawn="1"/>
        </p:nvSpPr>
        <p:spPr>
          <a:xfrm>
            <a:off x="3557875" y="6581001"/>
            <a:ext cx="2025182" cy="230832"/>
          </a:xfrm>
          <a:prstGeom prst="rect">
            <a:avLst/>
          </a:prstGeom>
          <a:noFill/>
        </p:spPr>
        <p:txBody>
          <a:bodyPr wrap="square" rtlCol="0">
            <a:spAutoFit/>
          </a:bodyPr>
          <a:lstStyle/>
          <a:p>
            <a:pPr algn="ctr"/>
            <a:r>
              <a:rPr lang="en-US" sz="900" dirty="0">
                <a:solidFill>
                  <a:srgbClr val="EDAE00"/>
                </a:solidFill>
                <a:latin typeface="Open Sans" pitchFamily="2" charset="0"/>
                <a:ea typeface="Open Sans" pitchFamily="2" charset="0"/>
                <a:cs typeface="Open Sans" pitchFamily="2" charset="0"/>
              </a:rPr>
              <a:t>Santa Ana Zoning Code Update</a:t>
            </a:r>
          </a:p>
        </p:txBody>
      </p:sp>
      <p:sp>
        <p:nvSpPr>
          <p:cNvPr id="14" name="TextBox 13">
            <a:extLst>
              <a:ext uri="{FF2B5EF4-FFF2-40B4-BE49-F238E27FC236}">
                <a16:creationId xmlns:a16="http://schemas.microsoft.com/office/drawing/2014/main" id="{31A5D7F0-013E-EDCB-B40D-BB8949F288FF}"/>
              </a:ext>
            </a:extLst>
          </p:cNvPr>
          <p:cNvSpPr txBox="1"/>
          <p:nvPr userDrawn="1"/>
        </p:nvSpPr>
        <p:spPr>
          <a:xfrm>
            <a:off x="6964245" y="6563254"/>
            <a:ext cx="2025182" cy="230832"/>
          </a:xfrm>
          <a:prstGeom prst="rect">
            <a:avLst/>
          </a:prstGeom>
          <a:noFill/>
        </p:spPr>
        <p:txBody>
          <a:bodyPr wrap="square" rtlCol="0">
            <a:spAutoFit/>
          </a:bodyPr>
          <a:lstStyle/>
          <a:p>
            <a:pPr algn="r"/>
            <a:r>
              <a:rPr lang="en-US" sz="900" dirty="0">
                <a:solidFill>
                  <a:srgbClr val="EDAE00"/>
                </a:solidFill>
                <a:latin typeface="Open Sans" pitchFamily="2" charset="0"/>
                <a:ea typeface="Open Sans" pitchFamily="2" charset="0"/>
                <a:cs typeface="Open Sans" pitchFamily="2" charset="0"/>
              </a:rPr>
              <a:t>March 2025</a:t>
            </a:r>
          </a:p>
        </p:txBody>
      </p:sp>
    </p:spTree>
    <p:extLst>
      <p:ext uri="{BB962C8B-B14F-4D97-AF65-F5344CB8AC3E}">
        <p14:creationId xmlns:p14="http://schemas.microsoft.com/office/powerpoint/2010/main" val="353156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823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9" r:id="rId7"/>
    <p:sldLayoutId id="2147483714" r:id="rId8"/>
    <p:sldLayoutId id="2147483710" r:id="rId9"/>
    <p:sldLayoutId id="2147483711" r:id="rId10"/>
    <p:sldLayoutId id="2147483712" r:id="rId11"/>
    <p:sldLayoutId id="21474837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64.svg"/><Relationship Id="rId2" Type="http://schemas.openxmlformats.org/officeDocument/2006/relationships/notesSlide" Target="../notesSlides/notesSlide7.xml"/><Relationship Id="rId16" Type="http://schemas.microsoft.com/office/2018/10/relationships/comments" Target="../comments/modernComment_205_E4762DD8.xml"/><Relationship Id="rId1" Type="http://schemas.openxmlformats.org/officeDocument/2006/relationships/slideLayout" Target="../slideLayouts/slideLayout10.xml"/><Relationship Id="rId6" Type="http://schemas.openxmlformats.org/officeDocument/2006/relationships/image" Target="../media/image58.sv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35.png"/><Relationship Id="rId14" Type="http://schemas.openxmlformats.org/officeDocument/2006/relationships/image" Target="../media/image66.sv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0.png"/><Relationship Id="rId11" Type="http://schemas.microsoft.com/office/2018/10/relationships/comments" Target="../comments/modernComment_204_B3933A88.xml"/><Relationship Id="rId5" Type="http://schemas.openxmlformats.org/officeDocument/2006/relationships/image" Target="../media/image70.svg"/><Relationship Id="rId4" Type="http://schemas.openxmlformats.org/officeDocument/2006/relationships/image" Target="../media/image39.png"/><Relationship Id="rId9" Type="http://schemas.openxmlformats.org/officeDocument/2006/relationships/image" Target="../media/image74.sv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6.sv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svg"/><Relationship Id="rId5" Type="http://schemas.openxmlformats.org/officeDocument/2006/relationships/image" Target="../media/image10.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8.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0.png"/><Relationship Id="rId14" Type="http://schemas.openxmlformats.org/officeDocument/2006/relationships/image" Target="../media/image3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24.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54.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8.svg"/><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30.png"/><Relationship Id="rId14" Type="http://schemas.microsoft.com/office/2018/10/relationships/comments" Target="../comments/modernComment_170_2662BDF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9E73E-EC59-FC28-D328-E8C8FF0802D6}"/>
              </a:ext>
            </a:extLst>
          </p:cNvPr>
          <p:cNvSpPr>
            <a:spLocks noGrp="1"/>
          </p:cNvSpPr>
          <p:nvPr>
            <p:ph type="ctrTitle"/>
          </p:nvPr>
        </p:nvSpPr>
        <p:spPr/>
        <p:txBody>
          <a:bodyPr>
            <a:noAutofit/>
          </a:bodyPr>
          <a:lstStyle/>
          <a:p>
            <a:r>
              <a:rPr lang="es-ES" sz="2800" dirty="0"/>
              <a:t>Actualización Integral del Código de Zonificación</a:t>
            </a:r>
            <a:r>
              <a:rPr lang="en-US" sz="3200" dirty="0">
                <a:latin typeface="Open Sans" panose="020B0606030504020204" pitchFamily="34" charset="0"/>
                <a:ea typeface="Open Sans" panose="020B0606030504020204" pitchFamily="34" charset="0"/>
                <a:cs typeface="Open Sans" panose="020B0606030504020204" pitchFamily="34" charset="0"/>
              </a:rPr>
              <a:t/>
            </a:r>
            <a:br>
              <a:rPr lang="en-US" sz="3200" dirty="0">
                <a:latin typeface="Open Sans" panose="020B0606030504020204" pitchFamily="34" charset="0"/>
                <a:ea typeface="Open Sans" panose="020B0606030504020204" pitchFamily="34" charset="0"/>
                <a:cs typeface="Open Sans" panose="020B0606030504020204" pitchFamily="34" charset="0"/>
              </a:rPr>
            </a:br>
            <a:r>
              <a:rPr lang="en-US" sz="3300" dirty="0">
                <a:latin typeface="Open Sans" panose="020B0606030504020204" pitchFamily="34" charset="0"/>
                <a:ea typeface="Open Sans" panose="020B0606030504020204" pitchFamily="34" charset="0"/>
                <a:cs typeface="Open Sans" panose="020B0606030504020204" pitchFamily="34" charset="0"/>
              </a:rPr>
              <a:t/>
            </a:r>
            <a:br>
              <a:rPr lang="en-US" sz="3300" dirty="0">
                <a:latin typeface="Open Sans" panose="020B0606030504020204" pitchFamily="34" charset="0"/>
                <a:ea typeface="Open Sans" panose="020B0606030504020204" pitchFamily="34" charset="0"/>
                <a:cs typeface="Open Sans" panose="020B0606030504020204" pitchFamily="34" charset="0"/>
              </a:rPr>
            </a:br>
            <a:r>
              <a:rPr lang="en-US" sz="2000" dirty="0" err="1"/>
              <a:t>Talleres</a:t>
            </a:r>
            <a:r>
              <a:rPr lang="en-US" sz="2000" dirty="0"/>
              <a:t> </a:t>
            </a:r>
            <a:r>
              <a:rPr lang="en-US" sz="2000" dirty="0" err="1"/>
              <a:t>Comunitarios</a:t>
            </a:r>
            <a:r>
              <a:rPr lang="en-US" sz="2000" dirty="0"/>
              <a:t> Ronda 3</a:t>
            </a:r>
            <a:endParaRPr lang="en-US" sz="33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id="{A22CCC21-6754-7BCB-777E-BCC9C2960491}"/>
              </a:ext>
            </a:extLst>
          </p:cNvPr>
          <p:cNvSpPr>
            <a:spLocks noGrp="1"/>
          </p:cNvSpPr>
          <p:nvPr>
            <p:ph type="subTitle" idx="1"/>
          </p:nvPr>
        </p:nvSpPr>
        <p:spPr>
          <a:xfrm>
            <a:off x="2485449" y="4572000"/>
            <a:ext cx="4173101" cy="628649"/>
          </a:xfrm>
        </p:spPr>
        <p:txBody>
          <a:bodyPr>
            <a:normAutofit/>
          </a:bodyPr>
          <a:lstStyle/>
          <a:p>
            <a:r>
              <a:rPr lang="es-ES" sz="2000" dirty="0"/>
              <a:t>23-26 de septiembre de 2025</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485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3918-A56F-1594-1B21-6842E92483B7}"/>
              </a:ext>
            </a:extLst>
          </p:cNvPr>
          <p:cNvSpPr>
            <a:spLocks noGrp="1"/>
          </p:cNvSpPr>
          <p:nvPr>
            <p:ph type="title"/>
          </p:nvPr>
        </p:nvSpPr>
        <p:spPr/>
        <p:txBody>
          <a:bodyPr/>
          <a:lstStyle/>
          <a:p>
            <a:r>
              <a:rPr lang="en-US" dirty="0">
                <a:latin typeface="Open Sans" panose="020B0606030504020204"/>
              </a:rPr>
              <a:t>Su </a:t>
            </a:r>
            <a:r>
              <a:rPr lang="en-US" smtClean="0">
                <a:latin typeface="Open Sans" panose="020B0606030504020204"/>
              </a:rPr>
              <a:t>participación</a:t>
            </a:r>
            <a:endParaRPr lang="en-US" dirty="0">
              <a:latin typeface="Open Sans" panose="020B0606030504020204"/>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7E4F02A9-AF19-7C93-04C1-9CE8E9246819}"/>
              </a:ext>
            </a:extLst>
          </p:cNvPr>
          <p:cNvSpPr/>
          <p:nvPr/>
        </p:nvSpPr>
        <p:spPr>
          <a:xfrm>
            <a:off x="433294" y="1219200"/>
            <a:ext cx="8329706" cy="801207"/>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173"/>
                </a:solidFill>
                <a:latin typeface="Open Sans" panose="020B0606030504020204" pitchFamily="34" charset="0"/>
                <a:ea typeface="Open Sans" panose="020B0606030504020204" pitchFamily="34" charset="0"/>
                <a:cs typeface="Open Sans" panose="020B0606030504020204" pitchFamily="34" charset="0"/>
              </a:rPr>
              <a:t>     </a:t>
            </a:r>
            <a:r>
              <a:rPr lang="es-ES" sz="1700" b="1" dirty="0">
                <a:solidFill>
                  <a:srgbClr val="000173"/>
                </a:solidFill>
                <a:latin typeface="Open Sans" panose="020B0606030504020204" pitchFamily="34" charset="0"/>
                <a:ea typeface="Open Sans" panose="020B0606030504020204" pitchFamily="34" charset="0"/>
                <a:cs typeface="Open Sans" panose="020B0606030504020204" pitchFamily="34" charset="0"/>
              </a:rPr>
              <a:t>Ver el borrador del mapa de zonificación de toda la ciudad </a:t>
            </a:r>
          </a:p>
          <a:p>
            <a:pPr algn="ctr"/>
            <a:r>
              <a:rPr lang="es-ES" sz="1700" b="1" dirty="0">
                <a:solidFill>
                  <a:srgbClr val="000173"/>
                </a:solidFill>
                <a:latin typeface="Open Sans" panose="020B0606030504020204" pitchFamily="34" charset="0"/>
                <a:ea typeface="Open Sans" panose="020B0606030504020204" pitchFamily="34" charset="0"/>
                <a:cs typeface="Open Sans" panose="020B0606030504020204" pitchFamily="34" charset="0"/>
              </a:rPr>
              <a:t>     y la zonificación propuesta para propiedades específicas</a:t>
            </a:r>
            <a:endParaRPr lang="en-US" sz="1700" b="1" dirty="0">
              <a:solidFill>
                <a:srgbClr val="00017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Rounded Corners 3">
            <a:extLst>
              <a:ext uri="{FF2B5EF4-FFF2-40B4-BE49-F238E27FC236}">
                <a16:creationId xmlns:a16="http://schemas.microsoft.com/office/drawing/2014/main" id="{551DDF95-4D0F-1D6C-2F10-BC5A76BA4771}"/>
              </a:ext>
            </a:extLst>
          </p:cNvPr>
          <p:cNvSpPr/>
          <p:nvPr/>
        </p:nvSpPr>
        <p:spPr>
          <a:xfrm>
            <a:off x="415696" y="2317211"/>
            <a:ext cx="8347304" cy="801207"/>
          </a:xfrm>
          <a:prstGeom prst="roundRect">
            <a:avLst/>
          </a:prstGeom>
          <a:solidFill>
            <a:schemeClr val="bg1"/>
          </a:solidFill>
          <a:ln w="4762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s-ES" sz="1700" b="1" dirty="0">
                <a:solidFill>
                  <a:srgbClr val="EDAE00"/>
                </a:solidFill>
                <a:latin typeface="Open Sans" panose="020B0606030504020204" pitchFamily="34" charset="0"/>
                <a:ea typeface="Open Sans" panose="020B0606030504020204" pitchFamily="34" charset="0"/>
                <a:cs typeface="Open Sans" panose="020B0606030504020204" pitchFamily="34" charset="0"/>
              </a:rPr>
              <a:t>Aprender sobre los usos permitidos propuestos </a:t>
            </a:r>
          </a:p>
          <a:p>
            <a:pPr lvl="1" algn="ctr"/>
            <a:r>
              <a:rPr lang="es-ES" sz="1700" b="1" dirty="0">
                <a:solidFill>
                  <a:srgbClr val="EDAE00"/>
                </a:solidFill>
                <a:latin typeface="Open Sans" panose="020B0606030504020204" pitchFamily="34" charset="0"/>
                <a:ea typeface="Open Sans" panose="020B0606030504020204" pitchFamily="34" charset="0"/>
                <a:cs typeface="Open Sans" panose="020B0606030504020204" pitchFamily="34" charset="0"/>
              </a:rPr>
              <a:t>en los nuevos distritos de zonificación</a:t>
            </a:r>
            <a:endParaRPr lang="en-US" sz="1700" b="1" dirty="0">
              <a:solidFill>
                <a:srgbClr val="EDAE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2ABDA934-4CE9-D49F-5EE9-7563056EEFDB}"/>
              </a:ext>
            </a:extLst>
          </p:cNvPr>
          <p:cNvSpPr/>
          <p:nvPr/>
        </p:nvSpPr>
        <p:spPr>
          <a:xfrm>
            <a:off x="415694" y="3415223"/>
            <a:ext cx="8347303" cy="801207"/>
          </a:xfrm>
          <a:prstGeom prst="roundRect">
            <a:avLst/>
          </a:prstGeom>
          <a:solidFill>
            <a:schemeClr val="bg1"/>
          </a:solidFill>
          <a:ln w="47625">
            <a:solidFill>
              <a:srgbClr val="323232"/>
            </a:solidFill>
          </a:ln>
          <a:effectLst>
            <a:outerShdw dist="38100" dir="2700000" sx="101000" sy="101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s-ES" sz="1600" b="1" dirty="0">
                <a:solidFill>
                  <a:srgbClr val="323232"/>
                </a:solidFill>
                <a:latin typeface="Open Sans" panose="020B0606030504020204" pitchFamily="34" charset="0"/>
                <a:ea typeface="Open Sans" panose="020B0606030504020204" pitchFamily="34" charset="0"/>
                <a:cs typeface="Open Sans" panose="020B0606030504020204" pitchFamily="34" charset="0"/>
              </a:rPr>
              <a:t>Aprender cómo los nuevos distritos de zonificación Flex y </a:t>
            </a:r>
          </a:p>
          <a:p>
            <a:pPr lvl="1" algn="ctr"/>
            <a:r>
              <a:rPr lang="es-ES" sz="1600" b="1" dirty="0">
                <a:solidFill>
                  <a:srgbClr val="323232"/>
                </a:solidFill>
                <a:latin typeface="Open Sans" panose="020B0606030504020204" pitchFamily="34" charset="0"/>
                <a:ea typeface="Open Sans" panose="020B0606030504020204" pitchFamily="34" charset="0"/>
                <a:cs typeface="Open Sans" panose="020B0606030504020204" pitchFamily="34" charset="0"/>
              </a:rPr>
              <a:t>Business Park abordan la amortiguación residencial/industrial</a:t>
            </a:r>
            <a:endParaRPr lang="en-US" sz="1600" b="1" dirty="0">
              <a:solidFill>
                <a:srgbClr val="3232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Rounded Corners 5">
            <a:extLst>
              <a:ext uri="{FF2B5EF4-FFF2-40B4-BE49-F238E27FC236}">
                <a16:creationId xmlns:a16="http://schemas.microsoft.com/office/drawing/2014/main" id="{C610DA21-FCAC-31C0-A105-55C3C8F29D81}"/>
              </a:ext>
            </a:extLst>
          </p:cNvPr>
          <p:cNvSpPr/>
          <p:nvPr/>
        </p:nvSpPr>
        <p:spPr>
          <a:xfrm>
            <a:off x="415695" y="4513232"/>
            <a:ext cx="8347302" cy="801207"/>
          </a:xfrm>
          <a:prstGeom prst="roundRect">
            <a:avLst/>
          </a:prstGeom>
          <a:solidFill>
            <a:schemeClr val="bg1"/>
          </a:solidFill>
          <a:ln w="47625">
            <a:solidFill>
              <a:srgbClr val="22B7F2"/>
            </a:solidFill>
          </a:ln>
          <a:effectLst>
            <a:outerShdw dist="38100" dir="2700000" sx="101000" sy="101000" algn="t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r>
              <a:rPr lang="en-US" b="1" dirty="0" err="1">
                <a:solidFill>
                  <a:srgbClr val="22B7F2"/>
                </a:solidFill>
                <a:latin typeface="Open Sans" panose="020B0606030504020204" pitchFamily="34" charset="0"/>
                <a:ea typeface="Open Sans" panose="020B0606030504020204" pitchFamily="34" charset="0"/>
                <a:cs typeface="Open Sans" panose="020B0606030504020204" pitchFamily="34" charset="0"/>
              </a:rPr>
              <a:t>Aprenda</a:t>
            </a:r>
            <a:r>
              <a:rPr lang="en-US" b="1" dirty="0">
                <a:solidFill>
                  <a:srgbClr val="22B7F2"/>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22B7F2"/>
                </a:solidFill>
                <a:latin typeface="Open Sans" panose="020B0606030504020204" pitchFamily="34" charset="0"/>
                <a:ea typeface="Open Sans" panose="020B0606030504020204" pitchFamily="34" charset="0"/>
                <a:cs typeface="Open Sans" panose="020B0606030504020204" pitchFamily="34" charset="0"/>
              </a:rPr>
              <a:t>sobre</a:t>
            </a:r>
            <a:r>
              <a:rPr lang="en-US" b="1" dirty="0">
                <a:solidFill>
                  <a:srgbClr val="22B7F2"/>
                </a:solidFill>
                <a:latin typeface="Open Sans" panose="020B0606030504020204" pitchFamily="34" charset="0"/>
                <a:ea typeface="Open Sans" panose="020B0606030504020204" pitchFamily="34" charset="0"/>
                <a:cs typeface="Open Sans" panose="020B0606030504020204" pitchFamily="34" charset="0"/>
              </a:rPr>
              <a:t> la </a:t>
            </a:r>
            <a:r>
              <a:rPr lang="en-US" b="1" dirty="0" err="1">
                <a:solidFill>
                  <a:srgbClr val="22B7F2"/>
                </a:solidFill>
                <a:latin typeface="Open Sans" panose="020B0606030504020204" pitchFamily="34" charset="0"/>
                <a:ea typeface="Open Sans" panose="020B0606030504020204" pitchFamily="34" charset="0"/>
                <a:cs typeface="Open Sans" panose="020B0606030504020204" pitchFamily="34" charset="0"/>
              </a:rPr>
              <a:t>preservación</a:t>
            </a:r>
            <a:r>
              <a:rPr lang="en-US" b="1" dirty="0">
                <a:solidFill>
                  <a:srgbClr val="22B7F2"/>
                </a:solidFill>
                <a:latin typeface="Open Sans" panose="020B0606030504020204" pitchFamily="34" charset="0"/>
                <a:ea typeface="Open Sans" panose="020B0606030504020204" pitchFamily="34" charset="0"/>
                <a:cs typeface="Open Sans" panose="020B0606030504020204" pitchFamily="34" charset="0"/>
              </a:rPr>
              <a:t> de </a:t>
            </a:r>
            <a:r>
              <a:rPr lang="en-US" b="1" dirty="0" err="1">
                <a:solidFill>
                  <a:srgbClr val="22B7F2"/>
                </a:solidFill>
                <a:latin typeface="Open Sans" panose="020B0606030504020204" pitchFamily="34" charset="0"/>
                <a:ea typeface="Open Sans" panose="020B0606030504020204" pitchFamily="34" charset="0"/>
                <a:cs typeface="Open Sans" panose="020B0606030504020204" pitchFamily="34" charset="0"/>
              </a:rPr>
              <a:t>los</a:t>
            </a:r>
            <a:r>
              <a:rPr lang="en-US" b="1" dirty="0">
                <a:solidFill>
                  <a:srgbClr val="22B7F2"/>
                </a:solidFill>
                <a:latin typeface="Open Sans" panose="020B0606030504020204" pitchFamily="34" charset="0"/>
                <a:ea typeface="Open Sans" panose="020B0606030504020204" pitchFamily="34" charset="0"/>
                <a:cs typeface="Open Sans" panose="020B0606030504020204" pitchFamily="34" charset="0"/>
              </a:rPr>
              <a:t> barrios </a:t>
            </a:r>
            <a:r>
              <a:rPr lang="en-US" b="1" dirty="0" err="1">
                <a:solidFill>
                  <a:srgbClr val="22B7F2"/>
                </a:solidFill>
                <a:latin typeface="Open Sans" panose="020B0606030504020204" pitchFamily="34" charset="0"/>
                <a:ea typeface="Open Sans" panose="020B0606030504020204" pitchFamily="34" charset="0"/>
                <a:cs typeface="Open Sans" panose="020B0606030504020204" pitchFamily="34" charset="0"/>
              </a:rPr>
              <a:t>existentes</a:t>
            </a:r>
            <a:r>
              <a:rPr lang="en-US" b="1" dirty="0">
                <a:solidFill>
                  <a:srgbClr val="22B7F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 name="Rectangle: Rounded Corners 6">
            <a:extLst>
              <a:ext uri="{FF2B5EF4-FFF2-40B4-BE49-F238E27FC236}">
                <a16:creationId xmlns:a16="http://schemas.microsoft.com/office/drawing/2014/main" id="{D8A2FAF1-9B31-C57C-A20F-AE647FC7F155}"/>
              </a:ext>
            </a:extLst>
          </p:cNvPr>
          <p:cNvSpPr/>
          <p:nvPr/>
        </p:nvSpPr>
        <p:spPr>
          <a:xfrm>
            <a:off x="433294" y="1219200"/>
            <a:ext cx="1014506" cy="801206"/>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5FB61BED-53E1-264C-ABD9-78CFCB528036}"/>
              </a:ext>
            </a:extLst>
          </p:cNvPr>
          <p:cNvSpPr/>
          <p:nvPr/>
        </p:nvSpPr>
        <p:spPr>
          <a:xfrm>
            <a:off x="433294" y="2317212"/>
            <a:ext cx="1014506" cy="801206"/>
          </a:xfrm>
          <a:prstGeom prst="roundRect">
            <a:avLst/>
          </a:prstGeom>
          <a:solidFill>
            <a:srgbClr val="EDA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9B7C285F-28B1-8E3F-B89A-21A059266A1A}"/>
              </a:ext>
            </a:extLst>
          </p:cNvPr>
          <p:cNvSpPr/>
          <p:nvPr/>
        </p:nvSpPr>
        <p:spPr>
          <a:xfrm>
            <a:off x="433294" y="3415222"/>
            <a:ext cx="1014506" cy="801206"/>
          </a:xfrm>
          <a:prstGeom prst="round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244BA6BA-6B85-2FE3-BF3A-402BF439FA1E}"/>
              </a:ext>
            </a:extLst>
          </p:cNvPr>
          <p:cNvSpPr/>
          <p:nvPr/>
        </p:nvSpPr>
        <p:spPr>
          <a:xfrm>
            <a:off x="433294" y="4513233"/>
            <a:ext cx="1014506" cy="801206"/>
          </a:xfrm>
          <a:prstGeom prst="roundRect">
            <a:avLst/>
          </a:prstGeom>
          <a:solidFill>
            <a:srgbClr val="22B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8871BBA9-D6E3-101C-F8E2-559052E03AE5}"/>
              </a:ext>
            </a:extLst>
          </p:cNvPr>
          <p:cNvSpPr/>
          <p:nvPr/>
        </p:nvSpPr>
        <p:spPr>
          <a:xfrm>
            <a:off x="415694" y="5559512"/>
            <a:ext cx="8329706" cy="801207"/>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173"/>
                </a:solidFill>
                <a:latin typeface="Open Sans" panose="020B0606030504020204" pitchFamily="34" charset="0"/>
                <a:ea typeface="Open Sans" panose="020B0606030504020204" pitchFamily="34" charset="0"/>
                <a:cs typeface="Open Sans" panose="020B0606030504020204" pitchFamily="34" charset="0"/>
              </a:rPr>
              <a:t>Revisar las regulaciones de estacionamiento propuestas</a:t>
            </a:r>
            <a:endParaRPr lang="en-US" b="1" dirty="0">
              <a:solidFill>
                <a:srgbClr val="00017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Rounded Corners 12">
            <a:extLst>
              <a:ext uri="{FF2B5EF4-FFF2-40B4-BE49-F238E27FC236}">
                <a16:creationId xmlns:a16="http://schemas.microsoft.com/office/drawing/2014/main" id="{EA5BA8B3-1F32-3FBF-912B-D8DA453A5372}"/>
              </a:ext>
            </a:extLst>
          </p:cNvPr>
          <p:cNvSpPr/>
          <p:nvPr/>
        </p:nvSpPr>
        <p:spPr>
          <a:xfrm>
            <a:off x="415694" y="5559512"/>
            <a:ext cx="1014506" cy="801206"/>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Graphic 15">
            <a:extLst>
              <a:ext uri="{FF2B5EF4-FFF2-40B4-BE49-F238E27FC236}">
                <a16:creationId xmlns:a16="http://schemas.microsoft.com/office/drawing/2014/main" id="{DB341296-A87D-5481-FC8A-78DAE8BFD29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35766" y="3616029"/>
            <a:ext cx="456370" cy="394744"/>
          </a:xfrm>
          <a:prstGeom prst="rect">
            <a:avLst/>
          </a:prstGeom>
        </p:spPr>
      </p:pic>
      <p:pic>
        <p:nvPicPr>
          <p:cNvPr id="17" name="Graphic 16">
            <a:extLst>
              <a:ext uri="{FF2B5EF4-FFF2-40B4-BE49-F238E27FC236}">
                <a16:creationId xmlns:a16="http://schemas.microsoft.com/office/drawing/2014/main" id="{0E8BD3B5-D24C-CFA5-69C6-315BFF7432B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86389" y="3642679"/>
            <a:ext cx="419400" cy="373462"/>
          </a:xfrm>
          <a:prstGeom prst="rect">
            <a:avLst/>
          </a:prstGeom>
        </p:spPr>
      </p:pic>
      <p:cxnSp>
        <p:nvCxnSpPr>
          <p:cNvPr id="18" name="Straight Connector 17">
            <a:extLst>
              <a:ext uri="{FF2B5EF4-FFF2-40B4-BE49-F238E27FC236}">
                <a16:creationId xmlns:a16="http://schemas.microsoft.com/office/drawing/2014/main" id="{E2ADD3D6-A12F-483E-7378-9612533A57BA}"/>
              </a:ext>
            </a:extLst>
          </p:cNvPr>
          <p:cNvCxnSpPr>
            <a:cxnSpLocks/>
          </p:cNvCxnSpPr>
          <p:nvPr/>
        </p:nvCxnSpPr>
        <p:spPr>
          <a:xfrm>
            <a:off x="939261" y="3503975"/>
            <a:ext cx="1" cy="656383"/>
          </a:xfrm>
          <a:prstGeom prst="line">
            <a:avLst/>
          </a:prstGeom>
          <a:ln w="44450" cmpd="dbl">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98CDB247-0236-1521-B1EB-AD6D9416467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68713" y="2362200"/>
            <a:ext cx="593486" cy="709100"/>
          </a:xfrm>
          <a:prstGeom prst="rect">
            <a:avLst/>
          </a:prstGeom>
        </p:spPr>
      </p:pic>
      <p:pic>
        <p:nvPicPr>
          <p:cNvPr id="26" name="Graphic 25">
            <a:extLst>
              <a:ext uri="{FF2B5EF4-FFF2-40B4-BE49-F238E27FC236}">
                <a16:creationId xmlns:a16="http://schemas.microsoft.com/office/drawing/2014/main" id="{99D78947-3908-DE22-FD68-AD125BC318A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590591" y="5624028"/>
            <a:ext cx="634426" cy="706811"/>
          </a:xfrm>
          <a:prstGeom prst="rect">
            <a:avLst/>
          </a:prstGeom>
        </p:spPr>
      </p:pic>
      <p:pic>
        <p:nvPicPr>
          <p:cNvPr id="28" name="Graphic 27">
            <a:extLst>
              <a:ext uri="{FF2B5EF4-FFF2-40B4-BE49-F238E27FC236}">
                <a16:creationId xmlns:a16="http://schemas.microsoft.com/office/drawing/2014/main" id="{B0A9152B-94B1-9816-ABC4-73ED01D11E7C}"/>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570487" y="4572058"/>
            <a:ext cx="676281" cy="683553"/>
          </a:xfrm>
          <a:prstGeom prst="rect">
            <a:avLst/>
          </a:prstGeom>
        </p:spPr>
      </p:pic>
      <p:pic>
        <p:nvPicPr>
          <p:cNvPr id="30" name="Graphic 29">
            <a:extLst>
              <a:ext uri="{FF2B5EF4-FFF2-40B4-BE49-F238E27FC236}">
                <a16:creationId xmlns:a16="http://schemas.microsoft.com/office/drawing/2014/main" id="{E7542187-E2B0-32B1-FA1E-0AF2C4CAC8F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558261" y="1368283"/>
            <a:ext cx="762000" cy="503039"/>
          </a:xfrm>
          <a:prstGeom prst="rect">
            <a:avLst/>
          </a:prstGeom>
        </p:spPr>
      </p:pic>
    </p:spTree>
    <p:extLst>
      <p:ext uri="{BB962C8B-B14F-4D97-AF65-F5344CB8AC3E}">
        <p14:creationId xmlns:p14="http://schemas.microsoft.com/office/powerpoint/2010/main" val="3832950232"/>
      </p:ext>
    </p:extLst>
  </p:cSld>
  <p:clrMapOvr>
    <a:masterClrMapping/>
  </p:clrMapOvr>
  <p:extLst mod="1">
    <p:ext uri="{6950BFC3-D8DA-4A85-94F7-54DA5524770B}">
      <p188:commentRel xmlns:p188="http://schemas.microsoft.com/office/powerpoint/2018/8/main" xmlns="" r:id="rId16"/>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5C9F-FBD1-F927-D8BA-D3B276F360D2}"/>
              </a:ext>
            </a:extLst>
          </p:cNvPr>
          <p:cNvSpPr>
            <a:spLocks noGrp="1"/>
          </p:cNvSpPr>
          <p:nvPr>
            <p:ph type="title"/>
          </p:nvPr>
        </p:nvSpPr>
        <p:spPr>
          <a:xfrm>
            <a:off x="-79813" y="356030"/>
            <a:ext cx="9144000" cy="761941"/>
          </a:xfrm>
        </p:spPr>
        <p:txBody>
          <a:bodyPr/>
          <a:lstStyle/>
          <a:p>
            <a:r>
              <a:rPr lang="es-ES" dirty="0">
                <a:latin typeface="Open Sans" panose="020B0606030504020204" pitchFamily="34" charset="0"/>
                <a:ea typeface="Open Sans" panose="020B0606030504020204" pitchFamily="34" charset="0"/>
                <a:cs typeface="Open Sans" panose="020B0606030504020204" pitchFamily="34" charset="0"/>
              </a:rPr>
              <a:t>Cronograma de reuniones y audiencias públicas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Freeform: Shape 16">
            <a:extLst>
              <a:ext uri="{FF2B5EF4-FFF2-40B4-BE49-F238E27FC236}">
                <a16:creationId xmlns:a16="http://schemas.microsoft.com/office/drawing/2014/main" id="{9A1A5970-284C-8E5E-1464-B3E00BBAF80B}"/>
              </a:ext>
            </a:extLst>
          </p:cNvPr>
          <p:cNvSpPr/>
          <p:nvPr/>
        </p:nvSpPr>
        <p:spPr>
          <a:xfrm>
            <a:off x="403570" y="2379134"/>
            <a:ext cx="2073661"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w="47625">
            <a:solidFill>
              <a:srgbClr val="000173"/>
            </a:solidFill>
          </a:ln>
          <a:effectLst>
            <a:outerShdw dist="38100" dir="2700000" algn="tl" rotWithShape="0">
              <a:srgbClr val="000173"/>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7" tIns="216230" rIns="432871" bIns="216230" numCol="1" spcCol="1270" anchor="ctr" anchorCtr="0">
            <a:noAutofit/>
          </a:bodyPr>
          <a:lstStyle/>
          <a:p>
            <a:pPr marL="0" lvl="1" defTabSz="711200">
              <a:lnSpc>
                <a:spcPct val="90000"/>
              </a:lnSpc>
              <a:spcBef>
                <a:spcPct val="0"/>
              </a:spcBef>
              <a:spcAft>
                <a:spcPct val="15000"/>
              </a:spcAft>
            </a:pPr>
            <a:endParaRPr lang="en-US" sz="1600" kern="1200" dirty="0">
              <a:solidFill>
                <a:srgbClr val="00017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Freeform: Shape 17">
            <a:extLst>
              <a:ext uri="{FF2B5EF4-FFF2-40B4-BE49-F238E27FC236}">
                <a16:creationId xmlns:a16="http://schemas.microsoft.com/office/drawing/2014/main" id="{DB75C08E-7718-E953-F63E-0B8A725DDBEB}"/>
              </a:ext>
            </a:extLst>
          </p:cNvPr>
          <p:cNvSpPr/>
          <p:nvPr/>
        </p:nvSpPr>
        <p:spPr>
          <a:xfrm>
            <a:off x="592680" y="3216587"/>
            <a:ext cx="833552" cy="83355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00017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lvl="0" algn="ctr" defTabSz="711200">
              <a:lnSpc>
                <a:spcPct val="90000"/>
              </a:lnSpc>
              <a:spcBef>
                <a:spcPct val="0"/>
              </a:spcBef>
              <a:spcAft>
                <a:spcPct val="35000"/>
              </a:spcAft>
            </a:pPr>
            <a:r>
              <a:rPr lang="en-US" sz="930" b="1" dirty="0">
                <a:latin typeface="Open Sans" panose="020B0606030504020204" pitchFamily="34" charset="0"/>
                <a:ea typeface="Open Sans" panose="020B0606030504020204" pitchFamily="34" charset="0"/>
                <a:cs typeface="Open Sans" panose="020B0606030504020204" pitchFamily="34" charset="0"/>
              </a:rPr>
              <a:t>el </a:t>
            </a:r>
            <a:r>
              <a:rPr lang="en-US" sz="930" b="1" dirty="0" err="1">
                <a:latin typeface="Open Sans" panose="020B0606030504020204" pitchFamily="34" charset="0"/>
                <a:ea typeface="Open Sans" panose="020B0606030504020204" pitchFamily="34" charset="0"/>
                <a:cs typeface="Open Sans" panose="020B0606030504020204" pitchFamily="34" charset="0"/>
              </a:rPr>
              <a:t>otoño</a:t>
            </a:r>
            <a:r>
              <a:rPr lang="en-US" sz="930" b="1" dirty="0">
                <a:latin typeface="Open Sans" panose="020B0606030504020204" pitchFamily="34" charset="0"/>
                <a:ea typeface="Open Sans" panose="020B0606030504020204" pitchFamily="34" charset="0"/>
                <a:cs typeface="Open Sans" panose="020B0606030504020204" pitchFamily="34" charset="0"/>
              </a:rPr>
              <a:t> </a:t>
            </a:r>
            <a:endParaRPr lang="en-US" sz="930" b="1" kern="1200" dirty="0">
              <a:latin typeface="Open Sans" panose="020B0606030504020204" pitchFamily="34" charset="0"/>
              <a:ea typeface="Open Sans" panose="020B0606030504020204" pitchFamily="34" charset="0"/>
              <a:cs typeface="Open Sans" panose="020B0606030504020204" pitchFamily="34" charset="0"/>
            </a:endParaRPr>
          </a:p>
          <a:p>
            <a:pPr marL="0" lvl="0" indent="0" algn="ctr" defTabSz="711200">
              <a:lnSpc>
                <a:spcPct val="90000"/>
              </a:lnSpc>
              <a:spcBef>
                <a:spcPct val="0"/>
              </a:spcBef>
              <a:spcAft>
                <a:spcPct val="35000"/>
              </a:spcAft>
              <a:buNone/>
            </a:pPr>
            <a:r>
              <a:rPr lang="en-US" sz="930" b="1" kern="1200" dirty="0">
                <a:latin typeface="Open Sans" panose="020B0606030504020204" pitchFamily="34" charset="0"/>
                <a:ea typeface="Open Sans" panose="020B0606030504020204" pitchFamily="34" charset="0"/>
                <a:cs typeface="Open Sans" panose="020B0606030504020204" pitchFamily="34" charset="0"/>
              </a:rPr>
              <a:t>2025</a:t>
            </a:r>
          </a:p>
        </p:txBody>
      </p:sp>
      <p:sp>
        <p:nvSpPr>
          <p:cNvPr id="19" name="Freeform: Shape 18">
            <a:extLst>
              <a:ext uri="{FF2B5EF4-FFF2-40B4-BE49-F238E27FC236}">
                <a16:creationId xmlns:a16="http://schemas.microsoft.com/office/drawing/2014/main" id="{32CBEB54-44D1-E9D0-B880-EDC3AA48E9CC}"/>
              </a:ext>
            </a:extLst>
          </p:cNvPr>
          <p:cNvSpPr/>
          <p:nvPr/>
        </p:nvSpPr>
        <p:spPr>
          <a:xfrm>
            <a:off x="2418526" y="3294506"/>
            <a:ext cx="2073661"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a:solidFill>
              <a:srgbClr val="EDAE00">
                <a:alpha val="90000"/>
              </a:srgbClr>
            </a:solidFill>
          </a:ln>
          <a:effectLst>
            <a:outerShdw dist="38100" dir="2700000" sx="101000" sy="101000" algn="tl" rotWithShape="0">
              <a:srgbClr val="EDAE00"/>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6" tIns="216230" rIns="432872" bIns="21623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sp>
        <p:nvSpPr>
          <p:cNvPr id="20" name="Freeform: Shape 19">
            <a:extLst>
              <a:ext uri="{FF2B5EF4-FFF2-40B4-BE49-F238E27FC236}">
                <a16:creationId xmlns:a16="http://schemas.microsoft.com/office/drawing/2014/main" id="{114F0B8F-5FFA-E253-6A5F-C52F407FA665}"/>
              </a:ext>
            </a:extLst>
          </p:cNvPr>
          <p:cNvSpPr/>
          <p:nvPr/>
        </p:nvSpPr>
        <p:spPr>
          <a:xfrm>
            <a:off x="2663928" y="4098023"/>
            <a:ext cx="833552" cy="83355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EDAE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lvl="0" algn="ctr" defTabSz="711200">
              <a:lnSpc>
                <a:spcPct val="90000"/>
              </a:lnSpc>
              <a:spcBef>
                <a:spcPct val="0"/>
              </a:spcBef>
              <a:spcAft>
                <a:spcPct val="35000"/>
              </a:spcAft>
            </a:pPr>
            <a:r>
              <a:rPr lang="en-US" sz="930" b="1" dirty="0">
                <a:latin typeface="Open Sans" panose="020B0606030504020204" pitchFamily="34" charset="0"/>
                <a:ea typeface="Open Sans" panose="020B0606030504020204" pitchFamily="34" charset="0"/>
                <a:cs typeface="Open Sans" panose="020B0606030504020204" pitchFamily="34" charset="0"/>
              </a:rPr>
              <a:t>el </a:t>
            </a:r>
            <a:r>
              <a:rPr lang="en-US" sz="930" b="1" dirty="0" err="1">
                <a:latin typeface="Open Sans" panose="020B0606030504020204" pitchFamily="34" charset="0"/>
                <a:ea typeface="Open Sans" panose="020B0606030504020204" pitchFamily="34" charset="0"/>
                <a:cs typeface="Open Sans" panose="020B0606030504020204" pitchFamily="34" charset="0"/>
              </a:rPr>
              <a:t>invierno</a:t>
            </a:r>
            <a:r>
              <a:rPr lang="en-US" sz="930" b="1" dirty="0">
                <a:latin typeface="Open Sans" panose="020B0606030504020204" pitchFamily="34" charset="0"/>
                <a:ea typeface="Open Sans" panose="020B0606030504020204" pitchFamily="34" charset="0"/>
                <a:cs typeface="Open Sans" panose="020B0606030504020204" pitchFamily="34" charset="0"/>
              </a:rPr>
              <a:t> </a:t>
            </a:r>
            <a:r>
              <a:rPr lang="en-US" sz="930" b="1" kern="1200" dirty="0">
                <a:latin typeface="Open Sans" panose="020B0606030504020204" pitchFamily="34" charset="0"/>
                <a:ea typeface="Open Sans" panose="020B0606030504020204" pitchFamily="34" charset="0"/>
                <a:cs typeface="Open Sans" panose="020B0606030504020204" pitchFamily="34" charset="0"/>
              </a:rPr>
              <a:t>2025/26</a:t>
            </a:r>
          </a:p>
        </p:txBody>
      </p:sp>
      <p:sp>
        <p:nvSpPr>
          <p:cNvPr id="21" name="Freeform: Shape 20">
            <a:extLst>
              <a:ext uri="{FF2B5EF4-FFF2-40B4-BE49-F238E27FC236}">
                <a16:creationId xmlns:a16="http://schemas.microsoft.com/office/drawing/2014/main" id="{5872A199-444A-05A1-D5DF-F4E7AC8CF060}"/>
              </a:ext>
            </a:extLst>
          </p:cNvPr>
          <p:cNvSpPr/>
          <p:nvPr/>
        </p:nvSpPr>
        <p:spPr>
          <a:xfrm>
            <a:off x="4603941" y="4086424"/>
            <a:ext cx="2073660"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a:solidFill>
              <a:srgbClr val="323232">
                <a:alpha val="90000"/>
              </a:srgbClr>
            </a:solidFill>
          </a:ln>
          <a:effectLst>
            <a:outerShdw dist="38100" dir="2700000" sx="101000" sy="101000" algn="tl" rotWithShape="0">
              <a:srgbClr val="323232"/>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6" tIns="216230" rIns="432872" bIns="21623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sp>
        <p:nvSpPr>
          <p:cNvPr id="22" name="Freeform: Shape 21">
            <a:extLst>
              <a:ext uri="{FF2B5EF4-FFF2-40B4-BE49-F238E27FC236}">
                <a16:creationId xmlns:a16="http://schemas.microsoft.com/office/drawing/2014/main" id="{F118AD70-4075-0F32-8A32-46B0360051C7}"/>
              </a:ext>
            </a:extLst>
          </p:cNvPr>
          <p:cNvSpPr/>
          <p:nvPr/>
        </p:nvSpPr>
        <p:spPr>
          <a:xfrm>
            <a:off x="4809191" y="4876800"/>
            <a:ext cx="833552" cy="83355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3232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lvl="0" algn="ctr" defTabSz="711200">
              <a:lnSpc>
                <a:spcPct val="90000"/>
              </a:lnSpc>
              <a:spcBef>
                <a:spcPct val="0"/>
              </a:spcBef>
              <a:spcAft>
                <a:spcPct val="35000"/>
              </a:spcAft>
            </a:pPr>
            <a:r>
              <a:rPr lang="en-US" sz="900" b="1" dirty="0">
                <a:latin typeface="Open Sans" panose="020B0606030504020204" pitchFamily="34" charset="0"/>
                <a:ea typeface="Open Sans" panose="020B0606030504020204" pitchFamily="34" charset="0"/>
                <a:cs typeface="Open Sans" panose="020B0606030504020204" pitchFamily="34" charset="0"/>
              </a:rPr>
              <a:t>el </a:t>
            </a:r>
            <a:r>
              <a:rPr lang="en-US" sz="900" b="1" dirty="0" err="1">
                <a:latin typeface="Open Sans" panose="020B0606030504020204" pitchFamily="34" charset="0"/>
                <a:ea typeface="Open Sans" panose="020B0606030504020204" pitchFamily="34" charset="0"/>
                <a:cs typeface="Open Sans" panose="020B0606030504020204" pitchFamily="34" charset="0"/>
              </a:rPr>
              <a:t>invierno</a:t>
            </a:r>
            <a:r>
              <a:rPr lang="en-US" sz="925" b="1" kern="1200" dirty="0">
                <a:latin typeface="Open Sans" panose="020B0606030504020204" pitchFamily="34" charset="0"/>
                <a:ea typeface="Open Sans" panose="020B0606030504020204" pitchFamily="34" charset="0"/>
                <a:cs typeface="Open Sans" panose="020B0606030504020204" pitchFamily="34" charset="0"/>
              </a:rPr>
              <a:t/>
            </a:r>
            <a:br>
              <a:rPr lang="en-US" sz="925" b="1" kern="1200" dirty="0">
                <a:latin typeface="Open Sans" panose="020B0606030504020204" pitchFamily="34" charset="0"/>
                <a:ea typeface="Open Sans" panose="020B0606030504020204" pitchFamily="34" charset="0"/>
                <a:cs typeface="Open Sans" panose="020B0606030504020204" pitchFamily="34" charset="0"/>
              </a:rPr>
            </a:br>
            <a:r>
              <a:rPr lang="en-US" sz="925" b="1" kern="1200" dirty="0">
                <a:latin typeface="Open Sans" panose="020B0606030504020204" pitchFamily="34" charset="0"/>
                <a:ea typeface="Open Sans" panose="020B0606030504020204" pitchFamily="34" charset="0"/>
                <a:cs typeface="Open Sans" panose="020B0606030504020204" pitchFamily="34" charset="0"/>
              </a:rPr>
              <a:t>2025/26</a:t>
            </a:r>
          </a:p>
        </p:txBody>
      </p:sp>
      <p:sp>
        <p:nvSpPr>
          <p:cNvPr id="23" name="Freeform: Shape 22">
            <a:extLst>
              <a:ext uri="{FF2B5EF4-FFF2-40B4-BE49-F238E27FC236}">
                <a16:creationId xmlns:a16="http://schemas.microsoft.com/office/drawing/2014/main" id="{7008F57D-6D70-5892-C4ED-1778C3393B02}"/>
              </a:ext>
            </a:extLst>
          </p:cNvPr>
          <p:cNvSpPr/>
          <p:nvPr/>
        </p:nvSpPr>
        <p:spPr>
          <a:xfrm>
            <a:off x="6867307" y="4876800"/>
            <a:ext cx="2073660" cy="1381059"/>
          </a:xfrm>
          <a:custGeom>
            <a:avLst/>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chemeClr val="bg1"/>
          </a:solidFill>
          <a:ln>
            <a:solidFill>
              <a:srgbClr val="22B7F2"/>
            </a:solidFill>
          </a:ln>
          <a:effectLst>
            <a:outerShdw dist="38100" dir="2700000" sx="101000" sy="101000" algn="tl" rotWithShape="0">
              <a:srgbClr val="22B7F2"/>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3546" tIns="216230" rIns="432872" bIns="21623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sp>
        <p:nvSpPr>
          <p:cNvPr id="24" name="Freeform: Shape 23">
            <a:extLst>
              <a:ext uri="{FF2B5EF4-FFF2-40B4-BE49-F238E27FC236}">
                <a16:creationId xmlns:a16="http://schemas.microsoft.com/office/drawing/2014/main" id="{D8170FAE-C135-117D-FEC9-3389F2A051B7}"/>
              </a:ext>
            </a:extLst>
          </p:cNvPr>
          <p:cNvSpPr/>
          <p:nvPr/>
        </p:nvSpPr>
        <p:spPr>
          <a:xfrm>
            <a:off x="7096930" y="5732563"/>
            <a:ext cx="904069" cy="785812"/>
          </a:xfrm>
          <a:custGeom>
            <a:avLst/>
            <a:gdLst>
              <a:gd name="connsiteX0" fmla="*/ 0 w 785812"/>
              <a:gd name="connsiteY0" fmla="*/ 392906 h 785812"/>
              <a:gd name="connsiteX1" fmla="*/ 392906 w 785812"/>
              <a:gd name="connsiteY1" fmla="*/ 0 h 785812"/>
              <a:gd name="connsiteX2" fmla="*/ 785812 w 785812"/>
              <a:gd name="connsiteY2" fmla="*/ 392906 h 785812"/>
              <a:gd name="connsiteX3" fmla="*/ 392906 w 785812"/>
              <a:gd name="connsiteY3" fmla="*/ 785812 h 785812"/>
              <a:gd name="connsiteX4" fmla="*/ 0 w 785812"/>
              <a:gd name="connsiteY4" fmla="*/ 392906 h 785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812" h="785812">
                <a:moveTo>
                  <a:pt x="0" y="392906"/>
                </a:moveTo>
                <a:cubicBezTo>
                  <a:pt x="0" y="175910"/>
                  <a:pt x="175910" y="0"/>
                  <a:pt x="392906" y="0"/>
                </a:cubicBezTo>
                <a:cubicBezTo>
                  <a:pt x="609902" y="0"/>
                  <a:pt x="785812" y="175910"/>
                  <a:pt x="785812" y="392906"/>
                </a:cubicBezTo>
                <a:cubicBezTo>
                  <a:pt x="785812" y="609902"/>
                  <a:pt x="609902" y="785812"/>
                  <a:pt x="392906" y="785812"/>
                </a:cubicBezTo>
                <a:cubicBezTo>
                  <a:pt x="175910" y="785812"/>
                  <a:pt x="0" y="609902"/>
                  <a:pt x="0" y="392906"/>
                </a:cubicBezTo>
                <a:close/>
              </a:path>
            </a:pathLst>
          </a:custGeom>
          <a:solidFill>
            <a:srgbClr val="22B7F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5240" tIns="125240" rIns="125240" bIns="125240" numCol="1" spcCol="1270" anchor="ctr" anchorCtr="0">
            <a:noAutofit/>
          </a:bodyPr>
          <a:lstStyle/>
          <a:p>
            <a:pPr algn="ctr" defTabSz="711200">
              <a:lnSpc>
                <a:spcPct val="90000"/>
              </a:lnSpc>
              <a:spcBef>
                <a:spcPct val="0"/>
              </a:spcBef>
              <a:spcAft>
                <a:spcPct val="35000"/>
              </a:spcAft>
            </a:pPr>
            <a:r>
              <a:rPr lang="en-US" sz="1000" b="1" dirty="0">
                <a:latin typeface="Open Sans" panose="020B0606030504020204" pitchFamily="34" charset="0"/>
                <a:ea typeface="Open Sans" panose="020B0606030504020204" pitchFamily="34" charset="0"/>
                <a:cs typeface="Open Sans" panose="020B0606030504020204" pitchFamily="34" charset="0"/>
              </a:rPr>
              <a:t>la primavera 2026</a:t>
            </a:r>
          </a:p>
        </p:txBody>
      </p:sp>
      <p:sp>
        <p:nvSpPr>
          <p:cNvPr id="3" name="Content Placeholder 2">
            <a:extLst>
              <a:ext uri="{FF2B5EF4-FFF2-40B4-BE49-F238E27FC236}">
                <a16:creationId xmlns:a16="http://schemas.microsoft.com/office/drawing/2014/main" id="{E82C2F14-4B9B-921F-A00A-1C3DDE470E7C}"/>
              </a:ext>
            </a:extLst>
          </p:cNvPr>
          <p:cNvSpPr txBox="1">
            <a:spLocks/>
          </p:cNvSpPr>
          <p:nvPr/>
        </p:nvSpPr>
        <p:spPr>
          <a:xfrm>
            <a:off x="392112" y="2252304"/>
            <a:ext cx="1695986"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200" b="1" dirty="0">
                <a:solidFill>
                  <a:srgbClr val="000173"/>
                </a:solidFill>
                <a:latin typeface="Open Sans" panose="020B0606030504020204" pitchFamily="34" charset="0"/>
                <a:ea typeface="Open Sans"/>
                <a:cs typeface="Open Sans" panose="020B0606030504020204" pitchFamily="34" charset="0"/>
              </a:rPr>
              <a:t>Sesión de estudio de la Comisión de Planificación</a:t>
            </a:r>
            <a:endParaRPr lang="en-US" sz="1200" b="1" dirty="0">
              <a:solidFill>
                <a:srgbClr val="000173"/>
              </a:solidFill>
              <a:latin typeface="Open Sans" panose="020B0606030504020204" pitchFamily="34" charset="0"/>
              <a:ea typeface="Open Sans"/>
              <a:cs typeface="Open Sans" panose="020B0606030504020204" pitchFamily="34" charset="0"/>
            </a:endParaRPr>
          </a:p>
        </p:txBody>
      </p:sp>
      <p:sp>
        <p:nvSpPr>
          <p:cNvPr id="5" name="Content Placeholder 2">
            <a:extLst>
              <a:ext uri="{FF2B5EF4-FFF2-40B4-BE49-F238E27FC236}">
                <a16:creationId xmlns:a16="http://schemas.microsoft.com/office/drawing/2014/main" id="{89DA245C-264C-4E46-263E-9318CCA03FF8}"/>
              </a:ext>
            </a:extLst>
          </p:cNvPr>
          <p:cNvSpPr txBox="1">
            <a:spLocks/>
          </p:cNvSpPr>
          <p:nvPr/>
        </p:nvSpPr>
        <p:spPr>
          <a:xfrm>
            <a:off x="2277208" y="3204697"/>
            <a:ext cx="1937003"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200" b="1" dirty="0">
                <a:solidFill>
                  <a:srgbClr val="EDAE00"/>
                </a:solidFill>
                <a:latin typeface="Open Sans" panose="020B0606030504020204" pitchFamily="34" charset="0"/>
                <a:ea typeface="Open Sans" panose="020B0606030504020204" pitchFamily="34" charset="0"/>
                <a:cs typeface="Open Sans" panose="020B0606030504020204" pitchFamily="34" charset="0"/>
              </a:rPr>
              <a:t>Sesión de estudio del </a:t>
            </a:r>
          </a:p>
          <a:p>
            <a:pPr marL="0" indent="0" algn="ctr">
              <a:lnSpc>
                <a:spcPct val="100000"/>
              </a:lnSpc>
              <a:spcBef>
                <a:spcPts val="0"/>
              </a:spcBef>
              <a:buNone/>
            </a:pPr>
            <a:r>
              <a:rPr lang="es-ES" sz="1200" b="1" dirty="0">
                <a:solidFill>
                  <a:srgbClr val="EDAE00"/>
                </a:solidFill>
                <a:latin typeface="Open Sans" panose="020B0606030504020204" pitchFamily="34" charset="0"/>
                <a:ea typeface="Open Sans" panose="020B0606030504020204" pitchFamily="34" charset="0"/>
                <a:cs typeface="Open Sans" panose="020B0606030504020204" pitchFamily="34" charset="0"/>
              </a:rPr>
              <a:t>Concejo Municipal</a:t>
            </a:r>
            <a:endParaRPr lang="en-US" sz="1200" b="1" dirty="0">
              <a:solidFill>
                <a:srgbClr val="EDAE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3F7CA49F-0476-8344-41FD-0C9CD6B1F7AF}"/>
              </a:ext>
            </a:extLst>
          </p:cNvPr>
          <p:cNvSpPr txBox="1">
            <a:spLocks/>
          </p:cNvSpPr>
          <p:nvPr/>
        </p:nvSpPr>
        <p:spPr>
          <a:xfrm>
            <a:off x="4387529" y="3895227"/>
            <a:ext cx="1867496"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200" b="1" dirty="0">
                <a:solidFill>
                  <a:srgbClr val="000173"/>
                </a:solidFill>
                <a:latin typeface="Open Sans" panose="020B0606030504020204" pitchFamily="34" charset="0"/>
                <a:ea typeface="Open Sans"/>
                <a:cs typeface="Open Sans" panose="020B0606030504020204" pitchFamily="34" charset="0"/>
              </a:rPr>
              <a:t>Sesión de la </a:t>
            </a:r>
          </a:p>
          <a:p>
            <a:pPr marL="0" indent="0" algn="ctr">
              <a:lnSpc>
                <a:spcPct val="100000"/>
              </a:lnSpc>
              <a:spcBef>
                <a:spcPts val="0"/>
              </a:spcBef>
              <a:buNone/>
            </a:pPr>
            <a:r>
              <a:rPr lang="es-ES" sz="1200" b="1" dirty="0">
                <a:solidFill>
                  <a:srgbClr val="000173"/>
                </a:solidFill>
                <a:latin typeface="Open Sans" panose="020B0606030504020204" pitchFamily="34" charset="0"/>
                <a:ea typeface="Open Sans"/>
                <a:cs typeface="Open Sans" panose="020B0606030504020204" pitchFamily="34" charset="0"/>
              </a:rPr>
              <a:t>Comisión de Planificación</a:t>
            </a:r>
            <a:endParaRPr lang="en-US" sz="1200" b="1" dirty="0">
              <a:solidFill>
                <a:srgbClr val="000173"/>
              </a:solidFill>
              <a:latin typeface="Open Sans" panose="020B0606030504020204" pitchFamily="34" charset="0"/>
              <a:ea typeface="Open Sans"/>
              <a:cs typeface="Open Sans" panose="020B0606030504020204" pitchFamily="34" charset="0"/>
            </a:endParaRPr>
          </a:p>
        </p:txBody>
      </p:sp>
      <p:sp>
        <p:nvSpPr>
          <p:cNvPr id="7" name="Content Placeholder 2">
            <a:extLst>
              <a:ext uri="{FF2B5EF4-FFF2-40B4-BE49-F238E27FC236}">
                <a16:creationId xmlns:a16="http://schemas.microsoft.com/office/drawing/2014/main" id="{023BFBDD-82B9-313D-EE96-EEF37BBFCD73}"/>
              </a:ext>
            </a:extLst>
          </p:cNvPr>
          <p:cNvSpPr txBox="1">
            <a:spLocks/>
          </p:cNvSpPr>
          <p:nvPr/>
        </p:nvSpPr>
        <p:spPr>
          <a:xfrm>
            <a:off x="6907312" y="4776953"/>
            <a:ext cx="1463625" cy="1381059"/>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200" b="1" dirty="0">
                <a:solidFill>
                  <a:srgbClr val="22B7F2"/>
                </a:solidFill>
                <a:latin typeface="Open Sans" panose="020B0606030504020204" pitchFamily="34" charset="0"/>
                <a:ea typeface="Open Sans" panose="020B0606030504020204" pitchFamily="34" charset="0"/>
                <a:cs typeface="Open Sans" panose="020B0606030504020204" pitchFamily="34" charset="0"/>
              </a:rPr>
              <a:t>Sesión del </a:t>
            </a:r>
          </a:p>
          <a:p>
            <a:pPr marL="0" indent="0" algn="ctr">
              <a:lnSpc>
                <a:spcPct val="100000"/>
              </a:lnSpc>
              <a:spcBef>
                <a:spcPts val="0"/>
              </a:spcBef>
              <a:buNone/>
            </a:pPr>
            <a:r>
              <a:rPr lang="es-ES" sz="1200" b="1" dirty="0">
                <a:solidFill>
                  <a:srgbClr val="22B7F2"/>
                </a:solidFill>
                <a:latin typeface="Open Sans" panose="020B0606030504020204" pitchFamily="34" charset="0"/>
                <a:ea typeface="Open Sans" panose="020B0606030504020204" pitchFamily="34" charset="0"/>
                <a:cs typeface="Open Sans" panose="020B0606030504020204" pitchFamily="34" charset="0"/>
              </a:rPr>
              <a:t>Concejo Municipal</a:t>
            </a:r>
          </a:p>
        </p:txBody>
      </p:sp>
      <p:pic>
        <p:nvPicPr>
          <p:cNvPr id="9" name="Graphic 8">
            <a:extLst>
              <a:ext uri="{FF2B5EF4-FFF2-40B4-BE49-F238E27FC236}">
                <a16:creationId xmlns:a16="http://schemas.microsoft.com/office/drawing/2014/main" id="{F8B1896D-4F0A-1D91-35CE-AEA25CE4945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88229" y="1279830"/>
            <a:ext cx="1099304" cy="1099304"/>
          </a:xfrm>
          <a:prstGeom prst="rect">
            <a:avLst/>
          </a:prstGeom>
        </p:spPr>
      </p:pic>
      <p:pic>
        <p:nvPicPr>
          <p:cNvPr id="11" name="Graphic 10">
            <a:extLst>
              <a:ext uri="{FF2B5EF4-FFF2-40B4-BE49-F238E27FC236}">
                <a16:creationId xmlns:a16="http://schemas.microsoft.com/office/drawing/2014/main" id="{3E0CC6D7-47DA-0561-AC3F-18F0312E3A1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777634" y="2133909"/>
            <a:ext cx="1142133" cy="1099303"/>
          </a:xfrm>
          <a:prstGeom prst="rect">
            <a:avLst/>
          </a:prstGeom>
        </p:spPr>
      </p:pic>
      <p:pic>
        <p:nvPicPr>
          <p:cNvPr id="13" name="Graphic 12">
            <a:extLst>
              <a:ext uri="{FF2B5EF4-FFF2-40B4-BE49-F238E27FC236}">
                <a16:creationId xmlns:a16="http://schemas.microsoft.com/office/drawing/2014/main" id="{45B66911-51F1-13B6-2581-530F5D54B05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084937" y="4132220"/>
            <a:ext cx="1595612" cy="800645"/>
          </a:xfrm>
          <a:prstGeom prst="rect">
            <a:avLst/>
          </a:prstGeom>
        </p:spPr>
      </p:pic>
      <p:pic>
        <p:nvPicPr>
          <p:cNvPr id="15" name="Graphic 14">
            <a:extLst>
              <a:ext uri="{FF2B5EF4-FFF2-40B4-BE49-F238E27FC236}">
                <a16:creationId xmlns:a16="http://schemas.microsoft.com/office/drawing/2014/main" id="{B5D7D46E-EFC6-791D-E0A8-3B315EE7647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822616" y="3083251"/>
            <a:ext cx="1276350" cy="1106170"/>
          </a:xfrm>
          <a:prstGeom prst="rect">
            <a:avLst/>
          </a:prstGeom>
        </p:spPr>
      </p:pic>
    </p:spTree>
    <p:extLst>
      <p:ext uri="{BB962C8B-B14F-4D97-AF65-F5344CB8AC3E}">
        <p14:creationId xmlns:p14="http://schemas.microsoft.com/office/powerpoint/2010/main" val="3012770440"/>
      </p:ext>
    </p:extLst>
  </p:cSld>
  <p:clrMapOvr>
    <a:masterClrMapping/>
  </p:clrMapOvr>
  <p:extLst mod="1">
    <p:ext uri="{6950BFC3-D8DA-4A85-94F7-54DA5524770B}">
      <p188:commentRel xmlns:p188="http://schemas.microsoft.com/office/powerpoint/2018/8/main" xmlns="" r:id="rId11"/>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19D81-DB28-25E3-FF3F-17872740126C}"/>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D97B8F9-33AC-D936-07CD-D560C1C16766}"/>
              </a:ext>
            </a:extLst>
          </p:cNvPr>
          <p:cNvSpPr>
            <a:spLocks/>
          </p:cNvSpPr>
          <p:nvPr/>
        </p:nvSpPr>
        <p:spPr>
          <a:xfrm>
            <a:off x="3162300" y="2133600"/>
            <a:ext cx="2819400" cy="2723168"/>
          </a:xfrm>
          <a:prstGeom prst="roundRect">
            <a:avLst/>
          </a:prstGeom>
          <a:solidFill>
            <a:schemeClr val="bg1"/>
          </a:solidFill>
          <a:ln w="47625">
            <a:solidFill>
              <a:srgbClr val="EDAE00"/>
            </a:solidFill>
          </a:ln>
          <a:effectLst>
            <a:outerShdw dist="38100" dir="2700000" sx="102000" sy="102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C3D0DD-DFFB-59DF-BD22-2EFF08C95592}"/>
              </a:ext>
            </a:extLst>
          </p:cNvPr>
          <p:cNvSpPr>
            <a:spLocks noGrp="1"/>
          </p:cNvSpPr>
          <p:nvPr>
            <p:ph type="title"/>
          </p:nvPr>
        </p:nvSpPr>
        <p:spPr/>
        <p:txBody>
          <a:bodyPr/>
          <a:lstStyle/>
          <a:p>
            <a:r>
              <a:rPr lang="en-US" dirty="0">
                <a:latin typeface="Open Sans" panose="020B0606030504020204"/>
                <a:ea typeface="Open Sans SemiBold" panose="020B0706030804020204" pitchFamily="34" charset="0"/>
                <a:cs typeface="Open Sans SemiBold" panose="020B0706030804020204" pitchFamily="34" charset="0"/>
              </a:rPr>
              <a:t>¡</a:t>
            </a:r>
            <a:r>
              <a:rPr lang="en-US" dirty="0" err="1">
                <a:latin typeface="Open Sans" panose="020B0606030504020204"/>
                <a:ea typeface="Open Sans SemiBold" panose="020B0706030804020204" pitchFamily="34" charset="0"/>
                <a:cs typeface="Open Sans SemiBold" panose="020B0706030804020204" pitchFamily="34" charset="0"/>
              </a:rPr>
              <a:t>Mantente</a:t>
            </a:r>
            <a:r>
              <a:rPr lang="en-US" dirty="0">
                <a:latin typeface="Open Sans" panose="020B0606030504020204"/>
                <a:ea typeface="Open Sans SemiBold" panose="020B0706030804020204" pitchFamily="34" charset="0"/>
                <a:cs typeface="Open Sans SemiBold" panose="020B0706030804020204" pitchFamily="34" charset="0"/>
              </a:rPr>
              <a:t> </a:t>
            </a:r>
            <a:r>
              <a:rPr lang="en-US" dirty="0" err="1">
                <a:latin typeface="Open Sans" panose="020B0606030504020204"/>
                <a:ea typeface="Open Sans SemiBold" panose="020B0706030804020204" pitchFamily="34" charset="0"/>
                <a:cs typeface="Open Sans SemiBold" panose="020B0706030804020204" pitchFamily="34" charset="0"/>
              </a:rPr>
              <a:t>en</a:t>
            </a:r>
            <a:r>
              <a:rPr lang="en-US" dirty="0">
                <a:latin typeface="Open Sans" panose="020B0606030504020204"/>
                <a:ea typeface="Open Sans SemiBold" panose="020B0706030804020204" pitchFamily="34" charset="0"/>
                <a:cs typeface="Open Sans SemiBold" panose="020B0706030804020204" pitchFamily="34" charset="0"/>
              </a:rPr>
              <a:t> </a:t>
            </a:r>
            <a:r>
              <a:rPr lang="en-US" dirty="0" err="1">
                <a:latin typeface="Open Sans" panose="020B0606030504020204"/>
                <a:ea typeface="Open Sans SemiBold" panose="020B0706030804020204" pitchFamily="34" charset="0"/>
                <a:cs typeface="Open Sans SemiBold" panose="020B0706030804020204" pitchFamily="34" charset="0"/>
              </a:rPr>
              <a:t>contacto</a:t>
            </a:r>
            <a:r>
              <a:rPr lang="en-US" dirty="0">
                <a:latin typeface="Open Sans" panose="020B0606030504020204"/>
                <a:ea typeface="Open Sans SemiBold" panose="020B0706030804020204" pitchFamily="34" charset="0"/>
                <a:cs typeface="Open Sans SemiBold" panose="020B0706030804020204" pitchFamily="34" charset="0"/>
              </a:rPr>
              <a:t>!</a:t>
            </a:r>
          </a:p>
        </p:txBody>
      </p:sp>
      <p:sp>
        <p:nvSpPr>
          <p:cNvPr id="14" name="Content Placeholder 2">
            <a:extLst>
              <a:ext uri="{FF2B5EF4-FFF2-40B4-BE49-F238E27FC236}">
                <a16:creationId xmlns:a16="http://schemas.microsoft.com/office/drawing/2014/main" id="{054A1EF8-E94B-E9FA-EA99-9716FEDF1EB1}"/>
              </a:ext>
            </a:extLst>
          </p:cNvPr>
          <p:cNvSpPr txBox="1">
            <a:spLocks/>
          </p:cNvSpPr>
          <p:nvPr/>
        </p:nvSpPr>
        <p:spPr>
          <a:xfrm>
            <a:off x="1790700" y="990600"/>
            <a:ext cx="5562600" cy="1235955"/>
          </a:xfr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a:solidFill>
                  <a:srgbClr val="323232"/>
                </a:solidFill>
                <a:latin typeface="Open Sans" panose="020B0606030504020204" pitchFamily="34" charset="0"/>
                <a:ea typeface="Open Sans"/>
                <a:cs typeface="Open Sans" panose="020B0606030504020204" pitchFamily="34" charset="0"/>
              </a:rPr>
              <a:t>Para obtener más información, visite el sitio web de nuestro proyecto escaneando el código QR a continuación.</a:t>
            </a:r>
            <a:endParaRPr lang="en-US" sz="2000" b="1" dirty="0">
              <a:solidFill>
                <a:srgbClr val="323232"/>
              </a:solidFill>
              <a:latin typeface="Open Sans" panose="020B0606030504020204" pitchFamily="34" charset="0"/>
              <a:ea typeface="Open Sans"/>
              <a:cs typeface="Open Sans" panose="020B0606030504020204" pitchFamily="34" charset="0"/>
            </a:endParaRPr>
          </a:p>
        </p:txBody>
      </p:sp>
      <p:sp>
        <p:nvSpPr>
          <p:cNvPr id="6" name="Content Placeholder 2">
            <a:extLst>
              <a:ext uri="{FF2B5EF4-FFF2-40B4-BE49-F238E27FC236}">
                <a16:creationId xmlns:a16="http://schemas.microsoft.com/office/drawing/2014/main" id="{054A1EF8-E94B-E9FA-EA99-9716FEDF1EB1}"/>
              </a:ext>
            </a:extLst>
          </p:cNvPr>
          <p:cNvSpPr txBox="1">
            <a:spLocks/>
          </p:cNvSpPr>
          <p:nvPr/>
        </p:nvSpPr>
        <p:spPr>
          <a:xfrm>
            <a:off x="1676400" y="5334000"/>
            <a:ext cx="5791200" cy="1235955"/>
          </a:xfr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a:solidFill>
                  <a:srgbClr val="323232"/>
                </a:solidFill>
                <a:latin typeface="Open Sans" panose="020B0606030504020204" pitchFamily="34" charset="0"/>
                <a:ea typeface="Open Sans"/>
                <a:cs typeface="Open Sans" panose="020B0606030504020204" pitchFamily="34" charset="0"/>
              </a:rPr>
              <a:t>Para programar una reunión con el personal, contacte a Siri Champion, Planificadora Sénior, </a:t>
            </a:r>
          </a:p>
          <a:p>
            <a:pPr marL="0" indent="0" algn="ctr">
              <a:buNone/>
            </a:pPr>
            <a:r>
              <a:rPr lang="es-ES" sz="2000" b="1" dirty="0">
                <a:solidFill>
                  <a:srgbClr val="323232"/>
                </a:solidFill>
                <a:latin typeface="Open Sans" panose="020B0606030504020204" pitchFamily="34" charset="0"/>
                <a:ea typeface="Open Sans"/>
                <a:cs typeface="Open Sans" panose="020B0606030504020204" pitchFamily="34" charset="0"/>
              </a:rPr>
              <a:t>en </a:t>
            </a:r>
            <a:r>
              <a:rPr lang="es-ES" sz="2000" b="1" dirty="0">
                <a:solidFill>
                  <a:srgbClr val="22B7F2"/>
                </a:solidFill>
                <a:latin typeface="Open Sans" panose="020B0606030504020204" pitchFamily="34" charset="0"/>
                <a:ea typeface="Open Sans"/>
                <a:cs typeface="Open Sans" panose="020B0606030504020204" pitchFamily="34" charset="0"/>
              </a:rPr>
              <a:t>SChampion@santa-ana.org</a:t>
            </a:r>
            <a:r>
              <a:rPr lang="es-ES" sz="2000" b="1" dirty="0">
                <a:solidFill>
                  <a:srgbClr val="323232"/>
                </a:solidFill>
                <a:latin typeface="Open Sans" panose="020B0606030504020204" pitchFamily="34" charset="0"/>
                <a:ea typeface="Open Sans"/>
                <a:cs typeface="Open Sans" panose="020B0606030504020204" pitchFamily="34" charset="0"/>
              </a:rPr>
              <a:t> o al 714-667-2751</a:t>
            </a:r>
            <a:endParaRPr lang="en-US" sz="2000" b="1" dirty="0">
              <a:solidFill>
                <a:srgbClr val="323232"/>
              </a:solidFill>
              <a:latin typeface="Open Sans" panose="020B0606030504020204" pitchFamily="34" charset="0"/>
              <a:ea typeface="Open Sans"/>
              <a:cs typeface="Open Sans" panose="020B0606030504020204" pitchFamily="34" charset="0"/>
            </a:endParaRPr>
          </a:p>
        </p:txBody>
      </p:sp>
      <p:grpSp>
        <p:nvGrpSpPr>
          <p:cNvPr id="9" name="Group 8">
            <a:extLst>
              <a:ext uri="{FF2B5EF4-FFF2-40B4-BE49-F238E27FC236}">
                <a16:creationId xmlns:a16="http://schemas.microsoft.com/office/drawing/2014/main" id="{7CB40F6E-06CF-19DE-9341-88583A161F8F}"/>
              </a:ext>
            </a:extLst>
          </p:cNvPr>
          <p:cNvGrpSpPr/>
          <p:nvPr/>
        </p:nvGrpSpPr>
        <p:grpSpPr>
          <a:xfrm>
            <a:off x="3459678" y="2358697"/>
            <a:ext cx="2289346" cy="2272973"/>
            <a:chOff x="6705600" y="2578141"/>
            <a:chExt cx="2289346" cy="2272973"/>
          </a:xfrm>
          <a:solidFill>
            <a:srgbClr val="22B7F2"/>
          </a:solidFill>
        </p:grpSpPr>
        <p:sp>
          <p:nvSpPr>
            <p:cNvPr id="22" name="Rectangle 21">
              <a:extLst>
                <a:ext uri="{FF2B5EF4-FFF2-40B4-BE49-F238E27FC236}">
                  <a16:creationId xmlns:a16="http://schemas.microsoft.com/office/drawing/2014/main" id="{41A020F1-0621-8A87-120E-BDDD84CA4C0C}"/>
                </a:ext>
              </a:extLst>
            </p:cNvPr>
            <p:cNvSpPr/>
            <p:nvPr/>
          </p:nvSpPr>
          <p:spPr>
            <a:xfrm>
              <a:off x="8385346" y="4622514"/>
              <a:ext cx="609600" cy="2286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22B7F2"/>
                  </a:solidFill>
                  <a:latin typeface="Open Sans" panose="020B0606030504020204" pitchFamily="34" charset="0"/>
                  <a:cs typeface="Open Sans" panose="020B0606030504020204" pitchFamily="34" charset="0"/>
                </a:rPr>
                <a:t>SAZC</a:t>
              </a:r>
            </a:p>
          </p:txBody>
        </p:sp>
        <p:pic>
          <p:nvPicPr>
            <p:cNvPr id="7" name="Graphic 6">
              <a:extLst>
                <a:ext uri="{FF2B5EF4-FFF2-40B4-BE49-F238E27FC236}">
                  <a16:creationId xmlns:a16="http://schemas.microsoft.com/office/drawing/2014/main" id="{2D2F26E6-0A6B-4DAA-5ABD-BB6EC8A8A56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705600" y="2578141"/>
              <a:ext cx="2271713" cy="2271713"/>
            </a:xfrm>
            <a:prstGeom prst="rect">
              <a:avLst/>
            </a:prstGeom>
          </p:spPr>
        </p:pic>
      </p:grpSp>
    </p:spTree>
    <p:extLst>
      <p:ext uri="{BB962C8B-B14F-4D97-AF65-F5344CB8AC3E}">
        <p14:creationId xmlns:p14="http://schemas.microsoft.com/office/powerpoint/2010/main" val="256795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9E3824-2FF7-3270-C275-5BBC38F10B06}"/>
              </a:ext>
            </a:extLst>
          </p:cNvPr>
          <p:cNvSpPr>
            <a:spLocks noGrp="1"/>
          </p:cNvSpPr>
          <p:nvPr>
            <p:ph type="title"/>
          </p:nvPr>
        </p:nvSpPr>
        <p:spPr>
          <a:xfrm>
            <a:off x="-76200" y="3733800"/>
            <a:ext cx="9144000" cy="761941"/>
          </a:xfrm>
        </p:spPr>
        <p:txBody>
          <a:bodyPr>
            <a:normAutofit fontScale="90000"/>
          </a:bodyPr>
          <a:lstStyle/>
          <a:p>
            <a:r>
              <a:rPr lang="en-US" sz="4400" dirty="0">
                <a:solidFill>
                  <a:srgbClr val="000173"/>
                </a:solidFill>
                <a:latin typeface="Open Sans"/>
                <a:ea typeface="Open Sans SemiBold" panose="020B0706030804020204" pitchFamily="34" charset="0"/>
                <a:cs typeface="Open Sans SemiBold" panose="020B0706030804020204" pitchFamily="34" charset="0"/>
              </a:rPr>
              <a:t>¡Gracias!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143000"/>
            <a:ext cx="2743200" cy="2743200"/>
          </a:xfrm>
          <a:prstGeom prst="rect">
            <a:avLst/>
          </a:prstGeom>
        </p:spPr>
      </p:pic>
    </p:spTree>
    <p:extLst>
      <p:ext uri="{BB962C8B-B14F-4D97-AF65-F5344CB8AC3E}">
        <p14:creationId xmlns:p14="http://schemas.microsoft.com/office/powerpoint/2010/main" val="1585615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E248-C7CB-A45A-88DE-FFD8EA165B25}"/>
              </a:ext>
            </a:extLst>
          </p:cNvPr>
          <p:cNvSpPr>
            <a:spLocks noGrp="1"/>
          </p:cNvSpPr>
          <p:nvPr>
            <p:ph type="title"/>
          </p:nvPr>
        </p:nvSpPr>
        <p:spPr/>
        <p:txBody>
          <a:bodyPr/>
          <a:lstStyle/>
          <a:p>
            <a:r>
              <a:rPr lang="en-US" dirty="0">
                <a:latin typeface="Open Sans" panose="020B0606030504020204"/>
              </a:rPr>
              <a:t>¿</a:t>
            </a:r>
            <a:r>
              <a:rPr lang="en-US" dirty="0" err="1">
                <a:latin typeface="Open Sans" panose="020B0606030504020204"/>
              </a:rPr>
              <a:t>Qué</a:t>
            </a:r>
            <a:r>
              <a:rPr lang="en-US" dirty="0">
                <a:latin typeface="Open Sans" panose="020B0606030504020204"/>
              </a:rPr>
              <a:t> </a:t>
            </a:r>
            <a:r>
              <a:rPr lang="en-US" dirty="0" err="1">
                <a:latin typeface="Open Sans" panose="020B0606030504020204"/>
              </a:rPr>
              <a:t>es</a:t>
            </a:r>
            <a:r>
              <a:rPr lang="en-US" dirty="0">
                <a:latin typeface="Open Sans" panose="020B0606030504020204"/>
              </a:rPr>
              <a:t> la </a:t>
            </a:r>
            <a:r>
              <a:rPr lang="en-US" dirty="0" err="1">
                <a:latin typeface="Open Sans" panose="020B0606030504020204"/>
              </a:rPr>
              <a:t>zonificación</a:t>
            </a:r>
            <a:r>
              <a:rPr lang="en-US" dirty="0">
                <a:latin typeface="Open Sans" panose="020B0606030504020204"/>
              </a:rPr>
              <a:t>?</a:t>
            </a:r>
            <a:endParaRPr lang="en-US" dirty="0">
              <a:latin typeface="Open Sans" panose="020B0606030504020204"/>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193C7F4E-8909-82A7-A19A-CC1D370033B1}"/>
              </a:ext>
            </a:extLst>
          </p:cNvPr>
          <p:cNvSpPr>
            <a:spLocks/>
          </p:cNvSpPr>
          <p:nvPr/>
        </p:nvSpPr>
        <p:spPr>
          <a:xfrm>
            <a:off x="609600" y="1143000"/>
            <a:ext cx="7924800" cy="796323"/>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173"/>
                </a:solidFill>
                <a:latin typeface="Open Sans" panose="020B0606030504020204"/>
              </a:rPr>
              <a:t>La zonificación identifica </a:t>
            </a:r>
          </a:p>
          <a:p>
            <a:pPr algn="ctr"/>
            <a:r>
              <a:rPr lang="es-ES" sz="2400" b="1" dirty="0">
                <a:solidFill>
                  <a:srgbClr val="000173"/>
                </a:solidFill>
                <a:latin typeface="Open Sans" panose="020B0606030504020204"/>
              </a:rPr>
              <a:t>qué</a:t>
            </a:r>
            <a:r>
              <a:rPr lang="es-ES" sz="2400" dirty="0">
                <a:solidFill>
                  <a:srgbClr val="000173"/>
                </a:solidFill>
                <a:latin typeface="Open Sans" panose="020B0606030504020204"/>
              </a:rPr>
              <a:t> se puede construir y </a:t>
            </a:r>
            <a:r>
              <a:rPr lang="es-ES" sz="2400" b="1" dirty="0">
                <a:solidFill>
                  <a:srgbClr val="000173"/>
                </a:solidFill>
                <a:latin typeface="Open Sans" panose="020B0606030504020204"/>
              </a:rPr>
              <a:t>dónde</a:t>
            </a:r>
            <a:endParaRPr lang="en-US" sz="2400" b="1" dirty="0">
              <a:solidFill>
                <a:srgbClr val="000173"/>
              </a:solidFill>
              <a:latin typeface="Open Sans" panose="020B0606030504020204"/>
              <a:cs typeface="Open Sans" panose="020B0606030504020204" pitchFamily="34" charset="0"/>
            </a:endParaRPr>
          </a:p>
        </p:txBody>
      </p:sp>
      <p:pic>
        <p:nvPicPr>
          <p:cNvPr id="128" name="Content Placeholder 4">
            <a:extLst>
              <a:ext uri="{FF2B5EF4-FFF2-40B4-BE49-F238E27FC236}">
                <a16:creationId xmlns:a16="http://schemas.microsoft.com/office/drawing/2014/main" id="{05B04F4B-01EC-4619-C019-1097301FF8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9849" b="10398"/>
          <a:stretch/>
        </p:blipFill>
        <p:spPr>
          <a:xfrm>
            <a:off x="609600" y="2396641"/>
            <a:ext cx="3216747" cy="1787078"/>
          </a:xfrm>
          <a:prstGeom prst="roundRect">
            <a:avLst/>
          </a:prstGeom>
          <a:ln>
            <a:solidFill>
              <a:srgbClr val="000173"/>
            </a:solidFill>
          </a:ln>
        </p:spPr>
      </p:pic>
      <p:pic>
        <p:nvPicPr>
          <p:cNvPr id="129" name="Picture 128">
            <a:extLst>
              <a:ext uri="{FF2B5EF4-FFF2-40B4-BE49-F238E27FC236}">
                <a16:creationId xmlns:a16="http://schemas.microsoft.com/office/drawing/2014/main" id="{EDE68C2E-4E06-19E9-5682-5D6B8B32DE53}"/>
              </a:ext>
            </a:extLst>
          </p:cNvPr>
          <p:cNvPicPr>
            <a:picLocks noChangeAspect="1"/>
          </p:cNvPicPr>
          <p:nvPr/>
        </p:nvPicPr>
        <p:blipFill>
          <a:blip r:embed="rId3"/>
          <a:stretch>
            <a:fillRect/>
          </a:stretch>
        </p:blipFill>
        <p:spPr>
          <a:xfrm>
            <a:off x="5367117" y="4632558"/>
            <a:ext cx="3167283" cy="1788546"/>
          </a:xfrm>
          <a:prstGeom prst="roundRect">
            <a:avLst/>
          </a:prstGeom>
          <a:ln>
            <a:solidFill>
              <a:srgbClr val="000173"/>
            </a:solidFill>
          </a:ln>
        </p:spPr>
      </p:pic>
      <p:pic>
        <p:nvPicPr>
          <p:cNvPr id="130" name="Picture 129">
            <a:extLst>
              <a:ext uri="{FF2B5EF4-FFF2-40B4-BE49-F238E27FC236}">
                <a16:creationId xmlns:a16="http://schemas.microsoft.com/office/drawing/2014/main" id="{F7135F2C-A974-6728-B4C2-3AC522B2D4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489" b="13695"/>
          <a:stretch/>
        </p:blipFill>
        <p:spPr>
          <a:xfrm>
            <a:off x="5363421" y="2383070"/>
            <a:ext cx="3167283" cy="1788546"/>
          </a:xfrm>
          <a:prstGeom prst="roundRect">
            <a:avLst/>
          </a:prstGeom>
          <a:ln>
            <a:solidFill>
              <a:srgbClr val="000173"/>
            </a:solidFill>
          </a:ln>
        </p:spPr>
      </p:pic>
      <p:pic>
        <p:nvPicPr>
          <p:cNvPr id="131" name="Picture 130">
            <a:extLst>
              <a:ext uri="{FF2B5EF4-FFF2-40B4-BE49-F238E27FC236}">
                <a16:creationId xmlns:a16="http://schemas.microsoft.com/office/drawing/2014/main" id="{ADED1F84-D1B3-FE1C-3572-0ADE44F15671}"/>
              </a:ext>
            </a:extLst>
          </p:cNvPr>
          <p:cNvPicPr>
            <a:picLocks noChangeAspect="1"/>
          </p:cNvPicPr>
          <p:nvPr/>
        </p:nvPicPr>
        <p:blipFill rotWithShape="1">
          <a:blip r:embed="rId5"/>
          <a:srcRect l="-103" t="7186" r="322" b="3166"/>
          <a:stretch/>
        </p:blipFill>
        <p:spPr>
          <a:xfrm>
            <a:off x="609600" y="4660418"/>
            <a:ext cx="3201672" cy="1768567"/>
          </a:xfrm>
          <a:prstGeom prst="roundRect">
            <a:avLst/>
          </a:prstGeom>
          <a:ln>
            <a:solidFill>
              <a:srgbClr val="000173"/>
            </a:solidFill>
          </a:ln>
        </p:spPr>
      </p:pic>
      <p:sp>
        <p:nvSpPr>
          <p:cNvPr id="132" name="Rectangle: Rounded Corners 131">
            <a:extLst>
              <a:ext uri="{FF2B5EF4-FFF2-40B4-BE49-F238E27FC236}">
                <a16:creationId xmlns:a16="http://schemas.microsoft.com/office/drawing/2014/main" id="{0CC26EE3-885D-0A47-E9A3-23D9E3979FC0}"/>
              </a:ext>
            </a:extLst>
          </p:cNvPr>
          <p:cNvSpPr/>
          <p:nvPr/>
        </p:nvSpPr>
        <p:spPr>
          <a:xfrm>
            <a:off x="3072505" y="3429000"/>
            <a:ext cx="3033379" cy="1769171"/>
          </a:xfrm>
          <a:prstGeom prst="roundRect">
            <a:avLst/>
          </a:prstGeom>
          <a:solidFill>
            <a:srgbClr val="00017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600" dirty="0"/>
              <a:t>Buenos </a:t>
            </a:r>
            <a:r>
              <a:rPr lang="en-US" sz="1600" dirty="0" err="1"/>
              <a:t>códigos</a:t>
            </a:r>
            <a:endParaRPr lang="en-US" sz="1600" dirty="0"/>
          </a:p>
          <a:p>
            <a:pPr algn="ctr" defTabSz="685800"/>
            <a:r>
              <a:rPr lang="en-US" sz="1600" dirty="0" err="1"/>
              <a:t>Crean</a:t>
            </a:r>
            <a:endParaRPr lang="en-US" sz="1600" dirty="0">
              <a:solidFill>
                <a:prstClr val="white"/>
              </a:solidFill>
              <a:latin typeface="Open Sans" panose="020B0606030504020204"/>
              <a:ea typeface="Open Sans SemiBold" panose="020B0706030804020204" pitchFamily="34" charset="0"/>
              <a:cs typeface="Open Sans SemiBold" panose="020B0706030804020204" pitchFamily="34" charset="0"/>
            </a:endParaRPr>
          </a:p>
          <a:p>
            <a:pPr algn="ctr" defTabSz="685800"/>
            <a:r>
              <a:rPr lang="en-US" sz="1600" dirty="0" err="1"/>
              <a:t>Buenas</a:t>
            </a:r>
            <a:r>
              <a:rPr lang="en-US" sz="1600" dirty="0"/>
              <a:t> </a:t>
            </a:r>
            <a:r>
              <a:rPr lang="en-US" sz="1600" dirty="0" err="1"/>
              <a:t>comunidades</a:t>
            </a:r>
            <a:endParaRPr lang="en-US" sz="1600" dirty="0">
              <a:solidFill>
                <a:prstClr val="white"/>
              </a:solidFill>
              <a:latin typeface="Open Sans" panose="020B0606030504020204"/>
              <a:ea typeface="Open Sans SemiBold" panose="020B0706030804020204" pitchFamily="34" charset="0"/>
              <a:cs typeface="Open Sans SemiBold" panose="020B0706030804020204" pitchFamily="34" charset="0"/>
            </a:endParaRPr>
          </a:p>
        </p:txBody>
      </p:sp>
      <p:sp>
        <p:nvSpPr>
          <p:cNvPr id="133" name="TextBox 132">
            <a:extLst>
              <a:ext uri="{FF2B5EF4-FFF2-40B4-BE49-F238E27FC236}">
                <a16:creationId xmlns:a16="http://schemas.microsoft.com/office/drawing/2014/main" id="{DDE87185-4FDB-B121-E5CB-A767D844BD21}"/>
              </a:ext>
            </a:extLst>
          </p:cNvPr>
          <p:cNvSpPr txBox="1"/>
          <p:nvPr/>
        </p:nvSpPr>
        <p:spPr>
          <a:xfrm>
            <a:off x="4148836" y="2493441"/>
            <a:ext cx="857927" cy="300082"/>
          </a:xfrm>
          <a:prstGeom prst="rect">
            <a:avLst/>
          </a:prstGeom>
          <a:noFill/>
        </p:spPr>
        <p:txBody>
          <a:bodyPr wrap="none" rtlCol="0">
            <a:spAutoFit/>
          </a:bodyPr>
          <a:lstStyle/>
          <a:p>
            <a:pPr defTabSz="685800"/>
            <a:r>
              <a:rPr lang="en-US" sz="1350" dirty="0" err="1">
                <a:solidFill>
                  <a:srgbClr val="000173"/>
                </a:solidFill>
                <a:latin typeface="Open Sans" panose="020B0606030504020204" pitchFamily="34" charset="0"/>
                <a:cs typeface="Open Sans" panose="020B0606030504020204" pitchFamily="34" charset="0"/>
              </a:rPr>
              <a:t>Empleos</a:t>
            </a:r>
            <a:endParaRPr lang="en-US" sz="1350" dirty="0">
              <a:solidFill>
                <a:srgbClr val="000173"/>
              </a:solidFill>
              <a:latin typeface="Open Sans" panose="020B0606030504020204" pitchFamily="34" charset="0"/>
              <a:cs typeface="Open Sans" panose="020B0606030504020204" pitchFamily="34" charset="0"/>
            </a:endParaRPr>
          </a:p>
        </p:txBody>
      </p:sp>
      <p:sp>
        <p:nvSpPr>
          <p:cNvPr id="134" name="TextBox 133">
            <a:extLst>
              <a:ext uri="{FF2B5EF4-FFF2-40B4-BE49-F238E27FC236}">
                <a16:creationId xmlns:a16="http://schemas.microsoft.com/office/drawing/2014/main" id="{1D393729-CD4C-79E3-21BF-A909B32B6133}"/>
              </a:ext>
            </a:extLst>
          </p:cNvPr>
          <p:cNvSpPr txBox="1"/>
          <p:nvPr/>
        </p:nvSpPr>
        <p:spPr>
          <a:xfrm>
            <a:off x="4111934" y="3059157"/>
            <a:ext cx="931730" cy="300082"/>
          </a:xfrm>
          <a:prstGeom prst="rect">
            <a:avLst/>
          </a:prstGeom>
          <a:noFill/>
        </p:spPr>
        <p:txBody>
          <a:bodyPr wrap="none" rtlCol="0">
            <a:spAutoFit/>
          </a:bodyPr>
          <a:lstStyle/>
          <a:p>
            <a:pPr defTabSz="685800"/>
            <a:r>
              <a:rPr lang="en-US" sz="1350" dirty="0" err="1">
                <a:solidFill>
                  <a:srgbClr val="000173"/>
                </a:solidFill>
                <a:latin typeface="Open Sans" panose="020B0606030504020204" pitchFamily="34" charset="0"/>
                <a:cs typeface="Open Sans" panose="020B0606030504020204" pitchFamily="34" charset="0"/>
              </a:rPr>
              <a:t>Viviendas</a:t>
            </a:r>
            <a:endParaRPr lang="en-US" sz="1350" dirty="0">
              <a:solidFill>
                <a:srgbClr val="000173"/>
              </a:solidFill>
              <a:latin typeface="Open Sans" panose="020B0606030504020204" pitchFamily="34" charset="0"/>
              <a:cs typeface="Open Sans" panose="020B0606030504020204" pitchFamily="34" charset="0"/>
            </a:endParaRPr>
          </a:p>
        </p:txBody>
      </p:sp>
      <p:sp>
        <p:nvSpPr>
          <p:cNvPr id="135" name="TextBox 134">
            <a:extLst>
              <a:ext uri="{FF2B5EF4-FFF2-40B4-BE49-F238E27FC236}">
                <a16:creationId xmlns:a16="http://schemas.microsoft.com/office/drawing/2014/main" id="{CE76565D-BD5A-F255-0FDF-9BAD93E7708F}"/>
              </a:ext>
            </a:extLst>
          </p:cNvPr>
          <p:cNvSpPr txBox="1"/>
          <p:nvPr/>
        </p:nvSpPr>
        <p:spPr>
          <a:xfrm>
            <a:off x="4124791" y="5581633"/>
            <a:ext cx="906017" cy="300082"/>
          </a:xfrm>
          <a:prstGeom prst="rect">
            <a:avLst/>
          </a:prstGeom>
          <a:noFill/>
        </p:spPr>
        <p:txBody>
          <a:bodyPr wrap="none" rtlCol="0">
            <a:spAutoFit/>
          </a:bodyPr>
          <a:lstStyle/>
          <a:p>
            <a:pPr defTabSz="685800"/>
            <a:r>
              <a:rPr lang="en-US" sz="1350" dirty="0" err="1">
                <a:solidFill>
                  <a:srgbClr val="000173"/>
                </a:solidFill>
                <a:latin typeface="Open Sans" panose="020B0606030504020204" pitchFamily="34" charset="0"/>
                <a:cs typeface="Open Sans" panose="020B0606030504020204" pitchFamily="34" charset="0"/>
              </a:rPr>
              <a:t>Negocios</a:t>
            </a:r>
            <a:endParaRPr lang="en-US" sz="1350" dirty="0">
              <a:solidFill>
                <a:srgbClr val="000173"/>
              </a:solidFill>
              <a:latin typeface="Open Sans" panose="020B0606030504020204" pitchFamily="34" charset="0"/>
              <a:cs typeface="Open Sans" panose="020B0606030504020204" pitchFamily="34" charset="0"/>
            </a:endParaRPr>
          </a:p>
        </p:txBody>
      </p:sp>
      <p:sp>
        <p:nvSpPr>
          <p:cNvPr id="136" name="TextBox 135">
            <a:extLst>
              <a:ext uri="{FF2B5EF4-FFF2-40B4-BE49-F238E27FC236}">
                <a16:creationId xmlns:a16="http://schemas.microsoft.com/office/drawing/2014/main" id="{41A3F6AA-027D-E017-F3F4-E91BC9E64305}"/>
              </a:ext>
            </a:extLst>
          </p:cNvPr>
          <p:cNvSpPr txBox="1"/>
          <p:nvPr/>
        </p:nvSpPr>
        <p:spPr>
          <a:xfrm>
            <a:off x="4110364" y="6096860"/>
            <a:ext cx="934871" cy="300082"/>
          </a:xfrm>
          <a:prstGeom prst="rect">
            <a:avLst/>
          </a:prstGeom>
          <a:noFill/>
        </p:spPr>
        <p:txBody>
          <a:bodyPr wrap="none" rtlCol="0">
            <a:spAutoFit/>
          </a:bodyPr>
          <a:lstStyle/>
          <a:p>
            <a:pPr defTabSz="685800"/>
            <a:r>
              <a:rPr lang="en-US" sz="1350" dirty="0" err="1">
                <a:solidFill>
                  <a:srgbClr val="000173"/>
                </a:solidFill>
                <a:latin typeface="Open Sans" panose="020B0606030504020204" pitchFamily="34" charset="0"/>
                <a:cs typeface="Open Sans" panose="020B0606030504020204" pitchFamily="34" charset="0"/>
              </a:rPr>
              <a:t>Servicios</a:t>
            </a:r>
            <a:r>
              <a:rPr lang="en-US" sz="1350" dirty="0">
                <a:solidFill>
                  <a:srgbClr val="000173"/>
                </a:solidFill>
                <a:latin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419284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01800-7EFB-F5C8-FD10-3A2D9B65C2FA}"/>
              </a:ext>
            </a:extLst>
          </p:cNvPr>
          <p:cNvSpPr>
            <a:spLocks noGrp="1"/>
          </p:cNvSpPr>
          <p:nvPr>
            <p:ph type="title"/>
          </p:nvPr>
        </p:nvSpPr>
        <p:spPr/>
        <p:txBody>
          <a:bodyPr/>
          <a:lstStyle/>
          <a:p>
            <a:r>
              <a:rPr lang="en-US" dirty="0" err="1">
                <a:latin typeface="Open Sans" panose="020B0606030504020204"/>
              </a:rPr>
              <a:t>Por</a:t>
            </a:r>
            <a:r>
              <a:rPr lang="en-US" dirty="0">
                <a:latin typeface="Open Sans" panose="020B0606030504020204"/>
              </a:rPr>
              <a:t> </a:t>
            </a:r>
            <a:r>
              <a:rPr lang="en-US" dirty="0" err="1">
                <a:latin typeface="Open Sans" panose="020B0606030504020204"/>
              </a:rPr>
              <a:t>qué</a:t>
            </a:r>
            <a:r>
              <a:rPr lang="en-US" dirty="0">
                <a:latin typeface="Open Sans" panose="020B0606030504020204"/>
              </a:rPr>
              <a:t> </a:t>
            </a:r>
            <a:r>
              <a:rPr lang="en-US" dirty="0" err="1">
                <a:latin typeface="Open Sans" panose="020B0606030504020204"/>
              </a:rPr>
              <a:t>zonificamos</a:t>
            </a:r>
            <a:endParaRPr lang="en-US" dirty="0">
              <a:latin typeface="Open Sans" panose="020B0606030504020204"/>
              <a:ea typeface="Open Sans" panose="020B0606030504020204" pitchFamily="34" charset="0"/>
              <a:cs typeface="Open Sans" panose="020B0606030504020204" pitchFamily="34" charset="0"/>
            </a:endParaRPr>
          </a:p>
        </p:txBody>
      </p:sp>
      <p:grpSp>
        <p:nvGrpSpPr>
          <p:cNvPr id="86" name="Group 85">
            <a:extLst>
              <a:ext uri="{FF2B5EF4-FFF2-40B4-BE49-F238E27FC236}">
                <a16:creationId xmlns:a16="http://schemas.microsoft.com/office/drawing/2014/main" id="{937B252F-5BF6-A349-E65A-37C6938924BC}"/>
              </a:ext>
            </a:extLst>
          </p:cNvPr>
          <p:cNvGrpSpPr/>
          <p:nvPr/>
        </p:nvGrpSpPr>
        <p:grpSpPr>
          <a:xfrm>
            <a:off x="515025" y="1346420"/>
            <a:ext cx="7971008" cy="5232637"/>
            <a:chOff x="118146" y="902263"/>
            <a:chExt cx="8608215" cy="5650937"/>
          </a:xfrm>
        </p:grpSpPr>
        <p:sp>
          <p:nvSpPr>
            <p:cNvPr id="72" name="Rectangle: Rounded Corners 71">
              <a:extLst>
                <a:ext uri="{FF2B5EF4-FFF2-40B4-BE49-F238E27FC236}">
                  <a16:creationId xmlns:a16="http://schemas.microsoft.com/office/drawing/2014/main" id="{D2CD8C5B-871A-2840-4AB7-89E57DF937F8}"/>
                </a:ext>
              </a:extLst>
            </p:cNvPr>
            <p:cNvSpPr>
              <a:spLocks/>
            </p:cNvSpPr>
            <p:nvPr/>
          </p:nvSpPr>
          <p:spPr>
            <a:xfrm>
              <a:off x="4957044" y="3737334"/>
              <a:ext cx="2971800" cy="1981200"/>
            </a:xfrm>
            <a:prstGeom prst="roundRect">
              <a:avLst/>
            </a:prstGeom>
            <a:solidFill>
              <a:srgbClr val="22B7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63B1AA11-6436-0BB4-D3DD-DFF049E7D4B5}"/>
                </a:ext>
              </a:extLst>
            </p:cNvPr>
            <p:cNvSpPr>
              <a:spLocks/>
            </p:cNvSpPr>
            <p:nvPr/>
          </p:nvSpPr>
          <p:spPr>
            <a:xfrm>
              <a:off x="5423660" y="1508284"/>
              <a:ext cx="3110740" cy="1981200"/>
            </a:xfrm>
            <a:prstGeom prst="roundRect">
              <a:avLst/>
            </a:prstGeom>
            <a:solidFill>
              <a:srgbClr val="000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Rounded Corners 69">
              <a:extLst>
                <a:ext uri="{FF2B5EF4-FFF2-40B4-BE49-F238E27FC236}">
                  <a16:creationId xmlns:a16="http://schemas.microsoft.com/office/drawing/2014/main" id="{628EDD19-02DA-9E01-BE51-7A460BA1BFEA}"/>
                </a:ext>
              </a:extLst>
            </p:cNvPr>
            <p:cNvSpPr>
              <a:spLocks/>
            </p:cNvSpPr>
            <p:nvPr/>
          </p:nvSpPr>
          <p:spPr>
            <a:xfrm>
              <a:off x="704520" y="4572000"/>
              <a:ext cx="2384754" cy="1981200"/>
            </a:xfrm>
            <a:prstGeom prst="round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Rounded Corners 68">
              <a:extLst>
                <a:ext uri="{FF2B5EF4-FFF2-40B4-BE49-F238E27FC236}">
                  <a16:creationId xmlns:a16="http://schemas.microsoft.com/office/drawing/2014/main" id="{DFFABB80-35E3-959B-A8C3-9DDE69FC6C8B}"/>
                </a:ext>
              </a:extLst>
            </p:cNvPr>
            <p:cNvSpPr>
              <a:spLocks/>
            </p:cNvSpPr>
            <p:nvPr/>
          </p:nvSpPr>
          <p:spPr>
            <a:xfrm>
              <a:off x="1748766" y="1245893"/>
              <a:ext cx="2384754" cy="1951457"/>
            </a:xfrm>
            <a:prstGeom prst="roundRect">
              <a:avLst/>
            </a:prstGeom>
            <a:solidFill>
              <a:srgbClr val="EDA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Rounded Corners 55">
              <a:extLst>
                <a:ext uri="{FF2B5EF4-FFF2-40B4-BE49-F238E27FC236}">
                  <a16:creationId xmlns:a16="http://schemas.microsoft.com/office/drawing/2014/main" id="{95F99D5D-43C5-62F9-95C3-4E1AD5BD2F86}"/>
                </a:ext>
              </a:extLst>
            </p:cNvPr>
            <p:cNvSpPr>
              <a:spLocks/>
            </p:cNvSpPr>
            <p:nvPr/>
          </p:nvSpPr>
          <p:spPr>
            <a:xfrm>
              <a:off x="2537840" y="3581397"/>
              <a:ext cx="2008774" cy="2465095"/>
            </a:xfrm>
            <a:prstGeom prst="roundRect">
              <a:avLst/>
            </a:prstGeom>
            <a:solidFill>
              <a:schemeClr val="bg1"/>
            </a:solidFill>
            <a:ln w="47625">
              <a:solidFill>
                <a:srgbClr val="323232"/>
              </a:solidFill>
            </a:ln>
            <a:effectLst>
              <a:outerShdw dist="38100" dir="2700000" sx="102000" sy="102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DE1B96EA-8989-9505-6A19-DBDA9250CA1C}"/>
                </a:ext>
              </a:extLst>
            </p:cNvPr>
            <p:cNvSpPr>
              <a:spLocks/>
            </p:cNvSpPr>
            <p:nvPr/>
          </p:nvSpPr>
          <p:spPr>
            <a:xfrm>
              <a:off x="4723703" y="1245893"/>
              <a:ext cx="2008774" cy="1981200"/>
            </a:xfrm>
            <a:prstGeom prst="roundRect">
              <a:avLst/>
            </a:prstGeom>
            <a:solidFill>
              <a:schemeClr val="bg1"/>
            </a:solidFill>
            <a:ln w="47625">
              <a:solidFill>
                <a:srgbClr val="000173"/>
              </a:solidFill>
            </a:ln>
            <a:effectLst>
              <a:outerShdw dist="38100" dir="2700000" sx="102000" sy="102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8E33AB2E-5B4C-9EDD-4F7E-CAD5F39E1DC8}"/>
                </a:ext>
              </a:extLst>
            </p:cNvPr>
            <p:cNvSpPr>
              <a:spLocks/>
            </p:cNvSpPr>
            <p:nvPr/>
          </p:nvSpPr>
          <p:spPr>
            <a:xfrm>
              <a:off x="6717584" y="4238815"/>
              <a:ext cx="2008774" cy="2160291"/>
            </a:xfrm>
            <a:prstGeom prst="roundRect">
              <a:avLst/>
            </a:prstGeom>
            <a:solidFill>
              <a:schemeClr val="bg1"/>
            </a:solidFill>
            <a:ln w="47625">
              <a:solidFill>
                <a:srgbClr val="22B7F2"/>
              </a:solidFill>
            </a:ln>
            <a:effectLst>
              <a:outerShdw dist="38100" dir="2700000" sx="102000" sy="102000" algn="t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0679B364-860F-C692-7DCE-2397B606485B}"/>
                </a:ext>
              </a:extLst>
            </p:cNvPr>
            <p:cNvSpPr>
              <a:spLocks/>
            </p:cNvSpPr>
            <p:nvPr/>
          </p:nvSpPr>
          <p:spPr>
            <a:xfrm>
              <a:off x="177275" y="902263"/>
              <a:ext cx="2151994" cy="2940860"/>
            </a:xfrm>
            <a:prstGeom prst="roundRect">
              <a:avLst/>
            </a:prstGeom>
            <a:solidFill>
              <a:schemeClr val="bg1"/>
            </a:solidFill>
            <a:ln w="47625">
              <a:solidFill>
                <a:srgbClr val="EDAE00"/>
              </a:solidFill>
            </a:ln>
            <a:effectLst>
              <a:outerShdw dist="38100" dir="2700000" sx="102000" sy="102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2">
              <a:extLst>
                <a:ext uri="{FF2B5EF4-FFF2-40B4-BE49-F238E27FC236}">
                  <a16:creationId xmlns:a16="http://schemas.microsoft.com/office/drawing/2014/main" id="{5888BA44-16BC-B29B-DCC7-D8B3571BE57F}"/>
                </a:ext>
              </a:extLst>
            </p:cNvPr>
            <p:cNvSpPr txBox="1">
              <a:spLocks/>
            </p:cNvSpPr>
            <p:nvPr/>
          </p:nvSpPr>
          <p:spPr>
            <a:xfrm>
              <a:off x="118146" y="1055991"/>
              <a:ext cx="2301401" cy="2828684"/>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err="1">
                  <a:solidFill>
                    <a:srgbClr val="EDAE00"/>
                  </a:solidFill>
                  <a:latin typeface="Open Sans" panose="020B0606030504020204" pitchFamily="34" charset="0"/>
                  <a:ea typeface="Open Sans"/>
                  <a:cs typeface="Open Sans" panose="020B0606030504020204" pitchFamily="34" charset="0"/>
                </a:rPr>
                <a:t>Preservar</a:t>
              </a:r>
              <a:r>
                <a:rPr lang="en-US" sz="2000" b="1" dirty="0">
                  <a:solidFill>
                    <a:srgbClr val="EDAE00"/>
                  </a:solidFill>
                  <a:latin typeface="Open Sans" panose="020B0606030504020204" pitchFamily="34" charset="0"/>
                  <a:ea typeface="Open Sans"/>
                  <a:cs typeface="Open Sans" panose="020B0606030504020204" pitchFamily="34" charset="0"/>
                </a:rPr>
                <a:t> </a:t>
              </a:r>
              <a:r>
                <a:rPr lang="en-US" sz="2000" b="1" dirty="0" err="1">
                  <a:solidFill>
                    <a:srgbClr val="EDAE00"/>
                  </a:solidFill>
                  <a:latin typeface="Open Sans" panose="020B0606030504020204" pitchFamily="34" charset="0"/>
                  <a:ea typeface="Open Sans"/>
                  <a:cs typeface="Open Sans" panose="020B0606030504020204" pitchFamily="34" charset="0"/>
                </a:rPr>
                <a:t>los</a:t>
              </a:r>
              <a:r>
                <a:rPr lang="en-US" sz="2000" b="1" dirty="0">
                  <a:solidFill>
                    <a:srgbClr val="EDAE00"/>
                  </a:solidFill>
                  <a:latin typeface="Open Sans" panose="020B0606030504020204" pitchFamily="34" charset="0"/>
                  <a:ea typeface="Open Sans"/>
                  <a:cs typeface="Open Sans" panose="020B0606030504020204" pitchFamily="34" charset="0"/>
                </a:rPr>
                <a:t> </a:t>
              </a:r>
              <a:r>
                <a:rPr lang="en-US" sz="2000" b="1" dirty="0" err="1">
                  <a:solidFill>
                    <a:srgbClr val="EDAE00"/>
                  </a:solidFill>
                  <a:latin typeface="Open Sans" panose="020B0606030504020204" pitchFamily="34" charset="0"/>
                  <a:ea typeface="Open Sans"/>
                  <a:cs typeface="Open Sans" panose="020B0606030504020204" pitchFamily="34" charset="0"/>
                </a:rPr>
                <a:t>vecindarios</a:t>
              </a:r>
              <a:r>
                <a:rPr lang="en-US" sz="2000" b="1" dirty="0">
                  <a:solidFill>
                    <a:srgbClr val="EDAE00"/>
                  </a:solidFill>
                  <a:latin typeface="Open Sans" panose="020B0606030504020204" pitchFamily="34" charset="0"/>
                  <a:ea typeface="Open Sans"/>
                  <a:cs typeface="Open Sans" panose="020B0606030504020204" pitchFamily="34" charset="0"/>
                </a:rPr>
                <a:t> </a:t>
              </a:r>
              <a:r>
                <a:rPr lang="en-US" sz="2000" b="1" dirty="0" err="1">
                  <a:solidFill>
                    <a:srgbClr val="EDAE00"/>
                  </a:solidFill>
                  <a:latin typeface="Open Sans" panose="020B0606030504020204" pitchFamily="34" charset="0"/>
                  <a:ea typeface="Open Sans"/>
                  <a:cs typeface="Open Sans" panose="020B0606030504020204" pitchFamily="34" charset="0"/>
                </a:rPr>
                <a:t>existentes</a:t>
              </a:r>
              <a:endParaRPr lang="en-US" sz="2000" b="1" dirty="0">
                <a:solidFill>
                  <a:srgbClr val="EDAE00"/>
                </a:solidFill>
                <a:latin typeface="Open Sans" panose="020B0606030504020204" pitchFamily="34" charset="0"/>
                <a:ea typeface="Open Sans"/>
                <a:cs typeface="Open Sans" panose="020B0606030504020204" pitchFamily="34" charset="0"/>
              </a:endParaRPr>
            </a:p>
          </p:txBody>
        </p:sp>
        <p:sp>
          <p:nvSpPr>
            <p:cNvPr id="19" name="Content Placeholder 2">
              <a:extLst>
                <a:ext uri="{FF2B5EF4-FFF2-40B4-BE49-F238E27FC236}">
                  <a16:creationId xmlns:a16="http://schemas.microsoft.com/office/drawing/2014/main" id="{9EDB01FF-1E6A-9341-F6FA-AA24E8D949FD}"/>
                </a:ext>
              </a:extLst>
            </p:cNvPr>
            <p:cNvSpPr txBox="1">
              <a:spLocks/>
            </p:cNvSpPr>
            <p:nvPr/>
          </p:nvSpPr>
          <p:spPr>
            <a:xfrm>
              <a:off x="2523832" y="3581398"/>
              <a:ext cx="2007892" cy="2465093"/>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a:solidFill>
                    <a:srgbClr val="323232"/>
                  </a:solidFill>
                  <a:latin typeface="Open Sans" panose="020B0606030504020204" pitchFamily="34" charset="0"/>
                  <a:ea typeface="Open Sans"/>
                  <a:cs typeface="Open Sans" panose="020B0606030504020204" pitchFamily="34" charset="0"/>
                </a:rPr>
                <a:t>Fomentar el crecimiento y distritos vibrantes</a:t>
              </a:r>
              <a:endParaRPr lang="en-US" sz="2000" dirty="0">
                <a:solidFill>
                  <a:srgbClr val="323232"/>
                </a:solidFill>
                <a:latin typeface="Open Sans" panose="020B0606030504020204" pitchFamily="34" charset="0"/>
                <a:ea typeface="Open Sans"/>
                <a:cs typeface="Open Sans" panose="020B0606030504020204" pitchFamily="34" charset="0"/>
              </a:endParaRPr>
            </a:p>
          </p:txBody>
        </p:sp>
        <p:sp>
          <p:nvSpPr>
            <p:cNvPr id="38" name="Content Placeholder 2">
              <a:extLst>
                <a:ext uri="{FF2B5EF4-FFF2-40B4-BE49-F238E27FC236}">
                  <a16:creationId xmlns:a16="http://schemas.microsoft.com/office/drawing/2014/main" id="{60593B97-071D-66CB-3F1F-9D7EAB20CDAB}"/>
                </a:ext>
              </a:extLst>
            </p:cNvPr>
            <p:cNvSpPr txBox="1">
              <a:spLocks/>
            </p:cNvSpPr>
            <p:nvPr/>
          </p:nvSpPr>
          <p:spPr>
            <a:xfrm>
              <a:off x="4695297" y="1260433"/>
              <a:ext cx="2048061" cy="1951456"/>
            </a:xfrm>
            <a:effectLst>
              <a:outerShdw blurRad="50800" dist="38100" dir="2700000" algn="tl" rotWithShape="0">
                <a:prstClr val="black">
                  <a:alpha val="40000"/>
                </a:prstClr>
              </a:outerShdw>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a:solidFill>
                    <a:srgbClr val="00019B"/>
                  </a:solidFill>
                  <a:latin typeface="Open Sans" panose="020B0606030504020204" pitchFamily="34" charset="0"/>
                  <a:ea typeface="Open Sans"/>
                  <a:cs typeface="Open Sans" panose="020B0606030504020204" pitchFamily="34" charset="0"/>
                </a:rPr>
                <a:t>Promover la salud y amortiguar usos incompatibles</a:t>
              </a:r>
              <a:endParaRPr lang="en-US" sz="2000" b="1" dirty="0">
                <a:solidFill>
                  <a:srgbClr val="00019B"/>
                </a:solidFill>
                <a:latin typeface="Open Sans" panose="020B0606030504020204" pitchFamily="34" charset="0"/>
                <a:ea typeface="Open Sans"/>
                <a:cs typeface="Open Sans" panose="020B0606030504020204" pitchFamily="34" charset="0"/>
              </a:endParaRPr>
            </a:p>
          </p:txBody>
        </p:sp>
        <p:sp>
          <p:nvSpPr>
            <p:cNvPr id="39" name="Content Placeholder 2">
              <a:extLst>
                <a:ext uri="{FF2B5EF4-FFF2-40B4-BE49-F238E27FC236}">
                  <a16:creationId xmlns:a16="http://schemas.microsoft.com/office/drawing/2014/main" id="{3C7EDE03-1A37-BE9A-F035-7BE9DDFBBE6B}"/>
                </a:ext>
              </a:extLst>
            </p:cNvPr>
            <p:cNvSpPr txBox="1">
              <a:spLocks/>
            </p:cNvSpPr>
            <p:nvPr/>
          </p:nvSpPr>
          <p:spPr>
            <a:xfrm>
              <a:off x="6718469" y="4284537"/>
              <a:ext cx="2007892" cy="2114568"/>
            </a:xfrm>
            <a:effectLst>
              <a:outerShdw blurRad="50800" dist="38100" dir="2700000" algn="tl" rotWithShape="0">
                <a:prstClr val="black">
                  <a:alpha val="40000"/>
                </a:prstClr>
              </a:outerShdw>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a:solidFill>
                    <a:srgbClr val="22B7F2"/>
                  </a:solidFill>
                  <a:latin typeface="Open Sans" panose="020B0606030504020204" pitchFamily="34" charset="0"/>
                  <a:ea typeface="Open Sans"/>
                  <a:cs typeface="Open Sans" panose="020B0606030504020204" pitchFamily="34" charset="0"/>
                </a:rPr>
                <a:t>Agilizar los procesos de revisión y desarrollo</a:t>
              </a:r>
              <a:endParaRPr lang="en-US" sz="2000" b="1" dirty="0">
                <a:solidFill>
                  <a:srgbClr val="22B7F2"/>
                </a:solidFill>
                <a:latin typeface="Open Sans" panose="020B0606030504020204" pitchFamily="34" charset="0"/>
                <a:ea typeface="Open Sans"/>
                <a:cs typeface="Open Sans" panose="020B0606030504020204" pitchFamily="34" charset="0"/>
              </a:endParaRPr>
            </a:p>
          </p:txBody>
        </p:sp>
        <p:pic>
          <p:nvPicPr>
            <p:cNvPr id="77" name="Graphic 76">
              <a:extLst>
                <a:ext uri="{FF2B5EF4-FFF2-40B4-BE49-F238E27FC236}">
                  <a16:creationId xmlns:a16="http://schemas.microsoft.com/office/drawing/2014/main" id="{B7AB1129-EDA8-6CAA-F121-DCE7C9FE8CF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186146" y="4154673"/>
              <a:ext cx="1351149" cy="1245430"/>
            </a:xfrm>
            <a:prstGeom prst="rect">
              <a:avLst/>
            </a:prstGeom>
          </p:spPr>
        </p:pic>
        <p:pic>
          <p:nvPicPr>
            <p:cNvPr id="85" name="Graphic 84">
              <a:extLst>
                <a:ext uri="{FF2B5EF4-FFF2-40B4-BE49-F238E27FC236}">
                  <a16:creationId xmlns:a16="http://schemas.microsoft.com/office/drawing/2014/main" id="{2B4AB84E-A15E-2754-4327-3F2BCA757D5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899210" y="1867059"/>
              <a:ext cx="1486376" cy="1360034"/>
            </a:xfrm>
            <a:prstGeom prst="rect">
              <a:avLst/>
            </a:prstGeom>
          </p:spPr>
        </p:pic>
      </p:grpSp>
      <p:sp>
        <p:nvSpPr>
          <p:cNvPr id="20" name="Content Placeholder 2">
            <a:extLst>
              <a:ext uri="{FF2B5EF4-FFF2-40B4-BE49-F238E27FC236}">
                <a16:creationId xmlns:a16="http://schemas.microsoft.com/office/drawing/2014/main" id="{4D1BD972-30DC-ACC7-0669-1FA05D09906B}"/>
              </a:ext>
            </a:extLst>
          </p:cNvPr>
          <p:cNvSpPr txBox="1">
            <a:spLocks/>
          </p:cNvSpPr>
          <p:nvPr/>
        </p:nvSpPr>
        <p:spPr>
          <a:xfrm>
            <a:off x="23976" y="914400"/>
            <a:ext cx="9120024" cy="433453"/>
          </a:xfr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ES" sz="2000" b="1" dirty="0">
                <a:solidFill>
                  <a:srgbClr val="00019B"/>
                </a:solidFill>
                <a:latin typeface="Open Sans" panose="020B0606030504020204" pitchFamily="34" charset="0"/>
                <a:ea typeface="Open Sans"/>
                <a:cs typeface="Open Sans" panose="020B0606030504020204" pitchFamily="34" charset="0"/>
              </a:rPr>
              <a:t>Para implementar la visión del Plan General, incluyendo los siguientes objetivos:</a:t>
            </a:r>
            <a:endParaRPr lang="en-US" sz="2000" b="1" dirty="0">
              <a:solidFill>
                <a:srgbClr val="00019B"/>
              </a:solidFill>
              <a:latin typeface="Open Sans" panose="020B0606030504020204" pitchFamily="34" charset="0"/>
              <a:ea typeface="Open Sans"/>
              <a:cs typeface="Open Sans" panose="020B0606030504020204" pitchFamily="34" charset="0"/>
            </a:endParaRPr>
          </a:p>
        </p:txBody>
      </p:sp>
      <p:pic>
        <p:nvPicPr>
          <p:cNvPr id="6" name="Graphic 5" descr="Neighborhood outline">
            <a:extLst>
              <a:ext uri="{FF2B5EF4-FFF2-40B4-BE49-F238E27FC236}">
                <a16:creationId xmlns:a16="http://schemas.microsoft.com/office/drawing/2014/main" id="{A3A8CCD3-859F-A068-5E1A-EA99D9860D9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701089" y="1842584"/>
            <a:ext cx="1308496" cy="1308496"/>
          </a:xfrm>
          <a:prstGeom prst="rect">
            <a:avLst/>
          </a:prstGeom>
        </p:spPr>
      </p:pic>
      <p:pic>
        <p:nvPicPr>
          <p:cNvPr id="8" name="Graphic 7" descr="City outline">
            <a:extLst>
              <a:ext uri="{FF2B5EF4-FFF2-40B4-BE49-F238E27FC236}">
                <a16:creationId xmlns:a16="http://schemas.microsoft.com/office/drawing/2014/main" id="{574C1779-1222-4595-2202-61F975B0646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00817" y="4789306"/>
            <a:ext cx="1268151" cy="1268151"/>
          </a:xfrm>
          <a:prstGeom prst="rect">
            <a:avLst/>
          </a:prstGeom>
        </p:spPr>
      </p:pic>
    </p:spTree>
    <p:extLst>
      <p:ext uri="{BB962C8B-B14F-4D97-AF65-F5344CB8AC3E}">
        <p14:creationId xmlns:p14="http://schemas.microsoft.com/office/powerpoint/2010/main" val="61966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FB52-455E-C7F8-8B8D-51079728FA5C}"/>
              </a:ext>
            </a:extLst>
          </p:cNvPr>
          <p:cNvSpPr>
            <a:spLocks noGrp="1"/>
          </p:cNvSpPr>
          <p:nvPr>
            <p:ph type="title"/>
          </p:nvPr>
        </p:nvSpPr>
        <p:spPr/>
        <p:txBody>
          <a:bodyPr/>
          <a:lstStyle/>
          <a:p>
            <a:r>
              <a:rPr lang="es-ES" dirty="0">
                <a:latin typeface="Open Sans" panose="020B0606030504020204"/>
              </a:rPr>
              <a:t>Lo que la zonificación hace</a:t>
            </a:r>
            <a:endParaRPr lang="en-US" dirty="0">
              <a:latin typeface="Open Sans" panose="020B0606030504020204"/>
              <a:ea typeface="Open Sans" panose="020B0606030504020204" pitchFamily="34" charset="0"/>
              <a:cs typeface="Open Sans" panose="020B0606030504020204" pitchFamily="34" charset="0"/>
            </a:endParaRPr>
          </a:p>
        </p:txBody>
      </p:sp>
      <p:sp>
        <p:nvSpPr>
          <p:cNvPr id="13" name="Rectangle: Rounded Corners 12">
            <a:extLst>
              <a:ext uri="{FF2B5EF4-FFF2-40B4-BE49-F238E27FC236}">
                <a16:creationId xmlns:a16="http://schemas.microsoft.com/office/drawing/2014/main" id="{3B14D562-5B8F-621D-B8AB-E09E269AF32B}"/>
              </a:ext>
            </a:extLst>
          </p:cNvPr>
          <p:cNvSpPr/>
          <p:nvPr/>
        </p:nvSpPr>
        <p:spPr>
          <a:xfrm>
            <a:off x="609600" y="1676401"/>
            <a:ext cx="7752816" cy="1108494"/>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C5D7CE-3550-2A06-8F28-478CE167C244}"/>
              </a:ext>
            </a:extLst>
          </p:cNvPr>
          <p:cNvSpPr txBox="1">
            <a:spLocks/>
          </p:cNvSpPr>
          <p:nvPr/>
        </p:nvSpPr>
        <p:spPr>
          <a:xfrm>
            <a:off x="1750475" y="1657108"/>
            <a:ext cx="5183725" cy="11084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s-ES" sz="1800" dirty="0">
                <a:solidFill>
                  <a:srgbClr val="323232"/>
                </a:solidFill>
                <a:latin typeface="Open Sans" panose="020B0606030504020204" pitchFamily="34" charset="0"/>
                <a:ea typeface="Open Sans"/>
                <a:cs typeface="Open Sans" panose="020B0606030504020204" pitchFamily="34" charset="0"/>
              </a:rPr>
              <a:t>Define cómo puede </a:t>
            </a:r>
            <a:r>
              <a:rPr lang="es-ES" sz="1800" b="1" dirty="0">
                <a:solidFill>
                  <a:srgbClr val="000173"/>
                </a:solidFill>
                <a:latin typeface="Open Sans" panose="020B0606030504020204" pitchFamily="34" charset="0"/>
                <a:ea typeface="Open Sans"/>
                <a:cs typeface="Open Sans" panose="020B0606030504020204" pitchFamily="34" charset="0"/>
              </a:rPr>
              <a:t>usar su propiedad </a:t>
            </a:r>
          </a:p>
          <a:p>
            <a:pPr marL="0" indent="0">
              <a:lnSpc>
                <a:spcPct val="100000"/>
              </a:lnSpc>
              <a:spcBef>
                <a:spcPts val="0"/>
              </a:spcBef>
              <a:buNone/>
            </a:pPr>
            <a:r>
              <a:rPr lang="es-ES" sz="1400" dirty="0">
                <a:solidFill>
                  <a:srgbClr val="323232"/>
                </a:solidFill>
                <a:latin typeface="Open Sans" panose="020B0606030504020204" pitchFamily="34" charset="0"/>
                <a:ea typeface="Open Sans"/>
                <a:cs typeface="Open Sans" panose="020B0606030504020204" pitchFamily="34" charset="0"/>
              </a:rPr>
              <a:t>(por ejemplo: residencial, comercial, industrial)</a:t>
            </a:r>
            <a:endParaRPr lang="en-US" sz="1400" b="1" dirty="0">
              <a:solidFill>
                <a:srgbClr val="323232"/>
              </a:solidFill>
              <a:latin typeface="Open Sans" panose="020B0606030504020204" pitchFamily="34" charset="0"/>
              <a:ea typeface="Open Sans"/>
              <a:cs typeface="Open Sans" panose="020B0606030504020204" pitchFamily="34" charset="0"/>
            </a:endParaRPr>
          </a:p>
        </p:txBody>
      </p:sp>
      <p:sp>
        <p:nvSpPr>
          <p:cNvPr id="18" name="Rectangle: Rounded Corners 17">
            <a:extLst>
              <a:ext uri="{FF2B5EF4-FFF2-40B4-BE49-F238E27FC236}">
                <a16:creationId xmlns:a16="http://schemas.microsoft.com/office/drawing/2014/main" id="{AF40E281-6559-0626-0072-BFF9C45D3317}"/>
              </a:ext>
            </a:extLst>
          </p:cNvPr>
          <p:cNvSpPr/>
          <p:nvPr/>
        </p:nvSpPr>
        <p:spPr>
          <a:xfrm>
            <a:off x="617436" y="3274561"/>
            <a:ext cx="7744980" cy="1108494"/>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3B321A1F-2E10-F507-0B88-0B03987A85C4}"/>
              </a:ext>
            </a:extLst>
          </p:cNvPr>
          <p:cNvSpPr/>
          <p:nvPr/>
        </p:nvSpPr>
        <p:spPr>
          <a:xfrm>
            <a:off x="617436" y="4911306"/>
            <a:ext cx="7744980" cy="1108494"/>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9DD89E6C-CD19-806F-AF4A-C9A33F1E44BC}"/>
              </a:ext>
            </a:extLst>
          </p:cNvPr>
          <p:cNvSpPr txBox="1">
            <a:spLocks/>
          </p:cNvSpPr>
          <p:nvPr/>
        </p:nvSpPr>
        <p:spPr>
          <a:xfrm>
            <a:off x="1735269" y="3274560"/>
            <a:ext cx="5669006" cy="1075418"/>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s-ES" sz="1800" dirty="0">
                <a:solidFill>
                  <a:srgbClr val="323232"/>
                </a:solidFill>
                <a:latin typeface="Open Sans" panose="020B0606030504020204" pitchFamily="34" charset="0"/>
                <a:ea typeface="Open Sans"/>
                <a:cs typeface="Open Sans" panose="020B0606030504020204" pitchFamily="34" charset="0"/>
              </a:rPr>
              <a:t>Determina qué </a:t>
            </a:r>
            <a:r>
              <a:rPr lang="es-ES" sz="1800" b="1" dirty="0">
                <a:solidFill>
                  <a:srgbClr val="000173"/>
                </a:solidFill>
                <a:latin typeface="Open Sans" panose="020B0606030504020204" pitchFamily="34" charset="0"/>
                <a:ea typeface="Open Sans"/>
                <a:cs typeface="Open Sans" panose="020B0606030504020204" pitchFamily="34" charset="0"/>
              </a:rPr>
              <a:t>estándares de desarrollo </a:t>
            </a:r>
            <a:r>
              <a:rPr lang="es-ES" sz="1800" dirty="0">
                <a:solidFill>
                  <a:srgbClr val="323232"/>
                </a:solidFill>
                <a:latin typeface="Open Sans" panose="020B0606030504020204" pitchFamily="34" charset="0"/>
                <a:ea typeface="Open Sans"/>
                <a:cs typeface="Open Sans" panose="020B0606030504020204" pitchFamily="34" charset="0"/>
              </a:rPr>
              <a:t>se aplican</a:t>
            </a:r>
            <a:r>
              <a:rPr lang="en-US" sz="1800" dirty="0">
                <a:solidFill>
                  <a:srgbClr val="323232"/>
                </a:solidFill>
                <a:latin typeface="Open Sans" panose="020B0606030504020204" pitchFamily="34" charset="0"/>
                <a:ea typeface="Open Sans"/>
                <a:cs typeface="Open Sans" panose="020B0606030504020204" pitchFamily="34" charset="0"/>
              </a:rPr>
              <a:t/>
            </a:r>
            <a:br>
              <a:rPr lang="en-US" sz="1800" dirty="0">
                <a:solidFill>
                  <a:srgbClr val="323232"/>
                </a:solidFill>
                <a:latin typeface="Open Sans" panose="020B0606030504020204" pitchFamily="34" charset="0"/>
                <a:ea typeface="Open Sans"/>
                <a:cs typeface="Open Sans" panose="020B0606030504020204" pitchFamily="34" charset="0"/>
              </a:rPr>
            </a:br>
            <a:r>
              <a:rPr lang="en-US" sz="1400" dirty="0">
                <a:solidFill>
                  <a:srgbClr val="323232"/>
                </a:solidFill>
                <a:latin typeface="Open Sans" panose="020B0606030504020204" pitchFamily="34" charset="0"/>
                <a:ea typeface="Open Sans"/>
                <a:cs typeface="Open Sans" panose="020B0606030504020204" pitchFamily="34" charset="0"/>
              </a:rPr>
              <a:t>(por </a:t>
            </a:r>
            <a:r>
              <a:rPr lang="en-US" sz="1400" dirty="0" err="1">
                <a:solidFill>
                  <a:srgbClr val="323232"/>
                </a:solidFill>
                <a:latin typeface="Open Sans" panose="020B0606030504020204" pitchFamily="34" charset="0"/>
                <a:ea typeface="Open Sans"/>
                <a:cs typeface="Open Sans" panose="020B0606030504020204" pitchFamily="34" charset="0"/>
              </a:rPr>
              <a:t>ejemplo</a:t>
            </a:r>
            <a:r>
              <a:rPr lang="en-US" sz="1400" dirty="0">
                <a:solidFill>
                  <a:srgbClr val="323232"/>
                </a:solidFill>
                <a:latin typeface="Open Sans" panose="020B0606030504020204" pitchFamily="34" charset="0"/>
                <a:ea typeface="Open Sans"/>
                <a:cs typeface="Open Sans" panose="020B0606030504020204" pitchFamily="34" charset="0"/>
              </a:rPr>
              <a:t>: </a:t>
            </a:r>
            <a:r>
              <a:rPr lang="en-US" sz="1400" dirty="0" err="1">
                <a:solidFill>
                  <a:srgbClr val="323232"/>
                </a:solidFill>
                <a:latin typeface="Open Sans" panose="020B0606030504020204" pitchFamily="34" charset="0"/>
                <a:ea typeface="Open Sans"/>
                <a:cs typeface="Open Sans" panose="020B0606030504020204" pitchFamily="34" charset="0"/>
              </a:rPr>
              <a:t>altura</a:t>
            </a:r>
            <a:r>
              <a:rPr lang="en-US" sz="1400" dirty="0">
                <a:solidFill>
                  <a:srgbClr val="323232"/>
                </a:solidFill>
                <a:latin typeface="Open Sans" panose="020B0606030504020204" pitchFamily="34" charset="0"/>
                <a:ea typeface="Open Sans"/>
                <a:cs typeface="Open Sans" panose="020B0606030504020204" pitchFamily="34" charset="0"/>
              </a:rPr>
              <a:t> del </a:t>
            </a:r>
            <a:r>
              <a:rPr lang="en-US" sz="1400" dirty="0" err="1">
                <a:solidFill>
                  <a:srgbClr val="323232"/>
                </a:solidFill>
                <a:latin typeface="Open Sans" panose="020B0606030504020204" pitchFamily="34" charset="0"/>
                <a:ea typeface="Open Sans"/>
                <a:cs typeface="Open Sans" panose="020B0606030504020204" pitchFamily="34" charset="0"/>
              </a:rPr>
              <a:t>edificio</a:t>
            </a:r>
            <a:r>
              <a:rPr lang="en-US" sz="1400" dirty="0">
                <a:solidFill>
                  <a:srgbClr val="323232"/>
                </a:solidFill>
                <a:latin typeface="Open Sans" panose="020B0606030504020204" pitchFamily="34" charset="0"/>
                <a:ea typeface="Open Sans"/>
                <a:cs typeface="Open Sans" panose="020B0606030504020204" pitchFamily="34" charset="0"/>
              </a:rPr>
              <a:t>, </a:t>
            </a:r>
            <a:r>
              <a:rPr lang="en-US" sz="1400" dirty="0" err="1">
                <a:solidFill>
                  <a:srgbClr val="323232"/>
                </a:solidFill>
                <a:latin typeface="Open Sans" panose="020B0606030504020204" pitchFamily="34" charset="0"/>
                <a:ea typeface="Open Sans"/>
                <a:cs typeface="Open Sans" panose="020B0606030504020204" pitchFamily="34" charset="0"/>
              </a:rPr>
              <a:t>número</a:t>
            </a:r>
            <a:r>
              <a:rPr lang="en-US" sz="1400" dirty="0">
                <a:solidFill>
                  <a:srgbClr val="323232"/>
                </a:solidFill>
                <a:latin typeface="Open Sans" panose="020B0606030504020204" pitchFamily="34" charset="0"/>
                <a:ea typeface="Open Sans"/>
                <a:cs typeface="Open Sans" panose="020B0606030504020204" pitchFamily="34" charset="0"/>
              </a:rPr>
              <a:t> de </a:t>
            </a:r>
            <a:r>
              <a:rPr lang="en-US" sz="1400" dirty="0" err="1">
                <a:solidFill>
                  <a:srgbClr val="323232"/>
                </a:solidFill>
                <a:latin typeface="Open Sans" panose="020B0606030504020204" pitchFamily="34" charset="0"/>
                <a:ea typeface="Open Sans"/>
                <a:cs typeface="Open Sans" panose="020B0606030504020204" pitchFamily="34" charset="0"/>
              </a:rPr>
              <a:t>espacios</a:t>
            </a:r>
            <a:r>
              <a:rPr lang="en-US" sz="1400" dirty="0">
                <a:solidFill>
                  <a:srgbClr val="323232"/>
                </a:solidFill>
                <a:latin typeface="Open Sans" panose="020B0606030504020204" pitchFamily="34" charset="0"/>
                <a:ea typeface="Open Sans"/>
                <a:cs typeface="Open Sans" panose="020B0606030504020204" pitchFamily="34" charset="0"/>
              </a:rPr>
              <a:t> de </a:t>
            </a:r>
            <a:r>
              <a:rPr lang="en-US" sz="1400" dirty="0" err="1">
                <a:solidFill>
                  <a:srgbClr val="323232"/>
                </a:solidFill>
                <a:latin typeface="Open Sans" panose="020B0606030504020204" pitchFamily="34" charset="0"/>
                <a:ea typeface="Open Sans"/>
                <a:cs typeface="Open Sans" panose="020B0606030504020204" pitchFamily="34" charset="0"/>
              </a:rPr>
              <a:t>estacionamiento</a:t>
            </a:r>
            <a:r>
              <a:rPr lang="en-US" sz="1400" dirty="0">
                <a:solidFill>
                  <a:srgbClr val="323232"/>
                </a:solidFill>
                <a:latin typeface="Open Sans" panose="020B0606030504020204" pitchFamily="34" charset="0"/>
                <a:ea typeface="Open Sans"/>
                <a:cs typeface="Open Sans" panose="020B0606030504020204" pitchFamily="34" charset="0"/>
              </a:rPr>
              <a:t>, </a:t>
            </a:r>
            <a:r>
              <a:rPr lang="en-US" sz="1400" dirty="0" err="1">
                <a:solidFill>
                  <a:srgbClr val="323232"/>
                </a:solidFill>
                <a:latin typeface="Open Sans" panose="020B0606030504020204" pitchFamily="34" charset="0"/>
                <a:ea typeface="Open Sans"/>
                <a:cs typeface="Open Sans" panose="020B0606030504020204" pitchFamily="34" charset="0"/>
              </a:rPr>
              <a:t>requisito</a:t>
            </a:r>
            <a:r>
              <a:rPr lang="en-US" sz="1400" dirty="0">
                <a:solidFill>
                  <a:srgbClr val="323232"/>
                </a:solidFill>
                <a:latin typeface="Open Sans" panose="020B0606030504020204" pitchFamily="34" charset="0"/>
                <a:ea typeface="Open Sans"/>
                <a:cs typeface="Open Sans" panose="020B0606030504020204" pitchFamily="34" charset="0"/>
              </a:rPr>
              <a:t> de </a:t>
            </a:r>
            <a:r>
              <a:rPr lang="en-US" sz="1400" dirty="0" err="1">
                <a:solidFill>
                  <a:srgbClr val="323232"/>
                </a:solidFill>
                <a:latin typeface="Open Sans" panose="020B0606030504020204" pitchFamily="34" charset="0"/>
                <a:ea typeface="Open Sans"/>
                <a:cs typeface="Open Sans" panose="020B0606030504020204" pitchFamily="34" charset="0"/>
              </a:rPr>
              <a:t>retroceso</a:t>
            </a:r>
            <a:r>
              <a:rPr lang="en-US" sz="1400" dirty="0">
                <a:solidFill>
                  <a:srgbClr val="323232"/>
                </a:solidFill>
                <a:latin typeface="Open Sans" panose="020B0606030504020204" pitchFamily="34" charset="0"/>
                <a:ea typeface="Open Sans"/>
                <a:cs typeface="Open Sans" panose="020B0606030504020204" pitchFamily="34" charset="0"/>
              </a:rPr>
              <a:t>)</a:t>
            </a:r>
          </a:p>
        </p:txBody>
      </p:sp>
      <p:sp>
        <p:nvSpPr>
          <p:cNvPr id="21" name="Content Placeholder 2">
            <a:extLst>
              <a:ext uri="{FF2B5EF4-FFF2-40B4-BE49-F238E27FC236}">
                <a16:creationId xmlns:a16="http://schemas.microsoft.com/office/drawing/2014/main" id="{18A156DD-D6B3-064E-2C89-04ADE12041DD}"/>
              </a:ext>
            </a:extLst>
          </p:cNvPr>
          <p:cNvSpPr txBox="1">
            <a:spLocks/>
          </p:cNvSpPr>
          <p:nvPr/>
        </p:nvSpPr>
        <p:spPr>
          <a:xfrm>
            <a:off x="1756051" y="4927844"/>
            <a:ext cx="6355009" cy="1075418"/>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s-ES" sz="1800" dirty="0"/>
              <a:t>Establece qué </a:t>
            </a:r>
            <a:r>
              <a:rPr lang="es-ES" sz="1800" b="1" dirty="0">
                <a:solidFill>
                  <a:srgbClr val="000173"/>
                </a:solidFill>
              </a:rPr>
              <a:t>tipos de permisos </a:t>
            </a:r>
            <a:r>
              <a:rPr lang="es-ES" sz="1800" dirty="0"/>
              <a:t>se requieren</a:t>
            </a:r>
            <a:r>
              <a:rPr lang="en-US" sz="1800" dirty="0">
                <a:solidFill>
                  <a:srgbClr val="323232"/>
                </a:solidFill>
                <a:latin typeface="Open Sans" panose="020B0606030504020204" pitchFamily="34" charset="0"/>
                <a:ea typeface="Open Sans"/>
                <a:cs typeface="Open Sans" panose="020B0606030504020204" pitchFamily="34" charset="0"/>
              </a:rPr>
              <a:t/>
            </a:r>
            <a:br>
              <a:rPr lang="en-US" sz="1800" dirty="0">
                <a:solidFill>
                  <a:srgbClr val="323232"/>
                </a:solidFill>
                <a:latin typeface="Open Sans" panose="020B0606030504020204" pitchFamily="34" charset="0"/>
                <a:ea typeface="Open Sans"/>
                <a:cs typeface="Open Sans" panose="020B0606030504020204" pitchFamily="34" charset="0"/>
              </a:rPr>
            </a:br>
            <a:r>
              <a:rPr lang="es-ES" sz="1400" dirty="0"/>
              <a:t>(por ejemplo: permiso de uso condicional, variación)</a:t>
            </a:r>
            <a:endParaRPr lang="en-US" sz="1400" dirty="0">
              <a:solidFill>
                <a:srgbClr val="323232"/>
              </a:solidFill>
              <a:latin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25AEC277-C0A7-D49E-38D9-A57C8A3D22C1}"/>
              </a:ext>
            </a:extLst>
          </p:cNvPr>
          <p:cNvGrpSpPr/>
          <p:nvPr/>
        </p:nvGrpSpPr>
        <p:grpSpPr>
          <a:xfrm>
            <a:off x="768505" y="1877252"/>
            <a:ext cx="761107" cy="706789"/>
            <a:chOff x="228600" y="1378853"/>
            <a:chExt cx="1422954" cy="1237352"/>
          </a:xfrm>
        </p:grpSpPr>
        <p:sp>
          <p:nvSpPr>
            <p:cNvPr id="12" name="Rectangle: Rounded Corners 11">
              <a:extLst>
                <a:ext uri="{FF2B5EF4-FFF2-40B4-BE49-F238E27FC236}">
                  <a16:creationId xmlns:a16="http://schemas.microsoft.com/office/drawing/2014/main" id="{5A91F347-3C65-44EE-EEE9-D6E9E8DB9C2B}"/>
                </a:ext>
              </a:extLst>
            </p:cNvPr>
            <p:cNvSpPr/>
            <p:nvPr/>
          </p:nvSpPr>
          <p:spPr>
            <a:xfrm>
              <a:off x="228600" y="1378853"/>
              <a:ext cx="1422954" cy="1237352"/>
            </a:xfrm>
            <a:prstGeom prst="roundRect">
              <a:avLst/>
            </a:prstGeom>
            <a:solidFill>
              <a:srgbClr val="000173"/>
            </a:solidFill>
            <a:ln w="47625">
              <a:solidFill>
                <a:srgbClr val="0001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C4FEF523-8FAB-18FF-EDFC-14A22634AC6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5136" y="1563679"/>
              <a:ext cx="989882" cy="781078"/>
            </a:xfrm>
            <a:prstGeom prst="rect">
              <a:avLst/>
            </a:prstGeom>
          </p:spPr>
        </p:pic>
      </p:grpSp>
      <p:grpSp>
        <p:nvGrpSpPr>
          <p:cNvPr id="31" name="Group 30">
            <a:extLst>
              <a:ext uri="{FF2B5EF4-FFF2-40B4-BE49-F238E27FC236}">
                <a16:creationId xmlns:a16="http://schemas.microsoft.com/office/drawing/2014/main" id="{A4E78249-FC57-121E-D31C-1D3837636717}"/>
              </a:ext>
            </a:extLst>
          </p:cNvPr>
          <p:cNvGrpSpPr/>
          <p:nvPr/>
        </p:nvGrpSpPr>
        <p:grpSpPr>
          <a:xfrm>
            <a:off x="795802" y="3431523"/>
            <a:ext cx="7253758" cy="706789"/>
            <a:chOff x="-12126504" y="1302016"/>
            <a:chExt cx="13561521" cy="1237352"/>
          </a:xfrm>
        </p:grpSpPr>
        <p:sp>
          <p:nvSpPr>
            <p:cNvPr id="32" name="Rectangle: Rounded Corners 31">
              <a:extLst>
                <a:ext uri="{FF2B5EF4-FFF2-40B4-BE49-F238E27FC236}">
                  <a16:creationId xmlns:a16="http://schemas.microsoft.com/office/drawing/2014/main" id="{8B91D5A2-2E7B-D04A-FEEE-A448C8B2EBA7}"/>
                </a:ext>
              </a:extLst>
            </p:cNvPr>
            <p:cNvSpPr/>
            <p:nvPr/>
          </p:nvSpPr>
          <p:spPr>
            <a:xfrm>
              <a:off x="-12126504" y="1302016"/>
              <a:ext cx="1422954" cy="1237352"/>
            </a:xfrm>
            <a:prstGeom prst="roundRect">
              <a:avLst/>
            </a:prstGeom>
            <a:solidFill>
              <a:srgbClr val="000173"/>
            </a:solidFill>
            <a:ln w="47625">
              <a:solidFill>
                <a:srgbClr val="0001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2AAD2109-4D90-31B8-FB6B-0231E8F04EE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5135" y="1563678"/>
              <a:ext cx="989882" cy="781076"/>
            </a:xfrm>
            <a:prstGeom prst="rect">
              <a:avLst/>
            </a:prstGeom>
          </p:spPr>
        </p:pic>
      </p:grpSp>
      <p:grpSp>
        <p:nvGrpSpPr>
          <p:cNvPr id="34" name="Group 33">
            <a:extLst>
              <a:ext uri="{FF2B5EF4-FFF2-40B4-BE49-F238E27FC236}">
                <a16:creationId xmlns:a16="http://schemas.microsoft.com/office/drawing/2014/main" id="{732D8501-3B9D-1165-3A22-720B921BEAEE}"/>
              </a:ext>
            </a:extLst>
          </p:cNvPr>
          <p:cNvGrpSpPr/>
          <p:nvPr/>
        </p:nvGrpSpPr>
        <p:grpSpPr>
          <a:xfrm>
            <a:off x="768505" y="5128696"/>
            <a:ext cx="761107" cy="706789"/>
            <a:chOff x="228600" y="1378853"/>
            <a:chExt cx="1422954" cy="1237352"/>
          </a:xfrm>
        </p:grpSpPr>
        <p:sp>
          <p:nvSpPr>
            <p:cNvPr id="35" name="Rectangle: Rounded Corners 34">
              <a:extLst>
                <a:ext uri="{FF2B5EF4-FFF2-40B4-BE49-F238E27FC236}">
                  <a16:creationId xmlns:a16="http://schemas.microsoft.com/office/drawing/2014/main" id="{D825F873-8F1B-E0DE-2D0C-F83749389767}"/>
                </a:ext>
              </a:extLst>
            </p:cNvPr>
            <p:cNvSpPr/>
            <p:nvPr/>
          </p:nvSpPr>
          <p:spPr>
            <a:xfrm>
              <a:off x="228600" y="1378853"/>
              <a:ext cx="1422954" cy="1237352"/>
            </a:xfrm>
            <a:prstGeom prst="roundRect">
              <a:avLst/>
            </a:prstGeom>
            <a:solidFill>
              <a:srgbClr val="000173"/>
            </a:solidFill>
            <a:ln w="47625">
              <a:solidFill>
                <a:srgbClr val="0001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AA6C07FD-2B50-C19E-E8CB-777AD20CF01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5136" y="1563679"/>
              <a:ext cx="989882" cy="781078"/>
            </a:xfrm>
            <a:prstGeom prst="rect">
              <a:avLst/>
            </a:prstGeom>
          </p:spPr>
        </p:pic>
      </p:grpSp>
      <p:pic>
        <p:nvPicPr>
          <p:cNvPr id="38" name="Graphic 37">
            <a:extLst>
              <a:ext uri="{FF2B5EF4-FFF2-40B4-BE49-F238E27FC236}">
                <a16:creationId xmlns:a16="http://schemas.microsoft.com/office/drawing/2014/main" id="{339ECE78-8C29-C5C6-E3B9-4008200908B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424729" y="1785044"/>
            <a:ext cx="803877" cy="852623"/>
          </a:xfrm>
          <a:prstGeom prst="rect">
            <a:avLst/>
          </a:prstGeom>
        </p:spPr>
      </p:pic>
      <p:pic>
        <p:nvPicPr>
          <p:cNvPr id="40" name="Graphic 39">
            <a:extLst>
              <a:ext uri="{FF2B5EF4-FFF2-40B4-BE49-F238E27FC236}">
                <a16:creationId xmlns:a16="http://schemas.microsoft.com/office/drawing/2014/main" id="{B25807A0-65FF-7CB2-C0FE-F69AC0435B3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498363" y="5006275"/>
            <a:ext cx="772190" cy="887066"/>
          </a:xfrm>
          <a:prstGeom prst="rect">
            <a:avLst/>
          </a:prstGeom>
        </p:spPr>
      </p:pic>
      <p:pic>
        <p:nvPicPr>
          <p:cNvPr id="42" name="Graphic 41">
            <a:extLst>
              <a:ext uri="{FF2B5EF4-FFF2-40B4-BE49-F238E27FC236}">
                <a16:creationId xmlns:a16="http://schemas.microsoft.com/office/drawing/2014/main" id="{3484E60F-2F08-F8DE-F93F-96B0FB6A2266}"/>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419386" y="3339387"/>
            <a:ext cx="870243" cy="929357"/>
          </a:xfrm>
          <a:prstGeom prst="rect">
            <a:avLst/>
          </a:prstGeom>
        </p:spPr>
      </p:pic>
      <p:pic>
        <p:nvPicPr>
          <p:cNvPr id="5" name="Graphic 4">
            <a:extLst>
              <a:ext uri="{FF2B5EF4-FFF2-40B4-BE49-F238E27FC236}">
                <a16:creationId xmlns:a16="http://schemas.microsoft.com/office/drawing/2014/main" id="{8CD72B00-7A3A-18B5-2861-34E53D159F2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92947" y="3556617"/>
            <a:ext cx="529466" cy="446160"/>
          </a:xfrm>
          <a:prstGeom prst="rect">
            <a:avLst/>
          </a:prstGeom>
        </p:spPr>
      </p:pic>
    </p:spTree>
    <p:extLst>
      <p:ext uri="{BB962C8B-B14F-4D97-AF65-F5344CB8AC3E}">
        <p14:creationId xmlns:p14="http://schemas.microsoft.com/office/powerpoint/2010/main" val="315080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E34-5369-64AB-DFA5-207D81C5FADE}"/>
              </a:ext>
            </a:extLst>
          </p:cNvPr>
          <p:cNvSpPr>
            <a:spLocks noGrp="1"/>
          </p:cNvSpPr>
          <p:nvPr>
            <p:ph type="title"/>
          </p:nvPr>
        </p:nvSpPr>
        <p:spPr>
          <a:xfrm>
            <a:off x="-342900" y="-2988"/>
            <a:ext cx="9829800" cy="761941"/>
          </a:xfrm>
        </p:spPr>
        <p:txBody>
          <a:bodyPr/>
          <a:lstStyle/>
          <a:p>
            <a:r>
              <a:rPr lang="es-ES" sz="3400" dirty="0">
                <a:latin typeface="Open Sans" panose="020B0606030504020204" pitchFamily="34" charset="0"/>
                <a:ea typeface="Open Sans" panose="020B0606030504020204" pitchFamily="34" charset="0"/>
                <a:cs typeface="Open Sans" panose="020B0606030504020204" pitchFamily="34" charset="0"/>
              </a:rPr>
              <a:t>Por qué actualizar el Código de Zonificación?</a:t>
            </a:r>
            <a:endParaRPr lang="en-US" sz="34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C975D5FE-3E9C-EF81-FB77-6302FEF59B82}"/>
              </a:ext>
            </a:extLst>
          </p:cNvPr>
          <p:cNvGrpSpPr/>
          <p:nvPr/>
        </p:nvGrpSpPr>
        <p:grpSpPr>
          <a:xfrm>
            <a:off x="5410200" y="4097725"/>
            <a:ext cx="3052869" cy="4621272"/>
            <a:chOff x="5777762" y="2045379"/>
            <a:chExt cx="5313993" cy="8044043"/>
          </a:xfrm>
          <a:solidFill>
            <a:srgbClr val="000173"/>
          </a:solidFill>
        </p:grpSpPr>
        <p:sp>
          <p:nvSpPr>
            <p:cNvPr id="9" name="Freeform: Shape 8">
              <a:extLst>
                <a:ext uri="{FF2B5EF4-FFF2-40B4-BE49-F238E27FC236}">
                  <a16:creationId xmlns:a16="http://schemas.microsoft.com/office/drawing/2014/main" id="{F6786C0F-B0F1-A851-30FD-43750B8D8365}"/>
                </a:ext>
              </a:extLst>
            </p:cNvPr>
            <p:cNvSpPr/>
            <p:nvPr/>
          </p:nvSpPr>
          <p:spPr>
            <a:xfrm>
              <a:off x="5777762" y="5167035"/>
              <a:ext cx="5313993" cy="4922387"/>
            </a:xfrm>
            <a:custGeom>
              <a:avLst/>
              <a:gdLst>
                <a:gd name="connsiteX0" fmla="*/ 3402514 w 5313993"/>
                <a:gd name="connsiteY0" fmla="*/ 794924 h 4922387"/>
                <a:gd name="connsiteX1" fmla="*/ 3402514 w 5313993"/>
                <a:gd name="connsiteY1" fmla="*/ 4683705 h 4922387"/>
                <a:gd name="connsiteX2" fmla="*/ 3353458 w 5313993"/>
                <a:gd name="connsiteY2" fmla="*/ 4789890 h 4922387"/>
                <a:gd name="connsiteX3" fmla="*/ 2926701 w 5313993"/>
                <a:gd name="connsiteY3" fmla="*/ 4841275 h 4922387"/>
                <a:gd name="connsiteX4" fmla="*/ 2843647 w 5313993"/>
                <a:gd name="connsiteY4" fmla="*/ 4683705 h 4922387"/>
                <a:gd name="connsiteX5" fmla="*/ 2843647 w 5313993"/>
                <a:gd name="connsiteY5" fmla="*/ 2269711 h 4922387"/>
                <a:gd name="connsiteX6" fmla="*/ 2471069 w 5313993"/>
                <a:gd name="connsiteY6" fmla="*/ 2269711 h 4922387"/>
                <a:gd name="connsiteX7" fmla="*/ 2471069 w 5313993"/>
                <a:gd name="connsiteY7" fmla="*/ 4683705 h 4922387"/>
                <a:gd name="connsiteX8" fmla="*/ 2422013 w 5313993"/>
                <a:gd name="connsiteY8" fmla="*/ 4789890 h 4922387"/>
                <a:gd name="connsiteX9" fmla="*/ 1995256 w 5313993"/>
                <a:gd name="connsiteY9" fmla="*/ 4841275 h 4922387"/>
                <a:gd name="connsiteX10" fmla="*/ 1912202 w 5313993"/>
                <a:gd name="connsiteY10" fmla="*/ 4683705 h 4922387"/>
                <a:gd name="connsiteX11" fmla="*/ 1912202 w 5313993"/>
                <a:gd name="connsiteY11" fmla="*/ 810448 h 4922387"/>
                <a:gd name="connsiteX12" fmla="*/ 1084613 w 5313993"/>
                <a:gd name="connsiteY12" fmla="*/ 1263596 h 4922387"/>
                <a:gd name="connsiteX13" fmla="*/ 809216 w 5313993"/>
                <a:gd name="connsiteY13" fmla="*/ 1253816 h 4922387"/>
                <a:gd name="connsiteX14" fmla="*/ 374853 w 5313993"/>
                <a:gd name="connsiteY14" fmla="*/ 834355 h 4922387"/>
                <a:gd name="connsiteX15" fmla="*/ 26026 w 5313993"/>
                <a:gd name="connsiteY15" fmla="*/ 438025 h 4922387"/>
                <a:gd name="connsiteX16" fmla="*/ 407298 w 5313993"/>
                <a:gd name="connsiteY16" fmla="*/ 10182 h 4922387"/>
                <a:gd name="connsiteX17" fmla="*/ 1018947 w 5313993"/>
                <a:gd name="connsiteY17" fmla="*/ 577587 h 4922387"/>
                <a:gd name="connsiteX18" fmla="*/ 2047727 w 5313993"/>
                <a:gd name="connsiteY18" fmla="*/ 38280 h 4922387"/>
                <a:gd name="connsiteX19" fmla="*/ 3362151 w 5313993"/>
                <a:gd name="connsiteY19" fmla="*/ 35952 h 4922387"/>
                <a:gd name="connsiteX20" fmla="*/ 3512890 w 5313993"/>
                <a:gd name="connsiteY20" fmla="*/ 102550 h 4922387"/>
                <a:gd name="connsiteX21" fmla="*/ 4310517 w 5313993"/>
                <a:gd name="connsiteY21" fmla="*/ 668403 h 4922387"/>
                <a:gd name="connsiteX22" fmla="*/ 4831195 w 5313993"/>
                <a:gd name="connsiteY22" fmla="*/ 151917 h 4922387"/>
                <a:gd name="connsiteX23" fmla="*/ 5288379 w 5313993"/>
                <a:gd name="connsiteY23" fmla="*/ 547004 h 4922387"/>
                <a:gd name="connsiteX24" fmla="*/ 4861156 w 5313993"/>
                <a:gd name="connsiteY24" fmla="*/ 1004654 h 4922387"/>
                <a:gd name="connsiteX25" fmla="*/ 4193776 w 5313993"/>
                <a:gd name="connsiteY25" fmla="*/ 1346805 h 4922387"/>
                <a:gd name="connsiteX26" fmla="*/ 3402203 w 5313993"/>
                <a:gd name="connsiteY26" fmla="*/ 795545 h 492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13993" h="4922387">
                  <a:moveTo>
                    <a:pt x="3402514" y="794924"/>
                  </a:moveTo>
                  <a:lnTo>
                    <a:pt x="3402514" y="4683705"/>
                  </a:lnTo>
                  <a:cubicBezTo>
                    <a:pt x="3402514" y="4690691"/>
                    <a:pt x="3362306" y="4776229"/>
                    <a:pt x="3353458" y="4789890"/>
                  </a:cubicBezTo>
                  <a:cubicBezTo>
                    <a:pt x="3259382" y="4935506"/>
                    <a:pt x="3049496" y="4973385"/>
                    <a:pt x="2926701" y="4841275"/>
                  </a:cubicBezTo>
                  <a:cubicBezTo>
                    <a:pt x="2909003" y="4822336"/>
                    <a:pt x="2843647" y="4701558"/>
                    <a:pt x="2843647" y="4683705"/>
                  </a:cubicBezTo>
                  <a:lnTo>
                    <a:pt x="2843647" y="2269711"/>
                  </a:lnTo>
                  <a:lnTo>
                    <a:pt x="2471069" y="2269711"/>
                  </a:lnTo>
                  <a:lnTo>
                    <a:pt x="2471069" y="4683705"/>
                  </a:lnTo>
                  <a:cubicBezTo>
                    <a:pt x="2471069" y="4690691"/>
                    <a:pt x="2430862" y="4776229"/>
                    <a:pt x="2422013" y="4789890"/>
                  </a:cubicBezTo>
                  <a:cubicBezTo>
                    <a:pt x="2327937" y="4935506"/>
                    <a:pt x="2118051" y="4973385"/>
                    <a:pt x="1995256" y="4841275"/>
                  </a:cubicBezTo>
                  <a:cubicBezTo>
                    <a:pt x="1977558" y="4822336"/>
                    <a:pt x="1912202" y="4701558"/>
                    <a:pt x="1912202" y="4683705"/>
                  </a:cubicBezTo>
                  <a:lnTo>
                    <a:pt x="1912202" y="810448"/>
                  </a:lnTo>
                  <a:lnTo>
                    <a:pt x="1084613" y="1263596"/>
                  </a:lnTo>
                  <a:cubicBezTo>
                    <a:pt x="984173" y="1300698"/>
                    <a:pt x="905776" y="1306132"/>
                    <a:pt x="809216" y="1253816"/>
                  </a:cubicBezTo>
                  <a:cubicBezTo>
                    <a:pt x="715296" y="1202897"/>
                    <a:pt x="463185" y="927189"/>
                    <a:pt x="374853" y="834355"/>
                  </a:cubicBezTo>
                  <a:cubicBezTo>
                    <a:pt x="298785" y="754406"/>
                    <a:pt x="57851" y="517353"/>
                    <a:pt x="26026" y="438025"/>
                  </a:cubicBezTo>
                  <a:cubicBezTo>
                    <a:pt x="-76432" y="182344"/>
                    <a:pt x="138731" y="-52225"/>
                    <a:pt x="407298" y="10182"/>
                  </a:cubicBezTo>
                  <a:cubicBezTo>
                    <a:pt x="579460" y="50078"/>
                    <a:pt x="855323" y="481182"/>
                    <a:pt x="1018947" y="577587"/>
                  </a:cubicBezTo>
                  <a:lnTo>
                    <a:pt x="2047727" y="38280"/>
                  </a:lnTo>
                  <a:cubicBezTo>
                    <a:pt x="2454924" y="70260"/>
                    <a:pt x="2967219" y="-17917"/>
                    <a:pt x="3362151" y="35952"/>
                  </a:cubicBezTo>
                  <a:cubicBezTo>
                    <a:pt x="3418969" y="43714"/>
                    <a:pt x="3465076" y="74296"/>
                    <a:pt x="3512890" y="102550"/>
                  </a:cubicBezTo>
                  <a:cubicBezTo>
                    <a:pt x="3782699" y="261206"/>
                    <a:pt x="4042261" y="500743"/>
                    <a:pt x="4310517" y="668403"/>
                  </a:cubicBezTo>
                  <a:lnTo>
                    <a:pt x="4831195" y="151917"/>
                  </a:lnTo>
                  <a:cubicBezTo>
                    <a:pt x="5099296" y="-7826"/>
                    <a:pt x="5405275" y="255307"/>
                    <a:pt x="5288379" y="547004"/>
                  </a:cubicBezTo>
                  <a:cubicBezTo>
                    <a:pt x="5245067" y="655207"/>
                    <a:pt x="4959269" y="905300"/>
                    <a:pt x="4861156" y="1004654"/>
                  </a:cubicBezTo>
                  <a:cubicBezTo>
                    <a:pt x="4684337" y="1183492"/>
                    <a:pt x="4488579" y="1525021"/>
                    <a:pt x="4193776" y="1346805"/>
                  </a:cubicBezTo>
                  <a:lnTo>
                    <a:pt x="3402203" y="795545"/>
                  </a:lnTo>
                  <a:close/>
                </a:path>
              </a:pathLst>
            </a:custGeom>
            <a:solidFill>
              <a:schemeClr val="bg1"/>
            </a:solidFill>
            <a:ln w="15513" cap="flat">
              <a:solidFill>
                <a:srgbClr val="323232"/>
              </a:solidFill>
              <a:prstDash val="solid"/>
              <a:miter/>
            </a:ln>
            <a:effectLst>
              <a:outerShdw dist="38100" dir="5400000" sx="101000" sy="101000" algn="t" rotWithShape="0">
                <a:srgbClr val="323232"/>
              </a:outerShdw>
            </a:effectLst>
          </p:spPr>
          <p:txBody>
            <a:bodyPr rtlCol="0" anchor="ctr"/>
            <a:lstStyle/>
            <a:p>
              <a:endParaRPr lang="en-US" dirty="0"/>
            </a:p>
          </p:txBody>
        </p:sp>
        <p:sp>
          <p:nvSpPr>
            <p:cNvPr id="10" name="Freeform: Shape 9">
              <a:extLst>
                <a:ext uri="{FF2B5EF4-FFF2-40B4-BE49-F238E27FC236}">
                  <a16:creationId xmlns:a16="http://schemas.microsoft.com/office/drawing/2014/main" id="{4E90A4F6-C3E6-F50A-AFEA-ABA9F4551D26}"/>
                </a:ext>
              </a:extLst>
            </p:cNvPr>
            <p:cNvSpPr/>
            <p:nvPr/>
          </p:nvSpPr>
          <p:spPr>
            <a:xfrm>
              <a:off x="7798331" y="3484777"/>
              <a:ext cx="1386569" cy="1389787"/>
            </a:xfrm>
            <a:custGeom>
              <a:avLst/>
              <a:gdLst>
                <a:gd name="connsiteX0" fmla="*/ 207549 w 1386569"/>
                <a:gd name="connsiteY0" fmla="*/ 1183095 h 1389787"/>
                <a:gd name="connsiteX1" fmla="*/ 1133715 w 1386569"/>
                <a:gd name="connsiteY1" fmla="*/ 171546 h 1389787"/>
                <a:gd name="connsiteX2" fmla="*/ 207549 w 1386569"/>
                <a:gd name="connsiteY2" fmla="*/ 1183095 h 1389787"/>
              </a:gdLst>
              <a:ahLst/>
              <a:cxnLst>
                <a:cxn ang="0">
                  <a:pos x="connsiteX0" y="connsiteY0"/>
                </a:cxn>
                <a:cxn ang="0">
                  <a:pos x="connsiteX1" y="connsiteY1"/>
                </a:cxn>
                <a:cxn ang="0">
                  <a:pos x="connsiteX2" y="connsiteY2"/>
                </a:cxn>
              </a:cxnLst>
              <a:rect l="l" t="t" r="r" b="b"/>
              <a:pathLst>
                <a:path w="1386569" h="1389787">
                  <a:moveTo>
                    <a:pt x="207549" y="1183095"/>
                  </a:moveTo>
                  <a:cubicBezTo>
                    <a:pt x="-401772" y="585107"/>
                    <a:pt x="459194" y="-398499"/>
                    <a:pt x="1133715" y="171546"/>
                  </a:cubicBezTo>
                  <a:cubicBezTo>
                    <a:pt x="1853567" y="779779"/>
                    <a:pt x="875084" y="1838366"/>
                    <a:pt x="207549" y="1183095"/>
                  </a:cubicBezTo>
                  <a:close/>
                </a:path>
              </a:pathLst>
            </a:custGeom>
            <a:solidFill>
              <a:schemeClr val="bg1"/>
            </a:solidFill>
            <a:ln w="15513" cap="flat">
              <a:solidFill>
                <a:srgbClr val="323232"/>
              </a:solidFill>
              <a:prstDash val="solid"/>
              <a:miter/>
            </a:ln>
            <a:effectLst>
              <a:outerShdw dist="38100" dir="5400000" sx="101000" sy="101000" algn="t" rotWithShape="0">
                <a:srgbClr val="323232"/>
              </a:outerShdw>
            </a:effectLst>
          </p:spPr>
          <p:txBody>
            <a:bodyPr rtlCol="0" anchor="ctr"/>
            <a:lstStyle/>
            <a:p>
              <a:endParaRPr lang="en-US" dirty="0"/>
            </a:p>
          </p:txBody>
        </p:sp>
        <p:sp>
          <p:nvSpPr>
            <p:cNvPr id="11" name="Freeform: Shape 10">
              <a:extLst>
                <a:ext uri="{FF2B5EF4-FFF2-40B4-BE49-F238E27FC236}">
                  <a16:creationId xmlns:a16="http://schemas.microsoft.com/office/drawing/2014/main" id="{67C15D3F-631F-2C6E-7AD9-77676B6F856E}"/>
                </a:ext>
              </a:extLst>
            </p:cNvPr>
            <p:cNvSpPr/>
            <p:nvPr/>
          </p:nvSpPr>
          <p:spPr>
            <a:xfrm>
              <a:off x="8077445" y="2045379"/>
              <a:ext cx="726057" cy="802674"/>
            </a:xfrm>
            <a:custGeom>
              <a:avLst/>
              <a:gdLst>
                <a:gd name="connsiteX0" fmla="*/ 466343 w 726057"/>
                <a:gd name="connsiteY0" fmla="*/ 762778 h 802674"/>
                <a:gd name="connsiteX1" fmla="*/ 280209 w 726057"/>
                <a:gd name="connsiteY1" fmla="*/ 802674 h 802674"/>
                <a:gd name="connsiteX2" fmla="*/ 282383 w 726057"/>
                <a:gd name="connsiteY2" fmla="*/ 509269 h 802674"/>
                <a:gd name="connsiteX3" fmla="*/ 463238 w 726057"/>
                <a:gd name="connsiteY3" fmla="*/ 261815 h 802674"/>
                <a:gd name="connsiteX4" fmla="*/ 132420 w 726057"/>
                <a:gd name="connsiteY4" fmla="*/ 312269 h 802674"/>
                <a:gd name="connsiteX5" fmla="*/ 0 w 726057"/>
                <a:gd name="connsiteY5" fmla="*/ 165411 h 802674"/>
                <a:gd name="connsiteX6" fmla="*/ 702465 w 726057"/>
                <a:gd name="connsiteY6" fmla="*/ 370639 h 802674"/>
                <a:gd name="connsiteX7" fmla="*/ 466188 w 726057"/>
                <a:gd name="connsiteY7" fmla="*/ 762933 h 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57" h="802674">
                  <a:moveTo>
                    <a:pt x="466343" y="762778"/>
                  </a:moveTo>
                  <a:lnTo>
                    <a:pt x="280209" y="802674"/>
                  </a:lnTo>
                  <a:cubicBezTo>
                    <a:pt x="200571" y="720862"/>
                    <a:pt x="212214" y="593720"/>
                    <a:pt x="282383" y="509269"/>
                  </a:cubicBezTo>
                  <a:cubicBezTo>
                    <a:pt x="336562" y="444223"/>
                    <a:pt x="528284" y="370329"/>
                    <a:pt x="463238" y="261815"/>
                  </a:cubicBezTo>
                  <a:cubicBezTo>
                    <a:pt x="408438" y="170223"/>
                    <a:pt x="187065" y="228283"/>
                    <a:pt x="132420" y="312269"/>
                  </a:cubicBezTo>
                  <a:lnTo>
                    <a:pt x="0" y="165411"/>
                  </a:lnTo>
                  <a:cubicBezTo>
                    <a:pt x="167194" y="-117904"/>
                    <a:pt x="861897" y="-29416"/>
                    <a:pt x="702465" y="370639"/>
                  </a:cubicBezTo>
                  <a:cubicBezTo>
                    <a:pt x="638505" y="531313"/>
                    <a:pt x="356898" y="577265"/>
                    <a:pt x="466188" y="762933"/>
                  </a:cubicBezTo>
                  <a:close/>
                </a:path>
              </a:pathLst>
            </a:custGeom>
            <a:solidFill>
              <a:schemeClr val="bg1"/>
            </a:solidFill>
            <a:ln w="15513" cap="flat">
              <a:solidFill>
                <a:srgbClr val="000173"/>
              </a:solidFill>
              <a:prstDash val="solid"/>
              <a:miter/>
            </a:ln>
            <a:effectLst>
              <a:outerShdw dist="38100" dir="5400000" algn="t" rotWithShape="0">
                <a:srgbClr val="000173"/>
              </a:outerShdw>
            </a:effectLst>
          </p:spPr>
          <p:txBody>
            <a:bodyPr rtlCol="0" anchor="ctr"/>
            <a:lstStyle/>
            <a:p>
              <a:endParaRPr lang="en-US"/>
            </a:p>
          </p:txBody>
        </p:sp>
        <p:sp>
          <p:nvSpPr>
            <p:cNvPr id="12" name="Freeform: Shape 11">
              <a:extLst>
                <a:ext uri="{FF2B5EF4-FFF2-40B4-BE49-F238E27FC236}">
                  <a16:creationId xmlns:a16="http://schemas.microsoft.com/office/drawing/2014/main" id="{DA4967AE-8F70-DC8F-3F18-D1EE2E89D6E3}"/>
                </a:ext>
              </a:extLst>
            </p:cNvPr>
            <p:cNvSpPr/>
            <p:nvPr/>
          </p:nvSpPr>
          <p:spPr>
            <a:xfrm>
              <a:off x="8305123" y="2945835"/>
              <a:ext cx="271182" cy="279088"/>
            </a:xfrm>
            <a:custGeom>
              <a:avLst/>
              <a:gdLst>
                <a:gd name="connsiteX0" fmla="*/ 94602 w 271182"/>
                <a:gd name="connsiteY0" fmla="*/ 5453 h 279088"/>
                <a:gd name="connsiteX1" fmla="*/ 149713 w 271182"/>
                <a:gd name="connsiteY1" fmla="*/ 278366 h 279088"/>
                <a:gd name="connsiteX2" fmla="*/ 94602 w 271182"/>
                <a:gd name="connsiteY2" fmla="*/ 5453 h 279088"/>
              </a:gdLst>
              <a:ahLst/>
              <a:cxnLst>
                <a:cxn ang="0">
                  <a:pos x="connsiteX0" y="connsiteY0"/>
                </a:cxn>
                <a:cxn ang="0">
                  <a:pos x="connsiteX1" y="connsiteY1"/>
                </a:cxn>
                <a:cxn ang="0">
                  <a:pos x="connsiteX2" y="connsiteY2"/>
                </a:cxn>
              </a:cxnLst>
              <a:rect l="l" t="t" r="r" b="b"/>
              <a:pathLst>
                <a:path w="271182" h="279088">
                  <a:moveTo>
                    <a:pt x="94602" y="5453"/>
                  </a:moveTo>
                  <a:cubicBezTo>
                    <a:pt x="317062" y="-44224"/>
                    <a:pt x="322340" y="261445"/>
                    <a:pt x="149713" y="278366"/>
                  </a:cubicBezTo>
                  <a:cubicBezTo>
                    <a:pt x="-13601" y="294356"/>
                    <a:pt x="-59863" y="39916"/>
                    <a:pt x="94602" y="5453"/>
                  </a:cubicBezTo>
                  <a:close/>
                </a:path>
              </a:pathLst>
            </a:custGeom>
            <a:solidFill>
              <a:schemeClr val="bg1"/>
            </a:solidFill>
            <a:ln w="15513" cap="flat">
              <a:solidFill>
                <a:srgbClr val="000173"/>
              </a:solidFill>
              <a:prstDash val="solid"/>
              <a:miter/>
            </a:ln>
            <a:effectLst>
              <a:outerShdw dist="38100" dir="5400000" algn="t" rotWithShape="0">
                <a:srgbClr val="000173"/>
              </a:outerShdw>
            </a:effectLst>
          </p:spPr>
          <p:txBody>
            <a:bodyPr rtlCol="0" anchor="ctr"/>
            <a:lstStyle/>
            <a:p>
              <a:endParaRPr lang="en-US" dirty="0"/>
            </a:p>
          </p:txBody>
        </p:sp>
        <p:grpSp>
          <p:nvGrpSpPr>
            <p:cNvPr id="13" name="Group 12">
              <a:extLst>
                <a:ext uri="{FF2B5EF4-FFF2-40B4-BE49-F238E27FC236}">
                  <a16:creationId xmlns:a16="http://schemas.microsoft.com/office/drawing/2014/main" id="{5A06F430-DE0D-5D28-6EBA-3E1168A17898}"/>
                </a:ext>
              </a:extLst>
            </p:cNvPr>
            <p:cNvGrpSpPr/>
            <p:nvPr/>
          </p:nvGrpSpPr>
          <p:grpSpPr>
            <a:xfrm rot="2936306">
              <a:off x="9233022" y="2544498"/>
              <a:ext cx="726057" cy="1179544"/>
              <a:chOff x="9233022" y="2544498"/>
              <a:chExt cx="726057" cy="1179544"/>
            </a:xfrm>
            <a:grpFill/>
          </p:grpSpPr>
          <p:sp>
            <p:nvSpPr>
              <p:cNvPr id="17" name="Freeform: Shape 16">
                <a:extLst>
                  <a:ext uri="{FF2B5EF4-FFF2-40B4-BE49-F238E27FC236}">
                    <a16:creationId xmlns:a16="http://schemas.microsoft.com/office/drawing/2014/main" id="{0F91FB4F-4151-7CD8-CF64-ADA8688AA2C5}"/>
                  </a:ext>
                </a:extLst>
              </p:cNvPr>
              <p:cNvSpPr/>
              <p:nvPr/>
            </p:nvSpPr>
            <p:spPr>
              <a:xfrm>
                <a:off x="9233022" y="2544498"/>
                <a:ext cx="726057" cy="802674"/>
              </a:xfrm>
              <a:custGeom>
                <a:avLst/>
                <a:gdLst>
                  <a:gd name="connsiteX0" fmla="*/ 466343 w 726057"/>
                  <a:gd name="connsiteY0" fmla="*/ 762778 h 802674"/>
                  <a:gd name="connsiteX1" fmla="*/ 280209 w 726057"/>
                  <a:gd name="connsiteY1" fmla="*/ 802674 h 802674"/>
                  <a:gd name="connsiteX2" fmla="*/ 282383 w 726057"/>
                  <a:gd name="connsiteY2" fmla="*/ 509269 h 802674"/>
                  <a:gd name="connsiteX3" fmla="*/ 463238 w 726057"/>
                  <a:gd name="connsiteY3" fmla="*/ 261815 h 802674"/>
                  <a:gd name="connsiteX4" fmla="*/ 132420 w 726057"/>
                  <a:gd name="connsiteY4" fmla="*/ 312269 h 802674"/>
                  <a:gd name="connsiteX5" fmla="*/ 0 w 726057"/>
                  <a:gd name="connsiteY5" fmla="*/ 165411 h 802674"/>
                  <a:gd name="connsiteX6" fmla="*/ 702465 w 726057"/>
                  <a:gd name="connsiteY6" fmla="*/ 370639 h 802674"/>
                  <a:gd name="connsiteX7" fmla="*/ 466188 w 726057"/>
                  <a:gd name="connsiteY7" fmla="*/ 762933 h 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57" h="802674">
                    <a:moveTo>
                      <a:pt x="466343" y="762778"/>
                    </a:moveTo>
                    <a:lnTo>
                      <a:pt x="280209" y="802674"/>
                    </a:lnTo>
                    <a:cubicBezTo>
                      <a:pt x="200571" y="720862"/>
                      <a:pt x="212214" y="593720"/>
                      <a:pt x="282383" y="509269"/>
                    </a:cubicBezTo>
                    <a:cubicBezTo>
                      <a:pt x="336562" y="444223"/>
                      <a:pt x="528284" y="370329"/>
                      <a:pt x="463238" y="261815"/>
                    </a:cubicBezTo>
                    <a:cubicBezTo>
                      <a:pt x="408438" y="170223"/>
                      <a:pt x="187065" y="228283"/>
                      <a:pt x="132420" y="312269"/>
                    </a:cubicBezTo>
                    <a:lnTo>
                      <a:pt x="0" y="165411"/>
                    </a:lnTo>
                    <a:cubicBezTo>
                      <a:pt x="167194" y="-117904"/>
                      <a:pt x="861897" y="-29416"/>
                      <a:pt x="702465" y="370639"/>
                    </a:cubicBezTo>
                    <a:cubicBezTo>
                      <a:pt x="638505" y="531313"/>
                      <a:pt x="356898" y="577265"/>
                      <a:pt x="466188" y="762933"/>
                    </a:cubicBezTo>
                    <a:close/>
                  </a:path>
                </a:pathLst>
              </a:custGeom>
              <a:solidFill>
                <a:schemeClr val="bg1"/>
              </a:solidFill>
              <a:ln w="15513" cap="flat">
                <a:solidFill>
                  <a:srgbClr val="22B7F2"/>
                </a:solidFill>
                <a:prstDash val="solid"/>
                <a:miter/>
              </a:ln>
              <a:effectLst>
                <a:outerShdw dist="38100" dir="5400000" algn="t" rotWithShape="0">
                  <a:srgbClr val="22B7F2"/>
                </a:outerShdw>
              </a:effectLst>
            </p:spPr>
            <p:txBody>
              <a:bodyPr rtlCol="0" anchor="ctr"/>
              <a:lstStyle/>
              <a:p>
                <a:endParaRPr lang="en-US"/>
              </a:p>
            </p:txBody>
          </p:sp>
          <p:sp>
            <p:nvSpPr>
              <p:cNvPr id="18" name="Freeform: Shape 17">
                <a:extLst>
                  <a:ext uri="{FF2B5EF4-FFF2-40B4-BE49-F238E27FC236}">
                    <a16:creationId xmlns:a16="http://schemas.microsoft.com/office/drawing/2014/main" id="{DF821522-59ED-3C4C-9371-B7024DD95215}"/>
                  </a:ext>
                </a:extLst>
              </p:cNvPr>
              <p:cNvSpPr/>
              <p:nvPr/>
            </p:nvSpPr>
            <p:spPr>
              <a:xfrm>
                <a:off x="9460700" y="3444954"/>
                <a:ext cx="271182" cy="279088"/>
              </a:xfrm>
              <a:custGeom>
                <a:avLst/>
                <a:gdLst>
                  <a:gd name="connsiteX0" fmla="*/ 94602 w 271182"/>
                  <a:gd name="connsiteY0" fmla="*/ 5453 h 279088"/>
                  <a:gd name="connsiteX1" fmla="*/ 149713 w 271182"/>
                  <a:gd name="connsiteY1" fmla="*/ 278366 h 279088"/>
                  <a:gd name="connsiteX2" fmla="*/ 94602 w 271182"/>
                  <a:gd name="connsiteY2" fmla="*/ 5453 h 279088"/>
                </a:gdLst>
                <a:ahLst/>
                <a:cxnLst>
                  <a:cxn ang="0">
                    <a:pos x="connsiteX0" y="connsiteY0"/>
                  </a:cxn>
                  <a:cxn ang="0">
                    <a:pos x="connsiteX1" y="connsiteY1"/>
                  </a:cxn>
                  <a:cxn ang="0">
                    <a:pos x="connsiteX2" y="connsiteY2"/>
                  </a:cxn>
                </a:cxnLst>
                <a:rect l="l" t="t" r="r" b="b"/>
                <a:pathLst>
                  <a:path w="271182" h="279088">
                    <a:moveTo>
                      <a:pt x="94602" y="5453"/>
                    </a:moveTo>
                    <a:cubicBezTo>
                      <a:pt x="317062" y="-44224"/>
                      <a:pt x="322340" y="261445"/>
                      <a:pt x="149713" y="278366"/>
                    </a:cubicBezTo>
                    <a:cubicBezTo>
                      <a:pt x="-13601" y="294356"/>
                      <a:pt x="-59863" y="39916"/>
                      <a:pt x="94602" y="5453"/>
                    </a:cubicBezTo>
                    <a:close/>
                  </a:path>
                </a:pathLst>
              </a:custGeom>
              <a:solidFill>
                <a:schemeClr val="bg1"/>
              </a:solidFill>
              <a:ln w="15513" cap="flat">
                <a:solidFill>
                  <a:srgbClr val="22B7F2"/>
                </a:solidFill>
                <a:prstDash val="solid"/>
                <a:miter/>
              </a:ln>
              <a:effectLst>
                <a:outerShdw dist="38100" dir="5400000" algn="t" rotWithShape="0">
                  <a:srgbClr val="22B7F2"/>
                </a:outerShdw>
              </a:effectLst>
            </p:spPr>
            <p:txBody>
              <a:bodyPr rtlCol="0" anchor="ctr"/>
              <a:lstStyle/>
              <a:p>
                <a:endParaRPr lang="en-US"/>
              </a:p>
            </p:txBody>
          </p:sp>
        </p:grpSp>
        <p:grpSp>
          <p:nvGrpSpPr>
            <p:cNvPr id="14" name="Group 13">
              <a:extLst>
                <a:ext uri="{FF2B5EF4-FFF2-40B4-BE49-F238E27FC236}">
                  <a16:creationId xmlns:a16="http://schemas.microsoft.com/office/drawing/2014/main" id="{110DB217-0AE7-F352-6756-AC6ADCEC811A}"/>
                </a:ext>
              </a:extLst>
            </p:cNvPr>
            <p:cNvGrpSpPr/>
            <p:nvPr/>
          </p:nvGrpSpPr>
          <p:grpSpPr>
            <a:xfrm rot="18474853">
              <a:off x="6886230" y="2602533"/>
              <a:ext cx="726057" cy="1179544"/>
              <a:chOff x="9233022" y="2544498"/>
              <a:chExt cx="726057" cy="1179544"/>
            </a:xfrm>
            <a:grpFill/>
          </p:grpSpPr>
          <p:sp>
            <p:nvSpPr>
              <p:cNvPr id="15" name="Freeform: Shape 14">
                <a:extLst>
                  <a:ext uri="{FF2B5EF4-FFF2-40B4-BE49-F238E27FC236}">
                    <a16:creationId xmlns:a16="http://schemas.microsoft.com/office/drawing/2014/main" id="{6075A1DC-BAF3-0A35-42DD-127B49C62AC5}"/>
                  </a:ext>
                </a:extLst>
              </p:cNvPr>
              <p:cNvSpPr/>
              <p:nvPr/>
            </p:nvSpPr>
            <p:spPr>
              <a:xfrm>
                <a:off x="9233022" y="2544498"/>
                <a:ext cx="726057" cy="802674"/>
              </a:xfrm>
              <a:custGeom>
                <a:avLst/>
                <a:gdLst>
                  <a:gd name="connsiteX0" fmla="*/ 466343 w 726057"/>
                  <a:gd name="connsiteY0" fmla="*/ 762778 h 802674"/>
                  <a:gd name="connsiteX1" fmla="*/ 280209 w 726057"/>
                  <a:gd name="connsiteY1" fmla="*/ 802674 h 802674"/>
                  <a:gd name="connsiteX2" fmla="*/ 282383 w 726057"/>
                  <a:gd name="connsiteY2" fmla="*/ 509269 h 802674"/>
                  <a:gd name="connsiteX3" fmla="*/ 463238 w 726057"/>
                  <a:gd name="connsiteY3" fmla="*/ 261815 h 802674"/>
                  <a:gd name="connsiteX4" fmla="*/ 132420 w 726057"/>
                  <a:gd name="connsiteY4" fmla="*/ 312269 h 802674"/>
                  <a:gd name="connsiteX5" fmla="*/ 0 w 726057"/>
                  <a:gd name="connsiteY5" fmla="*/ 165411 h 802674"/>
                  <a:gd name="connsiteX6" fmla="*/ 702465 w 726057"/>
                  <a:gd name="connsiteY6" fmla="*/ 370639 h 802674"/>
                  <a:gd name="connsiteX7" fmla="*/ 466188 w 726057"/>
                  <a:gd name="connsiteY7" fmla="*/ 762933 h 80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057" h="802674">
                    <a:moveTo>
                      <a:pt x="466343" y="762778"/>
                    </a:moveTo>
                    <a:lnTo>
                      <a:pt x="280209" y="802674"/>
                    </a:lnTo>
                    <a:cubicBezTo>
                      <a:pt x="200571" y="720862"/>
                      <a:pt x="212214" y="593720"/>
                      <a:pt x="282383" y="509269"/>
                    </a:cubicBezTo>
                    <a:cubicBezTo>
                      <a:pt x="336562" y="444223"/>
                      <a:pt x="528284" y="370329"/>
                      <a:pt x="463238" y="261815"/>
                    </a:cubicBezTo>
                    <a:cubicBezTo>
                      <a:pt x="408438" y="170223"/>
                      <a:pt x="187065" y="228283"/>
                      <a:pt x="132420" y="312269"/>
                    </a:cubicBezTo>
                    <a:lnTo>
                      <a:pt x="0" y="165411"/>
                    </a:lnTo>
                    <a:cubicBezTo>
                      <a:pt x="167194" y="-117904"/>
                      <a:pt x="861897" y="-29416"/>
                      <a:pt x="702465" y="370639"/>
                    </a:cubicBezTo>
                    <a:cubicBezTo>
                      <a:pt x="638505" y="531313"/>
                      <a:pt x="356898" y="577265"/>
                      <a:pt x="466188" y="762933"/>
                    </a:cubicBezTo>
                    <a:close/>
                  </a:path>
                </a:pathLst>
              </a:custGeom>
              <a:solidFill>
                <a:schemeClr val="bg1"/>
              </a:solidFill>
              <a:ln w="15513" cap="flat">
                <a:solidFill>
                  <a:srgbClr val="EDAE00"/>
                </a:solidFill>
                <a:prstDash val="solid"/>
                <a:miter/>
              </a:ln>
              <a:effectLst>
                <a:outerShdw dist="38100" dir="5400000" algn="t" rotWithShape="0">
                  <a:srgbClr val="EDAE00"/>
                </a:outerShdw>
              </a:effectLst>
            </p:spPr>
            <p:txBody>
              <a:bodyPr rtlCol="0" anchor="ctr"/>
              <a:lstStyle/>
              <a:p>
                <a:endParaRPr lang="en-US" dirty="0"/>
              </a:p>
            </p:txBody>
          </p:sp>
          <p:sp>
            <p:nvSpPr>
              <p:cNvPr id="16" name="Freeform: Shape 15">
                <a:extLst>
                  <a:ext uri="{FF2B5EF4-FFF2-40B4-BE49-F238E27FC236}">
                    <a16:creationId xmlns:a16="http://schemas.microsoft.com/office/drawing/2014/main" id="{6797D1BE-A08D-6F8A-F7C5-E5740F75DE0A}"/>
                  </a:ext>
                </a:extLst>
              </p:cNvPr>
              <p:cNvSpPr/>
              <p:nvPr/>
            </p:nvSpPr>
            <p:spPr>
              <a:xfrm>
                <a:off x="9460700" y="3444954"/>
                <a:ext cx="271182" cy="279088"/>
              </a:xfrm>
              <a:custGeom>
                <a:avLst/>
                <a:gdLst>
                  <a:gd name="connsiteX0" fmla="*/ 94602 w 271182"/>
                  <a:gd name="connsiteY0" fmla="*/ 5453 h 279088"/>
                  <a:gd name="connsiteX1" fmla="*/ 149713 w 271182"/>
                  <a:gd name="connsiteY1" fmla="*/ 278366 h 279088"/>
                  <a:gd name="connsiteX2" fmla="*/ 94602 w 271182"/>
                  <a:gd name="connsiteY2" fmla="*/ 5453 h 279088"/>
                </a:gdLst>
                <a:ahLst/>
                <a:cxnLst>
                  <a:cxn ang="0">
                    <a:pos x="connsiteX0" y="connsiteY0"/>
                  </a:cxn>
                  <a:cxn ang="0">
                    <a:pos x="connsiteX1" y="connsiteY1"/>
                  </a:cxn>
                  <a:cxn ang="0">
                    <a:pos x="connsiteX2" y="connsiteY2"/>
                  </a:cxn>
                </a:cxnLst>
                <a:rect l="l" t="t" r="r" b="b"/>
                <a:pathLst>
                  <a:path w="271182" h="279088">
                    <a:moveTo>
                      <a:pt x="94602" y="5453"/>
                    </a:moveTo>
                    <a:cubicBezTo>
                      <a:pt x="317062" y="-44224"/>
                      <a:pt x="322340" y="261445"/>
                      <a:pt x="149713" y="278366"/>
                    </a:cubicBezTo>
                    <a:cubicBezTo>
                      <a:pt x="-13601" y="294356"/>
                      <a:pt x="-59863" y="39916"/>
                      <a:pt x="94602" y="5453"/>
                    </a:cubicBezTo>
                    <a:close/>
                  </a:path>
                </a:pathLst>
              </a:custGeom>
              <a:solidFill>
                <a:schemeClr val="bg1"/>
              </a:solidFill>
              <a:ln w="15513" cap="flat">
                <a:solidFill>
                  <a:srgbClr val="EDAE00"/>
                </a:solidFill>
                <a:prstDash val="solid"/>
                <a:miter/>
              </a:ln>
              <a:effectLst>
                <a:outerShdw dist="38100" dir="5400000" algn="t" rotWithShape="0">
                  <a:srgbClr val="EDAE00"/>
                </a:outerShdw>
              </a:effectLst>
            </p:spPr>
            <p:txBody>
              <a:bodyPr rtlCol="0" anchor="ctr"/>
              <a:lstStyle/>
              <a:p>
                <a:endParaRPr lang="en-US" dirty="0"/>
              </a:p>
            </p:txBody>
          </p:sp>
        </p:grpSp>
      </p:grpSp>
      <p:sp>
        <p:nvSpPr>
          <p:cNvPr id="20" name="Rectangle: Rounded Corners 19">
            <a:extLst>
              <a:ext uri="{FF2B5EF4-FFF2-40B4-BE49-F238E27FC236}">
                <a16:creationId xmlns:a16="http://schemas.microsoft.com/office/drawing/2014/main" id="{B545DA40-EF87-3A79-D455-CFFF097E7704}"/>
              </a:ext>
            </a:extLst>
          </p:cNvPr>
          <p:cNvSpPr/>
          <p:nvPr/>
        </p:nvSpPr>
        <p:spPr>
          <a:xfrm>
            <a:off x="433294" y="1116267"/>
            <a:ext cx="3877256" cy="1141631"/>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335DFBBF-5C17-3F94-BAFE-7EC50C0F0ED4}"/>
              </a:ext>
            </a:extLst>
          </p:cNvPr>
          <p:cNvSpPr txBox="1">
            <a:spLocks/>
          </p:cNvSpPr>
          <p:nvPr/>
        </p:nvSpPr>
        <p:spPr>
          <a:xfrm>
            <a:off x="446263" y="1329075"/>
            <a:ext cx="3439937"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s-ES" sz="1600" dirty="0"/>
              <a:t>Reflejar usos, estándares y procesos </a:t>
            </a:r>
            <a:r>
              <a:rPr lang="es-ES" sz="1600" b="1" dirty="0">
                <a:solidFill>
                  <a:srgbClr val="000173"/>
                </a:solidFill>
              </a:rPr>
              <a:t>contemporáneos</a:t>
            </a:r>
            <a:endParaRPr lang="en-US" sz="1600" b="1" dirty="0">
              <a:solidFill>
                <a:srgbClr val="000173"/>
              </a:solidFill>
              <a:latin typeface="Open Sans" panose="020B0606030504020204" pitchFamily="34" charset="0"/>
              <a:ea typeface="Open Sans"/>
              <a:cs typeface="Open Sans" panose="020B0606030504020204" pitchFamily="34" charset="0"/>
            </a:endParaRPr>
          </a:p>
        </p:txBody>
      </p:sp>
      <p:sp>
        <p:nvSpPr>
          <p:cNvPr id="22" name="Rectangle: Rounded Corners 21">
            <a:extLst>
              <a:ext uri="{FF2B5EF4-FFF2-40B4-BE49-F238E27FC236}">
                <a16:creationId xmlns:a16="http://schemas.microsoft.com/office/drawing/2014/main" id="{2EFB61BC-9ABB-79A8-7AA1-6713A67A1474}"/>
              </a:ext>
            </a:extLst>
          </p:cNvPr>
          <p:cNvSpPr/>
          <p:nvPr/>
        </p:nvSpPr>
        <p:spPr>
          <a:xfrm>
            <a:off x="415696" y="2511085"/>
            <a:ext cx="3877256" cy="1141631"/>
          </a:xfrm>
          <a:prstGeom prst="roundRect">
            <a:avLst/>
          </a:prstGeom>
          <a:solidFill>
            <a:schemeClr val="bg1"/>
          </a:solidFill>
          <a:ln w="4762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50D2E96-2CD5-9ABA-6246-268FD6A7F958}"/>
              </a:ext>
            </a:extLst>
          </p:cNvPr>
          <p:cNvSpPr/>
          <p:nvPr/>
        </p:nvSpPr>
        <p:spPr>
          <a:xfrm>
            <a:off x="415695" y="3905904"/>
            <a:ext cx="3877256" cy="1141631"/>
          </a:xfrm>
          <a:prstGeom prst="roundRect">
            <a:avLst/>
          </a:prstGeom>
          <a:solidFill>
            <a:schemeClr val="bg1"/>
          </a:solidFill>
          <a:ln w="47625">
            <a:solidFill>
              <a:srgbClr val="323232"/>
            </a:solidFill>
          </a:ln>
          <a:effectLst>
            <a:outerShdw dist="38100" dir="2700000" sx="101000" sy="101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4806103-C7F3-1820-816F-ADCEA5D43069}"/>
              </a:ext>
            </a:extLst>
          </p:cNvPr>
          <p:cNvSpPr/>
          <p:nvPr/>
        </p:nvSpPr>
        <p:spPr>
          <a:xfrm>
            <a:off x="415695" y="5300723"/>
            <a:ext cx="3877256" cy="1141631"/>
          </a:xfrm>
          <a:prstGeom prst="roundRect">
            <a:avLst/>
          </a:prstGeom>
          <a:solidFill>
            <a:schemeClr val="bg1"/>
          </a:solidFill>
          <a:ln w="47625">
            <a:solidFill>
              <a:srgbClr val="22B7F2"/>
            </a:solidFill>
          </a:ln>
          <a:effectLst>
            <a:outerShdw dist="38100" dir="2700000" sx="101000" sy="101000" algn="t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976187D9-BF13-48A5-9927-B4D58154FDA4}"/>
              </a:ext>
            </a:extLst>
          </p:cNvPr>
          <p:cNvSpPr/>
          <p:nvPr/>
        </p:nvSpPr>
        <p:spPr>
          <a:xfrm>
            <a:off x="4820481" y="1113024"/>
            <a:ext cx="3877256" cy="1141631"/>
          </a:xfrm>
          <a:prstGeom prst="roundRect">
            <a:avLst/>
          </a:prstGeom>
          <a:solidFill>
            <a:schemeClr val="bg1"/>
          </a:solidFill>
          <a:ln w="47625">
            <a:solidFill>
              <a:srgbClr val="323232"/>
            </a:solidFill>
          </a:ln>
          <a:effectLst>
            <a:outerShdw dist="38100" dir="2700000" sx="101000" sy="101000" algn="tl"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E11F36E3-D18A-B93B-71B0-70B9465D53BC}"/>
              </a:ext>
            </a:extLst>
          </p:cNvPr>
          <p:cNvSpPr/>
          <p:nvPr/>
        </p:nvSpPr>
        <p:spPr>
          <a:xfrm>
            <a:off x="4802883" y="2507842"/>
            <a:ext cx="3877256" cy="1141631"/>
          </a:xfrm>
          <a:prstGeom prst="roundRect">
            <a:avLst/>
          </a:prstGeom>
          <a:solidFill>
            <a:schemeClr val="bg1"/>
          </a:solidFill>
          <a:ln w="4762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a:extLst>
              <a:ext uri="{FF2B5EF4-FFF2-40B4-BE49-F238E27FC236}">
                <a16:creationId xmlns:a16="http://schemas.microsoft.com/office/drawing/2014/main" id="{AAF833FF-46B6-1406-2D26-F1E7EF8CC0CC}"/>
              </a:ext>
            </a:extLst>
          </p:cNvPr>
          <p:cNvSpPr txBox="1">
            <a:spLocks/>
          </p:cNvSpPr>
          <p:nvPr/>
        </p:nvSpPr>
        <p:spPr>
          <a:xfrm>
            <a:off x="252209" y="2721416"/>
            <a:ext cx="3786391"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s-ES" sz="1600" dirty="0"/>
              <a:t>Hacer el Código </a:t>
            </a:r>
            <a:r>
              <a:rPr lang="es-ES" sz="1600" b="1" dirty="0">
                <a:solidFill>
                  <a:srgbClr val="FFC000"/>
                </a:solidFill>
              </a:rPr>
              <a:t>más fácil de usar </a:t>
            </a:r>
            <a:r>
              <a:rPr lang="es-ES" sz="1600" dirty="0"/>
              <a:t>con gráficos, tablas y lenguaje sencillo</a:t>
            </a:r>
            <a:endParaRPr lang="en-US" sz="1600" dirty="0">
              <a:latin typeface="Open Sans" panose="020B0606030504020204" pitchFamily="34" charset="0"/>
              <a:ea typeface="Open Sans"/>
              <a:cs typeface="Open Sans" panose="020B0606030504020204" pitchFamily="34" charset="0"/>
            </a:endParaRPr>
          </a:p>
        </p:txBody>
      </p:sp>
      <p:sp>
        <p:nvSpPr>
          <p:cNvPr id="30" name="Content Placeholder 2">
            <a:extLst>
              <a:ext uri="{FF2B5EF4-FFF2-40B4-BE49-F238E27FC236}">
                <a16:creationId xmlns:a16="http://schemas.microsoft.com/office/drawing/2014/main" id="{595C4B2F-93CA-D984-F55A-523B90DF0E33}"/>
              </a:ext>
            </a:extLst>
          </p:cNvPr>
          <p:cNvSpPr txBox="1">
            <a:spLocks/>
          </p:cNvSpPr>
          <p:nvPr/>
        </p:nvSpPr>
        <p:spPr>
          <a:xfrm>
            <a:off x="319567" y="4097725"/>
            <a:ext cx="3605307"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s-ES" sz="1600" dirty="0"/>
              <a:t>Crear mayor </a:t>
            </a:r>
            <a:r>
              <a:rPr lang="es-ES" sz="1600" b="1" dirty="0"/>
              <a:t>transparencia</a:t>
            </a:r>
            <a:r>
              <a:rPr lang="es-ES" sz="1600" dirty="0"/>
              <a:t> y </a:t>
            </a:r>
            <a:r>
              <a:rPr lang="es-ES" sz="1600" b="1" dirty="0"/>
              <a:t>previsibilidad</a:t>
            </a:r>
            <a:endParaRPr lang="en-US" sz="1600" b="1" dirty="0">
              <a:solidFill>
                <a:srgbClr val="323232"/>
              </a:solidFill>
              <a:latin typeface="Open Sans" panose="020B0606030504020204" pitchFamily="34" charset="0"/>
              <a:ea typeface="Open Sans"/>
              <a:cs typeface="Open Sans" panose="020B0606030504020204" pitchFamily="34" charset="0"/>
            </a:endParaRPr>
          </a:p>
        </p:txBody>
      </p:sp>
      <p:sp>
        <p:nvSpPr>
          <p:cNvPr id="31" name="Content Placeholder 2">
            <a:extLst>
              <a:ext uri="{FF2B5EF4-FFF2-40B4-BE49-F238E27FC236}">
                <a16:creationId xmlns:a16="http://schemas.microsoft.com/office/drawing/2014/main" id="{78DA853A-C89D-DFD3-BCD7-FF1AFC66A6EB}"/>
              </a:ext>
            </a:extLst>
          </p:cNvPr>
          <p:cNvSpPr txBox="1">
            <a:spLocks/>
          </p:cNvSpPr>
          <p:nvPr/>
        </p:nvSpPr>
        <p:spPr>
          <a:xfrm>
            <a:off x="400868" y="5503373"/>
            <a:ext cx="3592338"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s-ES" sz="1600" b="1" dirty="0">
                <a:solidFill>
                  <a:srgbClr val="22B7F2"/>
                </a:solidFill>
              </a:rPr>
              <a:t>Agilizar</a:t>
            </a:r>
            <a:r>
              <a:rPr lang="es-ES" sz="1600" dirty="0"/>
              <a:t> los procesos de desarrollo</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32" name="Content Placeholder 2">
            <a:extLst>
              <a:ext uri="{FF2B5EF4-FFF2-40B4-BE49-F238E27FC236}">
                <a16:creationId xmlns:a16="http://schemas.microsoft.com/office/drawing/2014/main" id="{C1C17EB0-9532-E83F-13E3-F0E738810B1C}"/>
              </a:ext>
            </a:extLst>
          </p:cNvPr>
          <p:cNvSpPr txBox="1">
            <a:spLocks/>
          </p:cNvSpPr>
          <p:nvPr/>
        </p:nvSpPr>
        <p:spPr>
          <a:xfrm>
            <a:off x="4750941" y="2719149"/>
            <a:ext cx="3859659" cy="714481"/>
          </a:xfrm>
          <a:prstGeom prst="rect">
            <a:avLst/>
          </a:prstGeom>
          <a:ln>
            <a:noFill/>
          </a:ln>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None/>
            </a:pPr>
            <a:r>
              <a:rPr lang="en-US" sz="1600" b="1" dirty="0" err="1">
                <a:solidFill>
                  <a:srgbClr val="000173"/>
                </a:solidFill>
              </a:rPr>
              <a:t>Incorporar</a:t>
            </a:r>
            <a:r>
              <a:rPr lang="en-US" sz="1600" dirty="0"/>
              <a:t> </a:t>
            </a:r>
            <a:r>
              <a:rPr lang="en-US" sz="1600" dirty="0" err="1"/>
              <a:t>nuevas</a:t>
            </a:r>
            <a:r>
              <a:rPr lang="en-US" sz="1600" dirty="0"/>
              <a:t> </a:t>
            </a:r>
            <a:r>
              <a:rPr lang="en-US" sz="1600" dirty="0" err="1"/>
              <a:t>leyes</a:t>
            </a:r>
            <a:r>
              <a:rPr lang="en-US" sz="1600" dirty="0"/>
              <a:t> </a:t>
            </a:r>
            <a:r>
              <a:rPr lang="en-US" sz="1600" dirty="0" err="1"/>
              <a:t>estatales</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33" name="Content Placeholder 2">
            <a:extLst>
              <a:ext uri="{FF2B5EF4-FFF2-40B4-BE49-F238E27FC236}">
                <a16:creationId xmlns:a16="http://schemas.microsoft.com/office/drawing/2014/main" id="{7E3309B7-7907-B714-5DA5-B1A5E32B1BDC}"/>
              </a:ext>
            </a:extLst>
          </p:cNvPr>
          <p:cNvSpPr txBox="1">
            <a:spLocks/>
          </p:cNvSpPr>
          <p:nvPr/>
        </p:nvSpPr>
        <p:spPr>
          <a:xfrm>
            <a:off x="4657144" y="1291358"/>
            <a:ext cx="3877256" cy="71448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10000"/>
              </a:lnSpc>
              <a:buNone/>
            </a:pPr>
            <a:r>
              <a:rPr lang="es-ES" sz="1600" b="1" dirty="0"/>
              <a:t>Reducir</a:t>
            </a:r>
            <a:r>
              <a:rPr lang="es-ES" sz="1600" dirty="0"/>
              <a:t> el potencial de </a:t>
            </a:r>
            <a:r>
              <a:rPr lang="es-ES" sz="1600" b="1" dirty="0"/>
              <a:t>impactos</a:t>
            </a:r>
            <a:r>
              <a:rPr lang="es-ES" sz="1600" dirty="0"/>
              <a:t> adversos en el uso del suelo</a:t>
            </a:r>
            <a:endParaRPr lang="en-US" sz="1600" b="1" dirty="0">
              <a:solidFill>
                <a:srgbClr val="323232"/>
              </a:solidFill>
              <a:latin typeface="Open Sans" panose="020B0606030504020204" pitchFamily="34" charset="0"/>
              <a:ea typeface="Open Sans"/>
              <a:cs typeface="Open Sans" panose="020B0606030504020204" pitchFamily="34" charset="0"/>
            </a:endParaRPr>
          </a:p>
        </p:txBody>
      </p:sp>
    </p:spTree>
    <p:extLst>
      <p:ext uri="{BB962C8B-B14F-4D97-AF65-F5344CB8AC3E}">
        <p14:creationId xmlns:p14="http://schemas.microsoft.com/office/powerpoint/2010/main" val="91535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ED8A-A236-6A94-0492-FAC8797E9C81}"/>
              </a:ext>
            </a:extLst>
          </p:cNvPr>
          <p:cNvSpPr>
            <a:spLocks noGrp="1"/>
          </p:cNvSpPr>
          <p:nvPr>
            <p:ph type="title"/>
          </p:nvPr>
        </p:nvSpPr>
        <p:spPr/>
        <p:txBody>
          <a:bodyPr/>
          <a:lstStyle/>
          <a:p>
            <a:r>
              <a:rPr lang="en-US" dirty="0" err="1">
                <a:latin typeface="Open Sans" panose="020B0606030504020204"/>
              </a:rPr>
              <a:t>Beneficios</a:t>
            </a:r>
            <a:r>
              <a:rPr lang="en-US" dirty="0">
                <a:latin typeface="Open Sans" panose="020B0606030504020204"/>
              </a:rPr>
              <a:t> de la </a:t>
            </a:r>
            <a:r>
              <a:rPr lang="en-US" dirty="0" err="1">
                <a:latin typeface="Open Sans" panose="020B0606030504020204"/>
              </a:rPr>
              <a:t>modernización</a:t>
            </a:r>
            <a:endParaRPr lang="en-US" dirty="0">
              <a:latin typeface="Open Sans" panose="020B0606030504020204"/>
              <a:ea typeface="Open Sans" panose="020B0606030504020204" pitchFamily="34" charset="0"/>
              <a:cs typeface="Open Sans" panose="020B0606030504020204" pitchFamily="34" charset="0"/>
            </a:endParaRPr>
          </a:p>
        </p:txBody>
      </p:sp>
      <p:grpSp>
        <p:nvGrpSpPr>
          <p:cNvPr id="26" name="Group 25">
            <a:extLst>
              <a:ext uri="{FF2B5EF4-FFF2-40B4-BE49-F238E27FC236}">
                <a16:creationId xmlns:a16="http://schemas.microsoft.com/office/drawing/2014/main" id="{BFC73219-F9B5-153C-BCFD-84D399F85601}"/>
              </a:ext>
            </a:extLst>
          </p:cNvPr>
          <p:cNvGrpSpPr>
            <a:grpSpLocks noGrp="1" noUngrp="1" noRot="1" noMove="1" noResize="1"/>
          </p:cNvGrpSpPr>
          <p:nvPr/>
        </p:nvGrpSpPr>
        <p:grpSpPr>
          <a:xfrm>
            <a:off x="228600" y="1061229"/>
            <a:ext cx="8682495" cy="5627715"/>
            <a:chOff x="228600" y="1061229"/>
            <a:chExt cx="8682495" cy="5627715"/>
          </a:xfrm>
        </p:grpSpPr>
        <p:sp>
          <p:nvSpPr>
            <p:cNvPr id="6" name="Rectangle: Rounded Corners 5">
              <a:extLst>
                <a:ext uri="{FF2B5EF4-FFF2-40B4-BE49-F238E27FC236}">
                  <a16:creationId xmlns:a16="http://schemas.microsoft.com/office/drawing/2014/main" id="{EC6DF6D7-D9EC-931F-CEA0-02469BD9D0C1}"/>
                </a:ext>
              </a:extLst>
            </p:cNvPr>
            <p:cNvSpPr>
              <a:spLocks noGrp="1" noRot="1" noMove="1" noResize="1" noEditPoints="1" noAdjustHandles="1" noChangeArrowheads="1" noChangeShapeType="1"/>
            </p:cNvSpPr>
            <p:nvPr/>
          </p:nvSpPr>
          <p:spPr>
            <a:xfrm>
              <a:off x="630798" y="4283864"/>
              <a:ext cx="1963569" cy="1936615"/>
            </a:xfrm>
            <a:prstGeom prst="roundRect">
              <a:avLst/>
            </a:prstGeom>
            <a:solidFill>
              <a:schemeClr val="bg1"/>
            </a:solidFill>
            <a:ln w="47625">
              <a:solidFill>
                <a:srgbClr val="000173"/>
              </a:solidFill>
            </a:ln>
            <a:effectLst>
              <a:outerShdw dist="38100" dir="2700000" sx="102000" sy="102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F0219D-0E01-7203-C57D-1AEEFA5E0537}"/>
                </a:ext>
              </a:extLst>
            </p:cNvPr>
            <p:cNvSpPr>
              <a:spLocks noGrp="1" noRot="1" noMove="1" noResize="1" noEditPoints="1" noAdjustHandles="1" noChangeArrowheads="1" noChangeShapeType="1"/>
            </p:cNvSpPr>
            <p:nvPr/>
          </p:nvSpPr>
          <p:spPr>
            <a:xfrm>
              <a:off x="228600" y="3862361"/>
              <a:ext cx="1195563" cy="1225899"/>
            </a:xfrm>
            <a:prstGeom prst="ellipse">
              <a:avLst/>
            </a:prstGeom>
            <a:solidFill>
              <a:srgbClr val="000173"/>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97733D3D-B571-2653-DC09-3B07999D827B}"/>
                </a:ext>
              </a:extLst>
            </p:cNvPr>
            <p:cNvSpPr>
              <a:spLocks noGrp="1" noRot="1" noMove="1" noResize="1" noEditPoints="1" noAdjustHandles="1" noChangeArrowheads="1" noChangeShapeType="1"/>
            </p:cNvSpPr>
            <p:nvPr/>
          </p:nvSpPr>
          <p:spPr>
            <a:xfrm>
              <a:off x="671493" y="1574092"/>
              <a:ext cx="1963569" cy="1936615"/>
            </a:xfrm>
            <a:prstGeom prst="roundRect">
              <a:avLst/>
            </a:prstGeom>
            <a:solidFill>
              <a:schemeClr val="bg1"/>
            </a:solidFill>
            <a:ln w="47625">
              <a:solidFill>
                <a:srgbClr val="EDAE00"/>
              </a:solidFill>
            </a:ln>
            <a:effectLst>
              <a:outerShdw dist="38100" dir="13500000" sx="101000" sy="101000" algn="br"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27912F9-08EF-F5B5-52CF-63D60C92434D}"/>
                </a:ext>
              </a:extLst>
            </p:cNvPr>
            <p:cNvSpPr>
              <a:spLocks/>
            </p:cNvSpPr>
            <p:nvPr/>
          </p:nvSpPr>
          <p:spPr>
            <a:xfrm>
              <a:off x="1806995" y="1061229"/>
              <a:ext cx="1195563" cy="1225899"/>
            </a:xfrm>
            <a:prstGeom prst="ellipse">
              <a:avLst/>
            </a:prstGeom>
            <a:solidFill>
              <a:srgbClr val="EDAE0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3D4DF5CD-5B2B-56F7-891C-66BB06BB9291}"/>
                </a:ext>
              </a:extLst>
            </p:cNvPr>
            <p:cNvSpPr>
              <a:spLocks noGrp="1" noRot="1" noMove="1" noResize="1" noEditPoints="1" noAdjustHandles="1" noChangeArrowheads="1" noChangeShapeType="1"/>
            </p:cNvSpPr>
            <p:nvPr/>
          </p:nvSpPr>
          <p:spPr>
            <a:xfrm>
              <a:off x="3514736" y="4283863"/>
              <a:ext cx="1963569" cy="1936615"/>
            </a:xfrm>
            <a:prstGeom prst="roundRect">
              <a:avLst/>
            </a:prstGeom>
            <a:solidFill>
              <a:schemeClr val="bg1"/>
            </a:solidFill>
            <a:ln w="47625">
              <a:solidFill>
                <a:srgbClr val="323232"/>
              </a:solidFill>
            </a:ln>
            <a:effectLst>
              <a:outerShdw dist="38100" dir="8100000" sx="101000" sy="101000" algn="tr"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16E3FA6B-7C27-6F63-4A3D-B672362075CD}"/>
                </a:ext>
              </a:extLst>
            </p:cNvPr>
            <p:cNvSpPr>
              <a:spLocks noGrp="1" noRot="1" noMove="1" noResize="1" noEditPoints="1" noAdjustHandles="1" noChangeArrowheads="1" noChangeShapeType="1"/>
            </p:cNvSpPr>
            <p:nvPr/>
          </p:nvSpPr>
          <p:spPr>
            <a:xfrm>
              <a:off x="4814540" y="3921029"/>
              <a:ext cx="1195563" cy="1225899"/>
            </a:xfrm>
            <a:prstGeom prst="ellipse">
              <a:avLst/>
            </a:prstGeom>
            <a:solidFill>
              <a:srgbClr val="32323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48F043F-E269-DA63-E435-F3BED0D6B2F9}"/>
                </a:ext>
              </a:extLst>
            </p:cNvPr>
            <p:cNvSpPr>
              <a:spLocks noGrp="1" noRot="1" noMove="1" noResize="1" noEditPoints="1" noAdjustHandles="1" noChangeArrowheads="1" noChangeShapeType="1"/>
            </p:cNvSpPr>
            <p:nvPr/>
          </p:nvSpPr>
          <p:spPr>
            <a:xfrm>
              <a:off x="3524342" y="1574092"/>
              <a:ext cx="1963569" cy="1936615"/>
            </a:xfrm>
            <a:prstGeom prst="roundRect">
              <a:avLst/>
            </a:prstGeom>
            <a:solidFill>
              <a:schemeClr val="bg1"/>
            </a:solidFill>
            <a:ln w="47625">
              <a:solidFill>
                <a:srgbClr val="22B7F2"/>
              </a:solidFill>
            </a:ln>
            <a:effectLst>
              <a:outerShdw dist="38100" dir="18900000" sx="101000" sy="101000" algn="bl"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F77F745-3949-E16C-C273-E70A3018ACB5}"/>
                </a:ext>
              </a:extLst>
            </p:cNvPr>
            <p:cNvSpPr>
              <a:spLocks/>
            </p:cNvSpPr>
            <p:nvPr/>
          </p:nvSpPr>
          <p:spPr>
            <a:xfrm>
              <a:off x="2960271" y="2530454"/>
              <a:ext cx="1195563" cy="1225899"/>
            </a:xfrm>
            <a:prstGeom prst="ellipse">
              <a:avLst/>
            </a:prstGeom>
            <a:solidFill>
              <a:srgbClr val="22B7F2"/>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3E2EE77-FB3B-82B4-2028-057C2D02F896}"/>
                </a:ext>
              </a:extLst>
            </p:cNvPr>
            <p:cNvSpPr>
              <a:spLocks noGrp="1" noRot="1" noMove="1" noResize="1" noEditPoints="1" noAdjustHandles="1" noChangeArrowheads="1" noChangeShapeType="1"/>
            </p:cNvSpPr>
            <p:nvPr/>
          </p:nvSpPr>
          <p:spPr>
            <a:xfrm>
              <a:off x="6508938" y="4336891"/>
              <a:ext cx="1963569" cy="1936615"/>
            </a:xfrm>
            <a:prstGeom prst="roundRect">
              <a:avLst/>
            </a:prstGeom>
            <a:solidFill>
              <a:schemeClr val="bg1"/>
            </a:solidFill>
            <a:ln w="47625">
              <a:solidFill>
                <a:srgbClr val="EDAE00"/>
              </a:solidFill>
            </a:ln>
            <a:effectLst>
              <a:outerShdw dist="38100" dir="13500000" sx="101000" sy="101000" algn="br"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A6DF134-B1F5-5CCA-ED55-0A2BD47B65FB}"/>
                </a:ext>
              </a:extLst>
            </p:cNvPr>
            <p:cNvSpPr>
              <a:spLocks noGrp="1" noRot="1" noMove="1" noResize="1" noEditPoints="1" noAdjustHandles="1" noChangeArrowheads="1" noChangeShapeType="1"/>
            </p:cNvSpPr>
            <p:nvPr/>
          </p:nvSpPr>
          <p:spPr>
            <a:xfrm>
              <a:off x="7715532" y="5463045"/>
              <a:ext cx="1195563" cy="1225899"/>
            </a:xfrm>
            <a:prstGeom prst="ellipse">
              <a:avLst/>
            </a:prstGeom>
            <a:solidFill>
              <a:srgbClr val="EDAE00"/>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A07C6FBF-1F8D-5757-0807-79AE7E0236B9}"/>
                </a:ext>
              </a:extLst>
            </p:cNvPr>
            <p:cNvSpPr>
              <a:spLocks noGrp="1" noRot="1" noMove="1" noResize="1" noEditPoints="1" noAdjustHandles="1" noChangeArrowheads="1" noChangeShapeType="1"/>
            </p:cNvSpPr>
            <p:nvPr/>
          </p:nvSpPr>
          <p:spPr>
            <a:xfrm>
              <a:off x="6393486" y="1492114"/>
              <a:ext cx="1963569" cy="1936615"/>
            </a:xfrm>
            <a:prstGeom prst="roundRect">
              <a:avLst/>
            </a:prstGeom>
            <a:solidFill>
              <a:schemeClr val="bg1"/>
            </a:solidFill>
            <a:ln w="47625">
              <a:solidFill>
                <a:srgbClr val="000173"/>
              </a:solidFill>
            </a:ln>
            <a:effectLst>
              <a:outerShdw dist="38100" dir="2700000" sx="102000" sy="102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D81117D-80FC-6FB3-B4F8-B66C37C4C901}"/>
                </a:ext>
              </a:extLst>
            </p:cNvPr>
            <p:cNvSpPr>
              <a:spLocks noGrp="1" noRot="1" noMove="1" noResize="1" noEditPoints="1" noAdjustHandles="1" noChangeArrowheads="1" noChangeShapeType="1"/>
            </p:cNvSpPr>
            <p:nvPr/>
          </p:nvSpPr>
          <p:spPr>
            <a:xfrm>
              <a:off x="5991288" y="1070611"/>
              <a:ext cx="1195563" cy="1225899"/>
            </a:xfrm>
            <a:prstGeom prst="ellipse">
              <a:avLst/>
            </a:prstGeom>
            <a:solidFill>
              <a:srgbClr val="000173"/>
            </a:solidFill>
            <a:ln w="285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Content Placeholder 2">
            <a:extLst>
              <a:ext uri="{FF2B5EF4-FFF2-40B4-BE49-F238E27FC236}">
                <a16:creationId xmlns:a16="http://schemas.microsoft.com/office/drawing/2014/main" id="{90B9CB5C-FD5A-B86D-3501-1B69DE656D39}"/>
              </a:ext>
            </a:extLst>
          </p:cNvPr>
          <p:cNvSpPr txBox="1">
            <a:spLocks/>
          </p:cNvSpPr>
          <p:nvPr/>
        </p:nvSpPr>
        <p:spPr>
          <a:xfrm>
            <a:off x="756766" y="1739463"/>
            <a:ext cx="1938013" cy="1765737"/>
          </a:xfrm>
          <a:effectLst/>
        </p:spPr>
        <p:txBody>
          <a:bodyPr vert="horz" lIns="68580" tIns="34290" rIns="68580" bIns="3429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s-ES" sz="1600" dirty="0"/>
              <a:t>Enfoque </a:t>
            </a:r>
          </a:p>
          <a:p>
            <a:pPr marL="0" indent="0">
              <a:spcBef>
                <a:spcPts val="0"/>
              </a:spcBef>
              <a:buNone/>
            </a:pPr>
            <a:r>
              <a:rPr lang="es-ES" sz="1600" dirty="0"/>
              <a:t>sistémico </a:t>
            </a:r>
          </a:p>
          <a:p>
            <a:pPr marL="0" indent="0">
              <a:spcBef>
                <a:spcPts val="0"/>
              </a:spcBef>
              <a:buNone/>
            </a:pPr>
            <a:r>
              <a:rPr lang="es-ES" sz="1600" dirty="0"/>
              <a:t>para </a:t>
            </a:r>
            <a:r>
              <a:rPr lang="es-ES" sz="1600" b="1" dirty="0">
                <a:solidFill>
                  <a:srgbClr val="EDAE00"/>
                </a:solidFill>
              </a:rPr>
              <a:t>el</a:t>
            </a:r>
            <a:r>
              <a:rPr lang="es-ES" sz="1600" dirty="0"/>
              <a:t> </a:t>
            </a:r>
            <a:r>
              <a:rPr lang="es-ES" sz="1600" b="1" dirty="0">
                <a:solidFill>
                  <a:srgbClr val="EDAE00"/>
                </a:solidFill>
              </a:rPr>
              <a:t>desarrollo</a:t>
            </a:r>
            <a:r>
              <a:rPr lang="es-ES" sz="1600" dirty="0"/>
              <a:t> </a:t>
            </a:r>
            <a:r>
              <a:rPr lang="es-ES" sz="1600" b="1" dirty="0">
                <a:solidFill>
                  <a:srgbClr val="EDAE00"/>
                </a:solidFill>
              </a:rPr>
              <a:t>económico</a:t>
            </a:r>
            <a:r>
              <a:rPr lang="es-ES" sz="1600" dirty="0"/>
              <a:t> y </a:t>
            </a:r>
            <a:r>
              <a:rPr lang="es-ES" sz="1600" b="1" dirty="0">
                <a:solidFill>
                  <a:srgbClr val="EDAE00"/>
                </a:solidFill>
              </a:rPr>
              <a:t>la inversión en nuestra comunidad</a:t>
            </a:r>
            <a:endParaRPr lang="en-US" sz="1600" b="1" dirty="0">
              <a:solidFill>
                <a:srgbClr val="EDAE00"/>
              </a:solidFill>
              <a:latin typeface="Open Sans" panose="020B0606030504020204" pitchFamily="34" charset="0"/>
              <a:ea typeface="Open Sans"/>
              <a:cs typeface="Open Sans" panose="020B0606030504020204" pitchFamily="34" charset="0"/>
            </a:endParaRPr>
          </a:p>
        </p:txBody>
      </p:sp>
      <p:sp>
        <p:nvSpPr>
          <p:cNvPr id="21" name="Content Placeholder 2">
            <a:extLst>
              <a:ext uri="{FF2B5EF4-FFF2-40B4-BE49-F238E27FC236}">
                <a16:creationId xmlns:a16="http://schemas.microsoft.com/office/drawing/2014/main" id="{214D67CE-EDC9-F9FB-2A24-24AB10740CA6}"/>
              </a:ext>
            </a:extLst>
          </p:cNvPr>
          <p:cNvSpPr txBox="1">
            <a:spLocks/>
          </p:cNvSpPr>
          <p:nvPr/>
        </p:nvSpPr>
        <p:spPr>
          <a:xfrm>
            <a:off x="4114470" y="1522065"/>
            <a:ext cx="1292979" cy="1847715"/>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s-ES" sz="1600" dirty="0"/>
              <a:t>Usos permitidos nuevos y expandidos para apoyar </a:t>
            </a:r>
            <a:r>
              <a:rPr lang="es-ES" sz="1600" b="1" dirty="0">
                <a:solidFill>
                  <a:srgbClr val="22B7F2"/>
                </a:solidFill>
              </a:rPr>
              <a:t>la</a:t>
            </a:r>
            <a:r>
              <a:rPr lang="es-ES" sz="1600" dirty="0"/>
              <a:t> </a:t>
            </a:r>
            <a:r>
              <a:rPr lang="es-ES" sz="1600" b="1" dirty="0">
                <a:solidFill>
                  <a:srgbClr val="22B7F2"/>
                </a:solidFill>
              </a:rPr>
              <a:t>actividad comercial</a:t>
            </a:r>
            <a:endParaRPr lang="en-US" sz="1600" b="1" dirty="0">
              <a:solidFill>
                <a:srgbClr val="22B7F2"/>
              </a:solidFill>
              <a:latin typeface="Open Sans" panose="020B0606030504020204" pitchFamily="34" charset="0"/>
              <a:ea typeface="Open Sans"/>
              <a:cs typeface="Open Sans" panose="020B0606030504020204" pitchFamily="34" charset="0"/>
            </a:endParaRPr>
          </a:p>
        </p:txBody>
      </p:sp>
      <p:sp>
        <p:nvSpPr>
          <p:cNvPr id="22" name="Content Placeholder 2">
            <a:extLst>
              <a:ext uri="{FF2B5EF4-FFF2-40B4-BE49-F238E27FC236}">
                <a16:creationId xmlns:a16="http://schemas.microsoft.com/office/drawing/2014/main" id="{A9AA18D4-2FEB-ED07-EC2F-487CE28912A0}"/>
              </a:ext>
            </a:extLst>
          </p:cNvPr>
          <p:cNvSpPr txBox="1">
            <a:spLocks/>
          </p:cNvSpPr>
          <p:nvPr/>
        </p:nvSpPr>
        <p:spPr>
          <a:xfrm>
            <a:off x="1067292" y="4482663"/>
            <a:ext cx="1494198" cy="1765737"/>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s-ES" sz="1600" dirty="0"/>
              <a:t>Empleos nuevos y más </a:t>
            </a:r>
            <a:r>
              <a:rPr lang="es-ES" sz="1600" b="1" dirty="0">
                <a:solidFill>
                  <a:srgbClr val="000173"/>
                </a:solidFill>
              </a:rPr>
              <a:t>limpios</a:t>
            </a:r>
            <a:r>
              <a:rPr lang="es-ES" sz="1600" dirty="0"/>
              <a:t> y oportunidades de </a:t>
            </a:r>
            <a:r>
              <a:rPr lang="es-ES" sz="1600" b="1" dirty="0">
                <a:solidFill>
                  <a:srgbClr val="000173"/>
                </a:solidFill>
              </a:rPr>
              <a:t>movilidad ascendente</a:t>
            </a:r>
            <a:endParaRPr lang="en-US" sz="1600" b="1" dirty="0">
              <a:solidFill>
                <a:srgbClr val="000173"/>
              </a:solidFill>
              <a:latin typeface="Open Sans" panose="020B0606030504020204" pitchFamily="34" charset="0"/>
              <a:ea typeface="Open Sans"/>
              <a:cs typeface="Open Sans" panose="020B0606030504020204" pitchFamily="34" charset="0"/>
            </a:endParaRPr>
          </a:p>
        </p:txBody>
      </p:sp>
      <p:sp>
        <p:nvSpPr>
          <p:cNvPr id="23" name="Content Placeholder 2">
            <a:extLst>
              <a:ext uri="{FF2B5EF4-FFF2-40B4-BE49-F238E27FC236}">
                <a16:creationId xmlns:a16="http://schemas.microsoft.com/office/drawing/2014/main" id="{81A15D96-8CD2-D511-03B7-A4B6C1E4EAFF}"/>
              </a:ext>
            </a:extLst>
          </p:cNvPr>
          <p:cNvSpPr txBox="1">
            <a:spLocks/>
          </p:cNvSpPr>
          <p:nvPr/>
        </p:nvSpPr>
        <p:spPr>
          <a:xfrm>
            <a:off x="3536033" y="4529129"/>
            <a:ext cx="1672378" cy="1765737"/>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1600" b="1" dirty="0"/>
              <a:t>Retener</a:t>
            </a:r>
            <a:r>
              <a:rPr lang="es-ES" sz="1600" dirty="0"/>
              <a:t> y </a:t>
            </a:r>
            <a:r>
              <a:rPr lang="es-ES" sz="1600" b="1" dirty="0"/>
              <a:t>atraer</a:t>
            </a:r>
            <a:r>
              <a:rPr lang="es-ES" sz="1600" dirty="0"/>
              <a:t> negocios y residentes</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24" name="Content Placeholder 2">
            <a:extLst>
              <a:ext uri="{FF2B5EF4-FFF2-40B4-BE49-F238E27FC236}">
                <a16:creationId xmlns:a16="http://schemas.microsoft.com/office/drawing/2014/main" id="{397FBDFE-BF66-FCD2-EB8E-CBB8B449E930}"/>
              </a:ext>
            </a:extLst>
          </p:cNvPr>
          <p:cNvSpPr txBox="1">
            <a:spLocks/>
          </p:cNvSpPr>
          <p:nvPr/>
        </p:nvSpPr>
        <p:spPr>
          <a:xfrm>
            <a:off x="7013287" y="1667115"/>
            <a:ext cx="1266654" cy="1727987"/>
          </a:xfrm>
          <a:effectLst/>
        </p:spPr>
        <p:txBody>
          <a:bodyPr vert="horz" lIns="68580" tIns="34290" rIns="68580" bIns="3429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s-ES" sz="1600" dirty="0"/>
              <a:t>Concentrar el </a:t>
            </a:r>
            <a:r>
              <a:rPr lang="es-ES" sz="1600" b="1" dirty="0">
                <a:solidFill>
                  <a:srgbClr val="000173"/>
                </a:solidFill>
              </a:rPr>
              <a:t>nuevo desarrollo </a:t>
            </a:r>
            <a:r>
              <a:rPr lang="es-ES" sz="1600" dirty="0"/>
              <a:t>en áreas específicas</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25" name="Content Placeholder 2">
            <a:extLst>
              <a:ext uri="{FF2B5EF4-FFF2-40B4-BE49-F238E27FC236}">
                <a16:creationId xmlns:a16="http://schemas.microsoft.com/office/drawing/2014/main" id="{78754F02-AB03-77E1-B5A7-1DF1F8F1978C}"/>
              </a:ext>
            </a:extLst>
          </p:cNvPr>
          <p:cNvSpPr txBox="1">
            <a:spLocks/>
          </p:cNvSpPr>
          <p:nvPr/>
        </p:nvSpPr>
        <p:spPr>
          <a:xfrm>
            <a:off x="6562038" y="4330263"/>
            <a:ext cx="1910469" cy="1765737"/>
          </a:xfrm>
          <a:effectLst/>
        </p:spPr>
        <p:txBody>
          <a:bodyPr vert="horz" lIns="68580" tIns="34290" rIns="68580" bIns="3429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00" dirty="0">
              <a:solidFill>
                <a:srgbClr val="323232"/>
              </a:solidFill>
              <a:latin typeface="Open Sans" panose="020B0606030504020204" pitchFamily="34" charset="0"/>
              <a:ea typeface="Open Sans"/>
              <a:cs typeface="Open Sans" panose="020B0606030504020204" pitchFamily="34" charset="0"/>
            </a:endParaRPr>
          </a:p>
          <a:p>
            <a:pPr marL="0" indent="0">
              <a:buNone/>
            </a:pPr>
            <a:r>
              <a:rPr lang="es-ES" sz="1600" dirty="0"/>
              <a:t>Crear un </a:t>
            </a:r>
            <a:r>
              <a:rPr lang="es-ES" sz="1600" b="1" dirty="0">
                <a:solidFill>
                  <a:srgbClr val="EDAE00"/>
                </a:solidFill>
              </a:rPr>
              <a:t>código y procesos fáciles de usar</a:t>
            </a:r>
            <a:r>
              <a:rPr lang="es-ES" sz="1600" dirty="0"/>
              <a:t> que incentiven la presentación proactiva de solicitudes</a:t>
            </a:r>
            <a:endParaRPr lang="en-US" sz="1500" dirty="0">
              <a:solidFill>
                <a:srgbClr val="323232"/>
              </a:solidFill>
              <a:latin typeface="Open Sans" panose="020B0606030504020204" pitchFamily="34" charset="0"/>
              <a:ea typeface="Open Sans"/>
              <a:cs typeface="Open Sans" panose="020B0606030504020204" pitchFamily="34" charset="0"/>
            </a:endParaRPr>
          </a:p>
        </p:txBody>
      </p:sp>
      <p:pic>
        <p:nvPicPr>
          <p:cNvPr id="29" name="Graphic 28">
            <a:extLst>
              <a:ext uri="{FF2B5EF4-FFF2-40B4-BE49-F238E27FC236}">
                <a16:creationId xmlns:a16="http://schemas.microsoft.com/office/drawing/2014/main" id="{B0D116DA-E52A-D59B-5E2F-6A6919132E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186358" y="1249403"/>
            <a:ext cx="826929" cy="828659"/>
          </a:xfrm>
          <a:prstGeom prst="rect">
            <a:avLst/>
          </a:prstGeom>
        </p:spPr>
      </p:pic>
      <p:pic>
        <p:nvPicPr>
          <p:cNvPr id="31" name="Graphic 30">
            <a:extLst>
              <a:ext uri="{FF2B5EF4-FFF2-40B4-BE49-F238E27FC236}">
                <a16:creationId xmlns:a16="http://schemas.microsoft.com/office/drawing/2014/main" id="{160DD890-7EC3-56FC-BE79-510923AF49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81000" y="4114800"/>
            <a:ext cx="934860" cy="666812"/>
          </a:xfrm>
          <a:prstGeom prst="rect">
            <a:avLst/>
          </a:prstGeom>
        </p:spPr>
      </p:pic>
      <p:pic>
        <p:nvPicPr>
          <p:cNvPr id="35" name="Graphic 34">
            <a:extLst>
              <a:ext uri="{FF2B5EF4-FFF2-40B4-BE49-F238E27FC236}">
                <a16:creationId xmlns:a16="http://schemas.microsoft.com/office/drawing/2014/main" id="{150248AE-238B-6FC7-F4C3-58D665160FF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969976" y="1259727"/>
            <a:ext cx="946425" cy="875895"/>
          </a:xfrm>
          <a:prstGeom prst="rect">
            <a:avLst/>
          </a:prstGeom>
        </p:spPr>
      </p:pic>
      <p:pic>
        <p:nvPicPr>
          <p:cNvPr id="40" name="Graphic 39">
            <a:extLst>
              <a:ext uri="{FF2B5EF4-FFF2-40B4-BE49-F238E27FC236}">
                <a16:creationId xmlns:a16="http://schemas.microsoft.com/office/drawing/2014/main" id="{6C80228A-B0EB-2610-3803-AB05218C234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238488" y="2807284"/>
            <a:ext cx="654697" cy="654697"/>
          </a:xfrm>
          <a:prstGeom prst="rect">
            <a:avLst/>
          </a:prstGeom>
        </p:spPr>
      </p:pic>
      <p:pic>
        <p:nvPicPr>
          <p:cNvPr id="46" name="Graphic 45">
            <a:extLst>
              <a:ext uri="{FF2B5EF4-FFF2-40B4-BE49-F238E27FC236}">
                <a16:creationId xmlns:a16="http://schemas.microsoft.com/office/drawing/2014/main" id="{CA95AB3F-3224-1719-28FD-5DFB514AAFB0}"/>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995933" y="4114800"/>
            <a:ext cx="832775" cy="828659"/>
          </a:xfrm>
          <a:prstGeom prst="rect">
            <a:avLst/>
          </a:prstGeom>
        </p:spPr>
      </p:pic>
      <p:pic>
        <p:nvPicPr>
          <p:cNvPr id="48" name="Graphic 47">
            <a:extLst>
              <a:ext uri="{FF2B5EF4-FFF2-40B4-BE49-F238E27FC236}">
                <a16:creationId xmlns:a16="http://schemas.microsoft.com/office/drawing/2014/main" id="{ADF762AA-CFD5-BC72-E81F-A10AA9D4B576}"/>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7848600" y="5638800"/>
            <a:ext cx="839317" cy="900554"/>
          </a:xfrm>
          <a:prstGeom prst="rect">
            <a:avLst/>
          </a:prstGeom>
        </p:spPr>
      </p:pic>
    </p:spTree>
    <p:extLst>
      <p:ext uri="{BB962C8B-B14F-4D97-AF65-F5344CB8AC3E}">
        <p14:creationId xmlns:p14="http://schemas.microsoft.com/office/powerpoint/2010/main" val="426203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rrow: Right 25">
            <a:extLst>
              <a:ext uri="{FF2B5EF4-FFF2-40B4-BE49-F238E27FC236}">
                <a16:creationId xmlns:a16="http://schemas.microsoft.com/office/drawing/2014/main" id="{5E4C9AB6-1E95-38C7-0740-D19DCCBC8EE7}"/>
              </a:ext>
            </a:extLst>
          </p:cNvPr>
          <p:cNvSpPr/>
          <p:nvPr/>
        </p:nvSpPr>
        <p:spPr>
          <a:xfrm>
            <a:off x="457200" y="5440246"/>
            <a:ext cx="5029200" cy="744781"/>
          </a:xfrm>
          <a:prstGeom prst="rightArrow">
            <a:avLst/>
          </a:prstGeom>
          <a:solidFill>
            <a:schemeClr val="bg1"/>
          </a:solidFill>
          <a:ln w="47625">
            <a:solidFill>
              <a:srgbClr val="000173"/>
            </a:solidFill>
          </a:ln>
          <a:effectLst>
            <a:outerShdw dist="38100" dir="5400000" sx="101000" sy="101000" algn="t"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8E8F70D-9235-D5CC-9BD5-7461691D020B}"/>
              </a:ext>
            </a:extLst>
          </p:cNvPr>
          <p:cNvSpPr>
            <a:spLocks noGrp="1"/>
          </p:cNvSpPr>
          <p:nvPr>
            <p:ph type="title"/>
          </p:nvPr>
        </p:nvSpPr>
        <p:spPr/>
        <p:txBody>
          <a:bodyPr/>
          <a:lstStyle/>
          <a:p>
            <a:r>
              <a:rPr lang="en-US" dirty="0" err="1">
                <a:latin typeface="Open Sans" panose="020B0606030504020204"/>
              </a:rPr>
              <a:t>Beneficios</a:t>
            </a:r>
            <a:r>
              <a:rPr lang="en-US" dirty="0">
                <a:latin typeface="Open Sans" panose="020B0606030504020204"/>
              </a:rPr>
              <a:t> de la </a:t>
            </a:r>
            <a:r>
              <a:rPr lang="en-US" dirty="0" err="1">
                <a:latin typeface="Open Sans" panose="020B0606030504020204"/>
              </a:rPr>
              <a:t>agilización</a:t>
            </a:r>
            <a:endParaRPr lang="en-US" dirty="0">
              <a:latin typeface="Open Sans" panose="020B0606030504020204"/>
              <a:ea typeface="Open Sans" panose="020B0606030504020204" pitchFamily="34" charset="0"/>
              <a:cs typeface="Open Sans" panose="020B0606030504020204" pitchFamily="34" charset="0"/>
            </a:endParaRPr>
          </a:p>
        </p:txBody>
      </p:sp>
      <p:sp>
        <p:nvSpPr>
          <p:cNvPr id="5" name="Arrow: Right 4">
            <a:extLst>
              <a:ext uri="{FF2B5EF4-FFF2-40B4-BE49-F238E27FC236}">
                <a16:creationId xmlns:a16="http://schemas.microsoft.com/office/drawing/2014/main" id="{61BDC3F4-4B0E-B5CD-DD41-7252484C3D5D}"/>
              </a:ext>
            </a:extLst>
          </p:cNvPr>
          <p:cNvSpPr/>
          <p:nvPr/>
        </p:nvSpPr>
        <p:spPr>
          <a:xfrm>
            <a:off x="266700" y="1219200"/>
            <a:ext cx="5029200" cy="744781"/>
          </a:xfrm>
          <a:prstGeom prst="rightArrow">
            <a:avLst/>
          </a:prstGeom>
          <a:solidFill>
            <a:schemeClr val="bg1"/>
          </a:solidFill>
          <a:ln w="47625">
            <a:solidFill>
              <a:srgbClr val="000173"/>
            </a:solidFill>
          </a:ln>
          <a:effectLst>
            <a:outerShdw dist="38100" dir="5400000" sx="101000" sy="101000" algn="t"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Arrow: Right 15">
            <a:extLst>
              <a:ext uri="{FF2B5EF4-FFF2-40B4-BE49-F238E27FC236}">
                <a16:creationId xmlns:a16="http://schemas.microsoft.com/office/drawing/2014/main" id="{2437AA3D-C573-2E44-0735-936CE20E70D8}"/>
              </a:ext>
            </a:extLst>
          </p:cNvPr>
          <p:cNvSpPr/>
          <p:nvPr/>
        </p:nvSpPr>
        <p:spPr>
          <a:xfrm>
            <a:off x="2781300" y="2116381"/>
            <a:ext cx="5029200" cy="779219"/>
          </a:xfrm>
          <a:prstGeom prst="rightArrow">
            <a:avLst/>
          </a:prstGeom>
          <a:solidFill>
            <a:schemeClr val="bg1"/>
          </a:solidFill>
          <a:ln w="47625">
            <a:solidFill>
              <a:srgbClr val="EDAE00"/>
            </a:solidFill>
          </a:ln>
          <a:effectLst>
            <a:outerShdw dist="38100" dir="5400000" sx="101000" sy="101000" algn="t"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Arrow: Right 16">
            <a:extLst>
              <a:ext uri="{FF2B5EF4-FFF2-40B4-BE49-F238E27FC236}">
                <a16:creationId xmlns:a16="http://schemas.microsoft.com/office/drawing/2014/main" id="{284258FA-66B2-CA36-A0BF-B85DC83C1F75}"/>
              </a:ext>
            </a:extLst>
          </p:cNvPr>
          <p:cNvSpPr/>
          <p:nvPr/>
        </p:nvSpPr>
        <p:spPr>
          <a:xfrm>
            <a:off x="1142999" y="3150029"/>
            <a:ext cx="6248399" cy="901063"/>
          </a:xfrm>
          <a:prstGeom prst="rightArrow">
            <a:avLst/>
          </a:prstGeom>
          <a:solidFill>
            <a:schemeClr val="bg1"/>
          </a:solidFill>
          <a:ln w="47625">
            <a:solidFill>
              <a:srgbClr val="323232"/>
            </a:solidFill>
          </a:ln>
          <a:effectLst>
            <a:outerShdw dist="38100" dir="5400000" sx="101000" sy="101000" algn="t" rotWithShape="0">
              <a:srgbClr val="32323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Arrow: Right 17">
            <a:extLst>
              <a:ext uri="{FF2B5EF4-FFF2-40B4-BE49-F238E27FC236}">
                <a16:creationId xmlns:a16="http://schemas.microsoft.com/office/drawing/2014/main" id="{2FD2152E-C8A9-0669-68D1-4E6A6DBEA670}"/>
              </a:ext>
            </a:extLst>
          </p:cNvPr>
          <p:cNvSpPr/>
          <p:nvPr/>
        </p:nvSpPr>
        <p:spPr>
          <a:xfrm>
            <a:off x="3657600" y="4271505"/>
            <a:ext cx="5029200" cy="744781"/>
          </a:xfrm>
          <a:prstGeom prst="rightArrow">
            <a:avLst/>
          </a:prstGeom>
          <a:solidFill>
            <a:schemeClr val="bg1"/>
          </a:solidFill>
          <a:ln w="47625">
            <a:solidFill>
              <a:srgbClr val="22B7F2"/>
            </a:solidFill>
          </a:ln>
          <a:effectLst>
            <a:outerShdw dist="38100" dir="5400000" sx="101000" sy="101000" algn="t" rotWithShape="0">
              <a:srgbClr val="22B7F2"/>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Content Placeholder 2">
            <a:extLst>
              <a:ext uri="{FF2B5EF4-FFF2-40B4-BE49-F238E27FC236}">
                <a16:creationId xmlns:a16="http://schemas.microsoft.com/office/drawing/2014/main" id="{C95983F2-928C-C68A-B349-DC6B968CE6FD}"/>
              </a:ext>
            </a:extLst>
          </p:cNvPr>
          <p:cNvSpPr txBox="1">
            <a:spLocks/>
          </p:cNvSpPr>
          <p:nvPr/>
        </p:nvSpPr>
        <p:spPr>
          <a:xfrm>
            <a:off x="261836" y="1384090"/>
            <a:ext cx="4686300" cy="385305"/>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err="1">
                <a:solidFill>
                  <a:srgbClr val="000173"/>
                </a:solidFill>
              </a:rPr>
              <a:t>Facilitar</a:t>
            </a:r>
            <a:r>
              <a:rPr lang="en-US" sz="1600" dirty="0"/>
              <a:t> el </a:t>
            </a:r>
            <a:r>
              <a:rPr lang="en-US" sz="1600" dirty="0" err="1"/>
              <a:t>desarrollo</a:t>
            </a:r>
            <a:r>
              <a:rPr lang="en-US" sz="1600" dirty="0"/>
              <a:t> </a:t>
            </a:r>
            <a:r>
              <a:rPr lang="en-US" sz="1600" dirty="0" err="1"/>
              <a:t>económico</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22" name="Content Placeholder 2">
            <a:extLst>
              <a:ext uri="{FF2B5EF4-FFF2-40B4-BE49-F238E27FC236}">
                <a16:creationId xmlns:a16="http://schemas.microsoft.com/office/drawing/2014/main" id="{F60E8DF4-2D04-1BC6-0CA7-3825D255B4A0}"/>
              </a:ext>
            </a:extLst>
          </p:cNvPr>
          <p:cNvSpPr txBox="1">
            <a:spLocks/>
          </p:cNvSpPr>
          <p:nvPr/>
        </p:nvSpPr>
        <p:spPr>
          <a:xfrm>
            <a:off x="2394830" y="2309445"/>
            <a:ext cx="5682370" cy="41432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600" b="1" dirty="0">
                <a:solidFill>
                  <a:srgbClr val="EDAE00"/>
                </a:solidFill>
              </a:rPr>
              <a:t>Sostener</a:t>
            </a:r>
            <a:r>
              <a:rPr lang="es-ES" sz="1600" dirty="0"/>
              <a:t> la producción de viviendas para todos los niveles de ingresos</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23" name="Content Placeholder 2">
            <a:extLst>
              <a:ext uri="{FF2B5EF4-FFF2-40B4-BE49-F238E27FC236}">
                <a16:creationId xmlns:a16="http://schemas.microsoft.com/office/drawing/2014/main" id="{971B4D2D-CFAE-0C79-9456-44B9263EEBAE}"/>
              </a:ext>
            </a:extLst>
          </p:cNvPr>
          <p:cNvSpPr txBox="1">
            <a:spLocks/>
          </p:cNvSpPr>
          <p:nvPr/>
        </p:nvSpPr>
        <p:spPr>
          <a:xfrm>
            <a:off x="1066800" y="3363559"/>
            <a:ext cx="6248400" cy="46323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600" b="1" dirty="0"/>
              <a:t>Reducir</a:t>
            </a:r>
            <a:r>
              <a:rPr lang="es-ES" sz="1600" dirty="0"/>
              <a:t> </a:t>
            </a:r>
            <a:r>
              <a:rPr lang="es-ES" sz="1600" b="1" dirty="0"/>
              <a:t>costos</a:t>
            </a:r>
            <a:r>
              <a:rPr lang="es-ES" sz="1600" dirty="0"/>
              <a:t> acortando el tiempo de revisión y aprobación</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24" name="Content Placeholder 2">
            <a:extLst>
              <a:ext uri="{FF2B5EF4-FFF2-40B4-BE49-F238E27FC236}">
                <a16:creationId xmlns:a16="http://schemas.microsoft.com/office/drawing/2014/main" id="{E45C29A1-146F-C217-3F19-7522CA1A31A1}"/>
              </a:ext>
            </a:extLst>
          </p:cNvPr>
          <p:cNvSpPr txBox="1">
            <a:spLocks/>
          </p:cNvSpPr>
          <p:nvPr/>
        </p:nvSpPr>
        <p:spPr>
          <a:xfrm>
            <a:off x="3657599" y="4486434"/>
            <a:ext cx="4806071" cy="314921"/>
          </a:xfrm>
          <a:prstGeom prst="rect">
            <a:avLst/>
          </a:prstGeom>
        </p:spPr>
        <p:txBody>
          <a:bodyPr vert="horz" lIns="68580" tIns="34290" rIns="68580" bIns="3429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600" dirty="0"/>
              <a:t>Utilizar los recursos de la Ciudad de manera </a:t>
            </a:r>
            <a:r>
              <a:rPr lang="es-ES" sz="1600" b="1" dirty="0">
                <a:solidFill>
                  <a:srgbClr val="22B7F2"/>
                </a:solidFill>
              </a:rPr>
              <a:t>eficiente</a:t>
            </a:r>
            <a:endParaRPr lang="en-US" sz="1600" b="1" dirty="0">
              <a:solidFill>
                <a:srgbClr val="22B7F2"/>
              </a:solidFill>
              <a:latin typeface="Open Sans" panose="020B0606030504020204" pitchFamily="34" charset="0"/>
              <a:ea typeface="Open Sans"/>
              <a:cs typeface="Open Sans" panose="020B0606030504020204" pitchFamily="34" charset="0"/>
            </a:endParaRPr>
          </a:p>
        </p:txBody>
      </p:sp>
      <p:sp>
        <p:nvSpPr>
          <p:cNvPr id="25" name="Content Placeholder 2">
            <a:extLst>
              <a:ext uri="{FF2B5EF4-FFF2-40B4-BE49-F238E27FC236}">
                <a16:creationId xmlns:a16="http://schemas.microsoft.com/office/drawing/2014/main" id="{0FC841A0-45C3-C663-A541-0F591852F729}"/>
              </a:ext>
            </a:extLst>
          </p:cNvPr>
          <p:cNvSpPr txBox="1">
            <a:spLocks/>
          </p:cNvSpPr>
          <p:nvPr/>
        </p:nvSpPr>
        <p:spPr>
          <a:xfrm>
            <a:off x="457200" y="5655175"/>
            <a:ext cx="4648200" cy="314921"/>
          </a:xfrm>
          <a:prstGeom prst="rect">
            <a:avLst/>
          </a:prstGeom>
        </p:spPr>
        <p:txBody>
          <a:bodyPr vert="horz" lIns="68580" tIns="34290" rIns="68580" bIns="3429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600" dirty="0"/>
              <a:t>Lograr </a:t>
            </a:r>
            <a:r>
              <a:rPr lang="es-ES" sz="1600" b="1" dirty="0">
                <a:solidFill>
                  <a:srgbClr val="000173"/>
                </a:solidFill>
              </a:rPr>
              <a:t>consistencia</a:t>
            </a:r>
            <a:r>
              <a:rPr lang="es-ES" sz="1600" dirty="0"/>
              <a:t> con la ley estatal</a:t>
            </a:r>
            <a:endParaRPr lang="en-US" sz="1600" dirty="0">
              <a:solidFill>
                <a:srgbClr val="323232"/>
              </a:solidFill>
              <a:latin typeface="Open Sans" panose="020B0606030504020204" pitchFamily="34" charset="0"/>
              <a:ea typeface="Open Sans"/>
              <a:cs typeface="Open Sans" panose="020B0606030504020204" pitchFamily="34" charset="0"/>
            </a:endParaRPr>
          </a:p>
        </p:txBody>
      </p:sp>
      <p:cxnSp>
        <p:nvCxnSpPr>
          <p:cNvPr id="28" name="Straight Connector 27">
            <a:extLst>
              <a:ext uri="{FF2B5EF4-FFF2-40B4-BE49-F238E27FC236}">
                <a16:creationId xmlns:a16="http://schemas.microsoft.com/office/drawing/2014/main" id="{0A65E8A7-FBF6-6A9E-79CC-FEA2E394E485}"/>
              </a:ext>
            </a:extLst>
          </p:cNvPr>
          <p:cNvCxnSpPr>
            <a:cxnSpLocks/>
          </p:cNvCxnSpPr>
          <p:nvPr/>
        </p:nvCxnSpPr>
        <p:spPr>
          <a:xfrm>
            <a:off x="5791200" y="18115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E03F6BC-6991-9D4F-7980-AA8D195971C0}"/>
              </a:ext>
            </a:extLst>
          </p:cNvPr>
          <p:cNvCxnSpPr>
            <a:cxnSpLocks/>
          </p:cNvCxnSpPr>
          <p:nvPr/>
        </p:nvCxnSpPr>
        <p:spPr>
          <a:xfrm>
            <a:off x="6657976" y="1506781"/>
            <a:ext cx="2257424"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0588F9-78D1-C809-7923-F24CE5AD3054}"/>
              </a:ext>
            </a:extLst>
          </p:cNvPr>
          <p:cNvCxnSpPr>
            <a:cxnSpLocks/>
          </p:cNvCxnSpPr>
          <p:nvPr/>
        </p:nvCxnSpPr>
        <p:spPr>
          <a:xfrm>
            <a:off x="1390649" y="3030781"/>
            <a:ext cx="226695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1C7E94-5C9B-3CE5-504F-1DE5AFB0E780}"/>
              </a:ext>
            </a:extLst>
          </p:cNvPr>
          <p:cNvCxnSpPr>
            <a:cxnSpLocks/>
          </p:cNvCxnSpPr>
          <p:nvPr/>
        </p:nvCxnSpPr>
        <p:spPr>
          <a:xfrm>
            <a:off x="333374" y="2457650"/>
            <a:ext cx="16192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F181070-4AA6-25DA-2386-D99494D1ECBA}"/>
              </a:ext>
            </a:extLst>
          </p:cNvPr>
          <p:cNvCxnSpPr>
            <a:cxnSpLocks/>
          </p:cNvCxnSpPr>
          <p:nvPr/>
        </p:nvCxnSpPr>
        <p:spPr>
          <a:xfrm>
            <a:off x="7743826" y="34879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BC43D25-65C8-B357-4214-99A710B8E981}"/>
              </a:ext>
            </a:extLst>
          </p:cNvPr>
          <p:cNvCxnSpPr>
            <a:cxnSpLocks/>
          </p:cNvCxnSpPr>
          <p:nvPr/>
        </p:nvCxnSpPr>
        <p:spPr>
          <a:xfrm>
            <a:off x="8277226" y="3778128"/>
            <a:ext cx="16192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49089C3-7DF9-6414-CA24-B591906F38AE}"/>
              </a:ext>
            </a:extLst>
          </p:cNvPr>
          <p:cNvCxnSpPr>
            <a:cxnSpLocks/>
          </p:cNvCxnSpPr>
          <p:nvPr/>
        </p:nvCxnSpPr>
        <p:spPr>
          <a:xfrm>
            <a:off x="-200026" y="3576418"/>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78C639B-9FA5-3D4A-E07B-7121195EFC55}"/>
              </a:ext>
            </a:extLst>
          </p:cNvPr>
          <p:cNvCxnSpPr>
            <a:cxnSpLocks/>
          </p:cNvCxnSpPr>
          <p:nvPr/>
        </p:nvCxnSpPr>
        <p:spPr>
          <a:xfrm>
            <a:off x="2209395" y="4246260"/>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177EB9F-7AFA-88B0-D1DB-7DDD764D66CD}"/>
              </a:ext>
            </a:extLst>
          </p:cNvPr>
          <p:cNvCxnSpPr>
            <a:cxnSpLocks/>
          </p:cNvCxnSpPr>
          <p:nvPr/>
        </p:nvCxnSpPr>
        <p:spPr>
          <a:xfrm>
            <a:off x="261836" y="4707181"/>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567FB7-D0DB-92F1-B343-5730756332F3}"/>
              </a:ext>
            </a:extLst>
          </p:cNvPr>
          <p:cNvCxnSpPr>
            <a:cxnSpLocks/>
          </p:cNvCxnSpPr>
          <p:nvPr/>
        </p:nvCxnSpPr>
        <p:spPr>
          <a:xfrm>
            <a:off x="1924049" y="51643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999C93E-8193-9CF3-B99B-77C6A0B35D7C}"/>
              </a:ext>
            </a:extLst>
          </p:cNvPr>
          <p:cNvCxnSpPr>
            <a:cxnSpLocks/>
          </p:cNvCxnSpPr>
          <p:nvPr/>
        </p:nvCxnSpPr>
        <p:spPr>
          <a:xfrm>
            <a:off x="5479510" y="51643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B6E3BB-0278-2349-3674-48E6511D2222}"/>
              </a:ext>
            </a:extLst>
          </p:cNvPr>
          <p:cNvCxnSpPr>
            <a:cxnSpLocks/>
          </p:cNvCxnSpPr>
          <p:nvPr/>
        </p:nvCxnSpPr>
        <p:spPr>
          <a:xfrm>
            <a:off x="6012910" y="5697781"/>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D905F30-E7C1-A5B5-8C47-B182F7B65199}"/>
              </a:ext>
            </a:extLst>
          </p:cNvPr>
          <p:cNvCxnSpPr>
            <a:cxnSpLocks/>
          </p:cNvCxnSpPr>
          <p:nvPr/>
        </p:nvCxnSpPr>
        <p:spPr>
          <a:xfrm>
            <a:off x="7467601" y="6142812"/>
            <a:ext cx="161925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CC8569-C3E8-4EAF-B801-B04D68498398}"/>
              </a:ext>
            </a:extLst>
          </p:cNvPr>
          <p:cNvCxnSpPr>
            <a:cxnSpLocks/>
          </p:cNvCxnSpPr>
          <p:nvPr/>
        </p:nvCxnSpPr>
        <p:spPr>
          <a:xfrm>
            <a:off x="2121239" y="6705600"/>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75F3F0-5717-106F-CB6C-A4F90A310873}"/>
              </a:ext>
            </a:extLst>
          </p:cNvPr>
          <p:cNvCxnSpPr>
            <a:cxnSpLocks/>
          </p:cNvCxnSpPr>
          <p:nvPr/>
        </p:nvCxnSpPr>
        <p:spPr>
          <a:xfrm>
            <a:off x="5486400" y="64597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10D7D11-10A6-01F6-C055-D50C1173902C}"/>
              </a:ext>
            </a:extLst>
          </p:cNvPr>
          <p:cNvCxnSpPr>
            <a:cxnSpLocks/>
          </p:cNvCxnSpPr>
          <p:nvPr/>
        </p:nvCxnSpPr>
        <p:spPr>
          <a:xfrm>
            <a:off x="1142999" y="6383581"/>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74A2F61-FC72-45E7-F208-D92EFAFD2C72}"/>
              </a:ext>
            </a:extLst>
          </p:cNvPr>
          <p:cNvCxnSpPr>
            <a:cxnSpLocks/>
          </p:cNvCxnSpPr>
          <p:nvPr/>
        </p:nvCxnSpPr>
        <p:spPr>
          <a:xfrm>
            <a:off x="165268" y="1066800"/>
            <a:ext cx="2450761"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B17B4A4-9257-1DB5-5585-31BDEA8D5389}"/>
              </a:ext>
            </a:extLst>
          </p:cNvPr>
          <p:cNvCxnSpPr>
            <a:cxnSpLocks/>
          </p:cNvCxnSpPr>
          <p:nvPr/>
        </p:nvCxnSpPr>
        <p:spPr>
          <a:xfrm>
            <a:off x="4229100" y="990600"/>
            <a:ext cx="10668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74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27FC-F5B5-FC67-4C6D-FE309E1E6937}"/>
              </a:ext>
            </a:extLst>
          </p:cNvPr>
          <p:cNvSpPr>
            <a:spLocks noGrp="1"/>
          </p:cNvSpPr>
          <p:nvPr>
            <p:ph type="title"/>
          </p:nvPr>
        </p:nvSpPr>
        <p:spPr/>
        <p:txBody>
          <a:bodyPr/>
          <a:lstStyle/>
          <a:p>
            <a:r>
              <a:rPr lang="es-ES" dirty="0">
                <a:latin typeface="Open Sans" panose="020B0606030504020204"/>
              </a:rPr>
              <a:t>Lo que usted ha dicho que se necesita</a:t>
            </a:r>
            <a:endParaRPr lang="en-US" dirty="0">
              <a:latin typeface="Open Sans" panose="020B0606030504020204"/>
              <a:ea typeface="Open Sans" panose="020B0606030504020204" pitchFamily="34" charset="0"/>
              <a:cs typeface="Open Sans" panose="020B0606030504020204" pitchFamily="34" charset="0"/>
            </a:endParaRPr>
          </a:p>
        </p:txBody>
      </p:sp>
      <p:sp>
        <p:nvSpPr>
          <p:cNvPr id="16" name="Freeform: Shape 15">
            <a:extLst>
              <a:ext uri="{FF2B5EF4-FFF2-40B4-BE49-F238E27FC236}">
                <a16:creationId xmlns:a16="http://schemas.microsoft.com/office/drawing/2014/main" id="{6694C967-84A1-7106-1D9E-CB292C457EE0}"/>
              </a:ext>
            </a:extLst>
          </p:cNvPr>
          <p:cNvSpPr>
            <a:spLocks noGrp="1" noRot="1" noMove="1" noResize="1" noEditPoints="1" noAdjustHandles="1" noChangeArrowheads="1" noChangeShapeType="1"/>
          </p:cNvSpPr>
          <p:nvPr/>
        </p:nvSpPr>
        <p:spPr>
          <a:xfrm>
            <a:off x="495214" y="1426482"/>
            <a:ext cx="2183709" cy="2832554"/>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000173"/>
            </a:solidFill>
            <a:prstDash val="solid"/>
            <a:miter/>
          </a:ln>
          <a:effectLst>
            <a:outerShdw dist="38100" dir="2700000" sx="101000" sy="101000" algn="tl" rotWithShape="0">
              <a:srgbClr val="000173"/>
            </a:outerShdw>
          </a:effectLst>
        </p:spPr>
        <p:txBody>
          <a:bodyPr rtlCol="0" anchor="ctr"/>
          <a:lstStyle/>
          <a:p>
            <a:endParaRPr lang="en-US" dirty="0"/>
          </a:p>
        </p:txBody>
      </p:sp>
      <p:sp>
        <p:nvSpPr>
          <p:cNvPr id="21" name="Freeform: Shape 20">
            <a:extLst>
              <a:ext uri="{FF2B5EF4-FFF2-40B4-BE49-F238E27FC236}">
                <a16:creationId xmlns:a16="http://schemas.microsoft.com/office/drawing/2014/main" id="{85903AB9-C7E1-0171-CC36-0753243E6D8F}"/>
              </a:ext>
            </a:extLst>
          </p:cNvPr>
          <p:cNvSpPr>
            <a:spLocks noGrp="1" noRot="1" noMove="1" noResize="1" noEditPoints="1" noAdjustHandles="1" noChangeArrowheads="1" noChangeShapeType="1"/>
          </p:cNvSpPr>
          <p:nvPr/>
        </p:nvSpPr>
        <p:spPr>
          <a:xfrm>
            <a:off x="3028115" y="4557732"/>
            <a:ext cx="2725366" cy="1926128"/>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323232"/>
            </a:solidFill>
            <a:prstDash val="solid"/>
            <a:miter/>
          </a:ln>
          <a:effectLst>
            <a:outerShdw dist="38100" dir="2700000" sx="101000" sy="101000" algn="tl" rotWithShape="0">
              <a:srgbClr val="323232"/>
            </a:outerShdw>
          </a:effectLst>
        </p:spPr>
        <p:txBody>
          <a:bodyPr rtlCol="0" anchor="ctr"/>
          <a:lstStyle/>
          <a:p>
            <a:endParaRPr lang="en-US" dirty="0"/>
          </a:p>
        </p:txBody>
      </p:sp>
      <p:sp>
        <p:nvSpPr>
          <p:cNvPr id="22" name="Freeform: Shape 21">
            <a:extLst>
              <a:ext uri="{FF2B5EF4-FFF2-40B4-BE49-F238E27FC236}">
                <a16:creationId xmlns:a16="http://schemas.microsoft.com/office/drawing/2014/main" id="{AF8B8337-EA83-0487-BC16-33BC85EF4499}"/>
              </a:ext>
            </a:extLst>
          </p:cNvPr>
          <p:cNvSpPr>
            <a:spLocks noGrp="1" noRot="1" noMove="1" noResize="1" noEditPoints="1" noAdjustHandles="1" noChangeArrowheads="1" noChangeShapeType="1"/>
          </p:cNvSpPr>
          <p:nvPr/>
        </p:nvSpPr>
        <p:spPr>
          <a:xfrm flipH="1">
            <a:off x="6041451" y="1469238"/>
            <a:ext cx="2569149" cy="4550562"/>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000173"/>
            </a:solidFill>
            <a:prstDash val="solid"/>
            <a:miter/>
          </a:ln>
          <a:effectLst>
            <a:outerShdw dist="38100" dir="2700000" sx="101000" sy="101000" algn="tl" rotWithShape="0">
              <a:srgbClr val="000173"/>
            </a:outerShdw>
          </a:effectLst>
        </p:spPr>
        <p:txBody>
          <a:bodyPr rtlCol="0" anchor="ctr"/>
          <a:lstStyle/>
          <a:p>
            <a:pPr algn="ctr">
              <a:lnSpc>
                <a:spcPct val="110000"/>
              </a:lnSpc>
            </a:pPr>
            <a:endParaRPr lang="en-US" dirty="0">
              <a:solidFill>
                <a:srgbClr val="323232"/>
              </a:solidFill>
              <a:latin typeface="Open Sans" panose="020B0606030504020204" pitchFamily="34" charset="0"/>
              <a:ea typeface="Open Sans"/>
              <a:cs typeface="Open Sans" panose="020B0606030504020204" pitchFamily="34" charset="0"/>
            </a:endParaRPr>
          </a:p>
        </p:txBody>
      </p:sp>
      <p:sp>
        <p:nvSpPr>
          <p:cNvPr id="19" name="Freeform: Shape 18">
            <a:extLst>
              <a:ext uri="{FF2B5EF4-FFF2-40B4-BE49-F238E27FC236}">
                <a16:creationId xmlns:a16="http://schemas.microsoft.com/office/drawing/2014/main" id="{1409B7C5-470F-1319-ADC2-C4AA042345EB}"/>
              </a:ext>
            </a:extLst>
          </p:cNvPr>
          <p:cNvSpPr>
            <a:spLocks noGrp="1" noRot="1" noMove="1" noResize="1" noEditPoints="1" noAdjustHandles="1" noChangeArrowheads="1" noChangeShapeType="1"/>
          </p:cNvSpPr>
          <p:nvPr/>
        </p:nvSpPr>
        <p:spPr>
          <a:xfrm flipH="1">
            <a:off x="3299801" y="2009806"/>
            <a:ext cx="2324100" cy="2059555"/>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EDAE00"/>
            </a:solidFill>
            <a:prstDash val="solid"/>
            <a:miter/>
          </a:ln>
          <a:effectLst>
            <a:outerShdw dist="38100" dir="2700000" sx="101000" sy="101000" algn="tl" rotWithShape="0">
              <a:srgbClr val="EDAE00"/>
            </a:outerShdw>
          </a:effectLst>
        </p:spPr>
        <p:txBody>
          <a:bodyPr rtlCol="0" anchor="ctr"/>
          <a:lstStyle/>
          <a:p>
            <a:endParaRPr lang="en-US" dirty="0"/>
          </a:p>
        </p:txBody>
      </p:sp>
      <p:sp>
        <p:nvSpPr>
          <p:cNvPr id="20" name="Freeform: Shape 19">
            <a:extLst>
              <a:ext uri="{FF2B5EF4-FFF2-40B4-BE49-F238E27FC236}">
                <a16:creationId xmlns:a16="http://schemas.microsoft.com/office/drawing/2014/main" id="{F654E12C-B86E-094C-0F48-87E8FE0D8EC0}"/>
              </a:ext>
            </a:extLst>
          </p:cNvPr>
          <p:cNvSpPr>
            <a:spLocks noGrp="1" noRot="1" noMove="1" noResize="1" noEditPoints="1" noAdjustHandles="1" noChangeArrowheads="1" noChangeShapeType="1"/>
          </p:cNvSpPr>
          <p:nvPr/>
        </p:nvSpPr>
        <p:spPr>
          <a:xfrm flipH="1">
            <a:off x="464208" y="4487388"/>
            <a:ext cx="2057400" cy="1926128"/>
          </a:xfrm>
          <a:custGeom>
            <a:avLst/>
            <a:gdLst>
              <a:gd name="connsiteX0" fmla="*/ 2496026 w 2810351"/>
              <a:gd name="connsiteY0" fmla="*/ 2011318 h 2620917"/>
              <a:gd name="connsiteX1" fmla="*/ 2567464 w 2810351"/>
              <a:gd name="connsiteY1" fmla="*/ 2620918 h 2620917"/>
              <a:gd name="connsiteX2" fmla="*/ 1851089 w 2810351"/>
              <a:gd name="connsiteY2" fmla="*/ 2013318 h 2620917"/>
              <a:gd name="connsiteX3" fmla="*/ 122396 w 2810351"/>
              <a:gd name="connsiteY3" fmla="*/ 1998935 h 2620917"/>
              <a:gd name="connsiteX4" fmla="*/ 0 w 2810351"/>
              <a:gd name="connsiteY4" fmla="*/ 1826056 h 2620917"/>
              <a:gd name="connsiteX5" fmla="*/ 381 w 2810351"/>
              <a:gd name="connsiteY5" fmla="*/ 177755 h 2620917"/>
              <a:gd name="connsiteX6" fmla="*/ 195358 w 2810351"/>
              <a:gd name="connsiteY6" fmla="*/ 1066 h 2620917"/>
              <a:gd name="connsiteX7" fmla="*/ 2682240 w 2810351"/>
              <a:gd name="connsiteY7" fmla="*/ 10496 h 2620917"/>
              <a:gd name="connsiteX8" fmla="*/ 2810351 w 2810351"/>
              <a:gd name="connsiteY8" fmla="*/ 158610 h 2620917"/>
              <a:gd name="connsiteX9" fmla="*/ 2801303 w 2810351"/>
              <a:gd name="connsiteY9" fmla="*/ 1892636 h 2620917"/>
              <a:gd name="connsiteX10" fmla="*/ 2662714 w 2810351"/>
              <a:gd name="connsiteY10" fmla="*/ 2011222 h 2620917"/>
              <a:gd name="connsiteX11" fmla="*/ 2496026 w 2810351"/>
              <a:gd name="connsiteY11" fmla="*/ 2011222 h 262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0351" h="2620917">
                <a:moveTo>
                  <a:pt x="2496026" y="2011318"/>
                </a:moveTo>
                <a:lnTo>
                  <a:pt x="2567464" y="2620918"/>
                </a:lnTo>
                <a:lnTo>
                  <a:pt x="1851089" y="2013318"/>
                </a:lnTo>
                <a:cubicBezTo>
                  <a:pt x="1275493" y="2000745"/>
                  <a:pt x="695516" y="2029034"/>
                  <a:pt x="122396" y="1998935"/>
                </a:cubicBezTo>
                <a:cubicBezTo>
                  <a:pt x="46292" y="1967979"/>
                  <a:pt x="7429" y="1907590"/>
                  <a:pt x="0" y="1826056"/>
                </a:cubicBezTo>
                <a:lnTo>
                  <a:pt x="381" y="177755"/>
                </a:lnTo>
                <a:cubicBezTo>
                  <a:pt x="14002" y="75742"/>
                  <a:pt x="89440" y="-267"/>
                  <a:pt x="195358" y="1066"/>
                </a:cubicBezTo>
                <a:cubicBezTo>
                  <a:pt x="1023938" y="8020"/>
                  <a:pt x="1855470" y="-10745"/>
                  <a:pt x="2682240" y="10496"/>
                </a:cubicBezTo>
                <a:cubicBezTo>
                  <a:pt x="2744724" y="28213"/>
                  <a:pt x="2803017" y="93078"/>
                  <a:pt x="2810351" y="158610"/>
                </a:cubicBezTo>
                <a:lnTo>
                  <a:pt x="2801303" y="1892636"/>
                </a:lnTo>
                <a:cubicBezTo>
                  <a:pt x="2784348" y="1940928"/>
                  <a:pt x="2712625" y="2002936"/>
                  <a:pt x="2662714" y="2011222"/>
                </a:cubicBezTo>
                <a:cubicBezTo>
                  <a:pt x="2614041" y="2019319"/>
                  <a:pt x="2547081" y="2005317"/>
                  <a:pt x="2496026" y="2011222"/>
                </a:cubicBezTo>
                <a:close/>
              </a:path>
            </a:pathLst>
          </a:custGeom>
          <a:solidFill>
            <a:schemeClr val="bg1"/>
          </a:solidFill>
          <a:ln w="47625" cap="flat">
            <a:solidFill>
              <a:srgbClr val="22B7F2"/>
            </a:solidFill>
            <a:prstDash val="solid"/>
            <a:miter/>
          </a:ln>
          <a:effectLst>
            <a:outerShdw dist="38100" dir="2700000" sx="101000" sy="101000" algn="tl" rotWithShape="0">
              <a:srgbClr val="22B7F2"/>
            </a:outerShdw>
          </a:effectLst>
        </p:spPr>
        <p:txBody>
          <a:bodyPr rtlCol="0" anchor="ctr"/>
          <a:lstStyle/>
          <a:p>
            <a:endParaRPr lang="en-US" dirty="0"/>
          </a:p>
        </p:txBody>
      </p:sp>
      <p:pic>
        <p:nvPicPr>
          <p:cNvPr id="33" name="Graphic 32">
            <a:extLst>
              <a:ext uri="{FF2B5EF4-FFF2-40B4-BE49-F238E27FC236}">
                <a16:creationId xmlns:a16="http://schemas.microsoft.com/office/drawing/2014/main" id="{F0AC444E-4493-70C5-5BE8-4CBA65A1F45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04570" y="2175947"/>
            <a:ext cx="934860" cy="666812"/>
          </a:xfrm>
          <a:prstGeom prst="rect">
            <a:avLst/>
          </a:prstGeom>
        </p:spPr>
      </p:pic>
      <p:sp>
        <p:nvSpPr>
          <p:cNvPr id="39" name="Content Placeholder 2">
            <a:extLst>
              <a:ext uri="{FF2B5EF4-FFF2-40B4-BE49-F238E27FC236}">
                <a16:creationId xmlns:a16="http://schemas.microsoft.com/office/drawing/2014/main" id="{D36AF82C-18BB-F22E-99CE-FBB8C9A688FA}"/>
              </a:ext>
            </a:extLst>
          </p:cNvPr>
          <p:cNvSpPr txBox="1">
            <a:spLocks/>
          </p:cNvSpPr>
          <p:nvPr/>
        </p:nvSpPr>
        <p:spPr>
          <a:xfrm>
            <a:off x="499871" y="2148426"/>
            <a:ext cx="2215459" cy="1596093"/>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600" b="1" dirty="0" err="1">
                <a:solidFill>
                  <a:srgbClr val="000173"/>
                </a:solidFill>
              </a:rPr>
              <a:t>Estacionamiento</a:t>
            </a:r>
            <a:r>
              <a:rPr lang="en-US" sz="1600" dirty="0">
                <a:solidFill>
                  <a:srgbClr val="323232"/>
                </a:solidFill>
                <a:latin typeface="Open Sans" panose="020B0606030504020204" pitchFamily="34" charset="0"/>
                <a:ea typeface="Open Sans"/>
                <a:cs typeface="Open Sans" panose="020B0606030504020204" pitchFamily="34" charset="0"/>
              </a:rPr>
              <a:t> </a:t>
            </a:r>
            <a:br>
              <a:rPr lang="en-US" sz="1600" dirty="0">
                <a:solidFill>
                  <a:srgbClr val="323232"/>
                </a:solidFill>
                <a:latin typeface="Open Sans" panose="020B0606030504020204" pitchFamily="34" charset="0"/>
                <a:ea typeface="Open Sans"/>
                <a:cs typeface="Open Sans" panose="020B0606030504020204" pitchFamily="34" charset="0"/>
              </a:rPr>
            </a:br>
            <a:r>
              <a:rPr lang="es-ES" sz="1600" dirty="0"/>
              <a:t>(algunos quieren más, otros quieren menos)</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40" name="Content Placeholder 2">
            <a:extLst>
              <a:ext uri="{FF2B5EF4-FFF2-40B4-BE49-F238E27FC236}">
                <a16:creationId xmlns:a16="http://schemas.microsoft.com/office/drawing/2014/main" id="{65D3C27D-1082-E61F-1A13-E047154320CB}"/>
              </a:ext>
            </a:extLst>
          </p:cNvPr>
          <p:cNvSpPr txBox="1">
            <a:spLocks/>
          </p:cNvSpPr>
          <p:nvPr/>
        </p:nvSpPr>
        <p:spPr>
          <a:xfrm>
            <a:off x="3280357" y="2771806"/>
            <a:ext cx="2366542" cy="666812"/>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600" dirty="0"/>
              <a:t>Hacer que sea fácil para </a:t>
            </a:r>
            <a:r>
              <a:rPr lang="es-ES" sz="1600" b="1" dirty="0">
                <a:solidFill>
                  <a:srgbClr val="EDAE00"/>
                </a:solidFill>
              </a:rPr>
              <a:t>los negocios prosperar</a:t>
            </a:r>
            <a:endParaRPr lang="en-US" sz="1600" b="1" dirty="0">
              <a:solidFill>
                <a:srgbClr val="EDAE00"/>
              </a:solidFill>
              <a:latin typeface="Open Sans" panose="020B0606030504020204" pitchFamily="34" charset="0"/>
              <a:ea typeface="Open Sans"/>
              <a:cs typeface="Open Sans" panose="020B0606030504020204" pitchFamily="34" charset="0"/>
            </a:endParaRPr>
          </a:p>
        </p:txBody>
      </p:sp>
      <p:sp>
        <p:nvSpPr>
          <p:cNvPr id="41" name="Content Placeholder 2">
            <a:extLst>
              <a:ext uri="{FF2B5EF4-FFF2-40B4-BE49-F238E27FC236}">
                <a16:creationId xmlns:a16="http://schemas.microsoft.com/office/drawing/2014/main" id="{BF83F7A6-B875-AED6-AE37-23645D155617}"/>
              </a:ext>
            </a:extLst>
          </p:cNvPr>
          <p:cNvSpPr txBox="1">
            <a:spLocks/>
          </p:cNvSpPr>
          <p:nvPr/>
        </p:nvSpPr>
        <p:spPr>
          <a:xfrm>
            <a:off x="427890" y="5480418"/>
            <a:ext cx="2133631" cy="386982"/>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500" b="1" dirty="0">
                <a:solidFill>
                  <a:srgbClr val="22B7F2"/>
                </a:solidFill>
              </a:rPr>
              <a:t>Amortiguar </a:t>
            </a:r>
            <a:r>
              <a:rPr lang="es-ES" sz="1500" dirty="0"/>
              <a:t>las casas de los usos industriales</a:t>
            </a:r>
            <a:endParaRPr lang="en-US" sz="1500" dirty="0">
              <a:solidFill>
                <a:srgbClr val="323232"/>
              </a:solidFill>
              <a:latin typeface="Open Sans" panose="020B0606030504020204" pitchFamily="34" charset="0"/>
              <a:ea typeface="Open Sans"/>
              <a:cs typeface="Open Sans" panose="020B0606030504020204" pitchFamily="34" charset="0"/>
            </a:endParaRPr>
          </a:p>
        </p:txBody>
      </p:sp>
      <p:sp>
        <p:nvSpPr>
          <p:cNvPr id="42" name="Content Placeholder 2">
            <a:extLst>
              <a:ext uri="{FF2B5EF4-FFF2-40B4-BE49-F238E27FC236}">
                <a16:creationId xmlns:a16="http://schemas.microsoft.com/office/drawing/2014/main" id="{E9EA7090-8F96-C7DB-271C-EE3C4C2F4059}"/>
              </a:ext>
            </a:extLst>
          </p:cNvPr>
          <p:cNvSpPr txBox="1">
            <a:spLocks/>
          </p:cNvSpPr>
          <p:nvPr/>
        </p:nvSpPr>
        <p:spPr>
          <a:xfrm>
            <a:off x="3065332" y="5225843"/>
            <a:ext cx="2650930" cy="838200"/>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600" dirty="0"/>
              <a:t>Asegurar distritos de </a:t>
            </a:r>
            <a:r>
              <a:rPr lang="es-ES" sz="1600" b="1" dirty="0"/>
              <a:t>alta calidad, vibrantes y transitables</a:t>
            </a:r>
            <a:r>
              <a:rPr lang="es-ES" sz="1600" dirty="0"/>
              <a:t> a pie</a:t>
            </a:r>
            <a:endParaRPr lang="en-US" sz="1600" dirty="0">
              <a:solidFill>
                <a:srgbClr val="323232"/>
              </a:solidFill>
              <a:latin typeface="Open Sans" panose="020B0606030504020204" pitchFamily="34" charset="0"/>
              <a:ea typeface="Open Sans"/>
              <a:cs typeface="Open Sans" panose="020B0606030504020204" pitchFamily="34" charset="0"/>
            </a:endParaRPr>
          </a:p>
        </p:txBody>
      </p:sp>
      <p:sp>
        <p:nvSpPr>
          <p:cNvPr id="43" name="Content Placeholder 2">
            <a:extLst>
              <a:ext uri="{FF2B5EF4-FFF2-40B4-BE49-F238E27FC236}">
                <a16:creationId xmlns:a16="http://schemas.microsoft.com/office/drawing/2014/main" id="{832BC146-8D94-6A17-20A3-4638564F86B7}"/>
              </a:ext>
            </a:extLst>
          </p:cNvPr>
          <p:cNvSpPr txBox="1">
            <a:spLocks/>
          </p:cNvSpPr>
          <p:nvPr/>
        </p:nvSpPr>
        <p:spPr>
          <a:xfrm>
            <a:off x="6148032" y="2203274"/>
            <a:ext cx="2310167" cy="2559402"/>
          </a:xfrm>
          <a:prstGeom prst="rect">
            <a:avLst/>
          </a:prstGeom>
        </p:spPr>
        <p:txBody>
          <a:bodyPr vert="horz" lIns="68580" tIns="34290" rIns="68580" bIns="3429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400" b="1" dirty="0" err="1"/>
              <a:t>Otros</a:t>
            </a:r>
            <a:endParaRPr lang="en-US" sz="2600" b="1" dirty="0">
              <a:solidFill>
                <a:srgbClr val="000173"/>
              </a:solidFill>
              <a:latin typeface="Open Sans" panose="020B0606030504020204" pitchFamily="34" charset="0"/>
              <a:ea typeface="Open Sans"/>
              <a:cs typeface="Open Sans" panose="020B0606030504020204" pitchFamily="34" charset="0"/>
            </a:endParaRPr>
          </a:p>
          <a:p>
            <a:pPr marL="282575" indent="-169863">
              <a:lnSpc>
                <a:spcPct val="110000"/>
              </a:lnSpc>
            </a:pPr>
            <a:r>
              <a:rPr lang="es-ES" sz="2000" dirty="0"/>
              <a:t>Transiciones entre el nuevo desarrollo y los vecindarios existentes</a:t>
            </a:r>
          </a:p>
          <a:p>
            <a:pPr marL="282575" indent="-169863">
              <a:lnSpc>
                <a:spcPct val="110000"/>
              </a:lnSpc>
            </a:pPr>
            <a:r>
              <a:rPr lang="en-US" sz="2000" dirty="0" err="1"/>
              <a:t>Beneficios</a:t>
            </a:r>
            <a:r>
              <a:rPr lang="en-US" sz="2000" dirty="0"/>
              <a:t> y </a:t>
            </a:r>
            <a:r>
              <a:rPr lang="en-US" sz="2000" dirty="0" err="1"/>
              <a:t>servicios</a:t>
            </a:r>
            <a:r>
              <a:rPr lang="en-US" sz="2000" dirty="0"/>
              <a:t> </a:t>
            </a:r>
            <a:r>
              <a:rPr lang="en-US" sz="2000" dirty="0" err="1"/>
              <a:t>comunitarios</a:t>
            </a:r>
            <a:endParaRPr lang="en-US" sz="2000" dirty="0"/>
          </a:p>
          <a:p>
            <a:pPr marL="282575" indent="-169863">
              <a:lnSpc>
                <a:spcPct val="110000"/>
              </a:lnSpc>
            </a:pPr>
            <a:r>
              <a:rPr lang="en-US" sz="2000" dirty="0" err="1"/>
              <a:t>Diversos</a:t>
            </a:r>
            <a:r>
              <a:rPr lang="en-US" sz="2000" dirty="0"/>
              <a:t> </a:t>
            </a:r>
            <a:r>
              <a:rPr lang="en-US" sz="2000" dirty="0" err="1"/>
              <a:t>tipos</a:t>
            </a:r>
            <a:r>
              <a:rPr lang="en-US" sz="2000" dirty="0"/>
              <a:t> de </a:t>
            </a:r>
            <a:r>
              <a:rPr lang="en-US" sz="2000" dirty="0" err="1"/>
              <a:t>vivienda</a:t>
            </a:r>
            <a:endParaRPr lang="en-US" sz="2000" dirty="0"/>
          </a:p>
          <a:p>
            <a:pPr marL="282575" indent="-169863">
              <a:lnSpc>
                <a:spcPct val="110000"/>
              </a:lnSpc>
            </a:pPr>
            <a:r>
              <a:rPr lang="en-US" sz="2000" dirty="0" err="1"/>
              <a:t>Espacios</a:t>
            </a:r>
            <a:r>
              <a:rPr lang="en-US" sz="2000" dirty="0"/>
              <a:t> </a:t>
            </a:r>
            <a:r>
              <a:rPr lang="en-US" sz="2000" dirty="0" err="1"/>
              <a:t>abiertos</a:t>
            </a:r>
            <a:r>
              <a:rPr lang="en-US" sz="2000" dirty="0"/>
              <a:t> para </a:t>
            </a:r>
            <a:r>
              <a:rPr lang="en-US" sz="2000" dirty="0" err="1"/>
              <a:t>residentes</a:t>
            </a:r>
            <a:endParaRPr lang="en-US" sz="2000" dirty="0">
              <a:solidFill>
                <a:srgbClr val="323232"/>
              </a:solidFill>
              <a:latin typeface="Open Sans" panose="020B0606030504020204" pitchFamily="34" charset="0"/>
              <a:ea typeface="Open Sans"/>
              <a:cs typeface="Open Sans" panose="020B0606030504020204" pitchFamily="34" charset="0"/>
            </a:endParaRPr>
          </a:p>
        </p:txBody>
      </p:sp>
      <p:grpSp>
        <p:nvGrpSpPr>
          <p:cNvPr id="46" name="Group 45">
            <a:extLst>
              <a:ext uri="{FF2B5EF4-FFF2-40B4-BE49-F238E27FC236}">
                <a16:creationId xmlns:a16="http://schemas.microsoft.com/office/drawing/2014/main" id="{430913C6-CE1C-26C0-F484-F7F5351B310F}"/>
              </a:ext>
            </a:extLst>
          </p:cNvPr>
          <p:cNvGrpSpPr/>
          <p:nvPr/>
        </p:nvGrpSpPr>
        <p:grpSpPr>
          <a:xfrm>
            <a:off x="6858000" y="1689931"/>
            <a:ext cx="1143000" cy="612700"/>
            <a:chOff x="9656905" y="1600200"/>
            <a:chExt cx="802990" cy="612700"/>
          </a:xfrm>
        </p:grpSpPr>
        <p:cxnSp>
          <p:nvCxnSpPr>
            <p:cNvPr id="35" name="Straight Connector 34">
              <a:extLst>
                <a:ext uri="{FF2B5EF4-FFF2-40B4-BE49-F238E27FC236}">
                  <a16:creationId xmlns:a16="http://schemas.microsoft.com/office/drawing/2014/main" id="{01FAF5B9-D00B-05B2-90C8-C10B513309D3}"/>
                </a:ext>
              </a:extLst>
            </p:cNvPr>
            <p:cNvCxnSpPr/>
            <p:nvPr/>
          </p:nvCxnSpPr>
          <p:spPr>
            <a:xfrm>
              <a:off x="9656905" y="1600200"/>
              <a:ext cx="762000" cy="0"/>
            </a:xfrm>
            <a:prstGeom prst="line">
              <a:avLst/>
            </a:prstGeom>
            <a:ln w="44450" cap="rnd">
              <a:solidFill>
                <a:srgbClr val="00017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6CE6D4-AF75-25D9-C878-C5723E8EAB80}"/>
                </a:ext>
              </a:extLst>
            </p:cNvPr>
            <p:cNvCxnSpPr>
              <a:cxnSpLocks/>
            </p:cNvCxnSpPr>
            <p:nvPr/>
          </p:nvCxnSpPr>
          <p:spPr>
            <a:xfrm>
              <a:off x="9656905" y="1812456"/>
              <a:ext cx="762000" cy="0"/>
            </a:xfrm>
            <a:prstGeom prst="line">
              <a:avLst/>
            </a:prstGeom>
            <a:ln w="44450" cap="rnd">
              <a:solidFill>
                <a:srgbClr val="00017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BA320D-8700-4104-BE47-9B4A1D6C60D7}"/>
                </a:ext>
              </a:extLst>
            </p:cNvPr>
            <p:cNvCxnSpPr>
              <a:cxnSpLocks/>
            </p:cNvCxnSpPr>
            <p:nvPr/>
          </p:nvCxnSpPr>
          <p:spPr>
            <a:xfrm>
              <a:off x="9656905" y="2009806"/>
              <a:ext cx="401495" cy="0"/>
            </a:xfrm>
            <a:prstGeom prst="line">
              <a:avLst/>
            </a:prstGeom>
            <a:ln w="44450" cap="rnd">
              <a:solidFill>
                <a:srgbClr val="000173"/>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BC114C2D-9778-651F-07BB-E1CF08DE5515}"/>
                </a:ext>
              </a:extLst>
            </p:cNvPr>
            <p:cNvSpPr txBox="1">
              <a:spLocks/>
            </p:cNvSpPr>
            <p:nvPr/>
          </p:nvSpPr>
          <p:spPr>
            <a:xfrm>
              <a:off x="10058400" y="1814864"/>
              <a:ext cx="401495" cy="398036"/>
            </a:xfrm>
            <a:prstGeom prst="rect">
              <a:avLst/>
            </a:prstGeom>
          </p:spPr>
          <p:txBody>
            <a:bodyPr vert="horz" lIns="68580" tIns="34290" rIns="68580" bIns="3429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600" dirty="0">
                  <a:solidFill>
                    <a:srgbClr val="000173"/>
                  </a:solidFill>
                  <a:latin typeface="Open Sans" panose="020B0606030504020204" pitchFamily="34" charset="0"/>
                  <a:ea typeface="Open Sans"/>
                  <a:cs typeface="Open Sans" panose="020B0606030504020204" pitchFamily="34" charset="0"/>
                </a:rPr>
                <a:t>+</a:t>
              </a:r>
              <a:endParaRPr lang="en-US" sz="1600" dirty="0">
                <a:solidFill>
                  <a:srgbClr val="000173"/>
                </a:solidFill>
                <a:latin typeface="Open Sans" panose="020B0606030504020204" pitchFamily="34" charset="0"/>
                <a:ea typeface="Open Sans"/>
                <a:cs typeface="Open Sans" panose="020B0606030504020204" pitchFamily="34" charset="0"/>
              </a:endParaRPr>
            </a:p>
          </p:txBody>
        </p:sp>
      </p:grpSp>
      <p:pic>
        <p:nvPicPr>
          <p:cNvPr id="51" name="Graphic 50">
            <a:extLst>
              <a:ext uri="{FF2B5EF4-FFF2-40B4-BE49-F238E27FC236}">
                <a16:creationId xmlns:a16="http://schemas.microsoft.com/office/drawing/2014/main" id="{44362090-3CC9-61AD-893F-CFBD359672B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20451" y="4576253"/>
            <a:ext cx="950976" cy="798141"/>
          </a:xfrm>
          <a:prstGeom prst="rect">
            <a:avLst/>
          </a:prstGeom>
        </p:spPr>
      </p:pic>
      <p:pic>
        <p:nvPicPr>
          <p:cNvPr id="57" name="Graphic 56">
            <a:extLst>
              <a:ext uri="{FF2B5EF4-FFF2-40B4-BE49-F238E27FC236}">
                <a16:creationId xmlns:a16="http://schemas.microsoft.com/office/drawing/2014/main" id="{FBC0F657-4D2C-BF72-28CA-64F26C64ADD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2345" y="1561534"/>
            <a:ext cx="949445" cy="947819"/>
          </a:xfrm>
          <a:prstGeom prst="rect">
            <a:avLst/>
          </a:prstGeom>
        </p:spPr>
      </p:pic>
      <p:pic>
        <p:nvPicPr>
          <p:cNvPr id="59" name="Graphic 58">
            <a:extLst>
              <a:ext uri="{FF2B5EF4-FFF2-40B4-BE49-F238E27FC236}">
                <a16:creationId xmlns:a16="http://schemas.microsoft.com/office/drawing/2014/main" id="{25168186-BA7D-D4D9-7CC6-1F65A24E0A8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950265" y="4656681"/>
            <a:ext cx="881063" cy="637284"/>
          </a:xfrm>
          <a:prstGeom prst="rect">
            <a:avLst/>
          </a:prstGeom>
        </p:spPr>
      </p:pic>
    </p:spTree>
    <p:extLst>
      <p:ext uri="{BB962C8B-B14F-4D97-AF65-F5344CB8AC3E}">
        <p14:creationId xmlns:p14="http://schemas.microsoft.com/office/powerpoint/2010/main" val="227734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1BD972-30DC-ACC7-0669-1FA05D09906B}"/>
              </a:ext>
            </a:extLst>
          </p:cNvPr>
          <p:cNvSpPr>
            <a:spLocks noGrp="1"/>
          </p:cNvSpPr>
          <p:nvPr>
            <p:ph idx="4294967295"/>
          </p:nvPr>
        </p:nvSpPr>
        <p:spPr>
          <a:xfrm>
            <a:off x="23974" y="1126245"/>
            <a:ext cx="9120024" cy="433453"/>
          </a:xfrm>
        </p:spPr>
        <p:txBody>
          <a:bodyPr vert="horz" lIns="68580" tIns="34290" rIns="68580" bIns="34290" rtlCol="0" anchor="t">
            <a:normAutofit/>
          </a:bodyPr>
          <a:lstStyle/>
          <a:p>
            <a:pPr marL="0" indent="0" algn="ctr">
              <a:lnSpc>
                <a:spcPct val="100000"/>
              </a:lnSpc>
              <a:buNone/>
            </a:pPr>
            <a:r>
              <a:rPr lang="es-ES" sz="2000" dirty="0">
                <a:latin typeface="Open Sans" panose="020B0606030504020204"/>
              </a:rPr>
              <a:t>Para aprender y dar su opinión sobre los enfoques propuestos para: </a:t>
            </a:r>
            <a:endParaRPr lang="en-US" sz="2000" b="1" dirty="0">
              <a:solidFill>
                <a:srgbClr val="323232"/>
              </a:solidFill>
              <a:latin typeface="Open Sans" panose="020B0606030504020204"/>
              <a:ea typeface="Open Sans"/>
              <a:cs typeface="Open Sans" panose="020B0606030504020204" pitchFamily="34" charset="0"/>
            </a:endParaRPr>
          </a:p>
        </p:txBody>
      </p:sp>
      <p:sp>
        <p:nvSpPr>
          <p:cNvPr id="2" name="Title 1">
            <a:extLst>
              <a:ext uri="{FF2B5EF4-FFF2-40B4-BE49-F238E27FC236}">
                <a16:creationId xmlns:a16="http://schemas.microsoft.com/office/drawing/2014/main" id="{7D9F126E-BAA5-D5EB-4844-BFCE18EE294C}"/>
              </a:ext>
            </a:extLst>
          </p:cNvPr>
          <p:cNvSpPr>
            <a:spLocks noGrp="1"/>
          </p:cNvSpPr>
          <p:nvPr>
            <p:ph type="title"/>
          </p:nvPr>
        </p:nvSpPr>
        <p:spPr>
          <a:xfrm>
            <a:off x="0" y="-2988"/>
            <a:ext cx="9144000" cy="761941"/>
          </a:xfrm>
        </p:spPr>
        <p:txBody>
          <a:bodyPr/>
          <a:lstStyle/>
          <a:p>
            <a:r>
              <a:rPr lang="es-ES" dirty="0">
                <a:latin typeface="Open Sans" panose="020B0606030504020204"/>
              </a:rPr>
              <a:t>Por qué estamos aquí hoy</a:t>
            </a:r>
            <a:endParaRPr lang="en-US" dirty="0">
              <a:latin typeface="Open Sans" panose="020B0606030504020204"/>
              <a:ea typeface="Open Sans" panose="020B0606030504020204" pitchFamily="34" charset="0"/>
              <a:cs typeface="Open Sans" panose="020B0606030504020204" pitchFamily="34" charset="0"/>
            </a:endParaRPr>
          </a:p>
        </p:txBody>
      </p:sp>
      <p:grpSp>
        <p:nvGrpSpPr>
          <p:cNvPr id="123" name="Group 122">
            <a:extLst>
              <a:ext uri="{FF2B5EF4-FFF2-40B4-BE49-F238E27FC236}">
                <a16:creationId xmlns:a16="http://schemas.microsoft.com/office/drawing/2014/main" id="{AF4279B1-6DD1-9B34-0F9D-5E066A8D515D}"/>
              </a:ext>
            </a:extLst>
          </p:cNvPr>
          <p:cNvGrpSpPr/>
          <p:nvPr/>
        </p:nvGrpSpPr>
        <p:grpSpPr>
          <a:xfrm>
            <a:off x="1219200" y="1796835"/>
            <a:ext cx="4317550" cy="2071745"/>
            <a:chOff x="4997639" y="1140066"/>
            <a:chExt cx="3435631" cy="1648563"/>
          </a:xfrm>
        </p:grpSpPr>
        <p:sp>
          <p:nvSpPr>
            <p:cNvPr id="16" name="TextBox 15">
              <a:extLst>
                <a:ext uri="{FF2B5EF4-FFF2-40B4-BE49-F238E27FC236}">
                  <a16:creationId xmlns:a16="http://schemas.microsoft.com/office/drawing/2014/main" id="{B87841B3-38A0-8790-F6CE-36A9DFDD4E7D}"/>
                </a:ext>
              </a:extLst>
            </p:cNvPr>
            <p:cNvSpPr txBox="1"/>
            <p:nvPr/>
          </p:nvSpPr>
          <p:spPr>
            <a:xfrm>
              <a:off x="4997639" y="2323302"/>
              <a:ext cx="3435631" cy="465327"/>
            </a:xfrm>
            <a:prstGeom prst="rect">
              <a:avLst/>
            </a:prstGeom>
            <a:noFill/>
            <a:effectLst/>
          </p:spPr>
          <p:txBody>
            <a:bodyPr wrap="square" rtlCol="0">
              <a:spAutoFit/>
            </a:bodyPr>
            <a:lstStyle/>
            <a:p>
              <a:pPr algn="ctr">
                <a:lnSpc>
                  <a:spcPct val="100000"/>
                </a:lnSpc>
              </a:pPr>
              <a:r>
                <a:rPr lang="es-ES" sz="1600" i="1" dirty="0">
                  <a:solidFill>
                    <a:srgbClr val="000173"/>
                  </a:solidFill>
                  <a:latin typeface="Open Sans" panose="020B0606030504020204"/>
                </a:rPr>
                <a:t>Proteger los vecindarios </a:t>
              </a:r>
            </a:p>
            <a:p>
              <a:pPr algn="ctr">
                <a:lnSpc>
                  <a:spcPct val="100000"/>
                </a:lnSpc>
              </a:pPr>
              <a:r>
                <a:rPr lang="es-ES" sz="1600" i="1" dirty="0">
                  <a:solidFill>
                    <a:srgbClr val="000173"/>
                  </a:solidFill>
                  <a:latin typeface="Open Sans" panose="020B0606030504020204"/>
                </a:rPr>
                <a:t>existentes y establecidos</a:t>
              </a:r>
              <a:endParaRPr lang="en-US" sz="1600" i="1" dirty="0">
                <a:solidFill>
                  <a:srgbClr val="000173"/>
                </a:solidFill>
                <a:latin typeface="Open Sans" panose="020B0606030504020204"/>
                <a:ea typeface="Open Sans" panose="020B0606030504020204" pitchFamily="34" charset="0"/>
                <a:cs typeface="Open Sans" panose="020B0606030504020204" pitchFamily="34" charset="0"/>
              </a:endParaRPr>
            </a:p>
          </p:txBody>
        </p:sp>
        <p:grpSp>
          <p:nvGrpSpPr>
            <p:cNvPr id="122" name="Group 121">
              <a:extLst>
                <a:ext uri="{FF2B5EF4-FFF2-40B4-BE49-F238E27FC236}">
                  <a16:creationId xmlns:a16="http://schemas.microsoft.com/office/drawing/2014/main" id="{A29BF704-E9D4-E2DC-77E9-0C82E932EF3D}"/>
                </a:ext>
              </a:extLst>
            </p:cNvPr>
            <p:cNvGrpSpPr/>
            <p:nvPr/>
          </p:nvGrpSpPr>
          <p:grpSpPr>
            <a:xfrm>
              <a:off x="6150081" y="1140066"/>
              <a:ext cx="1132550" cy="1161287"/>
              <a:chOff x="6150081" y="1140066"/>
              <a:chExt cx="1132550" cy="1161287"/>
            </a:xfrm>
          </p:grpSpPr>
          <p:sp>
            <p:nvSpPr>
              <p:cNvPr id="118" name="Oval 117">
                <a:extLst>
                  <a:ext uri="{FF2B5EF4-FFF2-40B4-BE49-F238E27FC236}">
                    <a16:creationId xmlns:a16="http://schemas.microsoft.com/office/drawing/2014/main" id="{C796178B-A168-68D5-D6E8-31F7E355F838}"/>
                  </a:ext>
                </a:extLst>
              </p:cNvPr>
              <p:cNvSpPr/>
              <p:nvPr/>
            </p:nvSpPr>
            <p:spPr>
              <a:xfrm>
                <a:off x="6150081" y="1140066"/>
                <a:ext cx="1132550" cy="1161287"/>
              </a:xfrm>
              <a:prstGeom prst="ellipse">
                <a:avLst/>
              </a:prstGeom>
              <a:solidFill>
                <a:schemeClr val="bg1"/>
              </a:solidFill>
              <a:ln w="2857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panose="020B0606030504020204"/>
                </a:endParaRPr>
              </a:p>
            </p:txBody>
          </p:sp>
          <p:pic>
            <p:nvPicPr>
              <p:cNvPr id="36" name="Graphic 35" descr="Neighborhood outline">
                <a:extLst>
                  <a:ext uri="{FF2B5EF4-FFF2-40B4-BE49-F238E27FC236}">
                    <a16:creationId xmlns:a16="http://schemas.microsoft.com/office/drawing/2014/main" id="{D88D1AB5-7EF8-70EE-1DD1-5C3583806F6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291741" y="1268843"/>
                <a:ext cx="849231" cy="849231"/>
              </a:xfrm>
              <a:prstGeom prst="rect">
                <a:avLst/>
              </a:prstGeom>
            </p:spPr>
          </p:pic>
        </p:grpSp>
      </p:grpSp>
      <p:grpSp>
        <p:nvGrpSpPr>
          <p:cNvPr id="10" name="Group 9"/>
          <p:cNvGrpSpPr/>
          <p:nvPr/>
        </p:nvGrpSpPr>
        <p:grpSpPr>
          <a:xfrm>
            <a:off x="4627731" y="1796835"/>
            <a:ext cx="2496969" cy="2134612"/>
            <a:chOff x="5050844" y="2053373"/>
            <a:chExt cx="2496969" cy="2134612"/>
          </a:xfrm>
        </p:grpSpPr>
        <p:grpSp>
          <p:nvGrpSpPr>
            <p:cNvPr id="130" name="Group 129">
              <a:extLst>
                <a:ext uri="{FF2B5EF4-FFF2-40B4-BE49-F238E27FC236}">
                  <a16:creationId xmlns:a16="http://schemas.microsoft.com/office/drawing/2014/main" id="{5974EC2F-60B4-0A8F-F5BE-25D6216B2BDA}"/>
                </a:ext>
              </a:extLst>
            </p:cNvPr>
            <p:cNvGrpSpPr/>
            <p:nvPr/>
          </p:nvGrpSpPr>
          <p:grpSpPr>
            <a:xfrm>
              <a:off x="5050844" y="2053373"/>
              <a:ext cx="2496969" cy="2134612"/>
              <a:chOff x="1352927" y="2656053"/>
              <a:chExt cx="1986929" cy="1698588"/>
            </a:xfrm>
          </p:grpSpPr>
          <p:sp>
            <p:nvSpPr>
              <p:cNvPr id="131" name="TextBox 130">
                <a:extLst>
                  <a:ext uri="{FF2B5EF4-FFF2-40B4-BE49-F238E27FC236}">
                    <a16:creationId xmlns:a16="http://schemas.microsoft.com/office/drawing/2014/main" id="{F6D77765-DAC4-B97F-9F38-E18E353ACF30}"/>
                  </a:ext>
                </a:extLst>
              </p:cNvPr>
              <p:cNvSpPr txBox="1"/>
              <p:nvPr/>
            </p:nvSpPr>
            <p:spPr>
              <a:xfrm>
                <a:off x="1352927" y="3889314"/>
                <a:ext cx="1986929" cy="465327"/>
              </a:xfrm>
              <a:prstGeom prst="rect">
                <a:avLst/>
              </a:prstGeom>
              <a:noFill/>
            </p:spPr>
            <p:txBody>
              <a:bodyPr wrap="square" rtlCol="0">
                <a:spAutoFit/>
              </a:bodyPr>
              <a:lstStyle/>
              <a:p>
                <a:pPr algn="ctr"/>
                <a:r>
                  <a:rPr lang="en-US" sz="1600" i="1" dirty="0" err="1">
                    <a:solidFill>
                      <a:srgbClr val="EDAE00"/>
                    </a:solidFill>
                    <a:latin typeface="Open Sans" panose="020B0606030504020204"/>
                  </a:rPr>
                  <a:t>Fomentar</a:t>
                </a:r>
                <a:r>
                  <a:rPr lang="en-US" sz="1600" i="1" dirty="0">
                    <a:solidFill>
                      <a:srgbClr val="EDAE00"/>
                    </a:solidFill>
                    <a:latin typeface="Open Sans" panose="020B0606030504020204"/>
                  </a:rPr>
                  <a:t> </a:t>
                </a:r>
                <a:r>
                  <a:rPr lang="en-US" sz="1600" i="1" dirty="0" err="1">
                    <a:solidFill>
                      <a:srgbClr val="EDAE00"/>
                    </a:solidFill>
                    <a:latin typeface="Open Sans" panose="020B0606030504020204"/>
                  </a:rPr>
                  <a:t>distritos</a:t>
                </a:r>
                <a:r>
                  <a:rPr lang="en-US" sz="1600" i="1" dirty="0">
                    <a:solidFill>
                      <a:srgbClr val="EDAE00"/>
                    </a:solidFill>
                    <a:latin typeface="Open Sans" panose="020B0606030504020204"/>
                  </a:rPr>
                  <a:t> de </a:t>
                </a:r>
                <a:r>
                  <a:rPr lang="en-US" sz="1600" i="1" dirty="0" err="1">
                    <a:solidFill>
                      <a:srgbClr val="EDAE00"/>
                    </a:solidFill>
                    <a:latin typeface="Open Sans" panose="020B0606030504020204"/>
                  </a:rPr>
                  <a:t>uso</a:t>
                </a:r>
                <a:r>
                  <a:rPr lang="en-US" sz="1600" i="1" dirty="0">
                    <a:solidFill>
                      <a:srgbClr val="EDAE00"/>
                    </a:solidFill>
                    <a:latin typeface="Open Sans" panose="020B0606030504020204"/>
                  </a:rPr>
                  <a:t> </a:t>
                </a:r>
                <a:r>
                  <a:rPr lang="en-US" sz="1600" i="1" dirty="0" err="1">
                    <a:solidFill>
                      <a:srgbClr val="EDAE00"/>
                    </a:solidFill>
                    <a:latin typeface="Open Sans" panose="020B0606030504020204"/>
                  </a:rPr>
                  <a:t>mixto</a:t>
                </a:r>
                <a:r>
                  <a:rPr lang="en-US" sz="1600" i="1" dirty="0">
                    <a:solidFill>
                      <a:srgbClr val="EDAE00"/>
                    </a:solidFill>
                    <a:latin typeface="Open Sans" panose="020B0606030504020204"/>
                  </a:rPr>
                  <a:t> </a:t>
                </a:r>
                <a:r>
                  <a:rPr lang="en-US" sz="1600" i="1" dirty="0" err="1">
                    <a:solidFill>
                      <a:srgbClr val="EDAE00"/>
                    </a:solidFill>
                    <a:latin typeface="Open Sans" panose="020B0606030504020204"/>
                  </a:rPr>
                  <a:t>transitables</a:t>
                </a:r>
                <a:r>
                  <a:rPr lang="en-US" sz="1600" i="1" dirty="0">
                    <a:solidFill>
                      <a:srgbClr val="EDAE00"/>
                    </a:solidFill>
                    <a:latin typeface="Open Sans" panose="020B0606030504020204"/>
                  </a:rPr>
                  <a:t> a pie</a:t>
                </a:r>
                <a:endParaRPr lang="en-US" sz="1600" i="1" dirty="0">
                  <a:solidFill>
                    <a:srgbClr val="EDAE00"/>
                  </a:solidFill>
                  <a:latin typeface="Open Sans" panose="020B0606030504020204"/>
                  <a:ea typeface="Open Sans" panose="020B0606030504020204" pitchFamily="34" charset="0"/>
                  <a:cs typeface="Open Sans" panose="020B0606030504020204" pitchFamily="34" charset="0"/>
                </a:endParaRPr>
              </a:p>
            </p:txBody>
          </p:sp>
          <p:sp>
            <p:nvSpPr>
              <p:cNvPr id="132" name="Oval 131">
                <a:extLst>
                  <a:ext uri="{FF2B5EF4-FFF2-40B4-BE49-F238E27FC236}">
                    <a16:creationId xmlns:a16="http://schemas.microsoft.com/office/drawing/2014/main" id="{F856FD53-1727-4963-FF8F-CC2CFBEF4D13}"/>
                  </a:ext>
                </a:extLst>
              </p:cNvPr>
              <p:cNvSpPr/>
              <p:nvPr/>
            </p:nvSpPr>
            <p:spPr>
              <a:xfrm>
                <a:off x="1780116" y="2656053"/>
                <a:ext cx="1132550" cy="1161287"/>
              </a:xfrm>
              <a:prstGeom prst="ellipse">
                <a:avLst/>
              </a:prstGeom>
              <a:solidFill>
                <a:schemeClr val="bg1"/>
              </a:solidFill>
              <a:ln w="2857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Open Sans" panose="020B0606030504020204"/>
                  <a:ea typeface="Open Sans" panose="020B0606030504020204" pitchFamily="34" charset="0"/>
                  <a:cs typeface="Open Sans" panose="020B0606030504020204" pitchFamily="34" charset="0"/>
                </a:endParaRPr>
              </a:p>
            </p:txBody>
          </p:sp>
        </p:grpSp>
        <p:pic>
          <p:nvPicPr>
            <p:cNvPr id="178" name="Graphic 177">
              <a:extLst>
                <a:ext uri="{FF2B5EF4-FFF2-40B4-BE49-F238E27FC236}">
                  <a16:creationId xmlns:a16="http://schemas.microsoft.com/office/drawing/2014/main" id="{527E1909-3EE2-FF78-8EB7-46539FAA389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863060" y="2336986"/>
              <a:ext cx="872537" cy="872537"/>
            </a:xfrm>
            <a:prstGeom prst="rect">
              <a:avLst/>
            </a:prstGeom>
          </p:spPr>
        </p:pic>
      </p:grpSp>
      <p:grpSp>
        <p:nvGrpSpPr>
          <p:cNvPr id="12" name="Group 11"/>
          <p:cNvGrpSpPr/>
          <p:nvPr/>
        </p:nvGrpSpPr>
        <p:grpSpPr>
          <a:xfrm>
            <a:off x="4808120" y="4306243"/>
            <a:ext cx="2136191" cy="2310237"/>
            <a:chOff x="4974644" y="4318413"/>
            <a:chExt cx="2136191" cy="2310237"/>
          </a:xfrm>
        </p:grpSpPr>
        <p:grpSp>
          <p:nvGrpSpPr>
            <p:cNvPr id="137" name="Group 136">
              <a:extLst>
                <a:ext uri="{FF2B5EF4-FFF2-40B4-BE49-F238E27FC236}">
                  <a16:creationId xmlns:a16="http://schemas.microsoft.com/office/drawing/2014/main" id="{04B5E7C8-C288-BA2F-3953-B1EFF40FE2CC}"/>
                </a:ext>
              </a:extLst>
            </p:cNvPr>
            <p:cNvGrpSpPr/>
            <p:nvPr/>
          </p:nvGrpSpPr>
          <p:grpSpPr>
            <a:xfrm>
              <a:off x="4974644" y="4318413"/>
              <a:ext cx="2136191" cy="2310237"/>
              <a:chOff x="1292292" y="2656053"/>
              <a:chExt cx="1699845" cy="1838341"/>
            </a:xfrm>
          </p:grpSpPr>
          <p:sp>
            <p:nvSpPr>
              <p:cNvPr id="138" name="TextBox 137">
                <a:extLst>
                  <a:ext uri="{FF2B5EF4-FFF2-40B4-BE49-F238E27FC236}">
                    <a16:creationId xmlns:a16="http://schemas.microsoft.com/office/drawing/2014/main" id="{D3F281C6-3712-C286-6749-8889D7AA88D3}"/>
                  </a:ext>
                </a:extLst>
              </p:cNvPr>
              <p:cNvSpPr txBox="1"/>
              <p:nvPr/>
            </p:nvSpPr>
            <p:spPr>
              <a:xfrm>
                <a:off x="1292292" y="3833139"/>
                <a:ext cx="1699845" cy="661255"/>
              </a:xfrm>
              <a:prstGeom prst="rect">
                <a:avLst/>
              </a:prstGeom>
              <a:noFill/>
            </p:spPr>
            <p:txBody>
              <a:bodyPr wrap="square" rtlCol="0">
                <a:spAutoFit/>
              </a:bodyPr>
              <a:lstStyle/>
              <a:p>
                <a:pPr algn="ctr"/>
                <a:r>
                  <a:rPr lang="es-E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rPr>
                  <a:t>Abordar las necesidades de estacionamiento</a:t>
                </a:r>
                <a:endParaRPr lang="en-US" sz="1600" i="1" dirty="0">
                  <a:solidFill>
                    <a:srgbClr val="00017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9" name="Oval 138">
                <a:extLst>
                  <a:ext uri="{FF2B5EF4-FFF2-40B4-BE49-F238E27FC236}">
                    <a16:creationId xmlns:a16="http://schemas.microsoft.com/office/drawing/2014/main" id="{51593E3C-3164-5B06-C780-E46C77FB3A83}"/>
                  </a:ext>
                </a:extLst>
              </p:cNvPr>
              <p:cNvSpPr/>
              <p:nvPr/>
            </p:nvSpPr>
            <p:spPr>
              <a:xfrm>
                <a:off x="1569279" y="2656053"/>
                <a:ext cx="1132550" cy="1161287"/>
              </a:xfrm>
              <a:prstGeom prst="ellipse">
                <a:avLst/>
              </a:prstGeom>
              <a:solidFill>
                <a:schemeClr val="bg1"/>
              </a:solidFill>
              <a:ln w="28575">
                <a:solidFill>
                  <a:srgbClr val="000173"/>
                </a:solidFill>
              </a:ln>
              <a:effectLst>
                <a:outerShdw dist="38100" dir="2700000" sx="101000" sy="101000" algn="tl" rotWithShape="0">
                  <a:srgbClr val="000173"/>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pic>
          <p:nvPicPr>
            <p:cNvPr id="11" name="Graphic 10">
              <a:extLst>
                <a:ext uri="{FF2B5EF4-FFF2-40B4-BE49-F238E27FC236}">
                  <a16:creationId xmlns:a16="http://schemas.microsoft.com/office/drawing/2014/main" id="{7E3A6240-6874-22E1-65B6-2705F93DA33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76707" y="4588580"/>
              <a:ext cx="783475" cy="957007"/>
            </a:xfrm>
            <a:prstGeom prst="rect">
              <a:avLst/>
            </a:prstGeom>
          </p:spPr>
        </p:pic>
      </p:grpSp>
      <p:grpSp>
        <p:nvGrpSpPr>
          <p:cNvPr id="14" name="Group 13"/>
          <p:cNvGrpSpPr/>
          <p:nvPr/>
        </p:nvGrpSpPr>
        <p:grpSpPr>
          <a:xfrm>
            <a:off x="1647021" y="4306247"/>
            <a:ext cx="3461908" cy="2071745"/>
            <a:chOff x="2033165" y="4306247"/>
            <a:chExt cx="3461908" cy="2071745"/>
          </a:xfrm>
        </p:grpSpPr>
        <p:grpSp>
          <p:nvGrpSpPr>
            <p:cNvPr id="141" name="Group 140">
              <a:extLst>
                <a:ext uri="{FF2B5EF4-FFF2-40B4-BE49-F238E27FC236}">
                  <a16:creationId xmlns:a16="http://schemas.microsoft.com/office/drawing/2014/main" id="{2A21C588-BBA4-1F01-F277-2FF4EBDD1309}"/>
                </a:ext>
              </a:extLst>
            </p:cNvPr>
            <p:cNvGrpSpPr/>
            <p:nvPr/>
          </p:nvGrpSpPr>
          <p:grpSpPr>
            <a:xfrm>
              <a:off x="2033165" y="4306247"/>
              <a:ext cx="3461908" cy="2071745"/>
              <a:chOff x="3456092" y="1241127"/>
              <a:chExt cx="2754765" cy="1648562"/>
            </a:xfrm>
          </p:grpSpPr>
          <p:sp>
            <p:nvSpPr>
              <p:cNvPr id="142" name="TextBox 141">
                <a:extLst>
                  <a:ext uri="{FF2B5EF4-FFF2-40B4-BE49-F238E27FC236}">
                    <a16:creationId xmlns:a16="http://schemas.microsoft.com/office/drawing/2014/main" id="{C8AA554E-9609-9EB6-3A4C-9274DCCCDE54}"/>
                  </a:ext>
                </a:extLst>
              </p:cNvPr>
              <p:cNvSpPr txBox="1"/>
              <p:nvPr/>
            </p:nvSpPr>
            <p:spPr>
              <a:xfrm>
                <a:off x="3456092" y="2424362"/>
                <a:ext cx="2754765" cy="465327"/>
              </a:xfrm>
              <a:prstGeom prst="rect">
                <a:avLst/>
              </a:prstGeom>
              <a:noFill/>
              <a:effectLst/>
            </p:spPr>
            <p:txBody>
              <a:bodyPr wrap="square" rtlCol="0">
                <a:spAutoFit/>
              </a:bodyPr>
              <a:lstStyle/>
              <a:p>
                <a:pPr algn="ctr">
                  <a:lnSpc>
                    <a:spcPct val="100000"/>
                  </a:lnSpc>
                </a:pPr>
                <a:r>
                  <a:rPr lang="es-ES" sz="1600" i="1" dirty="0">
                    <a:solidFill>
                      <a:srgbClr val="EDAE00"/>
                    </a:solidFill>
                    <a:latin typeface="Open Sans" panose="020B0606030504020204" pitchFamily="34" charset="0"/>
                    <a:ea typeface="Open Sans" panose="020B0606030504020204" pitchFamily="34" charset="0"/>
                    <a:cs typeface="Open Sans" panose="020B0606030504020204" pitchFamily="34" charset="0"/>
                  </a:rPr>
                  <a:t>Crear amortiguadores entre la industria y los hogares</a:t>
                </a:r>
                <a:endParaRPr lang="en-US" sz="1600" i="1" dirty="0">
                  <a:solidFill>
                    <a:srgbClr val="EDAE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4" name="Oval 143">
                <a:extLst>
                  <a:ext uri="{FF2B5EF4-FFF2-40B4-BE49-F238E27FC236}">
                    <a16:creationId xmlns:a16="http://schemas.microsoft.com/office/drawing/2014/main" id="{F3E1AA88-48C7-349E-AF05-AE6F007AD685}"/>
                  </a:ext>
                </a:extLst>
              </p:cNvPr>
              <p:cNvSpPr/>
              <p:nvPr/>
            </p:nvSpPr>
            <p:spPr>
              <a:xfrm>
                <a:off x="4267200" y="1241127"/>
                <a:ext cx="1132550" cy="1161287"/>
              </a:xfrm>
              <a:prstGeom prst="ellipse">
                <a:avLst/>
              </a:prstGeom>
              <a:solidFill>
                <a:schemeClr val="bg1"/>
              </a:solidFill>
              <a:ln w="28575">
                <a:solidFill>
                  <a:srgbClr val="EDAE00"/>
                </a:solidFill>
              </a:ln>
              <a:effectLst>
                <a:outerShdw dist="38100" dir="2700000" sx="101000" sy="101000" algn="tl" rotWithShape="0">
                  <a:srgbClr val="EDAE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 22">
              <a:extLst>
                <a:ext uri="{FF2B5EF4-FFF2-40B4-BE49-F238E27FC236}">
                  <a16:creationId xmlns:a16="http://schemas.microsoft.com/office/drawing/2014/main" id="{C238E74E-ED0F-ED93-3B17-0D273F5F4A4D}"/>
                </a:ext>
              </a:extLst>
            </p:cNvPr>
            <p:cNvGrpSpPr/>
            <p:nvPr/>
          </p:nvGrpSpPr>
          <p:grpSpPr>
            <a:xfrm>
              <a:off x="3129739" y="4611974"/>
              <a:ext cx="1256036" cy="821895"/>
              <a:chOff x="10020252" y="3826305"/>
              <a:chExt cx="1256036" cy="821895"/>
            </a:xfrm>
          </p:grpSpPr>
          <p:pic>
            <p:nvPicPr>
              <p:cNvPr id="13" name="Graphic 12">
                <a:extLst>
                  <a:ext uri="{FF2B5EF4-FFF2-40B4-BE49-F238E27FC236}">
                    <a16:creationId xmlns:a16="http://schemas.microsoft.com/office/drawing/2014/main" id="{DD28A4FB-E3CF-4803-B6E1-F091F05CDAD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020252" y="4004621"/>
                <a:ext cx="571448" cy="494282"/>
              </a:xfrm>
              <a:prstGeom prst="rect">
                <a:avLst/>
              </a:prstGeom>
            </p:spPr>
          </p:pic>
          <p:pic>
            <p:nvPicPr>
              <p:cNvPr id="15" name="Graphic 14">
                <a:extLst>
                  <a:ext uri="{FF2B5EF4-FFF2-40B4-BE49-F238E27FC236}">
                    <a16:creationId xmlns:a16="http://schemas.microsoft.com/office/drawing/2014/main" id="{5D797153-1BDC-B095-EDEB-F28416066F7A}"/>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751133" y="4031270"/>
                <a:ext cx="525155" cy="467633"/>
              </a:xfrm>
              <a:prstGeom prst="rect">
                <a:avLst/>
              </a:prstGeom>
            </p:spPr>
          </p:pic>
          <p:cxnSp>
            <p:nvCxnSpPr>
              <p:cNvPr id="18" name="Straight Connector 17">
                <a:extLst>
                  <a:ext uri="{FF2B5EF4-FFF2-40B4-BE49-F238E27FC236}">
                    <a16:creationId xmlns:a16="http://schemas.microsoft.com/office/drawing/2014/main" id="{F8A84D6B-5F7D-5867-186C-27554470C591}"/>
                  </a:ext>
                </a:extLst>
              </p:cNvPr>
              <p:cNvCxnSpPr>
                <a:cxnSpLocks/>
              </p:cNvCxnSpPr>
              <p:nvPr/>
            </p:nvCxnSpPr>
            <p:spPr>
              <a:xfrm>
                <a:off x="10668000" y="3826305"/>
                <a:ext cx="0" cy="821895"/>
              </a:xfrm>
              <a:prstGeom prst="line">
                <a:avLst/>
              </a:prstGeom>
              <a:ln w="76200" cmpd="dbl">
                <a:solidFill>
                  <a:srgbClr val="EDAE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44005366"/>
      </p:ext>
    </p:extLst>
  </p:cSld>
  <p:clrMapOvr>
    <a:masterClrMapping/>
  </p:clrMapOvr>
  <p:extLst mod="1">
    <p:ext uri="{6950BFC3-D8DA-4A85-94F7-54DA5524770B}">
      <p188:commentRel xmlns:p188="http://schemas.microsoft.com/office/powerpoint/2018/8/main" xmlns="" r:id="rId14"/>
    </p:ext>
  </p:extLst>
</p:sld>
</file>

<file path=ppt/theme/theme1.xml><?xml version="1.0" encoding="utf-8"?>
<a:theme xmlns:a="http://schemas.openxmlformats.org/drawingml/2006/main" name="Item_4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6ABA829EE6BD46BC987A95791233D0" ma:contentTypeVersion="1" ma:contentTypeDescription="Create a new document." ma:contentTypeScope="" ma:versionID="c6e1f8ed4f4cf4e2a22ba4aacba57874">
  <xsd:schema xmlns:xsd="http://www.w3.org/2001/XMLSchema" xmlns:xs="http://www.w3.org/2001/XMLSchema" xmlns:p="http://schemas.microsoft.com/office/2006/metadata/properties" xmlns:ns2="fdb0e93c-31fe-4605-8fd1-52865aff4a86" targetNamespace="http://schemas.microsoft.com/office/2006/metadata/properties" ma:root="true" ma:fieldsID="11f2337d349f34a617da2bc24f79017e" ns2:_="">
    <xsd:import namespace="fdb0e93c-31fe-4605-8fd1-52865aff4a8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0e93c-31fe-4605-8fd1-52865aff4a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db0e93c-31fe-4605-8fd1-52865aff4a86">
      <UserInfo>
        <DisplayName>!City Clerk</DisplayName>
        <AccountId>140</AccountId>
        <AccountType/>
      </UserInfo>
      <UserInfo>
        <DisplayName>Perez, Daisy</DisplayName>
        <AccountId>8</AccountId>
        <AccountType/>
      </UserInfo>
    </SharedWithUsers>
  </documentManagement>
</p:properties>
</file>

<file path=customXml/itemProps1.xml><?xml version="1.0" encoding="utf-8"?>
<ds:datastoreItem xmlns:ds="http://schemas.openxmlformats.org/officeDocument/2006/customXml" ds:itemID="{038F0FEE-6FC7-484F-A0A5-1E17C220DE22}">
  <ds:schemaRefs>
    <ds:schemaRef ds:uri="http://schemas.microsoft.com/sharepoint/v3/contenttype/forms"/>
  </ds:schemaRefs>
</ds:datastoreItem>
</file>

<file path=customXml/itemProps2.xml><?xml version="1.0" encoding="utf-8"?>
<ds:datastoreItem xmlns:ds="http://schemas.openxmlformats.org/officeDocument/2006/customXml" ds:itemID="{195B02A0-2FCD-47CE-86EF-4B5023AE3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0e93c-31fe-4605-8fd1-52865aff4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5C4D4E-D810-46DF-A6F4-8531C015FDC7}">
  <ds:schemaRefs>
    <ds:schemaRef ds:uri="http://schemas.microsoft.com/office/2006/documentManagement/types"/>
    <ds:schemaRef ds:uri="http://schemas.microsoft.com/office/infopath/2007/PartnerControls"/>
    <ds:schemaRef ds:uri="fdb0e93c-31fe-4605-8fd1-52865aff4a86"/>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13570</TotalTime>
  <Words>584</Words>
  <Application>Microsoft Office PowerPoint</Application>
  <PresentationFormat>On-screen Show (4:3)</PresentationFormat>
  <Paragraphs>101</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Bw Mitga</vt:lpstr>
      <vt:lpstr>Calibri</vt:lpstr>
      <vt:lpstr>Lato</vt:lpstr>
      <vt:lpstr>Open Sans</vt:lpstr>
      <vt:lpstr>Open Sans SemiBold</vt:lpstr>
      <vt:lpstr>Poppins ExtraBold</vt:lpstr>
      <vt:lpstr>Item_4_Master</vt:lpstr>
      <vt:lpstr>Actualización Integral del Código de Zonificación  Talleres Comunitarios Ronda 3</vt:lpstr>
      <vt:lpstr>¿Qué es la zonificación?</vt:lpstr>
      <vt:lpstr>Por qué zonificamos</vt:lpstr>
      <vt:lpstr>Lo que la zonificación hace</vt:lpstr>
      <vt:lpstr>Por qué actualizar el Código de Zonificación?</vt:lpstr>
      <vt:lpstr>Beneficios de la modernización</vt:lpstr>
      <vt:lpstr>Beneficios de la agilización</vt:lpstr>
      <vt:lpstr>Lo que usted ha dicho que se necesita</vt:lpstr>
      <vt:lpstr>Por qué estamos aquí hoy</vt:lpstr>
      <vt:lpstr>Su participación</vt:lpstr>
      <vt:lpstr>Cronograma de reuniones y audiencias públicas</vt:lpstr>
      <vt:lpstr>¡Mantente en contacto!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Soto, Daniel</dc:creator>
  <cp:lastModifiedBy>Champion, Siri</cp:lastModifiedBy>
  <cp:revision>623</cp:revision>
  <cp:lastPrinted>2025-03-10T16:28:58Z</cp:lastPrinted>
  <dcterms:created xsi:type="dcterms:W3CDTF">2017-11-11T02:39:13Z</dcterms:created>
  <dcterms:modified xsi:type="dcterms:W3CDTF">2025-09-20T21:48:56Z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0x010100FD6ABA829EE6BD46BC987A95791233D0</vt:lpwstr>
  </property>
</Properties>
</file>