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D90CD-7BD2-F0BD-98FD-859C239EEBC7}" v="3" dt="2022-03-29T11:44:12.9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65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7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95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95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72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77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4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95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5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0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3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C6B1140C-132E-CF00-9E76-FE526FC4E6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674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98060B9D518D44B617C16F25497914" ma:contentTypeVersion="14" ma:contentTypeDescription="Create a new document." ma:contentTypeScope="" ma:versionID="ef855825c3d54b0fde9629bd0c3f58d9">
  <xsd:schema xmlns:xsd="http://www.w3.org/2001/XMLSchema" xmlns:xs="http://www.w3.org/2001/XMLSchema" xmlns:p="http://schemas.microsoft.com/office/2006/metadata/properties" xmlns:ns3="067dec8f-994c-4462-a31b-320428bcc804" xmlns:ns4="c2db80f3-d517-4806-95cd-d40aa540b63d" targetNamespace="http://schemas.microsoft.com/office/2006/metadata/properties" ma:root="true" ma:fieldsID="d6113e9a23a97c24a8412508e653127b" ns3:_="" ns4:_="">
    <xsd:import namespace="067dec8f-994c-4462-a31b-320428bcc804"/>
    <xsd:import namespace="c2db80f3-d517-4806-95cd-d40aa540b63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7dec8f-994c-4462-a31b-320428bcc8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b80f3-d517-4806-95cd-d40aa540b63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EAFFD1C-67CF-446F-9EF8-B80F0053B3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7dec8f-994c-4462-a31b-320428bcc804"/>
    <ds:schemaRef ds:uri="c2db80f3-d517-4806-95cd-d40aa540b6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E4A03C-4BF8-4ADC-BC36-0ECDE7CDD7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586DDD-A17A-4B90-8C4C-7EEA047F9BC1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c2db80f3-d517-4806-95cd-d40aa540b63d"/>
    <ds:schemaRef ds:uri="067dec8f-994c-4462-a31b-320428bcc80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grimm</dc:creator>
  <cp:lastModifiedBy>kevin grimm</cp:lastModifiedBy>
  <cp:revision>3</cp:revision>
  <dcterms:created xsi:type="dcterms:W3CDTF">2022-03-29T11:44:05Z</dcterms:created>
  <dcterms:modified xsi:type="dcterms:W3CDTF">2022-03-29T11:45:51Z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0x010100E298060B9D518D44B617C16F25497914</vt:lpwstr>
  </property>
</Properties>
</file>