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56" r:id="rId2"/>
    <p:sldId id="331" r:id="rId3"/>
    <p:sldId id="326" r:id="rId4"/>
    <p:sldId id="332" r:id="rId5"/>
    <p:sldId id="334" r:id="rId6"/>
    <p:sldId id="333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1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2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0BF199B-2120-4E0F-A666-43F7F23AD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80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4923A4-1AAB-4597-B317-2807B1024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01539-B272-4E5A-8C5B-52924011A3A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400" u="sn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1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u="sng" dirty="0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EAC70-8072-4F8A-8A4E-F9FB36098D1B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4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23A4-1AAB-4597-B317-2807B10249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7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5550-820C-4217-AFC7-93624F72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19FA-3EB5-4051-8E2C-1652E42DD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9CCB-6955-403C-9ABA-196CCD0CC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2CA6-786E-404D-8CFF-B7DA67646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08A8-9486-470B-ACF0-324EDC6C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977D-9AED-4180-9A78-E4765BC16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2B2C-3E37-4A17-B409-9E0B58BF7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6FF4-195D-4957-BEDE-D066F458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8C1C-0090-4885-BCC0-DAA695ABB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25E6-1558-4346-8BDB-3611883A5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6249-DA45-44AA-A675-8E11E91A1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096CAA-262D-49F6-84B6-816ADBD1A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4.wmf"/><Relationship Id="rId4" Type="http://schemas.openxmlformats.org/officeDocument/2006/relationships/image" Target="../media/image5.jpeg"/><Relationship Id="rId9" Type="http://schemas.openxmlformats.org/officeDocument/2006/relationships/oleObject" Target="../embeddings/Microsoft_Word_97_-_2003_Document1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West Carrollton </a:t>
            </a:r>
            <a:r>
              <a:rPr lang="en-US" dirty="0" smtClean="0"/>
              <a:t>City Council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May 23,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b="1" dirty="0" smtClean="0"/>
              <a:t>West Central Avenue</a:t>
            </a:r>
            <a:br>
              <a:rPr sz="4000" b="1" dirty="0" smtClean="0"/>
            </a:br>
            <a:r>
              <a:rPr lang="en-US" sz="4000" b="1" dirty="0" smtClean="0"/>
              <a:t>Strategic Plan</a:t>
            </a:r>
            <a:endParaRPr sz="4000" b="1" dirty="0"/>
          </a:p>
        </p:txBody>
      </p:sp>
      <p:pic>
        <p:nvPicPr>
          <p:cNvPr id="8196" name="Picture 3" descr="Logo 4C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768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Western anchor of Downtown Corridor</a:t>
            </a:r>
          </a:p>
          <a:p>
            <a:r>
              <a:rPr lang="en-US" dirty="0" smtClean="0"/>
              <a:t>Key element of Comprehensive Plan and Downtown Corridor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Big Picture</a:t>
            </a:r>
            <a:endParaRPr dirty="0"/>
          </a:p>
        </p:txBody>
      </p:sp>
      <p:pic>
        <p:nvPicPr>
          <p:cNvPr id="4" name="Content Placeholder 5" descr="C:\Users\Eric\Desktop\West Carrollton\Interchange Looking Wes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24578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9" descr="WC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609600"/>
            <a:ext cx="218719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429000"/>
            <a:ext cx="2578579" cy="1027554"/>
          </a:xfrm>
          <a:prstGeom prst="rect">
            <a:avLst/>
          </a:prstGeom>
          <a:noFill/>
          <a:ln w="76200">
            <a:solidFill>
              <a:srgbClr val="969696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1" descr="C:\Users\Eric\Dropbox\CYP Marketing Data\West Carrollton 2.jpg"/>
          <p:cNvPicPr>
            <a:picLocks noChangeAspect="1" noChangeArrowheads="1"/>
          </p:cNvPicPr>
          <p:nvPr/>
        </p:nvPicPr>
        <p:blipFill>
          <a:blip r:embed="rId7" cstate="print"/>
          <a:srcRect l="4443" t="3333" r="3333" b="5000"/>
          <a:stretch>
            <a:fillRect/>
          </a:stretch>
        </p:blipFill>
        <p:spPr bwMode="auto">
          <a:xfrm>
            <a:off x="3581400" y="4724400"/>
            <a:ext cx="2339729" cy="15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10" descr="2003 Fraser reuse plan_alt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3733800"/>
            <a:ext cx="2796988" cy="2161309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629400" y="609600"/>
          <a:ext cx="1981200" cy="137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Document" r:id="rId9" imgW="1936080" imgH="1463760" progId="Word.Document.8">
                  <p:embed/>
                </p:oleObj>
              </mc:Choice>
              <mc:Fallback>
                <p:oleObj name="Document" r:id="rId9" imgW="1936080" imgH="1463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054"/>
                      <a:stretch>
                        <a:fillRect/>
                      </a:stretch>
                    </p:blipFill>
                    <p:spPr bwMode="auto">
                      <a:xfrm>
                        <a:off x="6629400" y="609600"/>
                        <a:ext cx="1981200" cy="1370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3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09"/>
            <a:ext cx="9144000" cy="7065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“</a:t>
            </a:r>
            <a:r>
              <a:rPr lang="en-US" sz="2400" i="1" dirty="0" smtClean="0"/>
              <a:t>The goal of preparing a strategic redevelopment plan for this area is to identify its highest and best reuse potential, and to clearly articulate a plan of future action which will promote </a:t>
            </a:r>
            <a:r>
              <a:rPr lang="en-US" sz="2400" i="1" dirty="0" smtClean="0">
                <a:solidFill>
                  <a:srgbClr val="FFFF00"/>
                </a:solidFill>
              </a:rPr>
              <a:t>economically-viable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rgbClr val="FFFF00"/>
                </a:solidFill>
              </a:rPr>
              <a:t>market-based</a:t>
            </a:r>
            <a:r>
              <a:rPr lang="en-US" sz="2400" i="1" dirty="0" smtClean="0"/>
              <a:t>, and </a:t>
            </a:r>
            <a:r>
              <a:rPr lang="en-US" sz="2400" i="1" dirty="0" smtClean="0">
                <a:solidFill>
                  <a:srgbClr val="FFFF00"/>
                </a:solidFill>
              </a:rPr>
              <a:t>sustainable</a:t>
            </a:r>
            <a:r>
              <a:rPr lang="en-US" sz="2400" i="1" dirty="0" smtClean="0"/>
              <a:t> redevelopment in order to create a stable and vibrant district</a:t>
            </a:r>
            <a:r>
              <a:rPr lang="en-US" sz="2400" i="1" dirty="0" smtClean="0"/>
              <a:t>.”</a:t>
            </a:r>
          </a:p>
          <a:p>
            <a:r>
              <a:rPr lang="en-US" sz="2400" u="sng" dirty="0" smtClean="0"/>
              <a:t>Objectives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dirty="0" smtClean="0"/>
              <a:t>Determine best re-use of Fraser/Ahlstrom properties</a:t>
            </a:r>
          </a:p>
          <a:p>
            <a:pPr lvl="1"/>
            <a:r>
              <a:rPr lang="en-US" dirty="0" smtClean="0"/>
              <a:t>Evaluate expansion of Carrollton Center</a:t>
            </a:r>
          </a:p>
          <a:p>
            <a:pPr lvl="1"/>
            <a:r>
              <a:rPr lang="en-US" dirty="0" smtClean="0"/>
              <a:t>Elevate under-performing properties on W. Central Ave.</a:t>
            </a:r>
          </a:p>
          <a:p>
            <a:pPr lvl="1"/>
            <a:r>
              <a:rPr lang="en-US" dirty="0" smtClean="0"/>
              <a:t>Expand city tax base and increase property values</a:t>
            </a:r>
          </a:p>
          <a:p>
            <a:pPr lvl="1"/>
            <a:r>
              <a:rPr lang="en-US" dirty="0"/>
              <a:t>Use as marketing tool to attract private </a:t>
            </a:r>
            <a:r>
              <a:rPr lang="en-US" dirty="0" smtClean="0"/>
              <a:t>developer(s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and Objectives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701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OHM </a:t>
            </a:r>
            <a:r>
              <a:rPr lang="en-US" dirty="0"/>
              <a:t>Advisors (Columbus, OH)</a:t>
            </a:r>
          </a:p>
          <a:p>
            <a:pPr lvl="1"/>
            <a:r>
              <a:rPr lang="en-US" dirty="0"/>
              <a:t>Creative/unique approach to each situation</a:t>
            </a:r>
          </a:p>
          <a:p>
            <a:pPr lvl="1"/>
            <a:r>
              <a:rPr lang="en-US" dirty="0" smtClean="0"/>
              <a:t>Successful track record with similar projects</a:t>
            </a:r>
          </a:p>
          <a:p>
            <a:pPr lvl="2"/>
            <a:r>
              <a:rPr lang="en-US" dirty="0" smtClean="0"/>
              <a:t>Strong client recommendations</a:t>
            </a:r>
          </a:p>
          <a:p>
            <a:pPr lvl="1"/>
            <a:r>
              <a:rPr lang="en-US" dirty="0" smtClean="0"/>
              <a:t>Focus on “real world” solutions</a:t>
            </a:r>
          </a:p>
          <a:p>
            <a:pPr lvl="1"/>
            <a:r>
              <a:rPr lang="en-US" dirty="0" smtClean="0"/>
              <a:t>Strong team / diverse </a:t>
            </a:r>
            <a:r>
              <a:rPr lang="en-US" dirty="0"/>
              <a:t>range of </a:t>
            </a:r>
            <a:r>
              <a:rPr lang="en-US" dirty="0" smtClean="0"/>
              <a:t>expertise</a:t>
            </a:r>
          </a:p>
          <a:p>
            <a:pPr lvl="1"/>
            <a:r>
              <a:rPr lang="en-US" dirty="0" smtClean="0"/>
              <a:t>Local </a:t>
            </a:r>
          </a:p>
          <a:p>
            <a:pPr lvl="1"/>
            <a:endParaRPr lang="en-US" dirty="0" smtClean="0"/>
          </a:p>
          <a:p>
            <a:r>
              <a:rPr lang="en-US" dirty="0"/>
              <a:t>Cost:  $62,000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169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Oversight:  PC/Steering Committee/Staff</a:t>
            </a:r>
          </a:p>
          <a:p>
            <a:pPr lvl="1"/>
            <a:r>
              <a:rPr lang="en-US" dirty="0" smtClean="0"/>
              <a:t>Four Steering Committee meetings</a:t>
            </a:r>
          </a:p>
          <a:p>
            <a:r>
              <a:rPr lang="en-US" dirty="0" smtClean="0"/>
              <a:t>Public involvement</a:t>
            </a:r>
          </a:p>
          <a:p>
            <a:pPr lvl="1"/>
            <a:r>
              <a:rPr lang="en-US" dirty="0" smtClean="0"/>
              <a:t>Online communication tools / project website</a:t>
            </a:r>
          </a:p>
          <a:p>
            <a:pPr lvl="1"/>
            <a:r>
              <a:rPr lang="en-US" dirty="0" smtClean="0"/>
              <a:t>Two public workshops</a:t>
            </a:r>
          </a:p>
          <a:p>
            <a:r>
              <a:rPr lang="en-US" dirty="0" smtClean="0"/>
              <a:t>Market </a:t>
            </a:r>
            <a:r>
              <a:rPr lang="en-US" dirty="0" smtClean="0"/>
              <a:t>study (feasibility/viability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DiSalvo Development Advisors</a:t>
            </a:r>
            <a:endParaRPr lang="en-US" dirty="0" smtClean="0"/>
          </a:p>
          <a:p>
            <a:r>
              <a:rPr lang="en-US" dirty="0" smtClean="0"/>
              <a:t>Alternative redevelopment plan scenarios</a:t>
            </a:r>
          </a:p>
          <a:p>
            <a:pPr lvl="1"/>
            <a:r>
              <a:rPr lang="en-US" dirty="0" smtClean="0"/>
              <a:t>Recommend </a:t>
            </a:r>
            <a:r>
              <a:rPr lang="en-US" dirty="0" smtClean="0"/>
              <a:t>preferred redevelopment </a:t>
            </a:r>
            <a:r>
              <a:rPr lang="en-US" dirty="0" smtClean="0"/>
              <a:t>plan with funding strategies</a:t>
            </a:r>
          </a:p>
          <a:p>
            <a:r>
              <a:rPr lang="en-US" dirty="0" smtClean="0"/>
              <a:t>Timeline:  8-9 months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Elements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6689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5108</TotalTime>
  <Words>209</Words>
  <Application>Microsoft Office PowerPoint</Application>
  <PresentationFormat>On-screen Show (4:3)</PresentationFormat>
  <Paragraphs>39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Constantia</vt:lpstr>
      <vt:lpstr>Tahoma</vt:lpstr>
      <vt:lpstr>Wingdings 2</vt:lpstr>
      <vt:lpstr>Paper</vt:lpstr>
      <vt:lpstr>Document</vt:lpstr>
      <vt:lpstr>West Central Avenue Strategic Plan</vt:lpstr>
      <vt:lpstr>The Big Picture</vt:lpstr>
      <vt:lpstr>PowerPoint Presentation</vt:lpstr>
      <vt:lpstr>Goals and Objectives</vt:lpstr>
      <vt:lpstr>Recommendation</vt:lpstr>
      <vt:lpstr>Key Elements</vt:lpstr>
    </vt:vector>
  </TitlesOfParts>
  <Company>City of West Carrollton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Fraser Paper Mill Rezoning</dc:title>
  <dc:creator>planningdir</dc:creator>
  <cp:lastModifiedBy>Gaines, Gregory</cp:lastModifiedBy>
  <cp:revision>423</cp:revision>
  <cp:lastPrinted>2014-05-16T17:56:58Z</cp:lastPrinted>
  <dcterms:created xsi:type="dcterms:W3CDTF">2006-11-28T16:14:19Z</dcterms:created>
  <dcterms:modified xsi:type="dcterms:W3CDTF">2017-05-23T20:50:19Z</dcterms:modified>
</cp:coreProperties>
</file>