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8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7EF3-047A-CD49-A833-AB38800A2187}" type="datetimeFigureOut">
              <a:rPr lang="en-US" smtClean="0"/>
              <a:t>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8115-0B20-9741-A685-A6D05DC12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46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7EF3-047A-CD49-A833-AB38800A2187}" type="datetimeFigureOut">
              <a:rPr lang="en-US" smtClean="0"/>
              <a:t>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8115-0B20-9741-A685-A6D05DC12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727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7EF3-047A-CD49-A833-AB38800A2187}" type="datetimeFigureOut">
              <a:rPr lang="en-US" smtClean="0"/>
              <a:t>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8115-0B20-9741-A685-A6D05DC12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17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7EF3-047A-CD49-A833-AB38800A2187}" type="datetimeFigureOut">
              <a:rPr lang="en-US" smtClean="0"/>
              <a:t>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8115-0B20-9741-A685-A6D05DC12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51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7EF3-047A-CD49-A833-AB38800A2187}" type="datetimeFigureOut">
              <a:rPr lang="en-US" smtClean="0"/>
              <a:t>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8115-0B20-9741-A685-A6D05DC12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601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7EF3-047A-CD49-A833-AB38800A2187}" type="datetimeFigureOut">
              <a:rPr lang="en-US" smtClean="0"/>
              <a:t>2/1/18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8115-0B20-9741-A685-A6D05DC12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5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7EF3-047A-CD49-A833-AB38800A2187}" type="datetimeFigureOut">
              <a:rPr lang="en-US" smtClean="0"/>
              <a:t>2/1/18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8115-0B20-9741-A685-A6D05DC12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197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7EF3-047A-CD49-A833-AB38800A2187}" type="datetimeFigureOut">
              <a:rPr lang="en-US" smtClean="0"/>
              <a:t>2/1/18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8115-0B20-9741-A685-A6D05DC12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81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7EF3-047A-CD49-A833-AB38800A2187}" type="datetimeFigureOut">
              <a:rPr lang="en-US" smtClean="0"/>
              <a:t>2/1/18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8115-0B20-9741-A685-A6D05DC12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467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7EF3-047A-CD49-A833-AB38800A2187}" type="datetimeFigureOut">
              <a:rPr lang="en-US" smtClean="0"/>
              <a:t>2/1/18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8115-0B20-9741-A685-A6D05DC12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8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A7EF3-047A-CD49-A833-AB38800A2187}" type="datetimeFigureOut">
              <a:rPr lang="en-US" smtClean="0"/>
              <a:t>2/1/18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8115-0B20-9741-A685-A6D05DC12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3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A7EF3-047A-CD49-A833-AB38800A2187}" type="datetimeFigureOut">
              <a:rPr lang="en-US" smtClean="0"/>
              <a:t>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C8115-0B20-9741-A685-A6D05DC12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828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813" y="574856"/>
            <a:ext cx="5416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halkduster"/>
                <a:cs typeface="Chalkduster"/>
              </a:rPr>
              <a:t>Come and join us for a pet adoption!</a:t>
            </a:r>
            <a:endParaRPr lang="en-US" dirty="0">
              <a:latin typeface="Chalkduster"/>
              <a:cs typeface="Chalkdus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678" y="3058412"/>
            <a:ext cx="5694535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Century Gothic"/>
                <a:cs typeface="Century Gothic"/>
              </a:rPr>
              <a:t>Saturday, February 10th</a:t>
            </a:r>
          </a:p>
          <a:p>
            <a:r>
              <a:rPr lang="en-US" dirty="0" smtClean="0">
                <a:solidFill>
                  <a:schemeClr val="tx1"/>
                </a:solidFill>
                <a:latin typeface="Century Gothic"/>
                <a:cs typeface="Century Gothic"/>
              </a:rPr>
              <a:t>From 9am to 12pm</a:t>
            </a:r>
          </a:p>
          <a:p>
            <a:r>
              <a:rPr lang="en-US" dirty="0" smtClean="0">
                <a:solidFill>
                  <a:schemeClr val="tx1"/>
                </a:solidFill>
                <a:latin typeface="Century Gothic"/>
                <a:cs typeface="Century Gothic"/>
              </a:rPr>
              <a:t>Location: Marana Middle School Gym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813" y="2537157"/>
            <a:ext cx="5505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merican Typewriter"/>
                <a:cs typeface="American Typewriter"/>
              </a:rPr>
              <a:t>Hosted by Marana Middle School W.E.B. Leaders</a:t>
            </a:r>
            <a:endParaRPr lang="en-US" dirty="0">
              <a:latin typeface="American Typewriter"/>
              <a:cs typeface="American Typewrit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14213" y="782831"/>
            <a:ext cx="30448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pple Chancery"/>
                <a:cs typeface="Apple Chancery"/>
              </a:rPr>
              <a:t>Students and Families Invited!</a:t>
            </a:r>
            <a:endParaRPr lang="en-US" sz="3200" dirty="0">
              <a:latin typeface="Apple Chancery"/>
              <a:cs typeface="Apple Chancery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4433" y="3930150"/>
            <a:ext cx="2524592" cy="25245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813" y="5184742"/>
            <a:ext cx="5270500" cy="1270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334433" y="2383090"/>
            <a:ext cx="23715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Bake Sale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Raffle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Puppy Photo Booth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Dog Trainer + Tips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77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46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Come and join us for a pet adoption!</vt:lpstr>
    </vt:vector>
  </TitlesOfParts>
  <Company>MUSD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 and join us for a pet adoption!</dc:title>
  <dc:creator>Todd Johnson</dc:creator>
  <cp:lastModifiedBy>Todd Johnson</cp:lastModifiedBy>
  <cp:revision>5</cp:revision>
  <dcterms:created xsi:type="dcterms:W3CDTF">2018-01-31T18:53:16Z</dcterms:created>
  <dcterms:modified xsi:type="dcterms:W3CDTF">2018-02-01T18:49:09Z</dcterms:modified>
</cp:coreProperties>
</file>