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6"/>
  </p:notesMasterIdLst>
  <p:handoutMasterIdLst>
    <p:handoutMasterId r:id="rId37"/>
  </p:handoutMasterIdLst>
  <p:sldIdLst>
    <p:sldId id="350" r:id="rId2"/>
    <p:sldId id="357" r:id="rId3"/>
    <p:sldId id="312" r:id="rId4"/>
    <p:sldId id="333" r:id="rId5"/>
    <p:sldId id="332" r:id="rId6"/>
    <p:sldId id="354" r:id="rId7"/>
    <p:sldId id="292" r:id="rId8"/>
    <p:sldId id="313" r:id="rId9"/>
    <p:sldId id="316" r:id="rId10"/>
    <p:sldId id="352" r:id="rId11"/>
    <p:sldId id="304" r:id="rId12"/>
    <p:sldId id="326" r:id="rId13"/>
    <p:sldId id="351" r:id="rId14"/>
    <p:sldId id="276" r:id="rId15"/>
    <p:sldId id="263" r:id="rId16"/>
    <p:sldId id="271" r:id="rId17"/>
    <p:sldId id="270" r:id="rId18"/>
    <p:sldId id="280" r:id="rId19"/>
    <p:sldId id="258" r:id="rId20"/>
    <p:sldId id="328" r:id="rId21"/>
    <p:sldId id="330" r:id="rId22"/>
    <p:sldId id="347" r:id="rId23"/>
    <p:sldId id="343" r:id="rId24"/>
    <p:sldId id="344" r:id="rId25"/>
    <p:sldId id="319" r:id="rId26"/>
    <p:sldId id="303" r:id="rId27"/>
    <p:sldId id="320" r:id="rId28"/>
    <p:sldId id="358" r:id="rId29"/>
    <p:sldId id="353" r:id="rId30"/>
    <p:sldId id="355" r:id="rId31"/>
    <p:sldId id="356" r:id="rId32"/>
    <p:sldId id="341" r:id="rId33"/>
    <p:sldId id="342" r:id="rId34"/>
    <p:sldId id="360" r:id="rId35"/>
  </p:sldIdLst>
  <p:sldSz cx="9144000" cy="6858000" type="screen4x3"/>
  <p:notesSz cx="7086600" cy="9429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CDA"/>
    <a:srgbClr val="A50021"/>
    <a:srgbClr val="0000FF"/>
    <a:srgbClr val="990033"/>
    <a:srgbClr val="FEE2E7"/>
    <a:srgbClr val="CC0000"/>
    <a:srgbClr val="800000"/>
    <a:srgbClr val="FF3300"/>
    <a:srgbClr val="000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93" autoAdjust="0"/>
  </p:normalViewPr>
  <p:slideViewPr>
    <p:cSldViewPr>
      <p:cViewPr varScale="1">
        <p:scale>
          <a:sx n="73" d="100"/>
          <a:sy n="73" d="100"/>
        </p:scale>
        <p:origin x="115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2975" eaLnBrk="0" hangingPunct="0">
              <a:spcBef>
                <a:spcPct val="0"/>
              </a:spcBef>
              <a:defRPr sz="1200" b="0">
                <a:latin typeface="Times New Roman" pitchFamily="18" charset="0"/>
              </a:defRPr>
            </a:lvl1pPr>
          </a:lstStyle>
          <a:p>
            <a:pPr>
              <a:defRPr/>
            </a:pPr>
            <a:endParaRPr lang="en-US"/>
          </a:p>
        </p:txBody>
      </p:sp>
      <p:sp>
        <p:nvSpPr>
          <p:cNvPr id="64515" name="Rectangle 3"/>
          <p:cNvSpPr>
            <a:spLocks noGrp="1" noChangeArrowheads="1"/>
          </p:cNvSpPr>
          <p:nvPr>
            <p:ph type="dt" sz="quarter" idx="1"/>
          </p:nvPr>
        </p:nvSpPr>
        <p:spPr bwMode="auto">
          <a:xfrm>
            <a:off x="4016375"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0" hangingPunct="0">
              <a:spcBef>
                <a:spcPct val="0"/>
              </a:spcBef>
              <a:defRPr sz="1200" b="0">
                <a:latin typeface="Times New Roman" pitchFamily="18" charset="0"/>
              </a:defRPr>
            </a:lvl1pPr>
          </a:lstStyle>
          <a:p>
            <a:pPr>
              <a:defRPr/>
            </a:pPr>
            <a:endParaRPr lang="en-US"/>
          </a:p>
        </p:txBody>
      </p:sp>
      <p:sp>
        <p:nvSpPr>
          <p:cNvPr id="64516" name="Rectangle 4"/>
          <p:cNvSpPr>
            <a:spLocks noGrp="1" noChangeArrowheads="1"/>
          </p:cNvSpPr>
          <p:nvPr>
            <p:ph type="ftr" sz="quarter" idx="2"/>
          </p:nvPr>
        </p:nvSpPr>
        <p:spPr bwMode="auto">
          <a:xfrm>
            <a:off x="0"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2975" eaLnBrk="0" hangingPunct="0">
              <a:spcBef>
                <a:spcPct val="0"/>
              </a:spcBef>
              <a:defRPr sz="1200" b="0">
                <a:latin typeface="Times New Roman" pitchFamily="18" charset="0"/>
              </a:defRPr>
            </a:lvl1pPr>
          </a:lstStyle>
          <a:p>
            <a:pPr>
              <a:defRPr/>
            </a:pPr>
            <a:endParaRPr lang="en-US"/>
          </a:p>
        </p:txBody>
      </p:sp>
      <p:sp>
        <p:nvSpPr>
          <p:cNvPr id="64517" name="Rectangle 5"/>
          <p:cNvSpPr>
            <a:spLocks noGrp="1" noChangeArrowheads="1"/>
          </p:cNvSpPr>
          <p:nvPr>
            <p:ph type="sldNum" sz="quarter" idx="3"/>
          </p:nvPr>
        </p:nvSpPr>
        <p:spPr bwMode="auto">
          <a:xfrm>
            <a:off x="4016375"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0" hangingPunct="0">
              <a:spcBef>
                <a:spcPct val="0"/>
              </a:spcBef>
              <a:defRPr sz="1200" b="0">
                <a:latin typeface="Times New Roman" pitchFamily="18" charset="0"/>
              </a:defRPr>
            </a:lvl1pPr>
          </a:lstStyle>
          <a:p>
            <a:pPr>
              <a:defRPr/>
            </a:pPr>
            <a:fld id="{BCF920AC-BEB7-4B2E-8E71-232D6C07C5F2}" type="slidenum">
              <a:rPr lang="en-US"/>
              <a:pPr>
                <a:defRPr/>
              </a:pPr>
              <a:t>‹#›</a:t>
            </a:fld>
            <a:endParaRPr lang="en-US"/>
          </a:p>
        </p:txBody>
      </p:sp>
    </p:spTree>
    <p:extLst>
      <p:ext uri="{BB962C8B-B14F-4D97-AF65-F5344CB8AC3E}">
        <p14:creationId xmlns:p14="http://schemas.microsoft.com/office/powerpoint/2010/main" val="3100828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2975" eaLnBrk="0" hangingPunct="0">
              <a:spcBef>
                <a:spcPct val="0"/>
              </a:spcBef>
              <a:defRPr sz="1200" b="0">
                <a:latin typeface="Times New Roman" pitchFamily="18" charset="0"/>
              </a:defRPr>
            </a:lvl1pPr>
          </a:lstStyle>
          <a:p>
            <a:pPr>
              <a:defRPr/>
            </a:pPr>
            <a:endParaRPr lang="en-US"/>
          </a:p>
        </p:txBody>
      </p:sp>
      <p:sp>
        <p:nvSpPr>
          <p:cNvPr id="48131" name="Rectangle 3"/>
          <p:cNvSpPr>
            <a:spLocks noGrp="1" noChangeArrowheads="1"/>
          </p:cNvSpPr>
          <p:nvPr>
            <p:ph type="dt" idx="1"/>
          </p:nvPr>
        </p:nvSpPr>
        <p:spPr bwMode="auto">
          <a:xfrm>
            <a:off x="4016375"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0" hangingPunct="0">
              <a:spcBef>
                <a:spcPct val="0"/>
              </a:spcBef>
              <a:defRPr sz="1200" b="0">
                <a:latin typeface="Times New Roman" pitchFamily="18"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7450" y="708025"/>
            <a:ext cx="4713288" cy="3535363"/>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44563" y="4479925"/>
            <a:ext cx="5197475" cy="42433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2975" eaLnBrk="0" hangingPunct="0">
              <a:spcBef>
                <a:spcPct val="0"/>
              </a:spcBef>
              <a:defRPr sz="1200" b="0">
                <a:latin typeface="Times New Roman" pitchFamily="18" charset="0"/>
              </a:defRPr>
            </a:lvl1pPr>
          </a:lstStyle>
          <a:p>
            <a:pPr>
              <a:defRPr/>
            </a:pPr>
            <a:endParaRPr lang="en-US"/>
          </a:p>
        </p:txBody>
      </p:sp>
      <p:sp>
        <p:nvSpPr>
          <p:cNvPr id="48135" name="Rectangle 7"/>
          <p:cNvSpPr>
            <a:spLocks noGrp="1" noChangeArrowheads="1"/>
          </p:cNvSpPr>
          <p:nvPr>
            <p:ph type="sldNum" sz="quarter" idx="5"/>
          </p:nvPr>
        </p:nvSpPr>
        <p:spPr bwMode="auto">
          <a:xfrm>
            <a:off x="4016375"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0" hangingPunct="0">
              <a:spcBef>
                <a:spcPct val="0"/>
              </a:spcBef>
              <a:defRPr sz="1200" b="0">
                <a:latin typeface="Times New Roman" pitchFamily="18" charset="0"/>
              </a:defRPr>
            </a:lvl1pPr>
          </a:lstStyle>
          <a:p>
            <a:pPr>
              <a:defRPr/>
            </a:pPr>
            <a:fld id="{A5611AC4-3C7D-43A9-8EDD-3813B53A2C27}" type="slidenum">
              <a:rPr lang="en-US"/>
              <a:pPr>
                <a:defRPr/>
              </a:pPr>
              <a:t>‹#›</a:t>
            </a:fld>
            <a:endParaRPr lang="en-US"/>
          </a:p>
        </p:txBody>
      </p:sp>
    </p:spTree>
    <p:extLst>
      <p:ext uri="{BB962C8B-B14F-4D97-AF65-F5344CB8AC3E}">
        <p14:creationId xmlns:p14="http://schemas.microsoft.com/office/powerpoint/2010/main" val="2712884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EADD5B0-C2EC-4531-A6B6-1F0E1498430E}" type="slidenum">
              <a:rPr lang="en-US" smtClean="0"/>
              <a:pPr/>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708025" y="4479925"/>
            <a:ext cx="5670550" cy="4243388"/>
          </a:xfrm>
          <a:noFill/>
          <a:ln/>
        </p:spPr>
        <p:txBody>
          <a:bodyPr/>
          <a:lstStyle/>
          <a:p>
            <a:r>
              <a:rPr lang="en-US" smtClean="0"/>
              <a:t>Explain that tonight is not about answering every question that parents may have.  Tonight is about understanding the planning process and hearing about additional opportunities that students and their families will have to seek information before making decisions regarding high school. Explain that expectations for high school students are changing beginning with the Freshmen Class of 2007. Reassure parents that while they will receive a large amount of information tonight, they will hear it again and again to help them understand and remember all of it. Remind them that tonight is just one of many opportunities they will have in the future to clarify information introduced tonight.</a:t>
            </a:r>
          </a:p>
        </p:txBody>
      </p:sp>
    </p:spTree>
    <p:extLst>
      <p:ext uri="{BB962C8B-B14F-4D97-AF65-F5344CB8AC3E}">
        <p14:creationId xmlns:p14="http://schemas.microsoft.com/office/powerpoint/2010/main" val="1482724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E3DF294-B2A6-46A9-9FD9-9D0FFEB23F70}" type="slidenum">
              <a:rPr lang="en-US" smtClean="0"/>
              <a:pPr/>
              <a:t>12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4320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D3187DB-C3FC-4DDE-B72A-D317F1E84866}" type="slidenum">
              <a:rPr lang="en-US" smtClean="0"/>
              <a:pPr/>
              <a:t>14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392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4DC49B5-3C25-4276-8C00-0AA3894AE10E}" type="slidenum">
              <a:rPr lang="en-US" smtClean="0"/>
              <a:pPr/>
              <a:t>15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539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87F9CEF-6F98-49AD-A4E5-6C54483B8061}" type="slidenum">
              <a:rPr lang="en-US" smtClean="0"/>
              <a:pPr/>
              <a:t>16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7835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6755D8C-1DFA-4728-99B6-606E0D73E058}" type="slidenum">
              <a:rPr lang="en-US" smtClean="0"/>
              <a:pPr/>
              <a:t>17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263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0493BA2-561F-433E-909E-B606B0AF97D2}" type="slidenum">
              <a:rPr lang="en-US" smtClean="0"/>
              <a:pPr/>
              <a:t>18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4932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AC45B3A-5B51-4970-A96B-192A9D7AD4A1}" type="slidenum">
              <a:rPr lang="en-US" smtClean="0"/>
              <a:pPr/>
              <a:t>19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46617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4D8A712-4221-4F25-9BB1-4DE30C9549F8}" type="slidenum">
              <a:rPr lang="en-US" smtClean="0"/>
              <a:pPr/>
              <a:t>20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8640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7097BC1-98BF-4B00-983A-DF0420B29120}" type="slidenum">
              <a:rPr lang="en-US" smtClean="0"/>
              <a:pPr/>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9783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6432301-DF76-40CE-A784-F430DC0B7E4C}" type="slidenum">
              <a:rPr lang="en-US" smtClean="0"/>
              <a:pPr/>
              <a:t>25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4593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91CBACA-80D7-4178-B55C-2BFE0F67DDF2}" type="slidenum">
              <a:rPr lang="en-US" smtClean="0"/>
              <a:pPr/>
              <a:t>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5561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2B96299-9367-4243-8BBC-F1F9434E00CF}" type="slidenum">
              <a:rPr lang="en-US" smtClean="0"/>
              <a:pPr/>
              <a:t>26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81596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F6B894A-1B6E-46DE-98CB-2C13C521CABC}" type="slidenum">
              <a:rPr lang="en-US" smtClean="0"/>
              <a:pPr/>
              <a:t>27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63034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This is a list of electives for 6</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AIM stands for Academic Individual Motivation and is strongly encouraged,</a:t>
            </a:r>
            <a:r>
              <a:rPr lang="en-US" sz="1200" kern="1200" baseline="0" dirty="0" smtClean="0">
                <a:solidFill>
                  <a:schemeClr val="tx1"/>
                </a:solidFill>
                <a:effectLst/>
                <a:latin typeface="Arial" charset="0"/>
                <a:ea typeface="+mn-ea"/>
                <a:cs typeface="+mn-cs"/>
              </a:rPr>
              <a:t> but not required.</a:t>
            </a:r>
            <a:r>
              <a:rPr lang="en-US" sz="1200" kern="1200" dirty="0" smtClean="0">
                <a:solidFill>
                  <a:schemeClr val="tx1"/>
                </a:solidFill>
                <a:effectLst/>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latin typeface="Comic Sans MS" pitchFamily="66" charset="0"/>
              </a:rPr>
              <a:t>The purpose of AIM is to provide an opportunity for STAAR support, academic support, character education, leadership development, and additional time to complete student work.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Please note that Debate does not count towards the fine art requirement. </a:t>
            </a:r>
            <a:endParaRPr lang="en-US" sz="1200" kern="1200" dirty="0">
              <a:solidFill>
                <a:schemeClr val="tx1"/>
              </a:solidFill>
              <a:effectLst/>
              <a:latin typeface="Arial" charset="0"/>
              <a:ea typeface="+mn-ea"/>
              <a:cs typeface="+mn-cs"/>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F23A40F-94EF-4568-9B82-A263DEF5E641}" type="slidenum">
              <a:rPr lang="en-US" altLang="en-US" smtClean="0"/>
              <a:pPr/>
              <a:t>29</a:t>
            </a:fld>
            <a:endParaRPr lang="en-US" altLang="en-US" smtClean="0"/>
          </a:p>
        </p:txBody>
      </p:sp>
    </p:spTree>
    <p:extLst>
      <p:ext uri="{BB962C8B-B14F-4D97-AF65-F5344CB8AC3E}">
        <p14:creationId xmlns:p14="http://schemas.microsoft.com/office/powerpoint/2010/main" val="3289390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This is a sample of a course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card. You will notice on the far left the 5 core classes are listed: English, Reading, Math, Science, and Social Studies. If you take regular English, it will automatically be combined with regular Reading. On the right, if you choose to take Pre-AP English, it is automatically combined with Pre-AP Reading.</a:t>
            </a:r>
          </a:p>
          <a:p>
            <a:endParaRPr lang="en-US" altLang="en-US" sz="1200" kern="1200" baseline="0" dirty="0" smtClean="0">
              <a:solidFill>
                <a:schemeClr val="tx1"/>
              </a:solidFill>
              <a:effectLst/>
              <a:latin typeface="Arial" charset="0"/>
              <a:ea typeface="+mn-ea"/>
              <a:cs typeface="+mn-cs"/>
            </a:endParaRPr>
          </a:p>
          <a:p>
            <a:endParaRPr lang="en-US" altLang="en-US" baseline="0" dirty="0" smtClean="0">
              <a:latin typeface="Arial" pitchFamily="34" charset="0"/>
            </a:endParaRPr>
          </a:p>
          <a:p>
            <a:r>
              <a:rPr lang="en-US" sz="1200" kern="1200" dirty="0" smtClean="0">
                <a:solidFill>
                  <a:schemeClr val="tx1"/>
                </a:solidFill>
                <a:effectLst/>
                <a:latin typeface="Arial" charset="0"/>
                <a:ea typeface="+mn-ea"/>
                <a:cs typeface="+mn-cs"/>
              </a:rPr>
              <a:t>Following the core classes you will see PE is listed as number 6. This doesn’t necessarily mean that your PE class will be the 6</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period of the day, but just a time slot as part of the school day. 6</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graders will have PE for a semester opposite Health. </a:t>
            </a:r>
          </a:p>
          <a:p>
            <a:endParaRPr lang="en-US" altLang="en-US" baseline="0" dirty="0" smtClean="0">
              <a:latin typeface="Arial"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B7E9690-F4D8-4B75-B4C8-C5BCBF507423}" type="slidenum">
              <a:rPr lang="en-US" altLang="en-US" smtClean="0"/>
              <a:pPr/>
              <a:t>30</a:t>
            </a:fld>
            <a:endParaRPr lang="en-US" altLang="en-US" dirty="0" smtClean="0"/>
          </a:p>
        </p:txBody>
      </p:sp>
    </p:spTree>
    <p:extLst>
      <p:ext uri="{BB962C8B-B14F-4D97-AF65-F5344CB8AC3E}">
        <p14:creationId xmlns:p14="http://schemas.microsoft.com/office/powerpoint/2010/main" val="248993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And now for the bright spot in the day, the elective that many of you are looking forward to. You will number your top priority elective with number 1, your second choice with a number 2, your third choice with a number 3. Continue numbering until you reach number 8. Please make sure that you have one number 1, one number 2, and so on. If</a:t>
            </a:r>
            <a:r>
              <a:rPr lang="en-US" sz="1200" kern="1200" baseline="0" dirty="0" smtClean="0">
                <a:solidFill>
                  <a:schemeClr val="tx1"/>
                </a:solidFill>
                <a:effectLst/>
                <a:latin typeface="Arial" charset="0"/>
                <a:ea typeface="+mn-ea"/>
                <a:cs typeface="+mn-cs"/>
              </a:rPr>
              <a:t> your counselor sees</a:t>
            </a:r>
            <a:r>
              <a:rPr lang="en-US" sz="1200" kern="1200" dirty="0" smtClean="0">
                <a:solidFill>
                  <a:schemeClr val="tx1"/>
                </a:solidFill>
                <a:effectLst/>
                <a:latin typeface="Arial" charset="0"/>
                <a:ea typeface="+mn-ea"/>
                <a:cs typeface="+mn-cs"/>
              </a:rPr>
              <a:t> two number 1’s, it’s difficult to tell which class you really want the most. </a:t>
            </a:r>
          </a:p>
          <a:p>
            <a:endParaRPr lang="en-US" altLang="en-US" dirty="0" smtClean="0">
              <a:latin typeface="Arial"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62E77D0-43B8-4F1E-AEB0-C4B93C1681BA}" type="slidenum">
              <a:rPr lang="en-US" altLang="en-US" smtClean="0"/>
              <a:pPr/>
              <a:t>31</a:t>
            </a:fld>
            <a:endParaRPr lang="en-US" altLang="en-US" dirty="0" smtClean="0"/>
          </a:p>
        </p:txBody>
      </p:sp>
    </p:spTree>
    <p:extLst>
      <p:ext uri="{BB962C8B-B14F-4D97-AF65-F5344CB8AC3E}">
        <p14:creationId xmlns:p14="http://schemas.microsoft.com/office/powerpoint/2010/main" val="427810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A324F61-5603-4ABC-A2B6-3D6D86B08CC2}" type="slidenum">
              <a:rPr lang="en-US" smtClean="0"/>
              <a:pPr/>
              <a:t>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52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The typical school day:</a:t>
            </a:r>
          </a:p>
          <a:p>
            <a:r>
              <a:rPr lang="en-US" sz="1200" kern="1200" dirty="0" smtClean="0">
                <a:solidFill>
                  <a:schemeClr val="tx1"/>
                </a:solidFill>
                <a:effectLst/>
                <a:latin typeface="Arial" charset="0"/>
                <a:ea typeface="+mn-ea"/>
                <a:cs typeface="+mn-cs"/>
              </a:rPr>
              <a:t>Students arrive to school by bus, by parent</a:t>
            </a:r>
            <a:r>
              <a:rPr lang="en-US" sz="1200" kern="1200" baseline="0" dirty="0" smtClean="0">
                <a:solidFill>
                  <a:schemeClr val="tx1"/>
                </a:solidFill>
                <a:effectLst/>
                <a:latin typeface="Arial" charset="0"/>
                <a:ea typeface="+mn-ea"/>
                <a:cs typeface="+mn-cs"/>
              </a:rPr>
              <a:t> drop</a:t>
            </a:r>
            <a:r>
              <a:rPr lang="en-US" sz="1200" kern="1200" dirty="0" smtClean="0">
                <a:solidFill>
                  <a:schemeClr val="tx1"/>
                </a:solidFill>
                <a:effectLst/>
                <a:latin typeface="Arial" charset="0"/>
                <a:ea typeface="+mn-ea"/>
                <a:cs typeface="+mn-cs"/>
              </a:rPr>
              <a:t> off, or by walking or riding bikes. The school day begins at 8:20</a:t>
            </a:r>
            <a:r>
              <a:rPr lang="en-US" sz="1200" kern="1200" baseline="0" dirty="0" smtClean="0">
                <a:solidFill>
                  <a:schemeClr val="tx1"/>
                </a:solidFill>
                <a:effectLst/>
                <a:latin typeface="Arial" charset="0"/>
                <a:ea typeface="+mn-ea"/>
                <a:cs typeface="+mn-cs"/>
              </a:rPr>
              <a:t> a.m.</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You will be issued a locker and you will use this for your backpack. You will also be issued a set of textbooks, but these are able to be taken home because your teachers will have a classroom set. </a:t>
            </a:r>
          </a:p>
          <a:p>
            <a:endParaRPr lang="en-US" sz="1200" b="1"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Responsibility</a:t>
            </a:r>
            <a:r>
              <a:rPr lang="en-US" sz="1200" kern="1200" baseline="0" dirty="0" smtClean="0">
                <a:solidFill>
                  <a:schemeClr val="tx1"/>
                </a:solidFill>
                <a:effectLst/>
                <a:latin typeface="Arial" charset="0"/>
                <a:ea typeface="+mn-ea"/>
                <a:cs typeface="+mn-cs"/>
              </a:rPr>
              <a:t> is a</a:t>
            </a:r>
            <a:r>
              <a:rPr lang="en-US" sz="1200" kern="1200" dirty="0" smtClean="0">
                <a:solidFill>
                  <a:schemeClr val="tx1"/>
                </a:solidFill>
                <a:effectLst/>
                <a:latin typeface="Arial" charset="0"/>
                <a:ea typeface="+mn-ea"/>
                <a:cs typeface="+mn-cs"/>
              </a:rPr>
              <a:t> big word in 6</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 As you travel through middle school,</a:t>
            </a:r>
            <a:r>
              <a:rPr lang="en-US" sz="1200" kern="1200" baseline="0" dirty="0" smtClean="0">
                <a:solidFill>
                  <a:schemeClr val="tx1"/>
                </a:solidFill>
                <a:effectLst/>
                <a:latin typeface="Arial" charset="0"/>
                <a:ea typeface="+mn-ea"/>
                <a:cs typeface="+mn-cs"/>
              </a:rPr>
              <a:t> y</a:t>
            </a:r>
            <a:r>
              <a:rPr lang="en-US" sz="1200" kern="1200" dirty="0" smtClean="0">
                <a:solidFill>
                  <a:schemeClr val="tx1"/>
                </a:solidFill>
                <a:effectLst/>
                <a:latin typeface="Arial" charset="0"/>
                <a:ea typeface="+mn-ea"/>
                <a:cs typeface="+mn-cs"/>
              </a:rPr>
              <a:t>our teachers will trust you to be responsible as you travel from class to class.</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To</a:t>
            </a:r>
            <a:r>
              <a:rPr lang="en-US" sz="1200" kern="1200" baseline="0" dirty="0" smtClean="0">
                <a:solidFill>
                  <a:schemeClr val="tx1"/>
                </a:solidFill>
                <a:effectLst/>
                <a:latin typeface="Arial" charset="0"/>
                <a:ea typeface="+mn-ea"/>
                <a:cs typeface="+mn-cs"/>
              </a:rPr>
              <a:t> help you keep organized you will use an</a:t>
            </a:r>
            <a:r>
              <a:rPr lang="en-US" sz="1200" kern="1200" dirty="0" smtClean="0">
                <a:solidFill>
                  <a:schemeClr val="tx1"/>
                </a:solidFill>
                <a:effectLst/>
                <a:latin typeface="Arial" charset="0"/>
                <a:ea typeface="+mn-ea"/>
                <a:cs typeface="+mn-cs"/>
              </a:rPr>
              <a:t> agenda each day to track your homework. You can use teacher webpages to identify your homework assignments, projects, and upcoming tests.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You’ll have 8 classes with a 4 minute passing period between them.</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6</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graders get to eat lunch first followed by 7</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graders and then 8</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graders.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PE is different from elementary school because in middle school you will be asked to dress out into gym shorts and a t-shirt for exercising and physical activity. You will also be issued a gym basket with a lock to secure your PE clothing.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After school</a:t>
            </a:r>
            <a:r>
              <a:rPr lang="en-US" sz="1200" kern="1200" baseline="0" dirty="0" smtClean="0">
                <a:solidFill>
                  <a:schemeClr val="tx1"/>
                </a:solidFill>
                <a:effectLst/>
                <a:latin typeface="Arial" charset="0"/>
                <a:ea typeface="+mn-ea"/>
                <a:cs typeface="+mn-cs"/>
              </a:rPr>
              <a:t> students</a:t>
            </a:r>
            <a:r>
              <a:rPr lang="en-US" sz="1200" kern="1200" dirty="0" smtClean="0">
                <a:solidFill>
                  <a:schemeClr val="tx1"/>
                </a:solidFill>
                <a:effectLst/>
                <a:latin typeface="Arial" charset="0"/>
                <a:ea typeface="+mn-ea"/>
                <a:cs typeface="+mn-cs"/>
              </a:rPr>
              <a:t> will travel home by bus, be picked up,</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walk or even ride their bikes. Tejeda</a:t>
            </a:r>
            <a:r>
              <a:rPr lang="en-US" sz="1200" kern="1200" baseline="0" dirty="0" smtClean="0">
                <a:solidFill>
                  <a:schemeClr val="tx1"/>
                </a:solidFill>
                <a:effectLst/>
                <a:latin typeface="Arial" charset="0"/>
                <a:ea typeface="+mn-ea"/>
                <a:cs typeface="+mn-cs"/>
              </a:rPr>
              <a:t> offers the</a:t>
            </a:r>
            <a:r>
              <a:rPr lang="en-US" sz="1200" kern="1200" dirty="0" smtClean="0">
                <a:solidFill>
                  <a:schemeClr val="tx1"/>
                </a:solidFill>
                <a:effectLst/>
                <a:latin typeface="Arial" charset="0"/>
                <a:ea typeface="+mn-ea"/>
                <a:cs typeface="+mn-cs"/>
              </a:rPr>
              <a:t> KINS program</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Kids Involvement Network) which allows parents to have the option for an extended school day.  </a:t>
            </a:r>
          </a:p>
          <a:p>
            <a:endParaRPr lang="en-US" altLang="en-US" dirty="0" smtClean="0">
              <a:latin typeface="Arial"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3DCAB79-778A-4196-8F80-5878C49BC3F7}" type="slidenum">
              <a:rPr lang="en-US" altLang="en-US" smtClean="0"/>
              <a:pPr/>
              <a:t>6</a:t>
            </a:fld>
            <a:endParaRPr lang="en-US" altLang="en-US" dirty="0" smtClean="0"/>
          </a:p>
        </p:txBody>
      </p:sp>
    </p:spTree>
    <p:extLst>
      <p:ext uri="{BB962C8B-B14F-4D97-AF65-F5344CB8AC3E}">
        <p14:creationId xmlns:p14="http://schemas.microsoft.com/office/powerpoint/2010/main" val="407408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6DEA18-6ACB-47D2-B38F-D8C442EE1F8E}" type="slidenum">
              <a:rPr lang="en-US" smtClean="0"/>
              <a:pPr/>
              <a:t>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917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3E13AB6-275C-471E-B7B0-21701B7B6325}" type="slidenum">
              <a:rPr lang="en-US" smtClean="0"/>
              <a:pPr/>
              <a:t>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08025" y="4479925"/>
            <a:ext cx="5670550" cy="4243388"/>
          </a:xfrm>
          <a:noFill/>
          <a:ln/>
        </p:spPr>
        <p:txBody>
          <a:bodyPr/>
          <a:lstStyle/>
          <a:p>
            <a:r>
              <a:rPr lang="en-US" dirty="0" smtClean="0"/>
              <a:t>In order to prepare for  HS student need to do the following while in MS.  (read the bullets)  To help you understand why these points are so critical, we need to look at what HS will expect of students.</a:t>
            </a:r>
          </a:p>
        </p:txBody>
      </p:sp>
    </p:spTree>
    <p:extLst>
      <p:ext uri="{BB962C8B-B14F-4D97-AF65-F5344CB8AC3E}">
        <p14:creationId xmlns:p14="http://schemas.microsoft.com/office/powerpoint/2010/main" val="261622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31DD3A0-8383-48C8-872D-29063F6057B1}" type="slidenum">
              <a:rPr lang="en-US" smtClean="0"/>
              <a:pPr/>
              <a:t>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08025" y="4479925"/>
            <a:ext cx="5670550" cy="4243388"/>
          </a:xfrm>
          <a:noFill/>
          <a:ln/>
        </p:spPr>
        <p:txBody>
          <a:bodyPr/>
          <a:lstStyle/>
          <a:p>
            <a:r>
              <a:rPr lang="en-US" smtClean="0"/>
              <a:t>Explain that college and career planning will be an integral part of students’ planning throughout high school.  In the small group guided sessions, students will think about their career options.  In January and February, they will select specific courses each year and their electives should be geared toward exploring and preparing for career options.</a:t>
            </a:r>
          </a:p>
        </p:txBody>
      </p:sp>
    </p:spTree>
    <p:extLst>
      <p:ext uri="{BB962C8B-B14F-4D97-AF65-F5344CB8AC3E}">
        <p14:creationId xmlns:p14="http://schemas.microsoft.com/office/powerpoint/2010/main" val="3708739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CC184A2-347F-4087-9EBB-D70086A72CDC}" type="slidenum">
              <a:rPr lang="en-US" altLang="en-US" smtClean="0"/>
              <a:pPr/>
              <a:t>10</a:t>
            </a:fld>
            <a:endParaRPr lang="en-US" alt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rgbClr val="FF0000"/>
              </a:solidFill>
              <a:effectLst/>
              <a:latin typeface="Arial" charset="0"/>
              <a:ea typeface="+mn-ea"/>
              <a:cs typeface="+mn-cs"/>
            </a:endParaRPr>
          </a:p>
          <a:p>
            <a:r>
              <a:rPr lang="en-US" altLang="en-US" baseline="0" dirty="0" smtClean="0">
                <a:latin typeface="Arial" pitchFamily="34" charset="0"/>
              </a:rPr>
              <a:t>The title of this slide reads, “Open Access to Rigorous Courses”. </a:t>
            </a:r>
            <a:r>
              <a:rPr lang="en-US" sz="1200" kern="1200" dirty="0" smtClean="0">
                <a:solidFill>
                  <a:schemeClr val="tx1"/>
                </a:solidFill>
                <a:effectLst/>
                <a:latin typeface="Arial" charset="0"/>
                <a:ea typeface="+mn-ea"/>
                <a:cs typeface="+mn-cs"/>
              </a:rPr>
              <a:t>Pre-</a:t>
            </a:r>
            <a:r>
              <a:rPr lang="en-US" sz="1400" kern="1200" dirty="0" smtClean="0">
                <a:solidFill>
                  <a:schemeClr val="tx1"/>
                </a:solidFill>
                <a:effectLst/>
                <a:latin typeface="Arial" charset="0"/>
                <a:ea typeface="+mn-ea"/>
                <a:cs typeface="+mn-cs"/>
              </a:rPr>
              <a:t>Advanced Placement courses are available to any student. </a:t>
            </a:r>
            <a:r>
              <a:rPr lang="en-US" altLang="en-US" sz="1400" dirty="0" smtClean="0">
                <a:latin typeface="Arial" pitchFamily="34" charset="0"/>
              </a:rPr>
              <a:t>Pre-AP courses  move at a faster pace and introduce students to learning strategies that promote high order thinking and more complex reasoning.  </a:t>
            </a:r>
          </a:p>
          <a:p>
            <a:endParaRPr lang="en-US" sz="1400" kern="1200" dirty="0" smtClean="0">
              <a:solidFill>
                <a:srgbClr val="FF0000"/>
              </a:solidFill>
              <a:effectLst/>
              <a:latin typeface="Arial" charset="0"/>
              <a:ea typeface="+mn-ea"/>
              <a:cs typeface="+mn-cs"/>
            </a:endParaRPr>
          </a:p>
          <a:p>
            <a:r>
              <a:rPr lang="en-US" sz="1400" kern="1200" dirty="0" smtClean="0">
                <a:solidFill>
                  <a:srgbClr val="FF0000"/>
                </a:solidFill>
                <a:effectLst/>
                <a:latin typeface="Arial" charset="0"/>
                <a:ea typeface="+mn-ea"/>
                <a:cs typeface="+mn-cs"/>
              </a:rPr>
              <a:t>In 6</a:t>
            </a:r>
            <a:r>
              <a:rPr lang="en-US" sz="1400" kern="1200" baseline="30000" dirty="0" smtClean="0">
                <a:solidFill>
                  <a:srgbClr val="FF0000"/>
                </a:solidFill>
                <a:effectLst/>
                <a:latin typeface="Arial" charset="0"/>
                <a:ea typeface="+mn-ea"/>
                <a:cs typeface="+mn-cs"/>
              </a:rPr>
              <a:t>th</a:t>
            </a:r>
            <a:r>
              <a:rPr lang="en-US" sz="1400" kern="1200" dirty="0" smtClean="0">
                <a:solidFill>
                  <a:srgbClr val="FF0000"/>
                </a:solidFill>
                <a:effectLst/>
                <a:latin typeface="Arial" charset="0"/>
                <a:ea typeface="+mn-ea"/>
                <a:cs typeface="+mn-cs"/>
              </a:rPr>
              <a:t> grade you have a choice to take regular or Pre-AP English, Reading or Math.  </a:t>
            </a:r>
            <a:r>
              <a:rPr lang="en-US" altLang="en-US" sz="1400" dirty="0" smtClean="0">
                <a:solidFill>
                  <a:srgbClr val="FF0000"/>
                </a:solidFill>
                <a:latin typeface="Arial" pitchFamily="34" charset="0"/>
              </a:rPr>
              <a:t> Pre-AP English</a:t>
            </a:r>
            <a:r>
              <a:rPr lang="en-US" altLang="en-US" sz="1400" baseline="0" dirty="0" smtClean="0">
                <a:solidFill>
                  <a:srgbClr val="FF0000"/>
                </a:solidFill>
                <a:latin typeface="Arial" pitchFamily="34" charset="0"/>
              </a:rPr>
              <a:t> </a:t>
            </a:r>
            <a:r>
              <a:rPr lang="en-US" altLang="en-US" sz="1400" dirty="0" smtClean="0">
                <a:solidFill>
                  <a:srgbClr val="FF0000"/>
                </a:solidFill>
                <a:latin typeface="Arial" pitchFamily="34" charset="0"/>
              </a:rPr>
              <a:t>is combined</a:t>
            </a:r>
            <a:r>
              <a:rPr lang="en-US" altLang="en-US" sz="1400" baseline="0" dirty="0" smtClean="0">
                <a:solidFill>
                  <a:srgbClr val="FF0000"/>
                </a:solidFill>
                <a:latin typeface="Arial" pitchFamily="34" charset="0"/>
              </a:rPr>
              <a:t> with Pre-AP Reading. </a:t>
            </a:r>
            <a:r>
              <a:rPr lang="en-US" altLang="en-US" sz="1400" dirty="0" smtClean="0">
                <a:solidFill>
                  <a:srgbClr val="FF0000"/>
                </a:solidFill>
                <a:latin typeface="Arial" pitchFamily="34" charset="0"/>
              </a:rPr>
              <a:t> Students</a:t>
            </a:r>
            <a:r>
              <a:rPr lang="en-US" altLang="en-US" sz="1400" baseline="0" dirty="0" smtClean="0">
                <a:solidFill>
                  <a:srgbClr val="FF0000"/>
                </a:solidFill>
                <a:latin typeface="Arial" pitchFamily="34" charset="0"/>
              </a:rPr>
              <a:t> choosing</a:t>
            </a:r>
            <a:r>
              <a:rPr lang="en-US" altLang="en-US" sz="1400" dirty="0" smtClean="0">
                <a:solidFill>
                  <a:srgbClr val="FF0000"/>
                </a:solidFill>
                <a:latin typeface="Arial" pitchFamily="34" charset="0"/>
              </a:rPr>
              <a:t> regular English will also take regular Reading. </a:t>
            </a:r>
            <a:r>
              <a:rPr lang="en-US" sz="1400" kern="1200" dirty="0" smtClean="0">
                <a:solidFill>
                  <a:srgbClr val="FF0000"/>
                </a:solidFill>
                <a:effectLst/>
                <a:latin typeface="Arial" charset="0"/>
                <a:ea typeface="+mn-ea"/>
                <a:cs typeface="+mn-cs"/>
              </a:rPr>
              <a:t>In a Pre-AP class, students work </a:t>
            </a:r>
            <a:r>
              <a:rPr lang="en-US" sz="1200" kern="1200" dirty="0" smtClean="0">
                <a:solidFill>
                  <a:srgbClr val="FF0000"/>
                </a:solidFill>
                <a:effectLst/>
                <a:latin typeface="Arial" charset="0"/>
                <a:ea typeface="+mn-ea"/>
                <a:cs typeface="+mn-cs"/>
              </a:rPr>
              <a:t>above grade level. To help you decide whether or not to take Pre-AP, we recommend you talk with your parents and your</a:t>
            </a:r>
            <a:r>
              <a:rPr lang="en-US" sz="1200" kern="1200" baseline="0" dirty="0" smtClean="0">
                <a:solidFill>
                  <a:srgbClr val="FF0000"/>
                </a:solidFill>
                <a:effectLst/>
                <a:latin typeface="Arial" charset="0"/>
                <a:ea typeface="+mn-ea"/>
                <a:cs typeface="+mn-cs"/>
              </a:rPr>
              <a:t> fifth</a:t>
            </a:r>
            <a:r>
              <a:rPr lang="en-US" sz="1200" kern="1200" dirty="0" smtClean="0">
                <a:solidFill>
                  <a:srgbClr val="FF0000"/>
                </a:solidFill>
                <a:effectLst/>
                <a:latin typeface="Arial" charset="0"/>
                <a:ea typeface="+mn-ea"/>
                <a:cs typeface="+mn-cs"/>
              </a:rPr>
              <a:t> grade teacher. Taking a Pre-AP class is a choice, but it’s not the right choice for everyone. Students do well in Pre-AP if they are intrinsically motivated. This means that you take charge of your learning on your own, you work hard in school, and you like to do your best on assignments. If you have mostly A’s and B’s on your report card and you do well on your state testing for STAAR, then Pre-AP is probably the right choice for you.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a:t>
            </a:r>
            <a:r>
              <a:rPr lang="en-US" sz="1200" kern="1200" baseline="0" dirty="0" smtClean="0">
                <a:solidFill>
                  <a:schemeClr val="tx1"/>
                </a:solidFill>
                <a:effectLst/>
                <a:latin typeface="Arial" charset="0"/>
                <a:ea typeface="+mn-ea"/>
                <a:cs typeface="+mn-cs"/>
              </a:rPr>
              <a:t> m</a:t>
            </a:r>
            <a:r>
              <a:rPr lang="en-US" sz="1200" kern="1200" dirty="0" smtClean="0">
                <a:solidFill>
                  <a:schemeClr val="tx1"/>
                </a:solidFill>
                <a:effectLst/>
                <a:latin typeface="Arial" charset="0"/>
                <a:ea typeface="+mn-ea"/>
                <a:cs typeface="+mn-cs"/>
              </a:rPr>
              <a:t>ath class chosen in 6</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 is very important. You want to choose your Math class carefully. The reason for this is because Math is sequential. Students who take regular Math in 6</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 will take Pre-Algebra in 8</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 Students who take Pre-AP Math or GT Math in 6</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 will take Algebra in 8</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 Completing Algebra successfully in middle school will earn high school credit for the course.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Students in the Gifted and Talented program in elementary will be tested before entering 6</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grade. Results will be shared with the middle school in order for the schedule to reflect GT courses for English, Math, or for both subjects. </a:t>
            </a:r>
          </a:p>
        </p:txBody>
      </p:sp>
    </p:spTree>
    <p:extLst>
      <p:ext uri="{BB962C8B-B14F-4D97-AF65-F5344CB8AC3E}">
        <p14:creationId xmlns:p14="http://schemas.microsoft.com/office/powerpoint/2010/main" val="1035032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9834F03-93B9-4D75-A2B6-B8D290AE34E8}" type="slidenum">
              <a:rPr lang="en-US" smtClean="0"/>
              <a:pPr/>
              <a:t>11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78340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05DE15-80F1-48F0-B598-6DCD82B36F30}" type="slidenum">
              <a:rPr lang="en-US" smtClean="0"/>
              <a:pPr>
                <a:defRPr/>
              </a:pPr>
              <a:t>‹#›</a:t>
            </a:fld>
            <a:endParaRPr lang="en-US"/>
          </a:p>
        </p:txBody>
      </p:sp>
    </p:spTree>
    <p:extLst>
      <p:ext uri="{BB962C8B-B14F-4D97-AF65-F5344CB8AC3E}">
        <p14:creationId xmlns:p14="http://schemas.microsoft.com/office/powerpoint/2010/main" val="312996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86FB1CA-0A76-42B9-8B81-BF83363A0D07}" type="slidenum">
              <a:rPr lang="en-US" smtClean="0"/>
              <a:pPr>
                <a:defRPr/>
              </a:pPr>
              <a:t>‹#›</a:t>
            </a:fld>
            <a:endParaRPr lang="en-US"/>
          </a:p>
        </p:txBody>
      </p:sp>
    </p:spTree>
    <p:extLst>
      <p:ext uri="{BB962C8B-B14F-4D97-AF65-F5344CB8AC3E}">
        <p14:creationId xmlns:p14="http://schemas.microsoft.com/office/powerpoint/2010/main" val="206278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86FB1CA-0A76-42B9-8B81-BF83363A0D07}" type="slidenum">
              <a:rPr lang="en-US" smtClean="0"/>
              <a:pPr>
                <a:defRPr/>
              </a:pPr>
              <a:t>‹#›</a:t>
            </a:fld>
            <a:endParaRPr lang="en-US"/>
          </a:p>
        </p:txBody>
      </p:sp>
    </p:spTree>
    <p:extLst>
      <p:ext uri="{BB962C8B-B14F-4D97-AF65-F5344CB8AC3E}">
        <p14:creationId xmlns:p14="http://schemas.microsoft.com/office/powerpoint/2010/main" val="3424746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86FB1CA-0A76-42B9-8B81-BF83363A0D07}" type="slidenum">
              <a:rPr lang="en-US" smtClean="0"/>
              <a:pPr>
                <a:defRPr/>
              </a:pPr>
              <a:t>‹#›</a:t>
            </a:fld>
            <a:endParaRPr lang="en-US"/>
          </a:p>
        </p:txBody>
      </p:sp>
    </p:spTree>
    <p:extLst>
      <p:ext uri="{BB962C8B-B14F-4D97-AF65-F5344CB8AC3E}">
        <p14:creationId xmlns:p14="http://schemas.microsoft.com/office/powerpoint/2010/main" val="2493268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86FB1CA-0A76-42B9-8B81-BF83363A0D07}" type="slidenum">
              <a:rPr lang="en-US" smtClean="0"/>
              <a:pPr>
                <a:defRPr/>
              </a:pPr>
              <a:t>‹#›</a:t>
            </a:fld>
            <a:endParaRPr lang="en-US"/>
          </a:p>
        </p:txBody>
      </p:sp>
    </p:spTree>
    <p:extLst>
      <p:ext uri="{BB962C8B-B14F-4D97-AF65-F5344CB8AC3E}">
        <p14:creationId xmlns:p14="http://schemas.microsoft.com/office/powerpoint/2010/main" val="397538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86FB1CA-0A76-42B9-8B81-BF83363A0D07}" type="slidenum">
              <a:rPr lang="en-US" smtClean="0"/>
              <a:pPr>
                <a:defRPr/>
              </a:pPr>
              <a:t>‹#›</a:t>
            </a:fld>
            <a:endParaRPr lang="en-US"/>
          </a:p>
        </p:txBody>
      </p:sp>
    </p:spTree>
    <p:extLst>
      <p:ext uri="{BB962C8B-B14F-4D97-AF65-F5344CB8AC3E}">
        <p14:creationId xmlns:p14="http://schemas.microsoft.com/office/powerpoint/2010/main" val="1581907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86FB1CA-0A76-42B9-8B81-BF83363A0D07}" type="slidenum">
              <a:rPr lang="en-US" smtClean="0"/>
              <a:pPr>
                <a:defRPr/>
              </a:pPr>
              <a:t>‹#›</a:t>
            </a:fld>
            <a:endParaRPr lang="en-US"/>
          </a:p>
        </p:txBody>
      </p:sp>
    </p:spTree>
    <p:extLst>
      <p:ext uri="{BB962C8B-B14F-4D97-AF65-F5344CB8AC3E}">
        <p14:creationId xmlns:p14="http://schemas.microsoft.com/office/powerpoint/2010/main" val="162985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417425E-396B-4449-8E9C-60D408BD5D57}" type="slidenum">
              <a:rPr lang="en-US" smtClean="0"/>
              <a:pPr>
                <a:defRPr/>
              </a:pPr>
              <a:t>‹#›</a:t>
            </a:fld>
            <a:endParaRPr lang="en-US"/>
          </a:p>
        </p:txBody>
      </p:sp>
    </p:spTree>
    <p:extLst>
      <p:ext uri="{BB962C8B-B14F-4D97-AF65-F5344CB8AC3E}">
        <p14:creationId xmlns:p14="http://schemas.microsoft.com/office/powerpoint/2010/main" val="4043859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E536CE2-6DCD-4F84-9E21-DB45D4428966}" type="slidenum">
              <a:rPr lang="en-US" smtClean="0"/>
              <a:pPr>
                <a:defRPr/>
              </a:pPr>
              <a:t>‹#›</a:t>
            </a:fld>
            <a:endParaRPr lang="en-US"/>
          </a:p>
        </p:txBody>
      </p:sp>
    </p:spTree>
    <p:extLst>
      <p:ext uri="{BB962C8B-B14F-4D97-AF65-F5344CB8AC3E}">
        <p14:creationId xmlns:p14="http://schemas.microsoft.com/office/powerpoint/2010/main" val="1134521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AB04DF-D9CB-4346-9BB3-BC17A57F2487}" type="slidenum">
              <a:rPr lang="en-US"/>
              <a:pPr>
                <a:defRPr/>
              </a:pPr>
              <a:t>‹#›</a:t>
            </a:fld>
            <a:endParaRPr lang="en-US"/>
          </a:p>
        </p:txBody>
      </p:sp>
    </p:spTree>
    <p:extLst>
      <p:ext uri="{BB962C8B-B14F-4D97-AF65-F5344CB8AC3E}">
        <p14:creationId xmlns:p14="http://schemas.microsoft.com/office/powerpoint/2010/main" val="595503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96C132D-3D94-4060-92EF-7752CB4C6D41}" type="slidenum">
              <a:rPr lang="en-US"/>
              <a:pPr>
                <a:defRPr/>
              </a:pPr>
              <a:t>‹#›</a:t>
            </a:fld>
            <a:endParaRPr lang="en-US" dirty="0"/>
          </a:p>
        </p:txBody>
      </p:sp>
    </p:spTree>
    <p:extLst>
      <p:ext uri="{BB962C8B-B14F-4D97-AF65-F5344CB8AC3E}">
        <p14:creationId xmlns:p14="http://schemas.microsoft.com/office/powerpoint/2010/main" val="3340031147"/>
      </p:ext>
    </p:extLst>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1169575-5733-4FF1-956D-2F1B83883197}" type="slidenum">
              <a:rPr lang="en-US" smtClean="0"/>
              <a:pPr>
                <a:defRPr/>
              </a:pPr>
              <a:t>‹#›</a:t>
            </a:fld>
            <a:endParaRPr lang="en-US"/>
          </a:p>
        </p:txBody>
      </p:sp>
    </p:spTree>
    <p:extLst>
      <p:ext uri="{BB962C8B-B14F-4D97-AF65-F5344CB8AC3E}">
        <p14:creationId xmlns:p14="http://schemas.microsoft.com/office/powerpoint/2010/main" val="353965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0BAC038A-7B0D-44D4-A16F-176527425AF1}" type="slidenum">
              <a:rPr lang="en-US" smtClean="0"/>
              <a:pPr>
                <a:defRPr/>
              </a:pPr>
              <a:t>‹#›</a:t>
            </a:fld>
            <a:endParaRPr lang="en-US"/>
          </a:p>
        </p:txBody>
      </p:sp>
    </p:spTree>
    <p:extLst>
      <p:ext uri="{BB962C8B-B14F-4D97-AF65-F5344CB8AC3E}">
        <p14:creationId xmlns:p14="http://schemas.microsoft.com/office/powerpoint/2010/main" val="249397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2E41B397-FBD4-44BD-B0C3-FE3B0FC69619}" type="slidenum">
              <a:rPr lang="en-US" smtClean="0"/>
              <a:pPr>
                <a:defRPr/>
              </a:pPr>
              <a:t>‹#›</a:t>
            </a:fld>
            <a:endParaRPr lang="en-US"/>
          </a:p>
        </p:txBody>
      </p:sp>
    </p:spTree>
    <p:extLst>
      <p:ext uri="{BB962C8B-B14F-4D97-AF65-F5344CB8AC3E}">
        <p14:creationId xmlns:p14="http://schemas.microsoft.com/office/powerpoint/2010/main" val="233320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070F2E0A-9D2A-4272-9E97-F7384E6F7670}" type="slidenum">
              <a:rPr lang="en-US" smtClean="0"/>
              <a:pPr>
                <a:defRPr/>
              </a:pPr>
              <a:t>‹#›</a:t>
            </a:fld>
            <a:endParaRPr lang="en-US"/>
          </a:p>
        </p:txBody>
      </p:sp>
    </p:spTree>
    <p:extLst>
      <p:ext uri="{BB962C8B-B14F-4D97-AF65-F5344CB8AC3E}">
        <p14:creationId xmlns:p14="http://schemas.microsoft.com/office/powerpoint/2010/main" val="259794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053B4CD8-EF9D-4307-BAAE-5C23F46FBB41}" type="slidenum">
              <a:rPr lang="en-US" smtClean="0"/>
              <a:pPr>
                <a:defRPr/>
              </a:pPr>
              <a:t>‹#›</a:t>
            </a:fld>
            <a:endParaRPr lang="en-US"/>
          </a:p>
        </p:txBody>
      </p:sp>
    </p:spTree>
    <p:extLst>
      <p:ext uri="{BB962C8B-B14F-4D97-AF65-F5344CB8AC3E}">
        <p14:creationId xmlns:p14="http://schemas.microsoft.com/office/powerpoint/2010/main" val="61875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401B74B-0FF9-4BFA-A144-9B1082F5B1A2}" type="slidenum">
              <a:rPr lang="en-US" smtClean="0"/>
              <a:pPr>
                <a:defRPr/>
              </a:pPr>
              <a:t>‹#›</a:t>
            </a:fld>
            <a:endParaRPr lang="en-US"/>
          </a:p>
        </p:txBody>
      </p:sp>
    </p:spTree>
    <p:extLst>
      <p:ext uri="{BB962C8B-B14F-4D97-AF65-F5344CB8AC3E}">
        <p14:creationId xmlns:p14="http://schemas.microsoft.com/office/powerpoint/2010/main" val="215937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E46B85B2-979C-465F-91C7-B8DC37CE6569}" type="slidenum">
              <a:rPr lang="en-US" smtClean="0"/>
              <a:pPr>
                <a:defRPr/>
              </a:pPr>
              <a:t>‹#›</a:t>
            </a:fld>
            <a:endParaRPr lang="en-US"/>
          </a:p>
        </p:txBody>
      </p:sp>
    </p:spTree>
    <p:extLst>
      <p:ext uri="{BB962C8B-B14F-4D97-AF65-F5344CB8AC3E}">
        <p14:creationId xmlns:p14="http://schemas.microsoft.com/office/powerpoint/2010/main" val="77588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31EE171-D057-49AA-BECA-4817F13AA11D}" type="slidenum">
              <a:rPr lang="en-US" smtClean="0"/>
              <a:pPr>
                <a:defRPr/>
              </a:pPr>
              <a:t>‹#›</a:t>
            </a:fld>
            <a:endParaRPr lang="en-US"/>
          </a:p>
        </p:txBody>
      </p:sp>
    </p:spTree>
    <p:extLst>
      <p:ext uri="{BB962C8B-B14F-4D97-AF65-F5344CB8AC3E}">
        <p14:creationId xmlns:p14="http://schemas.microsoft.com/office/powerpoint/2010/main" val="383718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586FB1CA-0A76-42B9-8B81-BF83363A0D07}" type="slidenum">
              <a:rPr lang="en-US" smtClean="0"/>
              <a:pPr>
                <a:defRPr/>
              </a:pPr>
              <a:t>‹#›</a:t>
            </a:fld>
            <a:endParaRPr lang="en-US"/>
          </a:p>
        </p:txBody>
      </p:sp>
    </p:spTree>
    <p:extLst>
      <p:ext uri="{BB962C8B-B14F-4D97-AF65-F5344CB8AC3E}">
        <p14:creationId xmlns:p14="http://schemas.microsoft.com/office/powerpoint/2010/main" val="28962810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4" r:id="rId18"/>
    <p:sldLayoutId id="2147483685" r:id="rId19"/>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4648200"/>
            <a:ext cx="6400800" cy="861420"/>
          </a:xfrm>
        </p:spPr>
        <p:txBody>
          <a:bodyPr>
            <a:noAutofit/>
          </a:bodyPr>
          <a:lstStyle/>
          <a:p>
            <a:pPr algn="ctr"/>
            <a:r>
              <a:rPr lang="en-US" sz="3200" b="1" dirty="0" smtClean="0">
                <a:solidFill>
                  <a:srgbClr val="FFC000"/>
                </a:solidFill>
                <a:latin typeface="Comic Sans MS" panose="030F0702030302020204" pitchFamily="66" charset="0"/>
              </a:rPr>
              <a:t>2018-2019</a:t>
            </a:r>
            <a:endParaRPr lang="en-US" sz="3200" b="1" dirty="0">
              <a:solidFill>
                <a:srgbClr val="FFC000"/>
              </a:solidFill>
              <a:latin typeface="Comic Sans MS" panose="030F0702030302020204" pitchFamily="66" charset="0"/>
            </a:endParaRPr>
          </a:p>
        </p:txBody>
      </p:sp>
      <p:pic>
        <p:nvPicPr>
          <p:cNvPr id="6" name="Picture 5" descr="Gearing &lt;strong&gt;Up&lt;/strong&gt; For Middle Scho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00200"/>
            <a:ext cx="5972432" cy="2209800"/>
          </a:xfrm>
          <a:prstGeom prst="rect">
            <a:avLst/>
          </a:prstGeom>
        </p:spPr>
      </p:pic>
      <p:pic>
        <p:nvPicPr>
          <p:cNvPr id="10" name="Picture 9" descr="Adesivi Cattivissimo Me 2 - Adesivi Face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24000"/>
            <a:ext cx="1219200" cy="1219200"/>
          </a:xfrm>
          <a:prstGeom prst="rect">
            <a:avLst/>
          </a:prstGeom>
        </p:spPr>
      </p:pic>
    </p:spTree>
    <p:extLst>
      <p:ext uri="{BB962C8B-B14F-4D97-AF65-F5344CB8AC3E}">
        <p14:creationId xmlns:p14="http://schemas.microsoft.com/office/powerpoint/2010/main" val="1296164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28600" y="2057400"/>
            <a:ext cx="8458200" cy="4800600"/>
          </a:xfrm>
        </p:spPr>
        <p:txBody>
          <a:bodyPr>
            <a:noAutofit/>
          </a:bodyPr>
          <a:lstStyle/>
          <a:p>
            <a:pPr marL="469900" indent="-469900" eaLnBrk="1" fontAlgn="auto" hangingPunct="1">
              <a:buClr>
                <a:srgbClr val="FFFF00"/>
              </a:buClr>
              <a:buFont typeface="Wingdings" pitchFamily="2" charset="2"/>
              <a:buChar char="v"/>
              <a:defRPr/>
            </a:pPr>
            <a:r>
              <a:rPr lang="en-US" sz="3200" b="1" dirty="0" smtClean="0">
                <a:solidFill>
                  <a:srgbClr val="FFFF00"/>
                </a:solidFill>
              </a:rPr>
              <a:t>Pre</a:t>
            </a:r>
            <a:r>
              <a:rPr lang="en-US" sz="3200" dirty="0" smtClean="0"/>
              <a:t>-</a:t>
            </a:r>
            <a:r>
              <a:rPr lang="en-US" sz="3200" b="1" dirty="0" smtClean="0">
                <a:solidFill>
                  <a:srgbClr val="FFFF00"/>
                </a:solidFill>
              </a:rPr>
              <a:t>A</a:t>
            </a:r>
            <a:r>
              <a:rPr lang="en-US" sz="3200" dirty="0" smtClean="0"/>
              <a:t>dvanced </a:t>
            </a:r>
            <a:r>
              <a:rPr lang="en-US" sz="3200" b="1" dirty="0" smtClean="0">
                <a:solidFill>
                  <a:srgbClr val="FFFF00"/>
                </a:solidFill>
              </a:rPr>
              <a:t>P</a:t>
            </a:r>
            <a:r>
              <a:rPr lang="en-US" sz="3200" dirty="0" smtClean="0"/>
              <a:t>lacement courses in middle school are available to any students willing to take on the academic challenges </a:t>
            </a:r>
          </a:p>
          <a:p>
            <a:pPr marL="869950" lvl="1" indent="-469900" eaLnBrk="1" fontAlgn="auto" hangingPunct="1">
              <a:spcAft>
                <a:spcPts val="0"/>
              </a:spcAft>
              <a:buClr>
                <a:srgbClr val="FFFF00"/>
              </a:buClr>
              <a:buFont typeface="Wingdings" pitchFamily="2" charset="2"/>
              <a:buChar char="v"/>
              <a:defRPr/>
            </a:pPr>
            <a:r>
              <a:rPr lang="en-US" dirty="0"/>
              <a:t>6</a:t>
            </a:r>
            <a:r>
              <a:rPr lang="en-US" baseline="30000" dirty="0"/>
              <a:t>th</a:t>
            </a:r>
            <a:r>
              <a:rPr lang="en-US" dirty="0"/>
              <a:t> grade – English, Reading and Math</a:t>
            </a:r>
          </a:p>
          <a:p>
            <a:pPr marL="869950" lvl="1" indent="-469900" eaLnBrk="1" fontAlgn="auto" hangingPunct="1">
              <a:spcAft>
                <a:spcPts val="0"/>
              </a:spcAft>
              <a:buClr>
                <a:srgbClr val="FFFF00"/>
              </a:buClr>
              <a:buFont typeface="Wingdings" pitchFamily="2" charset="2"/>
              <a:buChar char="v"/>
              <a:defRPr/>
            </a:pPr>
            <a:r>
              <a:rPr lang="en-US" dirty="0"/>
              <a:t>7</a:t>
            </a:r>
            <a:r>
              <a:rPr lang="en-US" baseline="30000" dirty="0"/>
              <a:t>th</a:t>
            </a:r>
            <a:r>
              <a:rPr lang="en-US" dirty="0"/>
              <a:t> grade – English, Reading and Math</a:t>
            </a:r>
          </a:p>
          <a:p>
            <a:pPr marL="869950" lvl="1" indent="-469900" eaLnBrk="1" fontAlgn="auto" hangingPunct="1">
              <a:spcAft>
                <a:spcPts val="0"/>
              </a:spcAft>
              <a:buClr>
                <a:srgbClr val="FFFF00"/>
              </a:buClr>
              <a:buFont typeface="Wingdings" pitchFamily="2" charset="2"/>
              <a:buChar char="v"/>
              <a:defRPr/>
            </a:pPr>
            <a:r>
              <a:rPr lang="en-US" dirty="0"/>
              <a:t>8</a:t>
            </a:r>
            <a:r>
              <a:rPr lang="en-US" baseline="30000" dirty="0"/>
              <a:t>th</a:t>
            </a:r>
            <a:r>
              <a:rPr lang="en-US" dirty="0"/>
              <a:t> grade – English, Reading, Math, </a:t>
            </a:r>
            <a:r>
              <a:rPr lang="en-US" dirty="0" smtClean="0"/>
              <a:t>Science and </a:t>
            </a:r>
            <a:r>
              <a:rPr lang="en-US" dirty="0"/>
              <a:t>History</a:t>
            </a:r>
          </a:p>
          <a:p>
            <a:pPr marL="469900" indent="-469900" eaLnBrk="1" fontAlgn="auto" hangingPunct="1">
              <a:buClr>
                <a:srgbClr val="FFFF00"/>
              </a:buClr>
              <a:buFont typeface="Wingdings" pitchFamily="2" charset="2"/>
              <a:buChar char="v"/>
              <a:defRPr/>
            </a:pPr>
            <a:r>
              <a:rPr lang="en-US" sz="3200" dirty="0" smtClean="0"/>
              <a:t>GT Courses – Math &amp; English require testing in 5</a:t>
            </a:r>
            <a:r>
              <a:rPr lang="en-US" sz="3200" baseline="30000" dirty="0" smtClean="0"/>
              <a:t>th</a:t>
            </a:r>
            <a:r>
              <a:rPr lang="en-US" sz="3200" dirty="0" smtClean="0"/>
              <a:t> grade</a:t>
            </a:r>
          </a:p>
        </p:txBody>
      </p:sp>
      <p:sp>
        <p:nvSpPr>
          <p:cNvPr id="21506" name="Rectangle 2"/>
          <p:cNvSpPr>
            <a:spLocks noGrp="1" noChangeArrowheads="1"/>
          </p:cNvSpPr>
          <p:nvPr>
            <p:ph type="title"/>
          </p:nvPr>
        </p:nvSpPr>
        <p:spPr>
          <a:xfrm>
            <a:off x="381000" y="152400"/>
            <a:ext cx="8559800" cy="1143000"/>
          </a:xfrm>
        </p:spPr>
        <p:txBody>
          <a:bodyPr>
            <a:noAutofit/>
          </a:bodyPr>
          <a:lstStyle/>
          <a:p>
            <a:pPr eaLnBrk="1" fontAlgn="auto" hangingPunct="1">
              <a:spcAft>
                <a:spcPts val="0"/>
              </a:spcAft>
              <a:defRPr/>
            </a:pPr>
            <a:r>
              <a:rPr dirty="0">
                <a:solidFill>
                  <a:srgbClr val="FFFF00"/>
                </a:solidFill>
              </a:rPr>
              <a:t>Open Access to Rigorous Courses</a:t>
            </a:r>
          </a:p>
        </p:txBody>
      </p:sp>
      <p:pic>
        <p:nvPicPr>
          <p:cNvPr id="6148" name="Picture 4" descr="C:\Users\mramey\AppData\Local\Microsoft\Windows\Temporary Internet Files\Content.IE5\4URYV6X1\MP9004423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743200"/>
            <a:ext cx="15494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531630"/>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609600" y="762000"/>
            <a:ext cx="6934200" cy="838200"/>
          </a:xfrm>
          <a:prstGeom prst="rect">
            <a:avLst/>
          </a:prstGeom>
        </p:spPr>
        <p:txBody>
          <a:bodyPr wrap="none" fromWordArt="1">
            <a:prstTxWarp prst="textPlain">
              <a:avLst>
                <a:gd name="adj" fmla="val 50000"/>
              </a:avLst>
            </a:prstTxWarp>
          </a:bodyPr>
          <a:lstStyle/>
          <a:p>
            <a:r>
              <a:rPr lang="en-US" sz="4400" kern="10" dirty="0">
                <a:ln w="19050">
                  <a:solidFill>
                    <a:srgbClr val="FFCC00"/>
                  </a:solidFill>
                  <a:round/>
                  <a:headEnd/>
                  <a:tailEnd/>
                </a:ln>
                <a:solidFill>
                  <a:srgbClr val="990033"/>
                </a:solidFill>
                <a:effectLst>
                  <a:outerShdw dist="35921" dir="2700000" algn="ctr" rotWithShape="0">
                    <a:srgbClr val="990000"/>
                  </a:outerShdw>
                </a:effectLst>
                <a:latin typeface="Impact"/>
              </a:rPr>
              <a:t>Physical Education / Health</a:t>
            </a:r>
          </a:p>
        </p:txBody>
      </p:sp>
      <p:sp>
        <p:nvSpPr>
          <p:cNvPr id="15365" name="Text Box 7"/>
          <p:cNvSpPr txBox="1">
            <a:spLocks noChangeArrowheads="1"/>
          </p:cNvSpPr>
          <p:nvPr/>
        </p:nvSpPr>
        <p:spPr bwMode="auto">
          <a:xfrm>
            <a:off x="685800" y="2362200"/>
            <a:ext cx="7391400" cy="3970318"/>
          </a:xfrm>
          <a:prstGeom prst="rect">
            <a:avLst/>
          </a:prstGeom>
          <a:noFill/>
          <a:ln w="9525">
            <a:solidFill>
              <a:schemeClr val="bg1"/>
            </a:solidFill>
            <a:miter lim="800000"/>
            <a:headEnd/>
            <a:tailEnd/>
          </a:ln>
        </p:spPr>
        <p:txBody>
          <a:bodyPr wrap="square">
            <a:spAutoFit/>
          </a:bodyPr>
          <a:lstStyle/>
          <a:p>
            <a:pPr algn="l" eaLnBrk="0" hangingPunct="0">
              <a:spcBef>
                <a:spcPct val="0"/>
              </a:spcBef>
              <a:buFontTx/>
              <a:buChar char="•"/>
            </a:pPr>
            <a:r>
              <a:rPr lang="en-US" sz="2800" dirty="0">
                <a:latin typeface="Comic Sans MS" panose="030F0702030302020204" pitchFamily="66" charset="0"/>
              </a:rPr>
              <a:t>All 6</a:t>
            </a:r>
            <a:r>
              <a:rPr lang="en-US" sz="2800" baseline="30000" dirty="0">
                <a:latin typeface="Comic Sans MS" panose="030F0702030302020204" pitchFamily="66" charset="0"/>
              </a:rPr>
              <a:t>th</a:t>
            </a:r>
            <a:r>
              <a:rPr lang="en-US" sz="2800" dirty="0">
                <a:latin typeface="Comic Sans MS" panose="030F0702030302020204" pitchFamily="66" charset="0"/>
              </a:rPr>
              <a:t> graders are required to take </a:t>
            </a:r>
            <a:r>
              <a:rPr lang="en-US" sz="2800" dirty="0" smtClean="0">
                <a:latin typeface="Comic Sans MS" panose="030F0702030302020204" pitchFamily="66" charset="0"/>
              </a:rPr>
              <a:t>1 </a:t>
            </a:r>
            <a:r>
              <a:rPr lang="en-US" sz="2800" dirty="0">
                <a:latin typeface="Comic Sans MS" panose="030F0702030302020204" pitchFamily="66" charset="0"/>
              </a:rPr>
              <a:t>semester of P.E. and  </a:t>
            </a:r>
            <a:r>
              <a:rPr lang="en-US" sz="2800" dirty="0" smtClean="0">
                <a:latin typeface="Comic Sans MS" panose="030F0702030302020204" pitchFamily="66" charset="0"/>
              </a:rPr>
              <a:t>1 </a:t>
            </a:r>
            <a:r>
              <a:rPr lang="en-US" sz="2800" dirty="0">
                <a:latin typeface="Comic Sans MS" panose="030F0702030302020204" pitchFamily="66" charset="0"/>
              </a:rPr>
              <a:t>semester  of health.</a:t>
            </a:r>
          </a:p>
          <a:p>
            <a:pPr algn="l" eaLnBrk="0" hangingPunct="0">
              <a:spcBef>
                <a:spcPct val="0"/>
              </a:spcBef>
              <a:buFontTx/>
              <a:buChar char="•"/>
            </a:pPr>
            <a:r>
              <a:rPr lang="en-US" sz="2800" dirty="0" smtClean="0">
                <a:latin typeface="Comic Sans MS" panose="030F0702030302020204" pitchFamily="66" charset="0"/>
              </a:rPr>
              <a:t>4 </a:t>
            </a:r>
            <a:r>
              <a:rPr lang="en-US" sz="2800" dirty="0">
                <a:latin typeface="Comic Sans MS" panose="030F0702030302020204" pitchFamily="66" charset="0"/>
              </a:rPr>
              <a:t>semesters of P.E. are required in middle school</a:t>
            </a:r>
            <a:r>
              <a:rPr lang="en-US" sz="2800" dirty="0" smtClean="0">
                <a:latin typeface="Comic Sans MS" panose="030F0702030302020204" pitchFamily="66" charset="0"/>
              </a:rPr>
              <a:t>.  1 semester must be taken each year with the 4th semester flexible over the 3 years of middle school.</a:t>
            </a:r>
            <a:endParaRPr lang="en-US" sz="2800" dirty="0">
              <a:latin typeface="Comic Sans MS" panose="030F0702030302020204" pitchFamily="66" charset="0"/>
            </a:endParaRPr>
          </a:p>
          <a:p>
            <a:pPr algn="l" eaLnBrk="0" hangingPunct="0">
              <a:spcBef>
                <a:spcPct val="0"/>
              </a:spcBef>
              <a:buFontTx/>
              <a:buChar char="•"/>
            </a:pPr>
            <a:r>
              <a:rPr lang="en-US" sz="2800" dirty="0">
                <a:latin typeface="Comic Sans MS" panose="030F0702030302020204" pitchFamily="66" charset="0"/>
              </a:rPr>
              <a:t>P.E. uniforms are required; maroon gym shorts and a </a:t>
            </a:r>
            <a:r>
              <a:rPr lang="en-US" sz="2800" dirty="0" smtClean="0">
                <a:latin typeface="Comic Sans MS" panose="030F0702030302020204" pitchFamily="66" charset="0"/>
              </a:rPr>
              <a:t>Bush T-shirt</a:t>
            </a:r>
            <a:r>
              <a:rPr lang="en-US" sz="2800" dirty="0">
                <a:latin typeface="Comic Sans MS" panose="030F0702030302020204" pitchFamily="66" charset="0"/>
              </a:rPr>
              <a:t> </a:t>
            </a:r>
            <a:r>
              <a:rPr lang="en-US" sz="2800" dirty="0" smtClean="0">
                <a:latin typeface="Comic Sans MS" panose="030F0702030302020204" pitchFamily="66" charset="0"/>
              </a:rPr>
              <a:t>(cost $20)</a:t>
            </a:r>
            <a:endParaRPr lang="en-US" sz="2800" dirty="0">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11"/>
          <p:cNvSpPr>
            <a:spLocks noChangeArrowheads="1" noChangeShapeType="1" noTextEdit="1"/>
          </p:cNvSpPr>
          <p:nvPr/>
        </p:nvSpPr>
        <p:spPr bwMode="auto">
          <a:xfrm>
            <a:off x="762000" y="838200"/>
            <a:ext cx="6629400" cy="838200"/>
          </a:xfrm>
          <a:prstGeom prst="rect">
            <a:avLst/>
          </a:prstGeom>
        </p:spPr>
        <p:txBody>
          <a:bodyPr wrap="none" fromWordArt="1">
            <a:prstTxWarp prst="textPlain">
              <a:avLst>
                <a:gd name="adj" fmla="val 50000"/>
              </a:avLst>
            </a:prstTxWarp>
          </a:bodyPr>
          <a:lstStyle/>
          <a:p>
            <a:r>
              <a:rPr lang="en-US" sz="4400" kern="10" dirty="0">
                <a:ln w="19050">
                  <a:solidFill>
                    <a:srgbClr val="FFCC00"/>
                  </a:solidFill>
                  <a:round/>
                  <a:headEnd/>
                  <a:tailEnd/>
                </a:ln>
                <a:solidFill>
                  <a:srgbClr val="990033"/>
                </a:solidFill>
                <a:effectLst>
                  <a:outerShdw dist="35921" dir="2700000" algn="ctr" rotWithShape="0">
                    <a:srgbClr val="990000"/>
                  </a:outerShdw>
                </a:effectLst>
                <a:latin typeface="Impact"/>
              </a:rPr>
              <a:t>Athletics 7th &amp; 8th Grade</a:t>
            </a:r>
          </a:p>
        </p:txBody>
      </p:sp>
      <p:sp>
        <p:nvSpPr>
          <p:cNvPr id="124940" name="Text Box 12"/>
          <p:cNvSpPr txBox="1">
            <a:spLocks noChangeArrowheads="1"/>
          </p:cNvSpPr>
          <p:nvPr/>
        </p:nvSpPr>
        <p:spPr bwMode="auto">
          <a:xfrm>
            <a:off x="170688" y="5791200"/>
            <a:ext cx="5620512" cy="784830"/>
          </a:xfrm>
          <a:prstGeom prst="rect">
            <a:avLst/>
          </a:prstGeom>
          <a:noFill/>
          <a:ln w="9525">
            <a:noFill/>
            <a:miter lim="800000"/>
            <a:headEnd/>
            <a:tailEnd/>
          </a:ln>
          <a:effectLst/>
        </p:spPr>
        <p:txBody>
          <a:bodyPr wrap="square">
            <a:spAutoFit/>
          </a:bodyPr>
          <a:lstStyle/>
          <a:p>
            <a:pPr marL="342900" indent="-342900" algn="l" eaLnBrk="0" hangingPunct="0">
              <a:spcBef>
                <a:spcPct val="50000"/>
              </a:spcBef>
              <a:buFont typeface="Arial" charset="0"/>
              <a:buChar char="•"/>
              <a:defRPr/>
            </a:pPr>
            <a:r>
              <a:rPr lang="en-US" b="0" dirty="0" smtClean="0">
                <a:solidFill>
                  <a:srgbClr val="FF0000"/>
                </a:solidFill>
                <a:effectLst>
                  <a:outerShdw blurRad="38100" dist="38100" dir="2700000" algn="tl">
                    <a:srgbClr val="C0C0C0"/>
                  </a:outerShdw>
                </a:effectLst>
                <a:latin typeface="Comic Sans MS" pitchFamily="66" charset="0"/>
              </a:rPr>
              <a:t>Teacher </a:t>
            </a:r>
            <a:r>
              <a:rPr lang="en-US" b="0" dirty="0">
                <a:solidFill>
                  <a:srgbClr val="FF0000"/>
                </a:solidFill>
                <a:effectLst>
                  <a:outerShdw blurRad="38100" dist="38100" dir="2700000" algn="tl">
                    <a:srgbClr val="C0C0C0"/>
                  </a:outerShdw>
                </a:effectLst>
                <a:latin typeface="Comic Sans MS" pitchFamily="66" charset="0"/>
              </a:rPr>
              <a:t>recommendation is </a:t>
            </a:r>
            <a:r>
              <a:rPr lang="en-US" b="0" dirty="0" smtClean="0">
                <a:solidFill>
                  <a:srgbClr val="FF0000"/>
                </a:solidFill>
                <a:effectLst>
                  <a:outerShdw blurRad="38100" dist="38100" dir="2700000" algn="tl">
                    <a:srgbClr val="C0C0C0"/>
                  </a:outerShdw>
                </a:effectLst>
                <a:latin typeface="Comic Sans MS" pitchFamily="66" charset="0"/>
              </a:rPr>
              <a:t>required.</a:t>
            </a:r>
          </a:p>
          <a:p>
            <a:pPr marL="342900" indent="-342900" algn="l" eaLnBrk="0" hangingPunct="0">
              <a:spcBef>
                <a:spcPct val="50000"/>
              </a:spcBef>
              <a:buFont typeface="Arial" charset="0"/>
              <a:buChar char="•"/>
              <a:defRPr/>
            </a:pPr>
            <a:r>
              <a:rPr lang="en-US" b="0" dirty="0" smtClean="0">
                <a:solidFill>
                  <a:srgbClr val="FF0000"/>
                </a:solidFill>
                <a:effectLst>
                  <a:outerShdw blurRad="38100" dist="38100" dir="2700000" algn="tl">
                    <a:srgbClr val="C0C0C0"/>
                  </a:outerShdw>
                </a:effectLst>
                <a:latin typeface="Comic Sans MS" pitchFamily="66" charset="0"/>
              </a:rPr>
              <a:t>**The Athletic Course counts as </a:t>
            </a:r>
            <a:r>
              <a:rPr lang="en-US" dirty="0" smtClean="0">
                <a:solidFill>
                  <a:srgbClr val="FF0000"/>
                </a:solidFill>
                <a:effectLst>
                  <a:outerShdw blurRad="38100" dist="38100" dir="2700000" algn="tl">
                    <a:srgbClr val="C0C0C0"/>
                  </a:outerShdw>
                </a:effectLst>
                <a:latin typeface="Comic Sans MS" pitchFamily="66" charset="0"/>
              </a:rPr>
              <a:t>1 year of </a:t>
            </a:r>
            <a:r>
              <a:rPr lang="en-US" b="0" dirty="0" smtClean="0">
                <a:solidFill>
                  <a:srgbClr val="FF0000"/>
                </a:solidFill>
                <a:effectLst>
                  <a:outerShdw blurRad="38100" dist="38100" dir="2700000" algn="tl">
                    <a:srgbClr val="C0C0C0"/>
                  </a:outerShdw>
                </a:effectLst>
                <a:latin typeface="Comic Sans MS" pitchFamily="66" charset="0"/>
              </a:rPr>
              <a:t>P.E.</a:t>
            </a:r>
            <a:endParaRPr lang="en-US" b="0" dirty="0">
              <a:solidFill>
                <a:srgbClr val="FF0000"/>
              </a:solidFill>
              <a:effectLst>
                <a:outerShdw blurRad="38100" dist="38100" dir="2700000" algn="tl">
                  <a:srgbClr val="C0C0C0"/>
                </a:outerShdw>
              </a:effectLst>
              <a:latin typeface="Comic Sans MS" pitchFamily="66" charset="0"/>
            </a:endParaRPr>
          </a:p>
        </p:txBody>
      </p:sp>
      <p:sp>
        <p:nvSpPr>
          <p:cNvPr id="16391" name="Text Box 16"/>
          <p:cNvSpPr txBox="1">
            <a:spLocks noChangeArrowheads="1"/>
          </p:cNvSpPr>
          <p:nvPr/>
        </p:nvSpPr>
        <p:spPr bwMode="auto">
          <a:xfrm>
            <a:off x="170688" y="2161762"/>
            <a:ext cx="5239512" cy="3508653"/>
          </a:xfrm>
          <a:prstGeom prst="rect">
            <a:avLst/>
          </a:prstGeom>
          <a:noFill/>
          <a:ln w="9525">
            <a:solidFill>
              <a:schemeClr val="bg1"/>
            </a:solidFill>
            <a:miter lim="800000"/>
            <a:headEnd/>
            <a:tailEnd/>
          </a:ln>
        </p:spPr>
        <p:txBody>
          <a:bodyPr wrap="square">
            <a:spAutoFit/>
          </a:bodyPr>
          <a:lstStyle/>
          <a:p>
            <a:pPr eaLnBrk="0" hangingPunct="0">
              <a:spcBef>
                <a:spcPct val="0"/>
              </a:spcBef>
            </a:pPr>
            <a:r>
              <a:rPr lang="en-US" sz="2000" dirty="0">
                <a:latin typeface="Comic Sans MS" pitchFamily="66" charset="0"/>
              </a:rPr>
              <a:t>BOYS: </a:t>
            </a:r>
            <a:r>
              <a:rPr lang="en-US" sz="2000" dirty="0" smtClean="0">
                <a:latin typeface="Comic Sans MS" pitchFamily="66" charset="0"/>
              </a:rPr>
              <a:t>football</a:t>
            </a:r>
            <a:r>
              <a:rPr lang="en-US" sz="2000" dirty="0">
                <a:latin typeface="Comic Sans MS" pitchFamily="66" charset="0"/>
              </a:rPr>
              <a:t>, basketball, track (football is required to be in the athletic period &amp; 1 other sport)</a:t>
            </a:r>
          </a:p>
          <a:p>
            <a:pPr algn="l" eaLnBrk="0" hangingPunct="0">
              <a:spcBef>
                <a:spcPct val="0"/>
              </a:spcBef>
            </a:pPr>
            <a:endParaRPr lang="en-US" sz="2000" dirty="0">
              <a:latin typeface="Comic Sans MS" pitchFamily="66" charset="0"/>
            </a:endParaRPr>
          </a:p>
          <a:p>
            <a:pPr algn="l" eaLnBrk="0" hangingPunct="0">
              <a:spcBef>
                <a:spcPct val="0"/>
              </a:spcBef>
            </a:pPr>
            <a:r>
              <a:rPr lang="en-US" sz="2000" dirty="0">
                <a:latin typeface="Comic Sans MS" pitchFamily="66" charset="0"/>
              </a:rPr>
              <a:t>GIRLS:  </a:t>
            </a:r>
            <a:r>
              <a:rPr lang="en-US" sz="2000" dirty="0" smtClean="0">
                <a:latin typeface="Comic Sans MS" pitchFamily="66" charset="0"/>
              </a:rPr>
              <a:t>volleyball</a:t>
            </a:r>
            <a:r>
              <a:rPr lang="en-US" sz="2000" dirty="0">
                <a:latin typeface="Comic Sans MS" pitchFamily="66" charset="0"/>
              </a:rPr>
              <a:t>, basketball, </a:t>
            </a:r>
            <a:r>
              <a:rPr lang="en-US" sz="2000" dirty="0" smtClean="0">
                <a:latin typeface="Comic Sans MS" pitchFamily="66" charset="0"/>
              </a:rPr>
              <a:t>track (must participate in at least 2 sports to enroll in the athletic period)</a:t>
            </a:r>
          </a:p>
          <a:p>
            <a:pPr algn="l" eaLnBrk="0" hangingPunct="0">
              <a:spcBef>
                <a:spcPct val="0"/>
              </a:spcBef>
            </a:pPr>
            <a:endParaRPr lang="en-US" sz="500" dirty="0">
              <a:latin typeface="Comic Sans MS" pitchFamily="66" charset="0"/>
            </a:endParaRPr>
          </a:p>
          <a:p>
            <a:pPr algn="l" eaLnBrk="0" hangingPunct="0">
              <a:spcBef>
                <a:spcPct val="0"/>
              </a:spcBef>
            </a:pPr>
            <a:endParaRPr lang="en-US" sz="500" dirty="0">
              <a:latin typeface="Comic Sans MS" pitchFamily="66" charset="0"/>
            </a:endParaRPr>
          </a:p>
          <a:p>
            <a:pPr algn="l" eaLnBrk="0" hangingPunct="0">
              <a:spcBef>
                <a:spcPct val="0"/>
              </a:spcBef>
            </a:pPr>
            <a:r>
              <a:rPr lang="en-US" dirty="0" smtClean="0">
                <a:latin typeface="Comic Sans MS" pitchFamily="66" charset="0"/>
              </a:rPr>
              <a:t>**</a:t>
            </a:r>
            <a:r>
              <a:rPr lang="en-US" u="sng" dirty="0" smtClean="0">
                <a:latin typeface="Comic Sans MS" pitchFamily="66" charset="0"/>
              </a:rPr>
              <a:t>The Athletic Course is a one year commitment. An athletic contract must be signed along with athletic participation forms &amp; a physical must be obtain from a physician.***</a:t>
            </a:r>
            <a:endParaRPr lang="en-US" dirty="0">
              <a:latin typeface="Comic Sans MS" pitchFamily="66" charset="0"/>
            </a:endParaRPr>
          </a:p>
        </p:txBody>
      </p:sp>
      <p:pic>
        <p:nvPicPr>
          <p:cNvPr id="2" name="Picture 1"/>
          <p:cNvPicPr>
            <a:picLocks noChangeAspect="1"/>
          </p:cNvPicPr>
          <p:nvPr/>
        </p:nvPicPr>
        <p:blipFill>
          <a:blip r:embed="rId3"/>
          <a:stretch>
            <a:fillRect/>
          </a:stretch>
        </p:blipFill>
        <p:spPr>
          <a:xfrm>
            <a:off x="5638800" y="4313275"/>
            <a:ext cx="3147250" cy="2095550"/>
          </a:xfrm>
          <a:prstGeom prst="rect">
            <a:avLst/>
          </a:prstGeom>
        </p:spPr>
      </p:pic>
      <p:pic>
        <p:nvPicPr>
          <p:cNvPr id="3" name="Picture 2"/>
          <p:cNvPicPr>
            <a:picLocks noChangeAspect="1"/>
          </p:cNvPicPr>
          <p:nvPr/>
        </p:nvPicPr>
        <p:blipFill>
          <a:blip r:embed="rId4"/>
          <a:stretch>
            <a:fillRect/>
          </a:stretch>
        </p:blipFill>
        <p:spPr>
          <a:xfrm>
            <a:off x="5486400" y="2162023"/>
            <a:ext cx="3354419" cy="18157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FFC000"/>
                </a:solidFill>
                <a:latin typeface="Comic Sans MS" panose="030F0702030302020204" pitchFamily="66" charset="0"/>
              </a:rPr>
              <a:t>Fine-Art Electives</a:t>
            </a:r>
            <a:endParaRPr lang="en-US" sz="4400" b="1" dirty="0">
              <a:solidFill>
                <a:srgbClr val="FFC000"/>
              </a:solidFill>
              <a:latin typeface="Comic Sans MS" panose="030F0702030302020204" pitchFamily="66" charset="0"/>
            </a:endParaRPr>
          </a:p>
        </p:txBody>
      </p:sp>
      <p:sp>
        <p:nvSpPr>
          <p:cNvPr id="3" name="Content Placeholder 2"/>
          <p:cNvSpPr>
            <a:spLocks noGrp="1"/>
          </p:cNvSpPr>
          <p:nvPr>
            <p:ph idx="1"/>
          </p:nvPr>
        </p:nvSpPr>
        <p:spPr>
          <a:xfrm>
            <a:off x="864382" y="2489200"/>
            <a:ext cx="6831818" cy="4064000"/>
          </a:xfrm>
        </p:spPr>
        <p:txBody>
          <a:bodyPr>
            <a:normAutofit fontScale="92500" lnSpcReduction="20000"/>
          </a:bodyPr>
          <a:lstStyle/>
          <a:p>
            <a:pPr lvl="0">
              <a:spcBef>
                <a:spcPts val="0"/>
              </a:spcBef>
              <a:buClr>
                <a:srgbClr val="FFC000"/>
              </a:buClr>
              <a:buSzTx/>
              <a:buFont typeface="Wingdings" panose="05000000000000000000" pitchFamily="2" charset="2"/>
              <a:buChar char="Ø"/>
            </a:pPr>
            <a:r>
              <a:rPr lang="en-US" sz="3200" dirty="0" smtClean="0">
                <a:solidFill>
                  <a:prstClr val="black"/>
                </a:solidFill>
                <a:latin typeface="Comic Sans MS" panose="030F0702030302020204" pitchFamily="66" charset="0"/>
              </a:rPr>
              <a:t>NEISD </a:t>
            </a:r>
            <a:r>
              <a:rPr lang="en-US" sz="3200" dirty="0">
                <a:solidFill>
                  <a:prstClr val="black"/>
                </a:solidFill>
                <a:latin typeface="Comic Sans MS" panose="030F0702030302020204" pitchFamily="66" charset="0"/>
              </a:rPr>
              <a:t>recommends one year or two semesters of a fine art over the 3 years in middle school</a:t>
            </a:r>
            <a:r>
              <a:rPr lang="en-US" sz="3200" dirty="0" smtClean="0">
                <a:solidFill>
                  <a:prstClr val="black"/>
                </a:solidFill>
                <a:latin typeface="Comic Sans MS" panose="030F0702030302020204" pitchFamily="66" charset="0"/>
              </a:rPr>
              <a:t>.</a:t>
            </a:r>
          </a:p>
          <a:p>
            <a:pPr lvl="0">
              <a:spcBef>
                <a:spcPts val="0"/>
              </a:spcBef>
              <a:buClr>
                <a:srgbClr val="FFC000"/>
              </a:buClr>
              <a:buSzTx/>
              <a:buFont typeface="Wingdings" panose="05000000000000000000" pitchFamily="2" charset="2"/>
              <a:buChar char="Ø"/>
            </a:pPr>
            <a:endParaRPr lang="en-US" sz="3200" dirty="0" smtClean="0">
              <a:solidFill>
                <a:prstClr val="black"/>
              </a:solidFill>
              <a:latin typeface="Comic Sans MS" panose="030F0702030302020204" pitchFamily="66" charset="0"/>
            </a:endParaRPr>
          </a:p>
          <a:p>
            <a:pPr lvl="0">
              <a:spcBef>
                <a:spcPts val="0"/>
              </a:spcBef>
              <a:buClr>
                <a:srgbClr val="FFC000"/>
              </a:buClr>
              <a:buSzTx/>
              <a:buFont typeface="Wingdings" panose="05000000000000000000" pitchFamily="2" charset="2"/>
              <a:buChar char="Ø"/>
            </a:pPr>
            <a:r>
              <a:rPr lang="en-US" sz="3200" dirty="0" smtClean="0">
                <a:solidFill>
                  <a:prstClr val="black"/>
                </a:solidFill>
                <a:latin typeface="Comic Sans MS" panose="030F0702030302020204" pitchFamily="66" charset="0"/>
              </a:rPr>
              <a:t>Fine-Art electives include:</a:t>
            </a:r>
          </a:p>
          <a:p>
            <a:pPr lvl="1">
              <a:spcBef>
                <a:spcPts val="0"/>
              </a:spcBef>
              <a:buClr>
                <a:srgbClr val="FFC000"/>
              </a:buClr>
              <a:buSzTx/>
              <a:buFont typeface="Wingdings" panose="05000000000000000000" pitchFamily="2" charset="2"/>
              <a:buChar char="Ø"/>
            </a:pPr>
            <a:r>
              <a:rPr lang="en-US" sz="3000" dirty="0" smtClean="0">
                <a:solidFill>
                  <a:prstClr val="black"/>
                </a:solidFill>
                <a:latin typeface="Comic Sans MS" panose="030F0702030302020204" pitchFamily="66" charset="0"/>
              </a:rPr>
              <a:t>Band</a:t>
            </a:r>
          </a:p>
          <a:p>
            <a:pPr lvl="1">
              <a:spcBef>
                <a:spcPts val="0"/>
              </a:spcBef>
              <a:buClr>
                <a:srgbClr val="FFC000"/>
              </a:buClr>
              <a:buSzTx/>
              <a:buFont typeface="Wingdings" panose="05000000000000000000" pitchFamily="2" charset="2"/>
              <a:buChar char="Ø"/>
            </a:pPr>
            <a:r>
              <a:rPr lang="en-US" sz="3000" dirty="0" smtClean="0">
                <a:solidFill>
                  <a:prstClr val="black"/>
                </a:solidFill>
                <a:latin typeface="Comic Sans MS" panose="030F0702030302020204" pitchFamily="66" charset="0"/>
              </a:rPr>
              <a:t>Orchestra</a:t>
            </a:r>
          </a:p>
          <a:p>
            <a:pPr lvl="1">
              <a:spcBef>
                <a:spcPts val="0"/>
              </a:spcBef>
              <a:buClr>
                <a:srgbClr val="FFC000"/>
              </a:buClr>
              <a:buSzTx/>
              <a:buFont typeface="Wingdings" panose="05000000000000000000" pitchFamily="2" charset="2"/>
              <a:buChar char="Ø"/>
            </a:pPr>
            <a:r>
              <a:rPr lang="en-US" sz="3000" dirty="0" smtClean="0">
                <a:solidFill>
                  <a:prstClr val="black"/>
                </a:solidFill>
                <a:latin typeface="Comic Sans MS" panose="030F0702030302020204" pitchFamily="66" charset="0"/>
              </a:rPr>
              <a:t>Choir</a:t>
            </a:r>
          </a:p>
          <a:p>
            <a:pPr lvl="1">
              <a:spcBef>
                <a:spcPts val="0"/>
              </a:spcBef>
              <a:buClr>
                <a:srgbClr val="FFC000"/>
              </a:buClr>
              <a:buSzTx/>
              <a:buFont typeface="Wingdings" panose="05000000000000000000" pitchFamily="2" charset="2"/>
              <a:buChar char="Ø"/>
            </a:pPr>
            <a:r>
              <a:rPr lang="en-US" sz="3000" dirty="0" smtClean="0">
                <a:solidFill>
                  <a:prstClr val="black"/>
                </a:solidFill>
                <a:latin typeface="Comic Sans MS" panose="030F0702030302020204" pitchFamily="66" charset="0"/>
              </a:rPr>
              <a:t>Art</a:t>
            </a:r>
          </a:p>
          <a:p>
            <a:pPr lvl="1">
              <a:spcBef>
                <a:spcPts val="0"/>
              </a:spcBef>
              <a:buClr>
                <a:srgbClr val="FFC000"/>
              </a:buClr>
              <a:buSzTx/>
              <a:buFont typeface="Wingdings" panose="05000000000000000000" pitchFamily="2" charset="2"/>
              <a:buChar char="Ø"/>
            </a:pPr>
            <a:r>
              <a:rPr lang="en-US" sz="3000" dirty="0" smtClean="0">
                <a:solidFill>
                  <a:prstClr val="black"/>
                </a:solidFill>
                <a:latin typeface="Comic Sans MS" panose="030F0702030302020204" pitchFamily="66" charset="0"/>
              </a:rPr>
              <a:t>Theatre Arts</a:t>
            </a:r>
          </a:p>
          <a:p>
            <a:pPr lvl="1">
              <a:spcBef>
                <a:spcPts val="0"/>
              </a:spcBef>
              <a:buClr>
                <a:srgbClr val="FFC000"/>
              </a:buClr>
              <a:buSzTx/>
              <a:buFont typeface="Wingdings" panose="05000000000000000000" pitchFamily="2" charset="2"/>
              <a:buChar char="Ø"/>
            </a:pPr>
            <a:endParaRPr lang="en-US" sz="3000" dirty="0" smtClean="0">
              <a:solidFill>
                <a:prstClr val="black"/>
              </a:solidFill>
              <a:latin typeface="Comic Sans MS" panose="030F0702030302020204" pitchFamily="66" charset="0"/>
            </a:endParaRPr>
          </a:p>
          <a:p>
            <a:pPr lvl="0">
              <a:spcBef>
                <a:spcPts val="0"/>
              </a:spcBef>
              <a:buClr>
                <a:srgbClr val="FFC000"/>
              </a:buClr>
              <a:buSzTx/>
              <a:buFont typeface="Wingdings" panose="05000000000000000000" pitchFamily="2" charset="2"/>
              <a:buChar char="Ø"/>
            </a:pPr>
            <a:endParaRPr lang="en-US" sz="3200" dirty="0">
              <a:solidFill>
                <a:prstClr val="black"/>
              </a:solidFill>
              <a:latin typeface="Comic Sans MS" panose="030F0702030302020204" pitchFamily="66" charset="0"/>
            </a:endParaRPr>
          </a:p>
          <a:p>
            <a:pPr>
              <a:buClr>
                <a:srgbClr val="FFC000"/>
              </a:buClr>
              <a:buFont typeface="Wingdings" panose="05000000000000000000" pitchFamily="2" charset="2"/>
              <a:buChar char="Ø"/>
            </a:pPr>
            <a:endParaRPr lang="en-US" sz="2800" dirty="0"/>
          </a:p>
        </p:txBody>
      </p:sp>
    </p:spTree>
    <p:extLst>
      <p:ext uri="{BB962C8B-B14F-4D97-AF65-F5344CB8AC3E}">
        <p14:creationId xmlns:p14="http://schemas.microsoft.com/office/powerpoint/2010/main" val="3640785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792480" y="800855"/>
            <a:ext cx="5151120" cy="899160"/>
          </a:xfrm>
          <a:prstGeom prst="rect">
            <a:avLst/>
          </a:prstGeom>
        </p:spPr>
        <p:txBody>
          <a:bodyPr wrap="none" fromWordArt="1">
            <a:prstTxWarp prst="textPlain">
              <a:avLst>
                <a:gd name="adj" fmla="val 50000"/>
              </a:avLst>
            </a:prstTxWarp>
          </a:bodyPr>
          <a:lstStyle/>
          <a:p>
            <a:r>
              <a:rPr lang="en-US" sz="4400" kern="10" dirty="0">
                <a:ln w="19050">
                  <a:solidFill>
                    <a:srgbClr val="FFCC00"/>
                  </a:solidFill>
                  <a:round/>
                  <a:headEnd/>
                  <a:tailEnd/>
                </a:ln>
                <a:solidFill>
                  <a:srgbClr val="990033"/>
                </a:solidFill>
                <a:effectLst>
                  <a:outerShdw dist="35921" dir="2700000" algn="ctr" rotWithShape="0">
                    <a:srgbClr val="990000"/>
                  </a:outerShdw>
                </a:effectLst>
                <a:latin typeface="Impact"/>
              </a:rPr>
              <a:t>BAND</a:t>
            </a:r>
          </a:p>
        </p:txBody>
      </p:sp>
      <p:sp>
        <p:nvSpPr>
          <p:cNvPr id="18438" name="Text Box 8"/>
          <p:cNvSpPr txBox="1">
            <a:spLocks noChangeArrowheads="1"/>
          </p:cNvSpPr>
          <p:nvPr/>
        </p:nvSpPr>
        <p:spPr bwMode="auto">
          <a:xfrm>
            <a:off x="457200" y="2286000"/>
            <a:ext cx="4800600" cy="3970318"/>
          </a:xfrm>
          <a:prstGeom prst="rect">
            <a:avLst/>
          </a:prstGeom>
          <a:noFill/>
          <a:ln w="9525">
            <a:noFill/>
            <a:miter lim="800000"/>
            <a:headEnd/>
            <a:tailEnd/>
          </a:ln>
        </p:spPr>
        <p:txBody>
          <a:bodyPr wrap="square">
            <a:spAutoFit/>
          </a:bodyPr>
          <a:lstStyle/>
          <a:p>
            <a:pPr algn="l" eaLnBrk="0" hangingPunct="0">
              <a:spcBef>
                <a:spcPct val="50000"/>
              </a:spcBef>
              <a:buFontTx/>
              <a:buChar char="•"/>
            </a:pPr>
            <a:r>
              <a:rPr lang="en-US" sz="2400" dirty="0">
                <a:solidFill>
                  <a:srgbClr val="FF0000"/>
                </a:solidFill>
                <a:latin typeface="Comic Sans MS" pitchFamily="66" charset="0"/>
              </a:rPr>
              <a:t>Students must audition with band directors to determine which instrument the student will play.</a:t>
            </a:r>
            <a:r>
              <a:rPr lang="en-US" sz="2400" dirty="0">
                <a:latin typeface="Comic Sans MS" pitchFamily="66" charset="0"/>
              </a:rPr>
              <a:t> </a:t>
            </a:r>
          </a:p>
          <a:p>
            <a:pPr algn="l" eaLnBrk="0" hangingPunct="0">
              <a:spcBef>
                <a:spcPct val="50000"/>
              </a:spcBef>
              <a:buFontTx/>
              <a:buChar char="•"/>
            </a:pPr>
            <a:r>
              <a:rPr lang="en-US" sz="2400" dirty="0">
                <a:latin typeface="Comic Sans MS" pitchFamily="66" charset="0"/>
              </a:rPr>
              <a:t>Students </a:t>
            </a:r>
            <a:r>
              <a:rPr lang="en-US" sz="2400" dirty="0" smtClean="0">
                <a:latin typeface="Comic Sans MS" pitchFamily="66" charset="0"/>
              </a:rPr>
              <a:t>are required to </a:t>
            </a:r>
            <a:r>
              <a:rPr lang="en-US" sz="2400" dirty="0">
                <a:latin typeface="Comic Sans MS" pitchFamily="66" charset="0"/>
              </a:rPr>
              <a:t>participate in concerts and contests after school.</a:t>
            </a:r>
          </a:p>
          <a:p>
            <a:pPr algn="l" eaLnBrk="0" hangingPunct="0">
              <a:spcBef>
                <a:spcPct val="50000"/>
              </a:spcBef>
              <a:buFontTx/>
              <a:buChar char="•"/>
            </a:pPr>
            <a:r>
              <a:rPr lang="en-US" sz="2400" dirty="0" smtClean="0">
                <a:latin typeface="Comic Sans MS" pitchFamily="66" charset="0"/>
              </a:rPr>
              <a:t>A full-year </a:t>
            </a:r>
            <a:r>
              <a:rPr lang="en-US" sz="2400" dirty="0">
                <a:latin typeface="Comic Sans MS" pitchFamily="66" charset="0"/>
              </a:rPr>
              <a:t>course</a:t>
            </a:r>
            <a:r>
              <a:rPr lang="en-US" sz="2400" dirty="0" smtClean="0">
                <a:latin typeface="Comic Sans MS" pitchFamily="66" charset="0"/>
              </a:rPr>
              <a:t>.</a:t>
            </a:r>
          </a:p>
          <a:p>
            <a:pPr algn="l" eaLnBrk="0" hangingPunct="0">
              <a:spcBef>
                <a:spcPct val="50000"/>
              </a:spcBef>
            </a:pPr>
            <a:endParaRPr lang="en-US" sz="2400" dirty="0">
              <a:latin typeface="Comic Sans MS" pitchFamily="66" charset="0"/>
            </a:endParaRPr>
          </a:p>
        </p:txBody>
      </p:sp>
      <p:sp>
        <p:nvSpPr>
          <p:cNvPr id="18439" name="Text Box 10"/>
          <p:cNvSpPr txBox="1">
            <a:spLocks noChangeArrowheads="1"/>
          </p:cNvSpPr>
          <p:nvPr/>
        </p:nvSpPr>
        <p:spPr bwMode="auto">
          <a:xfrm>
            <a:off x="762000" y="6316663"/>
            <a:ext cx="533400" cy="396875"/>
          </a:xfrm>
          <a:prstGeom prst="rect">
            <a:avLst/>
          </a:prstGeom>
          <a:noFill/>
          <a:ln w="9525" algn="ctr">
            <a:noFill/>
            <a:miter lim="800000"/>
            <a:headEnd/>
            <a:tailEnd/>
          </a:ln>
        </p:spPr>
        <p:txBody>
          <a:bodyPr>
            <a:spAutoFit/>
          </a:bodyPr>
          <a:lstStyle/>
          <a:p>
            <a:pPr marL="342900" indent="-342900">
              <a:spcBef>
                <a:spcPct val="50000"/>
              </a:spcBef>
            </a:pPr>
            <a:endParaRPr lang="en-US"/>
          </a:p>
        </p:txBody>
      </p:sp>
      <p:pic>
        <p:nvPicPr>
          <p:cNvPr id="3" name="Picture 2" descr="Middle &lt;strong&gt;School&lt;/strong&gt; Chorus and combined &lt;strong&gt;Band&lt;/strong&gt; performan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754" y="2590800"/>
            <a:ext cx="3548845" cy="2362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3"/>
          <p:cNvSpPr>
            <a:spLocks noChangeArrowheads="1" noChangeShapeType="1" noTextEdit="1"/>
          </p:cNvSpPr>
          <p:nvPr/>
        </p:nvSpPr>
        <p:spPr bwMode="auto">
          <a:xfrm>
            <a:off x="793242" y="737334"/>
            <a:ext cx="6293358" cy="838200"/>
          </a:xfrm>
          <a:prstGeom prst="rect">
            <a:avLst/>
          </a:prstGeom>
        </p:spPr>
        <p:txBody>
          <a:bodyPr wrap="none" fromWordArt="1">
            <a:prstTxWarp prst="textPlain">
              <a:avLst>
                <a:gd name="adj" fmla="val 50000"/>
              </a:avLst>
            </a:prstTxWarp>
          </a:bodyPr>
          <a:lstStyle/>
          <a:p>
            <a:r>
              <a:rPr lang="en-US" sz="4400" kern="10" dirty="0">
                <a:ln w="19050">
                  <a:solidFill>
                    <a:srgbClr val="FFCC00"/>
                  </a:solidFill>
                  <a:round/>
                  <a:headEnd/>
                  <a:tailEnd/>
                </a:ln>
                <a:solidFill>
                  <a:srgbClr val="990033"/>
                </a:solidFill>
                <a:effectLst>
                  <a:outerShdw dist="35921" dir="2700000" algn="ctr" rotWithShape="0">
                    <a:srgbClr val="990000"/>
                  </a:outerShdw>
                </a:effectLst>
                <a:latin typeface="Impact"/>
              </a:rPr>
              <a:t>Orchestra</a:t>
            </a:r>
          </a:p>
        </p:txBody>
      </p:sp>
      <p:sp>
        <p:nvSpPr>
          <p:cNvPr id="15364" name="Text Box 4"/>
          <p:cNvSpPr txBox="1">
            <a:spLocks noChangeArrowheads="1"/>
          </p:cNvSpPr>
          <p:nvPr/>
        </p:nvSpPr>
        <p:spPr bwMode="auto">
          <a:xfrm>
            <a:off x="240792" y="2318011"/>
            <a:ext cx="3886200" cy="1917700"/>
          </a:xfrm>
          <a:prstGeom prst="rect">
            <a:avLst/>
          </a:prstGeom>
          <a:noFill/>
          <a:ln w="9525">
            <a:noFill/>
            <a:miter lim="800000"/>
            <a:headEnd/>
            <a:tailEnd/>
          </a:ln>
          <a:effectLst/>
        </p:spPr>
        <p:txBody>
          <a:bodyPr>
            <a:spAutoFit/>
          </a:bodyPr>
          <a:lstStyle/>
          <a:p>
            <a:pPr algn="l" eaLnBrk="0" hangingPunct="0">
              <a:spcBef>
                <a:spcPct val="50000"/>
              </a:spcBef>
              <a:defRPr/>
            </a:pPr>
            <a:r>
              <a:rPr lang="en-US" sz="2400" dirty="0">
                <a:solidFill>
                  <a:srgbClr val="FF0000"/>
                </a:solidFill>
                <a:effectLst>
                  <a:outerShdw blurRad="38100" dist="38100" dir="2700000" algn="tl">
                    <a:srgbClr val="C0C0C0"/>
                  </a:outerShdw>
                </a:effectLst>
                <a:latin typeface="Comic Sans MS" pitchFamily="66" charset="0"/>
              </a:rPr>
              <a:t>Students will learn to play stringed instruments such as violin, cello, viola and string base.</a:t>
            </a:r>
          </a:p>
        </p:txBody>
      </p:sp>
      <p:sp>
        <p:nvSpPr>
          <p:cNvPr id="19463" name="Text Box 12"/>
          <p:cNvSpPr txBox="1">
            <a:spLocks noChangeArrowheads="1"/>
          </p:cNvSpPr>
          <p:nvPr/>
        </p:nvSpPr>
        <p:spPr bwMode="auto">
          <a:xfrm>
            <a:off x="426720" y="5624251"/>
            <a:ext cx="6477000" cy="396875"/>
          </a:xfrm>
          <a:prstGeom prst="rect">
            <a:avLst/>
          </a:prstGeom>
          <a:noFill/>
          <a:ln w="9525" algn="ctr">
            <a:noFill/>
            <a:miter lim="800000"/>
            <a:headEnd/>
            <a:tailEnd/>
          </a:ln>
        </p:spPr>
        <p:txBody>
          <a:bodyPr>
            <a:spAutoFit/>
          </a:bodyPr>
          <a:lstStyle/>
          <a:p>
            <a:pPr marL="342900" indent="-342900"/>
            <a:endParaRPr lang="en-US"/>
          </a:p>
        </p:txBody>
      </p:sp>
      <p:sp>
        <p:nvSpPr>
          <p:cNvPr id="19464" name="Text Box 13"/>
          <p:cNvSpPr txBox="1">
            <a:spLocks noChangeArrowheads="1"/>
          </p:cNvSpPr>
          <p:nvPr/>
        </p:nvSpPr>
        <p:spPr bwMode="auto">
          <a:xfrm>
            <a:off x="4419600" y="4343400"/>
            <a:ext cx="2438400" cy="396875"/>
          </a:xfrm>
          <a:prstGeom prst="rect">
            <a:avLst/>
          </a:prstGeom>
          <a:noFill/>
          <a:ln w="9525" algn="ctr">
            <a:noFill/>
            <a:miter lim="800000"/>
            <a:headEnd/>
            <a:tailEnd/>
          </a:ln>
        </p:spPr>
        <p:txBody>
          <a:bodyPr>
            <a:spAutoFit/>
          </a:bodyPr>
          <a:lstStyle/>
          <a:p>
            <a:pPr marL="342900" indent="-342900"/>
            <a:endParaRPr lang="en-US"/>
          </a:p>
        </p:txBody>
      </p:sp>
      <p:sp>
        <p:nvSpPr>
          <p:cNvPr id="19465" name="Text Box 16"/>
          <p:cNvSpPr txBox="1">
            <a:spLocks noChangeArrowheads="1"/>
          </p:cNvSpPr>
          <p:nvPr/>
        </p:nvSpPr>
        <p:spPr bwMode="auto">
          <a:xfrm>
            <a:off x="457200" y="5486400"/>
            <a:ext cx="5638800" cy="396875"/>
          </a:xfrm>
          <a:prstGeom prst="rect">
            <a:avLst/>
          </a:prstGeom>
          <a:noFill/>
          <a:ln w="9525" algn="ctr">
            <a:noFill/>
            <a:miter lim="800000"/>
            <a:headEnd/>
            <a:tailEnd/>
          </a:ln>
        </p:spPr>
        <p:txBody>
          <a:bodyPr>
            <a:spAutoFit/>
          </a:bodyPr>
          <a:lstStyle/>
          <a:p>
            <a:pPr marL="342900" indent="-342900"/>
            <a:endParaRPr lang="en-US"/>
          </a:p>
        </p:txBody>
      </p:sp>
      <p:sp>
        <p:nvSpPr>
          <p:cNvPr id="19466" name="Text Box 17"/>
          <p:cNvSpPr txBox="1">
            <a:spLocks noChangeArrowheads="1"/>
          </p:cNvSpPr>
          <p:nvPr/>
        </p:nvSpPr>
        <p:spPr bwMode="auto">
          <a:xfrm>
            <a:off x="76200" y="3767405"/>
            <a:ext cx="4495800" cy="2239963"/>
          </a:xfrm>
          <a:prstGeom prst="rect">
            <a:avLst/>
          </a:prstGeom>
          <a:noFill/>
          <a:ln w="9525" algn="ctr">
            <a:noFill/>
            <a:miter lim="800000"/>
            <a:headEnd/>
            <a:tailEnd/>
          </a:ln>
        </p:spPr>
        <p:txBody>
          <a:bodyPr/>
          <a:lstStyle/>
          <a:p>
            <a:pPr marL="342900" indent="-342900"/>
            <a:endParaRPr lang="en-US" dirty="0"/>
          </a:p>
          <a:p>
            <a:pPr marL="342900" indent="-342900" algn="l">
              <a:buFont typeface="Arial" panose="020B0604020202020204" pitchFamily="34" charset="0"/>
              <a:buChar char="•"/>
            </a:pPr>
            <a:r>
              <a:rPr lang="en-US" sz="2400" dirty="0" smtClean="0">
                <a:latin typeface="Comic Sans MS" panose="030F0702030302020204" pitchFamily="66" charset="0"/>
              </a:rPr>
              <a:t>Students are required </a:t>
            </a:r>
            <a:r>
              <a:rPr lang="en-US" sz="2400" dirty="0">
                <a:latin typeface="Comic Sans MS" panose="030F0702030302020204" pitchFamily="66" charset="0"/>
              </a:rPr>
              <a:t>to participate </a:t>
            </a:r>
            <a:r>
              <a:rPr lang="en-US" sz="2400" dirty="0" smtClean="0">
                <a:latin typeface="Comic Sans MS" panose="030F0702030302020204" pitchFamily="66" charset="0"/>
              </a:rPr>
              <a:t>in concerts </a:t>
            </a:r>
            <a:r>
              <a:rPr lang="en-US" sz="2400" dirty="0">
                <a:latin typeface="Comic Sans MS" panose="030F0702030302020204" pitchFamily="66" charset="0"/>
              </a:rPr>
              <a:t>and contests after school.</a:t>
            </a:r>
          </a:p>
          <a:p>
            <a:pPr marL="342900" indent="-342900" algn="l">
              <a:buFont typeface="Arial" panose="020B0604020202020204" pitchFamily="34" charset="0"/>
              <a:buChar char="•"/>
            </a:pPr>
            <a:r>
              <a:rPr lang="en-US" sz="2400" dirty="0">
                <a:latin typeface="Comic Sans MS" panose="030F0702030302020204" pitchFamily="66" charset="0"/>
              </a:rPr>
              <a:t>Orchestra is a full year course</a:t>
            </a:r>
            <a:r>
              <a:rPr lang="en-US" sz="2400" dirty="0" smtClean="0">
                <a:latin typeface="Comic Sans MS" panose="030F0702030302020204" pitchFamily="66" charset="0"/>
              </a:rPr>
              <a:t>.</a:t>
            </a:r>
          </a:p>
          <a:p>
            <a:pPr algn="l"/>
            <a:endParaRPr lang="en-US" sz="2400" dirty="0">
              <a:latin typeface="Comic Sans MS" panose="030F0702030302020204"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604" y="2470150"/>
            <a:ext cx="3703011" cy="21018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838200" y="838200"/>
            <a:ext cx="4495800" cy="838200"/>
          </a:xfrm>
          <a:prstGeom prst="rect">
            <a:avLst/>
          </a:prstGeom>
        </p:spPr>
        <p:txBody>
          <a:bodyPr wrap="none" fromWordArt="1">
            <a:prstTxWarp prst="textPlain">
              <a:avLst>
                <a:gd name="adj" fmla="val 50000"/>
              </a:avLst>
            </a:prstTxWarp>
          </a:bodyPr>
          <a:lstStyle/>
          <a:p>
            <a:r>
              <a:rPr lang="en-US" sz="4400" kern="10" dirty="0">
                <a:ln w="19050">
                  <a:solidFill>
                    <a:srgbClr val="FFCC00"/>
                  </a:solidFill>
                  <a:round/>
                  <a:headEnd/>
                  <a:tailEnd/>
                </a:ln>
                <a:solidFill>
                  <a:srgbClr val="990033"/>
                </a:solidFill>
                <a:effectLst>
                  <a:outerShdw dist="35921" dir="2700000" algn="ctr" rotWithShape="0">
                    <a:srgbClr val="990000"/>
                  </a:outerShdw>
                </a:effectLst>
                <a:latin typeface="Impact"/>
              </a:rPr>
              <a:t>CHOIR</a:t>
            </a:r>
          </a:p>
        </p:txBody>
      </p:sp>
      <p:sp>
        <p:nvSpPr>
          <p:cNvPr id="20485" name="Text Box 14"/>
          <p:cNvSpPr txBox="1">
            <a:spLocks noChangeArrowheads="1"/>
          </p:cNvSpPr>
          <p:nvPr/>
        </p:nvSpPr>
        <p:spPr bwMode="auto">
          <a:xfrm>
            <a:off x="609600" y="2561877"/>
            <a:ext cx="5029200" cy="1384995"/>
          </a:xfrm>
          <a:prstGeom prst="rect">
            <a:avLst/>
          </a:prstGeom>
          <a:noFill/>
          <a:ln w="9525">
            <a:noFill/>
            <a:miter lim="800000"/>
            <a:headEnd/>
            <a:tailEnd/>
          </a:ln>
        </p:spPr>
        <p:txBody>
          <a:bodyPr wrap="square">
            <a:spAutoFit/>
          </a:bodyPr>
          <a:lstStyle/>
          <a:p>
            <a:pPr algn="l" eaLnBrk="0" hangingPunct="0">
              <a:spcBef>
                <a:spcPct val="50000"/>
              </a:spcBef>
            </a:pPr>
            <a:r>
              <a:rPr lang="en-US" sz="2800" b="0" dirty="0">
                <a:latin typeface="Comic Sans MS" pitchFamily="66" charset="0"/>
              </a:rPr>
              <a:t>Students will </a:t>
            </a:r>
            <a:r>
              <a:rPr lang="en-US" sz="2800" b="0" dirty="0" smtClean="0">
                <a:latin typeface="Comic Sans MS" pitchFamily="66" charset="0"/>
              </a:rPr>
              <a:t>sing and learn </a:t>
            </a:r>
            <a:r>
              <a:rPr lang="en-US" sz="2800" b="0" dirty="0">
                <a:latin typeface="Comic Sans MS" pitchFamily="66" charset="0"/>
              </a:rPr>
              <a:t>to sight-read </a:t>
            </a:r>
            <a:r>
              <a:rPr lang="en-US" sz="2800" b="0" dirty="0" smtClean="0">
                <a:latin typeface="Comic Sans MS" pitchFamily="66" charset="0"/>
              </a:rPr>
              <a:t>along with proper </a:t>
            </a:r>
            <a:r>
              <a:rPr lang="en-US" sz="2800" b="0" dirty="0">
                <a:latin typeface="Comic Sans MS" pitchFamily="66" charset="0"/>
              </a:rPr>
              <a:t>vocal techniques. </a:t>
            </a:r>
          </a:p>
        </p:txBody>
      </p:sp>
      <p:sp>
        <p:nvSpPr>
          <p:cNvPr id="20486" name="Text Box 15"/>
          <p:cNvSpPr txBox="1">
            <a:spLocks noChangeArrowheads="1"/>
          </p:cNvSpPr>
          <p:nvPr/>
        </p:nvSpPr>
        <p:spPr bwMode="auto">
          <a:xfrm>
            <a:off x="152400" y="4191000"/>
            <a:ext cx="6172200" cy="2308324"/>
          </a:xfrm>
          <a:prstGeom prst="rect">
            <a:avLst/>
          </a:prstGeom>
          <a:noFill/>
          <a:ln w="9525" algn="ctr">
            <a:noFill/>
            <a:miter lim="800000"/>
            <a:headEnd/>
            <a:tailEnd/>
          </a:ln>
        </p:spPr>
        <p:txBody>
          <a:bodyPr wrap="square">
            <a:spAutoFit/>
          </a:bodyPr>
          <a:lstStyle/>
          <a:p>
            <a:pPr marL="800100" lvl="1" indent="-342900" algn="l">
              <a:buClr>
                <a:srgbClr val="FFC000"/>
              </a:buClr>
              <a:buFont typeface="Wingdings" panose="05000000000000000000" pitchFamily="2" charset="2"/>
              <a:buChar char="Ø"/>
            </a:pPr>
            <a:r>
              <a:rPr lang="en-US" sz="2400" dirty="0">
                <a:latin typeface="Comic Sans MS" panose="030F0702030302020204" pitchFamily="66" charset="0"/>
              </a:rPr>
              <a:t>Students </a:t>
            </a:r>
            <a:r>
              <a:rPr lang="en-US" sz="2400" dirty="0" smtClean="0">
                <a:latin typeface="Comic Sans MS" panose="030F0702030302020204" pitchFamily="66" charset="0"/>
              </a:rPr>
              <a:t>are required </a:t>
            </a:r>
            <a:r>
              <a:rPr lang="en-US" sz="2400" dirty="0">
                <a:latin typeface="Comic Sans MS" panose="030F0702030302020204" pitchFamily="66" charset="0"/>
              </a:rPr>
              <a:t>to participate in concerts and contests after school.</a:t>
            </a:r>
          </a:p>
          <a:p>
            <a:pPr marL="800100" lvl="1" indent="-342900" algn="l">
              <a:buClr>
                <a:srgbClr val="FFC000"/>
              </a:buClr>
              <a:buFont typeface="Wingdings" panose="05000000000000000000" pitchFamily="2" charset="2"/>
              <a:buChar char="Ø"/>
            </a:pPr>
            <a:r>
              <a:rPr lang="en-US" sz="2400" dirty="0">
                <a:latin typeface="Comic Sans MS" panose="030F0702030302020204" pitchFamily="66" charset="0"/>
              </a:rPr>
              <a:t>Choir is a full year course</a:t>
            </a:r>
            <a:r>
              <a:rPr lang="en-US" sz="2400" dirty="0" smtClean="0">
                <a:latin typeface="Comic Sans MS" panose="030F0702030302020204" pitchFamily="66" charset="0"/>
              </a:rPr>
              <a:t>.</a:t>
            </a:r>
          </a:p>
          <a:p>
            <a:pPr lvl="1" algn="l">
              <a:buClr>
                <a:srgbClr val="FFC000"/>
              </a:buClr>
            </a:pPr>
            <a:endParaRPr lang="en-US" sz="2400" dirty="0">
              <a:latin typeface="Comic Sans MS" panose="030F0702030302020204" pitchFamily="66" charset="0"/>
            </a:endParaRPr>
          </a:p>
          <a:p>
            <a:pPr marL="342900" indent="-342900">
              <a:buClr>
                <a:srgbClr val="FFC000"/>
              </a:buClr>
              <a:buFont typeface="Wingdings" panose="05000000000000000000" pitchFamily="2" charset="2"/>
              <a:buChar char="Ø"/>
            </a:pPr>
            <a:endParaRPr lang="en-US" sz="2400" dirty="0">
              <a:latin typeface="Comic Sans MS" panose="030F0702030302020204" pitchFamily="66" charset="0"/>
            </a:endParaRPr>
          </a:p>
        </p:txBody>
      </p:sp>
      <p:pic>
        <p:nvPicPr>
          <p:cNvPr id="2" name="Picture 1" descr="ccimusic - h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362200"/>
            <a:ext cx="3074452" cy="22545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1638300" y="685800"/>
            <a:ext cx="2781300" cy="914400"/>
          </a:xfrm>
          <a:prstGeom prst="rect">
            <a:avLst/>
          </a:prstGeom>
        </p:spPr>
        <p:txBody>
          <a:bodyPr wrap="none" fromWordArt="1">
            <a:prstTxWarp prst="textPlain">
              <a:avLst>
                <a:gd name="adj" fmla="val 50000"/>
              </a:avLst>
            </a:prstTxWarp>
          </a:bodyPr>
          <a:lstStyle/>
          <a:p>
            <a:r>
              <a:rPr lang="en-US" sz="4400" kern="10" dirty="0">
                <a:ln w="19050">
                  <a:solidFill>
                    <a:srgbClr val="FFCC00"/>
                  </a:solidFill>
                  <a:round/>
                  <a:headEnd/>
                  <a:tailEnd/>
                </a:ln>
                <a:solidFill>
                  <a:srgbClr val="990033"/>
                </a:solidFill>
                <a:effectLst>
                  <a:outerShdw dist="35921" dir="2700000" algn="ctr" rotWithShape="0">
                    <a:srgbClr val="990000"/>
                  </a:outerShdw>
                </a:effectLst>
                <a:latin typeface="Impact"/>
              </a:rPr>
              <a:t>Art </a:t>
            </a:r>
          </a:p>
        </p:txBody>
      </p:sp>
      <p:sp>
        <p:nvSpPr>
          <p:cNvPr id="21510" name="Text Box 9"/>
          <p:cNvSpPr txBox="1">
            <a:spLocks noChangeArrowheads="1"/>
          </p:cNvSpPr>
          <p:nvPr/>
        </p:nvSpPr>
        <p:spPr bwMode="auto">
          <a:xfrm>
            <a:off x="457199" y="2667000"/>
            <a:ext cx="4147457" cy="1815882"/>
          </a:xfrm>
          <a:prstGeom prst="rect">
            <a:avLst/>
          </a:prstGeom>
          <a:noFill/>
          <a:ln w="9525">
            <a:noFill/>
            <a:miter lim="800000"/>
            <a:headEnd/>
            <a:tailEnd/>
          </a:ln>
        </p:spPr>
        <p:txBody>
          <a:bodyPr wrap="square">
            <a:spAutoFit/>
          </a:bodyPr>
          <a:lstStyle/>
          <a:p>
            <a:pPr algn="l" eaLnBrk="0" hangingPunct="0">
              <a:spcBef>
                <a:spcPct val="50000"/>
              </a:spcBef>
            </a:pPr>
            <a:r>
              <a:rPr lang="en-US" sz="2800" b="0" dirty="0">
                <a:latin typeface="Kristen ITC" pitchFamily="66" charset="0"/>
              </a:rPr>
              <a:t>Activities include drawing, painting, and sculpture.  Art is a </a:t>
            </a:r>
            <a:r>
              <a:rPr lang="en-US" sz="2800" b="0" dirty="0" smtClean="0">
                <a:latin typeface="Kristen ITC" pitchFamily="66" charset="0"/>
              </a:rPr>
              <a:t>full year course.</a:t>
            </a:r>
            <a:endParaRPr lang="en-US" sz="2800" b="0" dirty="0">
              <a:latin typeface="Kristen ITC" pitchFamily="66" charset="0"/>
            </a:endParaRPr>
          </a:p>
        </p:txBody>
      </p:sp>
      <p:pic>
        <p:nvPicPr>
          <p:cNvPr id="4" name="Picture 3" descr="The IPKat: Monday miscellan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0" y="2286000"/>
            <a:ext cx="3810000" cy="3200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WordArt 13"/>
          <p:cNvSpPr>
            <a:spLocks noChangeArrowheads="1" noChangeShapeType="1" noTextEdit="1"/>
          </p:cNvSpPr>
          <p:nvPr/>
        </p:nvSpPr>
        <p:spPr bwMode="auto">
          <a:xfrm>
            <a:off x="914400" y="799106"/>
            <a:ext cx="6705600" cy="724894"/>
          </a:xfrm>
          <a:prstGeom prst="rect">
            <a:avLst/>
          </a:prstGeom>
        </p:spPr>
        <p:txBody>
          <a:bodyPr wrap="none" fromWordArt="1">
            <a:prstTxWarp prst="textPlain">
              <a:avLst>
                <a:gd name="adj" fmla="val 50000"/>
              </a:avLst>
            </a:prstTxWarp>
          </a:bodyPr>
          <a:lstStyle/>
          <a:p>
            <a:r>
              <a:rPr lang="en-US" sz="4400" kern="10" dirty="0">
                <a:ln w="19050">
                  <a:solidFill>
                    <a:srgbClr val="FFCC00"/>
                  </a:solidFill>
                  <a:round/>
                  <a:headEnd/>
                  <a:tailEnd/>
                </a:ln>
                <a:solidFill>
                  <a:srgbClr val="990033"/>
                </a:solidFill>
                <a:effectLst>
                  <a:outerShdw dist="35921" dir="2700000" algn="ctr" rotWithShape="0">
                    <a:srgbClr val="990000"/>
                  </a:outerShdw>
                </a:effectLst>
                <a:latin typeface="Impact"/>
              </a:rPr>
              <a:t>Theater Arts</a:t>
            </a:r>
          </a:p>
        </p:txBody>
      </p:sp>
      <p:sp>
        <p:nvSpPr>
          <p:cNvPr id="22534" name="Text Box 14"/>
          <p:cNvSpPr txBox="1">
            <a:spLocks noChangeArrowheads="1"/>
          </p:cNvSpPr>
          <p:nvPr/>
        </p:nvSpPr>
        <p:spPr bwMode="auto">
          <a:xfrm>
            <a:off x="381000" y="2209800"/>
            <a:ext cx="3276600" cy="3754874"/>
          </a:xfrm>
          <a:prstGeom prst="rect">
            <a:avLst/>
          </a:prstGeom>
          <a:noFill/>
          <a:ln w="9525">
            <a:noFill/>
            <a:miter lim="800000"/>
            <a:headEnd/>
            <a:tailEnd/>
          </a:ln>
        </p:spPr>
        <p:txBody>
          <a:bodyPr wrap="square">
            <a:spAutoFit/>
          </a:bodyPr>
          <a:lstStyle/>
          <a:p>
            <a:pPr marL="457200" indent="-457200" algn="l" eaLnBrk="0" hangingPunct="0">
              <a:spcBef>
                <a:spcPct val="50000"/>
              </a:spcBef>
              <a:buClr>
                <a:srgbClr val="FFC000"/>
              </a:buClr>
              <a:buFont typeface="Wingdings" panose="05000000000000000000" pitchFamily="2" charset="2"/>
              <a:buChar char="Ø"/>
            </a:pPr>
            <a:r>
              <a:rPr lang="en-US" sz="2800" b="0" dirty="0">
                <a:latin typeface="Tahoma" pitchFamily="34" charset="0"/>
              </a:rPr>
              <a:t>This class emphasizes acting and </a:t>
            </a:r>
            <a:r>
              <a:rPr lang="en-US" sz="2800" b="0" dirty="0" smtClean="0">
                <a:latin typeface="Tahoma" pitchFamily="34" charset="0"/>
              </a:rPr>
              <a:t>drama. </a:t>
            </a:r>
          </a:p>
          <a:p>
            <a:pPr marL="457200" indent="-457200" algn="l" eaLnBrk="0" hangingPunct="0">
              <a:spcBef>
                <a:spcPct val="50000"/>
              </a:spcBef>
              <a:buClr>
                <a:srgbClr val="FFC000"/>
              </a:buClr>
              <a:buFont typeface="Wingdings" panose="05000000000000000000" pitchFamily="2" charset="2"/>
              <a:buChar char="Ø"/>
            </a:pPr>
            <a:r>
              <a:rPr lang="en-US" sz="2800" b="0" dirty="0" smtClean="0">
                <a:latin typeface="Tahoma" pitchFamily="34" charset="0"/>
              </a:rPr>
              <a:t>Theater </a:t>
            </a:r>
            <a:r>
              <a:rPr lang="en-US" sz="2800" b="0" dirty="0">
                <a:latin typeface="Tahoma" pitchFamily="34" charset="0"/>
              </a:rPr>
              <a:t>Arts is </a:t>
            </a:r>
            <a:r>
              <a:rPr lang="en-US" sz="2800" b="0" dirty="0" smtClean="0">
                <a:latin typeface="Tahoma" pitchFamily="34" charset="0"/>
              </a:rPr>
              <a:t>offered as a semester or  full-year course.</a:t>
            </a:r>
            <a:endParaRPr lang="en-US" sz="2800" b="0" dirty="0">
              <a:latin typeface="Tahoma" pitchFamily="34" charset="0"/>
            </a:endParaRPr>
          </a:p>
        </p:txBody>
      </p:sp>
      <p:pic>
        <p:nvPicPr>
          <p:cNvPr id="3" name="Picture 2"/>
          <p:cNvPicPr>
            <a:picLocks noChangeAspect="1"/>
          </p:cNvPicPr>
          <p:nvPr/>
        </p:nvPicPr>
        <p:blipFill>
          <a:blip r:embed="rId3"/>
          <a:stretch>
            <a:fillRect/>
          </a:stretch>
        </p:blipFill>
        <p:spPr>
          <a:xfrm>
            <a:off x="3886200" y="2743200"/>
            <a:ext cx="5107536" cy="273253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sz="half" idx="1"/>
          </p:nvPr>
        </p:nvSpPr>
        <p:spPr>
          <a:xfrm>
            <a:off x="368300" y="2403987"/>
            <a:ext cx="3784600" cy="4419600"/>
          </a:xfrm>
          <a:solidFill>
            <a:schemeClr val="bg1"/>
          </a:solidFill>
          <a:ln>
            <a:solidFill>
              <a:schemeClr val="bg1"/>
            </a:solidFill>
          </a:ln>
        </p:spPr>
        <p:txBody>
          <a:bodyPr>
            <a:normAutofit/>
          </a:bodyPr>
          <a:lstStyle/>
          <a:p>
            <a:pPr algn="ctr" eaLnBrk="1" hangingPunct="1"/>
            <a:r>
              <a:rPr lang="en-US" sz="2400" b="1" u="sng" dirty="0" smtClean="0">
                <a:solidFill>
                  <a:schemeClr val="tx1"/>
                </a:solidFill>
                <a:latin typeface="Comic Sans MS" panose="030F0702030302020204" pitchFamily="66" charset="0"/>
              </a:rPr>
              <a:t>Pre AP English and </a:t>
            </a:r>
            <a:endParaRPr lang="en-US" sz="2400" b="1" u="sng" dirty="0">
              <a:solidFill>
                <a:schemeClr val="tx1"/>
              </a:solidFill>
              <a:latin typeface="Comic Sans MS" panose="030F0702030302020204" pitchFamily="66" charset="0"/>
            </a:endParaRPr>
          </a:p>
          <a:p>
            <a:pPr marL="0" indent="0" algn="ctr" eaLnBrk="1" hangingPunct="1">
              <a:buNone/>
            </a:pPr>
            <a:r>
              <a:rPr lang="en-US" sz="2400" b="1" u="sng" dirty="0" smtClean="0">
                <a:solidFill>
                  <a:schemeClr val="tx1"/>
                </a:solidFill>
                <a:latin typeface="Comic Sans MS" panose="030F0702030302020204" pitchFamily="66" charset="0"/>
              </a:rPr>
              <a:t>Pre AP Reading</a:t>
            </a:r>
          </a:p>
          <a:p>
            <a:pPr algn="ctr" eaLnBrk="1" hangingPunct="1">
              <a:buFontTx/>
              <a:buNone/>
            </a:pPr>
            <a:r>
              <a:rPr lang="en-US" sz="2400" b="1" dirty="0" smtClean="0">
                <a:solidFill>
                  <a:schemeClr val="tx1"/>
                </a:solidFill>
                <a:latin typeface="Comic Sans MS" panose="030F0702030302020204" pitchFamily="66" charset="0"/>
              </a:rPr>
              <a:t>   OR  </a:t>
            </a:r>
          </a:p>
          <a:p>
            <a:pPr algn="ctr"/>
            <a:r>
              <a:rPr lang="en-US" sz="2400" b="1" u="sng" dirty="0" smtClean="0">
                <a:solidFill>
                  <a:schemeClr val="tx1"/>
                </a:solidFill>
                <a:latin typeface="Comic Sans MS" panose="030F0702030302020204" pitchFamily="66" charset="0"/>
              </a:rPr>
              <a:t>Regular English and Regular Reading</a:t>
            </a:r>
          </a:p>
          <a:p>
            <a:pPr eaLnBrk="1" hangingPunct="1">
              <a:buFontTx/>
              <a:buNone/>
            </a:pPr>
            <a:endParaRPr lang="en-US" sz="2400" b="1" u="sng" dirty="0" smtClean="0">
              <a:solidFill>
                <a:schemeClr val="tx1"/>
              </a:solidFill>
              <a:latin typeface="Comic Sans MS" panose="030F0702030302020204" pitchFamily="66" charset="0"/>
            </a:endParaRPr>
          </a:p>
          <a:p>
            <a:pPr algn="ctr" eaLnBrk="1" hangingPunct="1"/>
            <a:r>
              <a:rPr lang="en-US" sz="2400" b="1" u="sng" dirty="0" smtClean="0">
                <a:solidFill>
                  <a:schemeClr val="tx1"/>
                </a:solidFill>
                <a:latin typeface="Comic Sans MS" panose="030F0702030302020204" pitchFamily="66" charset="0"/>
              </a:rPr>
              <a:t>Pre AP Math</a:t>
            </a:r>
            <a:endParaRPr lang="en-US" sz="2400" b="1" dirty="0" smtClean="0">
              <a:solidFill>
                <a:schemeClr val="tx1"/>
              </a:solidFill>
              <a:latin typeface="Comic Sans MS" panose="030F0702030302020204" pitchFamily="66" charset="0"/>
            </a:endParaRPr>
          </a:p>
          <a:p>
            <a:pPr algn="ctr" eaLnBrk="1" hangingPunct="1">
              <a:buFontTx/>
              <a:buNone/>
            </a:pPr>
            <a:r>
              <a:rPr lang="en-US" sz="2400" b="1" dirty="0" smtClean="0">
                <a:solidFill>
                  <a:schemeClr val="tx1"/>
                </a:solidFill>
                <a:latin typeface="Comic Sans MS" panose="030F0702030302020204" pitchFamily="66" charset="0"/>
              </a:rPr>
              <a:t>  OR</a:t>
            </a:r>
          </a:p>
          <a:p>
            <a:pPr algn="ctr" eaLnBrk="1" hangingPunct="1"/>
            <a:r>
              <a:rPr lang="en-US" sz="2400" b="1" u="sng" dirty="0" smtClean="0">
                <a:solidFill>
                  <a:schemeClr val="tx1"/>
                </a:solidFill>
                <a:latin typeface="Comic Sans MS" panose="030F0702030302020204" pitchFamily="66" charset="0"/>
              </a:rPr>
              <a:t> Regular Math</a:t>
            </a:r>
          </a:p>
        </p:txBody>
      </p:sp>
      <p:sp>
        <p:nvSpPr>
          <p:cNvPr id="15363" name="Rectangle 4"/>
          <p:cNvSpPr>
            <a:spLocks noGrp="1" noChangeArrowheads="1"/>
          </p:cNvSpPr>
          <p:nvPr>
            <p:ph sz="half" idx="2"/>
          </p:nvPr>
        </p:nvSpPr>
        <p:spPr>
          <a:xfrm>
            <a:off x="4419600" y="2743200"/>
            <a:ext cx="4134465" cy="3097776"/>
          </a:xfrm>
        </p:spPr>
        <p:txBody>
          <a:bodyPr>
            <a:normAutofit/>
          </a:bodyPr>
          <a:lstStyle/>
          <a:p>
            <a:pPr eaLnBrk="1" hangingPunct="1">
              <a:defRPr/>
            </a:pPr>
            <a:r>
              <a:rPr lang="en-US" sz="3200" b="1" dirty="0" smtClean="0">
                <a:solidFill>
                  <a:schemeClr val="tx1"/>
                </a:solidFill>
                <a:latin typeface="Comic Sans MS" panose="030F0702030302020204" pitchFamily="66" charset="0"/>
              </a:rPr>
              <a:t>Science</a:t>
            </a:r>
          </a:p>
          <a:p>
            <a:pPr eaLnBrk="1" hangingPunct="1">
              <a:defRPr/>
            </a:pPr>
            <a:r>
              <a:rPr lang="en-US" sz="3200" b="1" dirty="0" smtClean="0">
                <a:solidFill>
                  <a:schemeClr val="tx1"/>
                </a:solidFill>
                <a:latin typeface="Comic Sans MS" panose="030F0702030302020204" pitchFamily="66" charset="0"/>
              </a:rPr>
              <a:t>Social Studies</a:t>
            </a:r>
          </a:p>
          <a:p>
            <a:pPr eaLnBrk="1" hangingPunct="1">
              <a:defRPr/>
            </a:pPr>
            <a:r>
              <a:rPr lang="en-US" sz="3200" b="1" dirty="0" smtClean="0">
                <a:solidFill>
                  <a:schemeClr val="tx1"/>
                </a:solidFill>
                <a:latin typeface="Comic Sans MS" panose="030F0702030302020204" pitchFamily="66" charset="0"/>
              </a:rPr>
              <a:t>P.E. / Health</a:t>
            </a:r>
          </a:p>
          <a:p>
            <a:pPr eaLnBrk="1" hangingPunct="1">
              <a:defRPr/>
            </a:pPr>
            <a:r>
              <a:rPr lang="en-US" sz="3200" b="1" dirty="0" smtClean="0">
                <a:solidFill>
                  <a:schemeClr val="tx1"/>
                </a:solidFill>
                <a:latin typeface="Comic Sans MS" panose="030F0702030302020204" pitchFamily="66" charset="0"/>
              </a:rPr>
              <a:t>A.I.M.</a:t>
            </a:r>
          </a:p>
          <a:p>
            <a:pPr eaLnBrk="1" hangingPunct="1">
              <a:defRPr/>
            </a:pPr>
            <a:r>
              <a:rPr lang="en-US" sz="3200" b="1" dirty="0" smtClean="0">
                <a:solidFill>
                  <a:schemeClr val="tx1"/>
                </a:solidFill>
                <a:latin typeface="Comic Sans MS" panose="030F0702030302020204" pitchFamily="66" charset="0"/>
              </a:rPr>
              <a:t>Fine Art Elective</a:t>
            </a:r>
          </a:p>
        </p:txBody>
      </p:sp>
      <p:sp>
        <p:nvSpPr>
          <p:cNvPr id="23556" name="WordArt 6"/>
          <p:cNvSpPr>
            <a:spLocks noChangeArrowheads="1" noChangeShapeType="1" noTextEdit="1"/>
          </p:cNvSpPr>
          <p:nvPr/>
        </p:nvSpPr>
        <p:spPr bwMode="auto">
          <a:xfrm>
            <a:off x="838200" y="648929"/>
            <a:ext cx="6629400" cy="1211826"/>
          </a:xfrm>
          <a:prstGeom prst="rect">
            <a:avLst/>
          </a:prstGeom>
        </p:spPr>
        <p:txBody>
          <a:bodyPr wrap="none" fromWordArt="1">
            <a:prstTxWarp prst="textPlain">
              <a:avLst>
                <a:gd name="adj" fmla="val 50000"/>
              </a:avLst>
            </a:prstTxWarp>
          </a:bodyPr>
          <a:lstStyle/>
          <a:p>
            <a:r>
              <a:rPr lang="en-US" sz="3600" kern="10" dirty="0">
                <a:ln w="19050">
                  <a:solidFill>
                    <a:srgbClr val="FFCC00"/>
                  </a:solidFill>
                  <a:round/>
                  <a:headEnd/>
                  <a:tailEnd/>
                </a:ln>
                <a:solidFill>
                  <a:srgbClr val="990033"/>
                </a:solidFill>
                <a:effectLst>
                  <a:outerShdw dist="35921" dir="2700000" algn="ctr" rotWithShape="0">
                    <a:srgbClr val="990000"/>
                  </a:outerShdw>
                </a:effectLst>
                <a:latin typeface="Impact"/>
              </a:rPr>
              <a:t>6th Grade </a:t>
            </a:r>
          </a:p>
          <a:p>
            <a:r>
              <a:rPr lang="en-US" sz="3600" kern="10" dirty="0">
                <a:ln w="19050">
                  <a:solidFill>
                    <a:srgbClr val="FFCC00"/>
                  </a:solidFill>
                  <a:round/>
                  <a:headEnd/>
                  <a:tailEnd/>
                </a:ln>
                <a:solidFill>
                  <a:srgbClr val="990033"/>
                </a:solidFill>
                <a:effectLst>
                  <a:outerShdw dist="35921" dir="2700000" algn="ctr" rotWithShape="0">
                    <a:srgbClr val="990000"/>
                  </a:outerShdw>
                </a:effectLst>
                <a:latin typeface="Impact"/>
              </a:rPr>
              <a:t>Course Requirements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3733800"/>
            <a:ext cx="5917679" cy="2550877"/>
          </a:xfrm>
        </p:spPr>
        <p:txBody>
          <a:bodyPr/>
          <a:lstStyle/>
          <a:p>
            <a:r>
              <a:rPr lang="en-US" sz="7200" dirty="0" smtClean="0"/>
              <a:t>Class of 2025</a:t>
            </a:r>
            <a:endParaRPr lang="en-US" sz="7200" dirty="0"/>
          </a:p>
        </p:txBody>
      </p:sp>
      <p:pic>
        <p:nvPicPr>
          <p:cNvPr id="1026" name="Picture 2" descr="Image result for Class of 2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897771"/>
            <a:ext cx="365759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65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mph" presetSubtype="0" fill="hold" grpId="2" nodeType="clickEffect">
                                  <p:stCondLst>
                                    <p:cond delay="0"/>
                                  </p:stCondLst>
                                  <p:iterate type="lt">
                                    <p:tmPct val="0"/>
                                  </p:iterate>
                                  <p:childTnLst>
                                    <p:anim calcmode="discrete" valueType="str">
                                      <p:cBhvr override="childStyle">
                                        <p:cTn id="13" dur="20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3" nodeType="clickEffect">
                                  <p:stCondLst>
                                    <p:cond delay="0"/>
                                  </p:stCondLst>
                                  <p:iterate type="lt">
                                    <p:tmPct val="10000"/>
                                  </p:iterate>
                                  <p:childTnLst>
                                    <p:animMotion origin="layout" path="M -4.44444E-6 -4.07407E-6 L -4.44444E-6 -0.07222 " pathEditMode="relative" rAng="0" ptsTypes="AA">
                                      <p:cBhvr>
                                        <p:cTn id="17" dur="250" accel="50000" decel="50000" autoRev="1" fill="hold">
                                          <p:stCondLst>
                                            <p:cond delay="0"/>
                                          </p:stCondLst>
                                        </p:cTn>
                                        <p:tgtEl>
                                          <p:spTgt spid="4"/>
                                        </p:tgtEl>
                                        <p:attrNameLst>
                                          <p:attrName>ppt_x</p:attrName>
                                          <p:attrName>ppt_y</p:attrName>
                                        </p:attrNameLst>
                                      </p:cBhvr>
                                      <p:rCtr x="0" y="-3611"/>
                                    </p:animMotion>
                                    <p:animRot by="1500000">
                                      <p:cBhvr>
                                        <p:cTn id="18" dur="125" fill="hold">
                                          <p:stCondLst>
                                            <p:cond delay="0"/>
                                          </p:stCondLst>
                                        </p:cTn>
                                        <p:tgtEl>
                                          <p:spTgt spid="4"/>
                                        </p:tgtEl>
                                        <p:attrNameLst>
                                          <p:attrName>r</p:attrName>
                                        </p:attrNameLst>
                                      </p:cBhvr>
                                    </p:animRot>
                                    <p:animRot by="-1500000">
                                      <p:cBhvr>
                                        <p:cTn id="19" dur="125" fill="hold">
                                          <p:stCondLst>
                                            <p:cond delay="125"/>
                                          </p:stCondLst>
                                        </p:cTn>
                                        <p:tgtEl>
                                          <p:spTgt spid="4"/>
                                        </p:tgtEl>
                                        <p:attrNameLst>
                                          <p:attrName>r</p:attrName>
                                        </p:attrNameLst>
                                      </p:cBhvr>
                                    </p:animRot>
                                    <p:animRot by="-1500000">
                                      <p:cBhvr>
                                        <p:cTn id="20" dur="125" fill="hold">
                                          <p:stCondLst>
                                            <p:cond delay="250"/>
                                          </p:stCondLst>
                                        </p:cTn>
                                        <p:tgtEl>
                                          <p:spTgt spid="4"/>
                                        </p:tgtEl>
                                        <p:attrNameLst>
                                          <p:attrName>r</p:attrName>
                                        </p:attrNameLst>
                                      </p:cBhvr>
                                    </p:animRot>
                                    <p:animRot by="1500000">
                                      <p:cBhvr>
                                        <p:cTn id="21"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2"/>
      <p:bldP spid="4" grpId="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sz="half" idx="1"/>
          </p:nvPr>
        </p:nvSpPr>
        <p:spPr>
          <a:xfrm>
            <a:off x="330200" y="2667000"/>
            <a:ext cx="4013200" cy="4457700"/>
          </a:xfrm>
        </p:spPr>
        <p:txBody>
          <a:bodyPr/>
          <a:lstStyle/>
          <a:p>
            <a:pPr algn="ctr" eaLnBrk="1" hangingPunct="1">
              <a:lnSpc>
                <a:spcPct val="80000"/>
              </a:lnSpc>
              <a:defRPr/>
            </a:pPr>
            <a:r>
              <a:rPr lang="en-US" sz="2400" b="1" u="sng" dirty="0" smtClean="0">
                <a:solidFill>
                  <a:srgbClr val="0000FF"/>
                </a:solidFill>
              </a:rPr>
              <a:t>Pre AP English and </a:t>
            </a:r>
          </a:p>
          <a:p>
            <a:pPr marL="0" indent="0" algn="ctr" eaLnBrk="1" hangingPunct="1">
              <a:lnSpc>
                <a:spcPct val="80000"/>
              </a:lnSpc>
              <a:buNone/>
              <a:defRPr/>
            </a:pPr>
            <a:r>
              <a:rPr lang="en-US" sz="2400" b="1" u="sng" dirty="0" smtClean="0">
                <a:solidFill>
                  <a:srgbClr val="0000FF"/>
                </a:solidFill>
              </a:rPr>
              <a:t> Pre AP Reading </a:t>
            </a:r>
          </a:p>
          <a:p>
            <a:pPr marL="0" indent="0" algn="ctr" eaLnBrk="1" hangingPunct="1">
              <a:lnSpc>
                <a:spcPct val="80000"/>
              </a:lnSpc>
              <a:buNone/>
              <a:defRPr/>
            </a:pPr>
            <a:r>
              <a:rPr lang="en-US" sz="2400" b="1" dirty="0" smtClean="0">
                <a:solidFill>
                  <a:srgbClr val="0000FF"/>
                </a:solidFill>
              </a:rPr>
              <a:t>OR</a:t>
            </a:r>
            <a:r>
              <a:rPr lang="en-US" sz="2400" b="1" u="sng" dirty="0" smtClean="0">
                <a:solidFill>
                  <a:srgbClr val="0000FF"/>
                </a:solidFill>
              </a:rPr>
              <a:t> </a:t>
            </a:r>
          </a:p>
          <a:p>
            <a:pPr algn="ctr" eaLnBrk="1" hangingPunct="1">
              <a:lnSpc>
                <a:spcPct val="80000"/>
              </a:lnSpc>
              <a:defRPr/>
            </a:pPr>
            <a:r>
              <a:rPr lang="en-US" sz="2400" b="1" u="sng" dirty="0" smtClean="0">
                <a:solidFill>
                  <a:srgbClr val="0000FF"/>
                </a:solidFill>
              </a:rPr>
              <a:t>Regular English and Regular Reading</a:t>
            </a:r>
          </a:p>
          <a:p>
            <a:pPr marL="0" indent="0" algn="ctr" eaLnBrk="1" hangingPunct="1">
              <a:lnSpc>
                <a:spcPct val="80000"/>
              </a:lnSpc>
              <a:buFontTx/>
              <a:buNone/>
              <a:defRPr/>
            </a:pPr>
            <a:endParaRPr lang="en-US" sz="2400" b="1" u="sng" dirty="0" smtClean="0">
              <a:solidFill>
                <a:srgbClr val="0000FF"/>
              </a:solidFill>
            </a:endParaRPr>
          </a:p>
          <a:p>
            <a:pPr algn="ctr" eaLnBrk="1" hangingPunct="1">
              <a:lnSpc>
                <a:spcPct val="80000"/>
              </a:lnSpc>
              <a:defRPr/>
            </a:pPr>
            <a:r>
              <a:rPr lang="en-US" sz="2400" b="1" u="sng" dirty="0" smtClean="0">
                <a:solidFill>
                  <a:srgbClr val="800000"/>
                </a:solidFill>
              </a:rPr>
              <a:t> Pre AP Math</a:t>
            </a:r>
          </a:p>
          <a:p>
            <a:pPr algn="ctr" eaLnBrk="1" hangingPunct="1">
              <a:lnSpc>
                <a:spcPct val="80000"/>
              </a:lnSpc>
              <a:buFontTx/>
              <a:buNone/>
              <a:defRPr/>
            </a:pPr>
            <a:r>
              <a:rPr lang="en-US" sz="2400" b="1" dirty="0" smtClean="0">
                <a:solidFill>
                  <a:srgbClr val="800000"/>
                </a:solidFill>
              </a:rPr>
              <a:t>   OR</a:t>
            </a:r>
          </a:p>
          <a:p>
            <a:pPr algn="ctr" eaLnBrk="1" hangingPunct="1">
              <a:lnSpc>
                <a:spcPct val="80000"/>
              </a:lnSpc>
              <a:defRPr/>
            </a:pPr>
            <a:r>
              <a:rPr lang="en-US" sz="2400" b="1" u="sng" dirty="0" smtClean="0">
                <a:solidFill>
                  <a:srgbClr val="800000"/>
                </a:solidFill>
              </a:rPr>
              <a:t>Regular Math</a:t>
            </a:r>
          </a:p>
          <a:p>
            <a:pPr algn="ctr" eaLnBrk="1" hangingPunct="1">
              <a:lnSpc>
                <a:spcPct val="80000"/>
              </a:lnSpc>
              <a:buFontTx/>
              <a:buNone/>
              <a:defRPr/>
            </a:pPr>
            <a:endParaRPr lang="en-US" sz="2400" b="1" u="sng" dirty="0" smtClean="0">
              <a:solidFill>
                <a:srgbClr val="0000FF"/>
              </a:solidFill>
            </a:endParaRPr>
          </a:p>
          <a:p>
            <a:pPr algn="ctr" eaLnBrk="1" hangingPunct="1">
              <a:lnSpc>
                <a:spcPct val="80000"/>
              </a:lnSpc>
              <a:defRPr/>
            </a:pPr>
            <a:endParaRPr lang="en-US" sz="2400" b="1" dirty="0" smtClean="0">
              <a:solidFill>
                <a:srgbClr val="00B0F0"/>
              </a:solidFill>
            </a:endParaRPr>
          </a:p>
          <a:p>
            <a:pPr lvl="2" eaLnBrk="1" hangingPunct="1">
              <a:lnSpc>
                <a:spcPct val="90000"/>
              </a:lnSpc>
              <a:defRPr/>
            </a:pPr>
            <a:endParaRPr lang="en-US" sz="1800" b="1" dirty="0" smtClean="0">
              <a:solidFill>
                <a:srgbClr val="0000FF"/>
              </a:solidFill>
            </a:endParaRPr>
          </a:p>
        </p:txBody>
      </p:sp>
      <p:sp>
        <p:nvSpPr>
          <p:cNvPr id="30723" name="Rectangle 3"/>
          <p:cNvSpPr>
            <a:spLocks noGrp="1" noChangeArrowheads="1"/>
          </p:cNvSpPr>
          <p:nvPr>
            <p:ph sz="half" idx="2"/>
          </p:nvPr>
        </p:nvSpPr>
        <p:spPr>
          <a:xfrm>
            <a:off x="4381500" y="2438400"/>
            <a:ext cx="4572000" cy="4114800"/>
          </a:xfrm>
        </p:spPr>
        <p:txBody>
          <a:bodyPr/>
          <a:lstStyle/>
          <a:p>
            <a:pPr algn="ctr" eaLnBrk="1" hangingPunct="1">
              <a:lnSpc>
                <a:spcPct val="80000"/>
              </a:lnSpc>
              <a:buFontTx/>
              <a:buNone/>
              <a:defRPr/>
            </a:pPr>
            <a:r>
              <a:rPr lang="en-US" sz="2400" b="1" dirty="0" smtClean="0">
                <a:solidFill>
                  <a:srgbClr val="00B0F0"/>
                </a:solidFill>
              </a:rPr>
              <a:t> </a:t>
            </a:r>
          </a:p>
          <a:p>
            <a:pPr eaLnBrk="1" hangingPunct="1">
              <a:lnSpc>
                <a:spcPct val="80000"/>
              </a:lnSpc>
              <a:defRPr/>
            </a:pPr>
            <a:r>
              <a:rPr lang="en-US" sz="2400" b="1" u="sng" dirty="0" smtClean="0">
                <a:solidFill>
                  <a:srgbClr val="00B0F0"/>
                </a:solidFill>
              </a:rPr>
              <a:t> Science</a:t>
            </a:r>
            <a:endParaRPr lang="en-US" sz="2400" b="1" u="sng" dirty="0" smtClean="0">
              <a:solidFill>
                <a:srgbClr val="00B050"/>
              </a:solidFill>
            </a:endParaRPr>
          </a:p>
          <a:p>
            <a:pPr eaLnBrk="1" hangingPunct="1">
              <a:lnSpc>
                <a:spcPct val="90000"/>
              </a:lnSpc>
              <a:buFontTx/>
              <a:buNone/>
              <a:defRPr/>
            </a:pPr>
            <a:endParaRPr lang="en-US" sz="2400" b="1" u="sng" dirty="0" smtClean="0">
              <a:solidFill>
                <a:srgbClr val="00B050"/>
              </a:solidFill>
            </a:endParaRPr>
          </a:p>
          <a:p>
            <a:pPr eaLnBrk="1" hangingPunct="1">
              <a:lnSpc>
                <a:spcPct val="90000"/>
              </a:lnSpc>
              <a:defRPr/>
            </a:pPr>
            <a:r>
              <a:rPr lang="en-US" sz="2400" b="1" u="sng" dirty="0" smtClean="0">
                <a:solidFill>
                  <a:srgbClr val="00B050"/>
                </a:solidFill>
              </a:rPr>
              <a:t>Texas History</a:t>
            </a:r>
          </a:p>
          <a:p>
            <a:pPr eaLnBrk="1" hangingPunct="1">
              <a:lnSpc>
                <a:spcPct val="90000"/>
              </a:lnSpc>
              <a:defRPr/>
            </a:pPr>
            <a:endParaRPr lang="en-US" sz="2400" b="1" u="sng" dirty="0" smtClean="0">
              <a:solidFill>
                <a:srgbClr val="0000FF"/>
              </a:solidFill>
            </a:endParaRPr>
          </a:p>
          <a:p>
            <a:pPr eaLnBrk="1" hangingPunct="1">
              <a:lnSpc>
                <a:spcPct val="90000"/>
              </a:lnSpc>
              <a:defRPr/>
            </a:pPr>
            <a:r>
              <a:rPr lang="en-US" sz="2400" b="1" dirty="0" smtClean="0">
                <a:solidFill>
                  <a:srgbClr val="7030A0"/>
                </a:solidFill>
              </a:rPr>
              <a:t>P.E./Athletics</a:t>
            </a:r>
          </a:p>
          <a:p>
            <a:pPr eaLnBrk="1" hangingPunct="1">
              <a:lnSpc>
                <a:spcPct val="90000"/>
              </a:lnSpc>
              <a:buFontTx/>
              <a:buNone/>
              <a:defRPr/>
            </a:pPr>
            <a:endParaRPr lang="en-US" sz="2400" b="1" dirty="0" smtClean="0">
              <a:solidFill>
                <a:srgbClr val="0000FF"/>
              </a:solidFill>
            </a:endParaRPr>
          </a:p>
          <a:p>
            <a:pPr eaLnBrk="1" hangingPunct="1">
              <a:lnSpc>
                <a:spcPct val="90000"/>
              </a:lnSpc>
              <a:defRPr/>
            </a:pPr>
            <a:r>
              <a:rPr lang="en-US" sz="2400" b="1" dirty="0" smtClean="0">
                <a:solidFill>
                  <a:srgbClr val="FC0CDA"/>
                </a:solidFill>
              </a:rPr>
              <a:t>Electives</a:t>
            </a:r>
          </a:p>
        </p:txBody>
      </p:sp>
      <p:sp>
        <p:nvSpPr>
          <p:cNvPr id="27652" name="WordArt 4"/>
          <p:cNvSpPr>
            <a:spLocks noChangeArrowheads="1" noChangeShapeType="1" noTextEdit="1"/>
          </p:cNvSpPr>
          <p:nvPr/>
        </p:nvSpPr>
        <p:spPr bwMode="auto">
          <a:xfrm>
            <a:off x="762000" y="685800"/>
            <a:ext cx="6858000" cy="1066800"/>
          </a:xfrm>
          <a:prstGeom prst="rect">
            <a:avLst/>
          </a:prstGeom>
        </p:spPr>
        <p:txBody>
          <a:bodyPr wrap="none" fromWordArt="1">
            <a:prstTxWarp prst="textPlain">
              <a:avLst>
                <a:gd name="adj" fmla="val 50000"/>
              </a:avLst>
            </a:prstTxWarp>
          </a:bodyPr>
          <a:lstStyle/>
          <a:p>
            <a:r>
              <a:rPr lang="en-US" sz="3600" kern="10" dirty="0">
                <a:ln w="19050">
                  <a:solidFill>
                    <a:srgbClr val="FFCC00"/>
                  </a:solidFill>
                  <a:round/>
                  <a:headEnd/>
                  <a:tailEnd/>
                </a:ln>
                <a:solidFill>
                  <a:srgbClr val="990033"/>
                </a:solidFill>
                <a:effectLst>
                  <a:outerShdw dist="35921" dir="2700000" algn="ctr" rotWithShape="0">
                    <a:srgbClr val="990000"/>
                  </a:outerShdw>
                </a:effectLst>
                <a:latin typeface="Impact"/>
              </a:rPr>
              <a:t>7th Grade </a:t>
            </a:r>
          </a:p>
          <a:p>
            <a:r>
              <a:rPr lang="en-US" sz="3600" kern="10" dirty="0">
                <a:ln w="19050">
                  <a:solidFill>
                    <a:srgbClr val="FFCC00"/>
                  </a:solidFill>
                  <a:round/>
                  <a:headEnd/>
                  <a:tailEnd/>
                </a:ln>
                <a:solidFill>
                  <a:srgbClr val="990033"/>
                </a:solidFill>
                <a:effectLst>
                  <a:outerShdw dist="35921" dir="2700000" algn="ctr" rotWithShape="0">
                    <a:srgbClr val="990000"/>
                  </a:outerShdw>
                </a:effectLst>
                <a:latin typeface="Impact"/>
              </a:rPr>
              <a:t>Course Requirements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sz="half" idx="1"/>
          </p:nvPr>
        </p:nvSpPr>
        <p:spPr>
          <a:xfrm>
            <a:off x="368300" y="2209800"/>
            <a:ext cx="4013200" cy="4991100"/>
          </a:xfrm>
        </p:spPr>
        <p:txBody>
          <a:bodyPr>
            <a:normAutofit fontScale="92500" lnSpcReduction="20000"/>
          </a:bodyPr>
          <a:lstStyle/>
          <a:p>
            <a:pPr algn="ctr" eaLnBrk="1" hangingPunct="1">
              <a:lnSpc>
                <a:spcPct val="110000"/>
              </a:lnSpc>
            </a:pPr>
            <a:r>
              <a:rPr lang="en-US" sz="2400" b="1" u="sng" dirty="0" smtClean="0">
                <a:solidFill>
                  <a:srgbClr val="0000FF"/>
                </a:solidFill>
              </a:rPr>
              <a:t>Pre AP English and Pre AP Reading</a:t>
            </a:r>
          </a:p>
          <a:p>
            <a:pPr marL="0" indent="0" algn="ctr" eaLnBrk="1" hangingPunct="1">
              <a:lnSpc>
                <a:spcPct val="80000"/>
              </a:lnSpc>
              <a:buNone/>
            </a:pPr>
            <a:r>
              <a:rPr lang="en-US" sz="2400" b="1" dirty="0" smtClean="0">
                <a:solidFill>
                  <a:srgbClr val="0000FF"/>
                </a:solidFill>
              </a:rPr>
              <a:t>OR</a:t>
            </a:r>
            <a:r>
              <a:rPr lang="en-US" sz="2400" b="1" u="sng" dirty="0" smtClean="0">
                <a:solidFill>
                  <a:srgbClr val="0000FF"/>
                </a:solidFill>
              </a:rPr>
              <a:t> </a:t>
            </a:r>
          </a:p>
          <a:p>
            <a:pPr algn="ctr" eaLnBrk="1" hangingPunct="1">
              <a:lnSpc>
                <a:spcPct val="110000"/>
              </a:lnSpc>
            </a:pPr>
            <a:r>
              <a:rPr lang="en-US" sz="2400" b="1" u="sng" dirty="0" smtClean="0">
                <a:solidFill>
                  <a:srgbClr val="0000FF"/>
                </a:solidFill>
              </a:rPr>
              <a:t>Regular English and Regular Reading </a:t>
            </a:r>
          </a:p>
          <a:p>
            <a:pPr algn="ctr" eaLnBrk="1" hangingPunct="1">
              <a:lnSpc>
                <a:spcPct val="80000"/>
              </a:lnSpc>
              <a:buFontTx/>
              <a:buNone/>
            </a:pPr>
            <a:endParaRPr lang="en-US" sz="2400" b="1" u="sng" dirty="0" smtClean="0">
              <a:solidFill>
                <a:srgbClr val="990033"/>
              </a:solidFill>
            </a:endParaRPr>
          </a:p>
          <a:p>
            <a:pPr algn="ctr" eaLnBrk="1" hangingPunct="1">
              <a:lnSpc>
                <a:spcPct val="80000"/>
              </a:lnSpc>
            </a:pPr>
            <a:r>
              <a:rPr lang="en-US" sz="2400" b="1" u="sng" dirty="0" smtClean="0">
                <a:solidFill>
                  <a:srgbClr val="A50021"/>
                </a:solidFill>
              </a:rPr>
              <a:t>Pre AP Algebra I</a:t>
            </a:r>
          </a:p>
          <a:p>
            <a:pPr algn="ctr" eaLnBrk="1" hangingPunct="1">
              <a:lnSpc>
                <a:spcPct val="80000"/>
              </a:lnSpc>
              <a:buFontTx/>
              <a:buNone/>
            </a:pPr>
            <a:r>
              <a:rPr lang="en-US" sz="2400" b="1" dirty="0" smtClean="0">
                <a:solidFill>
                  <a:srgbClr val="A50021"/>
                </a:solidFill>
              </a:rPr>
              <a:t>OR</a:t>
            </a:r>
          </a:p>
          <a:p>
            <a:pPr algn="ctr" eaLnBrk="1" hangingPunct="1">
              <a:lnSpc>
                <a:spcPct val="80000"/>
              </a:lnSpc>
            </a:pPr>
            <a:r>
              <a:rPr lang="en-US" sz="2400" b="1" u="sng" dirty="0" smtClean="0">
                <a:solidFill>
                  <a:srgbClr val="A50021"/>
                </a:solidFill>
              </a:rPr>
              <a:t>Regular Math</a:t>
            </a:r>
          </a:p>
          <a:p>
            <a:pPr algn="ctr" eaLnBrk="1" hangingPunct="1">
              <a:lnSpc>
                <a:spcPct val="80000"/>
              </a:lnSpc>
            </a:pPr>
            <a:endParaRPr lang="en-US" sz="2400" b="1" u="sng" dirty="0" smtClean="0">
              <a:solidFill>
                <a:srgbClr val="C00000"/>
              </a:solidFill>
            </a:endParaRPr>
          </a:p>
          <a:p>
            <a:pPr algn="ctr" eaLnBrk="1" hangingPunct="1">
              <a:lnSpc>
                <a:spcPct val="80000"/>
              </a:lnSpc>
            </a:pPr>
            <a:r>
              <a:rPr lang="en-US" sz="2400" b="1" u="sng" dirty="0" smtClean="0">
                <a:solidFill>
                  <a:srgbClr val="00B0F0"/>
                </a:solidFill>
              </a:rPr>
              <a:t>Pre AP Science</a:t>
            </a:r>
          </a:p>
          <a:p>
            <a:pPr algn="ctr" eaLnBrk="1" hangingPunct="1">
              <a:lnSpc>
                <a:spcPct val="80000"/>
              </a:lnSpc>
              <a:buFontTx/>
              <a:buNone/>
            </a:pPr>
            <a:r>
              <a:rPr lang="en-US" sz="2400" b="1" dirty="0" smtClean="0">
                <a:solidFill>
                  <a:srgbClr val="00B0F0"/>
                </a:solidFill>
              </a:rPr>
              <a:t>OR </a:t>
            </a:r>
          </a:p>
          <a:p>
            <a:pPr algn="ctr" eaLnBrk="1" hangingPunct="1">
              <a:lnSpc>
                <a:spcPct val="80000"/>
              </a:lnSpc>
            </a:pPr>
            <a:r>
              <a:rPr lang="en-US" sz="2400" b="1" u="sng" dirty="0" smtClean="0">
                <a:solidFill>
                  <a:srgbClr val="00B0F0"/>
                </a:solidFill>
              </a:rPr>
              <a:t> Regular Science</a:t>
            </a:r>
          </a:p>
          <a:p>
            <a:pPr eaLnBrk="1" hangingPunct="1">
              <a:lnSpc>
                <a:spcPct val="80000"/>
              </a:lnSpc>
              <a:buFontTx/>
              <a:buNone/>
            </a:pPr>
            <a:r>
              <a:rPr lang="en-US" sz="2400" b="1" dirty="0" smtClean="0">
                <a:solidFill>
                  <a:srgbClr val="0000FF"/>
                </a:solidFill>
              </a:rPr>
              <a:t>      </a:t>
            </a:r>
          </a:p>
        </p:txBody>
      </p:sp>
      <p:sp>
        <p:nvSpPr>
          <p:cNvPr id="31747" name="Rectangle 3"/>
          <p:cNvSpPr>
            <a:spLocks noGrp="1" noChangeArrowheads="1"/>
          </p:cNvSpPr>
          <p:nvPr>
            <p:ph sz="half" idx="2"/>
          </p:nvPr>
        </p:nvSpPr>
        <p:spPr>
          <a:xfrm>
            <a:off x="4495800" y="2495550"/>
            <a:ext cx="4648200" cy="4419600"/>
          </a:xfrm>
        </p:spPr>
        <p:txBody>
          <a:bodyPr>
            <a:normAutofit fontScale="92500" lnSpcReduction="20000"/>
          </a:bodyPr>
          <a:lstStyle/>
          <a:p>
            <a:pPr eaLnBrk="1" hangingPunct="1">
              <a:lnSpc>
                <a:spcPct val="90000"/>
              </a:lnSpc>
              <a:defRPr/>
            </a:pPr>
            <a:r>
              <a:rPr lang="en-US" sz="2400" b="1" u="sng" dirty="0">
                <a:solidFill>
                  <a:srgbClr val="00B050"/>
                </a:solidFill>
              </a:rPr>
              <a:t>Pre </a:t>
            </a:r>
            <a:r>
              <a:rPr lang="en-US" sz="2400" b="1" u="sng" dirty="0" smtClean="0">
                <a:solidFill>
                  <a:srgbClr val="00B050"/>
                </a:solidFill>
              </a:rPr>
              <a:t>AP American History  </a:t>
            </a:r>
          </a:p>
          <a:p>
            <a:pPr marL="0" indent="0" eaLnBrk="1" hangingPunct="1">
              <a:lnSpc>
                <a:spcPct val="90000"/>
              </a:lnSpc>
              <a:buFontTx/>
              <a:buNone/>
              <a:defRPr/>
            </a:pPr>
            <a:r>
              <a:rPr lang="en-US" sz="2400" b="1" dirty="0" smtClean="0">
                <a:solidFill>
                  <a:srgbClr val="00B050"/>
                </a:solidFill>
              </a:rPr>
              <a:t>		OR</a:t>
            </a:r>
          </a:p>
          <a:p>
            <a:pPr eaLnBrk="1" hangingPunct="1">
              <a:lnSpc>
                <a:spcPct val="90000"/>
              </a:lnSpc>
              <a:defRPr/>
            </a:pPr>
            <a:r>
              <a:rPr lang="en-US" sz="2400" b="1" u="sng" dirty="0" smtClean="0">
                <a:solidFill>
                  <a:srgbClr val="00B050"/>
                </a:solidFill>
              </a:rPr>
              <a:t>Regular American History</a:t>
            </a:r>
          </a:p>
          <a:p>
            <a:pPr marL="0" indent="0" eaLnBrk="1" hangingPunct="1">
              <a:lnSpc>
                <a:spcPct val="90000"/>
              </a:lnSpc>
              <a:buFontTx/>
              <a:buNone/>
              <a:defRPr/>
            </a:pPr>
            <a:endParaRPr lang="en-US" sz="2400" b="1" u="sng" dirty="0" smtClean="0">
              <a:solidFill>
                <a:srgbClr val="0000FF"/>
              </a:solidFill>
            </a:endParaRPr>
          </a:p>
          <a:p>
            <a:pPr eaLnBrk="1" hangingPunct="1">
              <a:lnSpc>
                <a:spcPct val="90000"/>
              </a:lnSpc>
              <a:defRPr/>
            </a:pPr>
            <a:r>
              <a:rPr lang="en-US" sz="2400" b="1" dirty="0" smtClean="0">
                <a:solidFill>
                  <a:srgbClr val="7030A0"/>
                </a:solidFill>
              </a:rPr>
              <a:t>P.E./Athletics</a:t>
            </a:r>
          </a:p>
          <a:p>
            <a:pPr eaLnBrk="1" hangingPunct="1">
              <a:lnSpc>
                <a:spcPct val="90000"/>
              </a:lnSpc>
              <a:buFontTx/>
              <a:buNone/>
              <a:defRPr/>
            </a:pPr>
            <a:endParaRPr lang="en-US" sz="2400" b="1" dirty="0" smtClean="0">
              <a:solidFill>
                <a:srgbClr val="0000FF"/>
              </a:solidFill>
            </a:endParaRPr>
          </a:p>
          <a:p>
            <a:pPr eaLnBrk="1" hangingPunct="1">
              <a:lnSpc>
                <a:spcPct val="90000"/>
              </a:lnSpc>
              <a:defRPr/>
            </a:pPr>
            <a:r>
              <a:rPr lang="en-US" sz="2400" b="1" dirty="0" smtClean="0">
                <a:solidFill>
                  <a:srgbClr val="FC0CDA"/>
                </a:solidFill>
              </a:rPr>
              <a:t>Electives</a:t>
            </a:r>
          </a:p>
          <a:p>
            <a:pPr eaLnBrk="1" hangingPunct="1">
              <a:lnSpc>
                <a:spcPct val="90000"/>
              </a:lnSpc>
              <a:buFontTx/>
              <a:buNone/>
              <a:defRPr/>
            </a:pPr>
            <a:endParaRPr lang="en-US" sz="3600" b="1" dirty="0" smtClean="0">
              <a:solidFill>
                <a:srgbClr val="0000FF"/>
              </a:solidFill>
            </a:endParaRPr>
          </a:p>
          <a:p>
            <a:pPr eaLnBrk="1" hangingPunct="1">
              <a:lnSpc>
                <a:spcPct val="90000"/>
              </a:lnSpc>
              <a:buFontTx/>
              <a:buNone/>
              <a:defRPr/>
            </a:pPr>
            <a:endParaRPr lang="en-US" sz="3600" b="1" dirty="0" smtClean="0">
              <a:solidFill>
                <a:srgbClr val="0000FF"/>
              </a:solidFill>
            </a:endParaRPr>
          </a:p>
          <a:p>
            <a:pPr eaLnBrk="1" hangingPunct="1">
              <a:lnSpc>
                <a:spcPct val="90000"/>
              </a:lnSpc>
              <a:buFontTx/>
              <a:buNone/>
              <a:defRPr/>
            </a:pPr>
            <a:endParaRPr lang="en-US" sz="1600" b="1" dirty="0" smtClean="0">
              <a:solidFill>
                <a:srgbClr val="0000FF"/>
              </a:solidFill>
            </a:endParaRPr>
          </a:p>
          <a:p>
            <a:pPr eaLnBrk="1" hangingPunct="1">
              <a:lnSpc>
                <a:spcPct val="90000"/>
              </a:lnSpc>
              <a:buFontTx/>
              <a:buNone/>
              <a:defRPr/>
            </a:pPr>
            <a:endParaRPr lang="en-US" sz="3600" b="1" dirty="0" smtClean="0">
              <a:solidFill>
                <a:srgbClr val="0000FF"/>
              </a:solidFill>
            </a:endParaRPr>
          </a:p>
          <a:p>
            <a:pPr eaLnBrk="1" hangingPunct="1">
              <a:lnSpc>
                <a:spcPct val="90000"/>
              </a:lnSpc>
              <a:buFontTx/>
              <a:buNone/>
              <a:defRPr/>
            </a:pPr>
            <a:endParaRPr lang="en-US" sz="3600" b="1" dirty="0" smtClean="0">
              <a:solidFill>
                <a:srgbClr val="0000FF"/>
              </a:solidFill>
            </a:endParaRPr>
          </a:p>
        </p:txBody>
      </p:sp>
      <p:sp>
        <p:nvSpPr>
          <p:cNvPr id="28676" name="WordArt 4"/>
          <p:cNvSpPr>
            <a:spLocks noChangeArrowheads="1" noChangeShapeType="1" noTextEdit="1"/>
          </p:cNvSpPr>
          <p:nvPr/>
        </p:nvSpPr>
        <p:spPr bwMode="auto">
          <a:xfrm>
            <a:off x="762000" y="609600"/>
            <a:ext cx="6553200" cy="1295400"/>
          </a:xfrm>
          <a:prstGeom prst="rect">
            <a:avLst/>
          </a:prstGeom>
        </p:spPr>
        <p:txBody>
          <a:bodyPr wrap="none" fromWordArt="1">
            <a:prstTxWarp prst="textPlain">
              <a:avLst>
                <a:gd name="adj" fmla="val 50000"/>
              </a:avLst>
            </a:prstTxWarp>
          </a:bodyPr>
          <a:lstStyle/>
          <a:p>
            <a:r>
              <a:rPr lang="en-US" sz="3600" kern="10" dirty="0">
                <a:ln w="19050">
                  <a:solidFill>
                    <a:srgbClr val="FFCC00"/>
                  </a:solidFill>
                  <a:round/>
                  <a:headEnd/>
                  <a:tailEnd/>
                </a:ln>
                <a:solidFill>
                  <a:srgbClr val="990033"/>
                </a:solidFill>
                <a:effectLst>
                  <a:outerShdw dist="35921" dir="2700000" algn="ctr" rotWithShape="0">
                    <a:srgbClr val="990000"/>
                  </a:outerShdw>
                </a:effectLst>
                <a:latin typeface="Impact"/>
              </a:rPr>
              <a:t>8th Grade </a:t>
            </a:r>
          </a:p>
          <a:p>
            <a:r>
              <a:rPr lang="en-US" sz="3600" kern="10" dirty="0">
                <a:ln w="19050">
                  <a:solidFill>
                    <a:srgbClr val="FFCC00"/>
                  </a:solidFill>
                  <a:round/>
                  <a:headEnd/>
                  <a:tailEnd/>
                </a:ln>
                <a:solidFill>
                  <a:srgbClr val="990033"/>
                </a:solidFill>
                <a:effectLst>
                  <a:outerShdw dist="35921" dir="2700000" algn="ctr" rotWithShape="0">
                    <a:srgbClr val="990000"/>
                  </a:outerShdw>
                </a:effectLst>
                <a:latin typeface="Impact"/>
              </a:rPr>
              <a:t>Course Requirements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819399"/>
            <a:ext cx="4487930" cy="2585323"/>
          </a:xfrm>
          <a:prstGeom prst="rect">
            <a:avLst/>
          </a:prstGeom>
          <a:solidFill>
            <a:srgbClr val="FFFF00"/>
          </a:solidFill>
          <a:ln>
            <a:solidFill>
              <a:srgbClr val="CC0000"/>
            </a:solidFill>
          </a:ln>
          <a:effectLst>
            <a:innerShdw blurRad="114300">
              <a:prstClr val="black"/>
            </a:innerShdw>
          </a:effectLst>
        </p:spPr>
        <p:txBody>
          <a:bodyPr wrap="square">
            <a:spAutoFit/>
          </a:bodyPr>
          <a:lstStyle/>
          <a:p>
            <a:pPr>
              <a:defRPr/>
            </a:pPr>
            <a:r>
              <a:rPr lang="en-US"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EE2E7"/>
                </a:solidFill>
                <a:effectLst>
                  <a:outerShdw blurRad="50800" dist="40000" dir="5400000" algn="tl" rotWithShape="0">
                    <a:srgbClr val="000000">
                      <a:shade val="5000"/>
                      <a:satMod val="120000"/>
                      <a:alpha val="33000"/>
                    </a:srgbClr>
                  </a:outerShdw>
                </a:effectLst>
              </a:rPr>
              <a:t>Courses for </a:t>
            </a:r>
          </a:p>
          <a:p>
            <a:pPr>
              <a:defRPr/>
            </a:pPr>
            <a:r>
              <a:rPr lang="en-US"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EE2E7"/>
                </a:solidFill>
                <a:effectLst>
                  <a:outerShdw blurRad="50800" dist="40000" dir="5400000" algn="tl" rotWithShape="0">
                    <a:srgbClr val="000000">
                      <a:shade val="5000"/>
                      <a:satMod val="120000"/>
                      <a:alpha val="33000"/>
                    </a:srgbClr>
                  </a:outerShdw>
                </a:effectLst>
              </a:rPr>
              <a:t>High School</a:t>
            </a:r>
          </a:p>
          <a:p>
            <a:pPr>
              <a:defRPr/>
            </a:pPr>
            <a:r>
              <a:rPr lang="en-US"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EE2E7"/>
                </a:solidFill>
                <a:effectLst>
                  <a:outerShdw blurRad="50800" dist="40000" dir="5400000" algn="tl" rotWithShape="0">
                    <a:srgbClr val="000000">
                      <a:shade val="5000"/>
                      <a:satMod val="120000"/>
                      <a:alpha val="33000"/>
                    </a:srgbClr>
                  </a:outerShdw>
                </a:effectLst>
              </a:rPr>
              <a:t>Credit</a:t>
            </a:r>
            <a:endParaRPr lang="en-US" sz="540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EE2E7"/>
              </a:solidFill>
              <a:effectLst>
                <a:outerShdw blurRad="50800" dist="40000" dir="5400000" algn="tl" rotWithShape="0">
                  <a:srgbClr val="000000">
                    <a:shade val="5000"/>
                    <a:satMod val="120000"/>
                    <a:alpha val="33000"/>
                  </a:srgbClr>
                </a:outerShdw>
              </a:effectLst>
            </a:endParaRPr>
          </a:p>
        </p:txBody>
      </p:sp>
      <p:sp>
        <p:nvSpPr>
          <p:cNvPr id="2" name="Rectangle 1"/>
          <p:cNvSpPr/>
          <p:nvPr/>
        </p:nvSpPr>
        <p:spPr>
          <a:xfrm>
            <a:off x="1143000" y="838200"/>
            <a:ext cx="4038600" cy="938719"/>
          </a:xfrm>
          <a:prstGeom prst="rect">
            <a:avLst/>
          </a:prstGeom>
        </p:spPr>
        <p:txBody>
          <a:bodyPr wrap="square">
            <a:spAutoFit/>
          </a:bodyPr>
          <a:lstStyle/>
          <a:p>
            <a:r>
              <a:rPr lang="en-US" sz="5500" b="1" dirty="0">
                <a:solidFill>
                  <a:srgbClr val="FFC000"/>
                </a:solidFill>
                <a:latin typeface="Comic Sans MS" panose="030F0702030302020204" pitchFamily="66" charset="0"/>
              </a:rPr>
              <a:t>Electives</a:t>
            </a:r>
            <a:endParaRPr lang="en-US" sz="5500" dirty="0"/>
          </a:p>
        </p:txBody>
      </p:sp>
      <p:pic>
        <p:nvPicPr>
          <p:cNvPr id="3" name="Picture 2" descr="&lt;strong&gt;Graduation&lt;/strong&gt; | Free Stock Photo | Illustration of 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3104" y="2286000"/>
            <a:ext cx="3118722" cy="3118722"/>
          </a:xfrm>
          <a:prstGeom prst="rect">
            <a:avLst/>
          </a:prstGeom>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68594" y="609600"/>
            <a:ext cx="6870700" cy="1066800"/>
          </a:xfrm>
        </p:spPr>
        <p:txBody>
          <a:bodyPr/>
          <a:lstStyle/>
          <a:p>
            <a:r>
              <a:rPr lang="en-US" sz="3600" dirty="0" smtClean="0">
                <a:solidFill>
                  <a:srgbClr val="FFC000"/>
                </a:solidFill>
                <a:latin typeface="Comic Sans MS" panose="030F0702030302020204" pitchFamily="66" charset="0"/>
              </a:rPr>
              <a:t>High School Credit Courses</a:t>
            </a:r>
            <a:br>
              <a:rPr lang="en-US" sz="3600" dirty="0" smtClean="0">
                <a:solidFill>
                  <a:srgbClr val="FFC000"/>
                </a:solidFill>
                <a:latin typeface="Comic Sans MS" panose="030F0702030302020204" pitchFamily="66" charset="0"/>
              </a:rPr>
            </a:br>
            <a:r>
              <a:rPr lang="en-US" sz="3600" u="sng" dirty="0" smtClean="0">
                <a:solidFill>
                  <a:srgbClr val="FFC000"/>
                </a:solidFill>
                <a:latin typeface="Comic Sans MS" panose="030F0702030302020204" pitchFamily="66" charset="0"/>
              </a:rPr>
              <a:t>for 7</a:t>
            </a:r>
            <a:r>
              <a:rPr lang="en-US" sz="3600" u="sng" baseline="30000" dirty="0" smtClean="0">
                <a:solidFill>
                  <a:srgbClr val="FFC000"/>
                </a:solidFill>
                <a:latin typeface="Comic Sans MS" panose="030F0702030302020204" pitchFamily="66" charset="0"/>
              </a:rPr>
              <a:t>th</a:t>
            </a:r>
            <a:r>
              <a:rPr lang="en-US" sz="3600" u="sng" dirty="0" smtClean="0">
                <a:solidFill>
                  <a:srgbClr val="FFC000"/>
                </a:solidFill>
                <a:latin typeface="Comic Sans MS" panose="030F0702030302020204" pitchFamily="66" charset="0"/>
              </a:rPr>
              <a:t> and 8</a:t>
            </a:r>
            <a:r>
              <a:rPr lang="en-US" sz="3600" u="sng" baseline="30000" dirty="0" smtClean="0">
                <a:solidFill>
                  <a:srgbClr val="FFC000"/>
                </a:solidFill>
                <a:latin typeface="Comic Sans MS" panose="030F0702030302020204" pitchFamily="66" charset="0"/>
              </a:rPr>
              <a:t>th</a:t>
            </a:r>
            <a:r>
              <a:rPr lang="en-US" sz="3600" u="sng" dirty="0" smtClean="0">
                <a:solidFill>
                  <a:srgbClr val="FFC000"/>
                </a:solidFill>
                <a:latin typeface="Comic Sans MS" panose="030F0702030302020204" pitchFamily="66" charset="0"/>
              </a:rPr>
              <a:t> Grade Students </a:t>
            </a:r>
          </a:p>
        </p:txBody>
      </p:sp>
      <p:sp>
        <p:nvSpPr>
          <p:cNvPr id="29699" name="Content Placeholder 2"/>
          <p:cNvSpPr>
            <a:spLocks noGrp="1"/>
          </p:cNvSpPr>
          <p:nvPr>
            <p:ph idx="1"/>
          </p:nvPr>
        </p:nvSpPr>
        <p:spPr>
          <a:xfrm>
            <a:off x="668594" y="2667000"/>
            <a:ext cx="7696200" cy="4191000"/>
          </a:xfrm>
        </p:spPr>
        <p:txBody>
          <a:bodyPr>
            <a:normAutofit/>
          </a:bodyPr>
          <a:lstStyle/>
          <a:p>
            <a:r>
              <a:rPr lang="en-US" sz="2400" dirty="0" smtClean="0">
                <a:latin typeface="Comic Sans MS" panose="030F0702030302020204" pitchFamily="66" charset="0"/>
              </a:rPr>
              <a:t>Principles of Arts, Audio Video Technology, and Communications </a:t>
            </a:r>
          </a:p>
          <a:p>
            <a:pPr>
              <a:buFontTx/>
              <a:buNone/>
            </a:pPr>
            <a:r>
              <a:rPr lang="en-US" sz="2400" dirty="0" smtClean="0">
                <a:latin typeface="Comic Sans MS" panose="030F0702030302020204" pitchFamily="66" charset="0"/>
              </a:rPr>
              <a:t>   (1.0 credit)</a:t>
            </a:r>
          </a:p>
          <a:p>
            <a:r>
              <a:rPr lang="en-US" sz="2400" dirty="0" smtClean="0">
                <a:latin typeface="Comic Sans MS" panose="030F0702030302020204" pitchFamily="66" charset="0"/>
              </a:rPr>
              <a:t>Principles of Applied Engineering</a:t>
            </a:r>
          </a:p>
          <a:p>
            <a:pPr>
              <a:buFontTx/>
              <a:buNone/>
            </a:pPr>
            <a:r>
              <a:rPr lang="en-US" sz="2400" dirty="0" smtClean="0">
                <a:latin typeface="Comic Sans MS" panose="030F0702030302020204" pitchFamily="66" charset="0"/>
              </a:rPr>
              <a:t>   (1.0 credit)</a:t>
            </a:r>
          </a:p>
          <a:p>
            <a:r>
              <a:rPr lang="en-US" sz="2400" dirty="0" smtClean="0">
                <a:latin typeface="Comic Sans MS" panose="030F0702030302020204" pitchFamily="66" charset="0"/>
              </a:rPr>
              <a:t>Spanish 1A (7</a:t>
            </a:r>
            <a:r>
              <a:rPr lang="en-US" sz="2400" baseline="30000" dirty="0" smtClean="0">
                <a:latin typeface="Comic Sans MS" panose="030F0702030302020204" pitchFamily="66" charset="0"/>
              </a:rPr>
              <a:t>th</a:t>
            </a:r>
            <a:r>
              <a:rPr lang="en-US" sz="2400" dirty="0" smtClean="0">
                <a:latin typeface="Comic Sans MS" panose="030F0702030302020204" pitchFamily="66" charset="0"/>
              </a:rPr>
              <a:t> Grade) (must complete 1B in 8</a:t>
            </a:r>
            <a:r>
              <a:rPr lang="en-US" sz="2400" baseline="30000" dirty="0" smtClean="0">
                <a:latin typeface="Comic Sans MS" panose="030F0702030302020204" pitchFamily="66" charset="0"/>
              </a:rPr>
              <a:t>th</a:t>
            </a:r>
            <a:r>
              <a:rPr lang="en-US" sz="2400" dirty="0" smtClean="0">
                <a:latin typeface="Comic Sans MS" panose="030F0702030302020204" pitchFamily="66" charset="0"/>
              </a:rPr>
              <a:t> grade to get 1.0  hs credit)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533400"/>
            <a:ext cx="6858000" cy="1219200"/>
          </a:xfrm>
        </p:spPr>
        <p:txBody>
          <a:bodyPr/>
          <a:lstStyle/>
          <a:p>
            <a:r>
              <a:rPr lang="en-US" sz="3600" dirty="0" smtClean="0">
                <a:solidFill>
                  <a:srgbClr val="FFC000"/>
                </a:solidFill>
                <a:latin typeface="Comic Sans MS" panose="030F0702030302020204" pitchFamily="66" charset="0"/>
              </a:rPr>
              <a:t>High School Credit Courses</a:t>
            </a:r>
            <a:br>
              <a:rPr lang="en-US" sz="3600" dirty="0" smtClean="0">
                <a:solidFill>
                  <a:srgbClr val="FFC000"/>
                </a:solidFill>
                <a:latin typeface="Comic Sans MS" panose="030F0702030302020204" pitchFamily="66" charset="0"/>
              </a:rPr>
            </a:br>
            <a:r>
              <a:rPr lang="en-US" sz="3600" u="sng" dirty="0" smtClean="0">
                <a:solidFill>
                  <a:srgbClr val="FFC000"/>
                </a:solidFill>
                <a:latin typeface="Comic Sans MS" panose="030F0702030302020204" pitchFamily="66" charset="0"/>
              </a:rPr>
              <a:t>for 8th Grade Students Only </a:t>
            </a:r>
          </a:p>
        </p:txBody>
      </p:sp>
      <p:sp>
        <p:nvSpPr>
          <p:cNvPr id="30723" name="Content Placeholder 2"/>
          <p:cNvSpPr>
            <a:spLocks noGrp="1"/>
          </p:cNvSpPr>
          <p:nvPr>
            <p:ph idx="1"/>
          </p:nvPr>
        </p:nvSpPr>
        <p:spPr>
          <a:xfrm>
            <a:off x="152400" y="2057400"/>
            <a:ext cx="8229600" cy="4343400"/>
          </a:xfrm>
        </p:spPr>
        <p:txBody>
          <a:bodyPr>
            <a:normAutofit lnSpcReduction="10000"/>
          </a:bodyPr>
          <a:lstStyle/>
          <a:p>
            <a:pPr marL="0" indent="0">
              <a:buNone/>
            </a:pPr>
            <a:endParaRPr lang="en-US" sz="2800" dirty="0" smtClean="0"/>
          </a:p>
          <a:p>
            <a:r>
              <a:rPr lang="en-US" sz="2800" dirty="0" smtClean="0">
                <a:latin typeface="Comic Sans MS" panose="030F0702030302020204" pitchFamily="66" charset="0"/>
              </a:rPr>
              <a:t>High School Health (0.5 credit)</a:t>
            </a:r>
          </a:p>
          <a:p>
            <a:r>
              <a:rPr lang="en-US" sz="2800" dirty="0" smtClean="0">
                <a:latin typeface="Comic Sans MS" panose="030F0702030302020204" pitchFamily="66" charset="0"/>
              </a:rPr>
              <a:t>Spanish 1B (1.0 credit for passing both Spanish 1A and 1B)</a:t>
            </a:r>
          </a:p>
          <a:p>
            <a:r>
              <a:rPr lang="en-US" sz="2800" dirty="0" smtClean="0">
                <a:latin typeface="Comic Sans MS" panose="030F0702030302020204" pitchFamily="66" charset="0"/>
              </a:rPr>
              <a:t>Spanish I (1.0 credit)</a:t>
            </a:r>
          </a:p>
          <a:p>
            <a:r>
              <a:rPr lang="en-US" sz="2800" dirty="0" smtClean="0">
                <a:latin typeface="Comic Sans MS" panose="030F0702030302020204" pitchFamily="66" charset="0"/>
              </a:rPr>
              <a:t>Pre AP Spanish II Native Speakers (2.0 credits)</a:t>
            </a:r>
          </a:p>
          <a:p>
            <a:r>
              <a:rPr lang="en-US" sz="2800" dirty="0" smtClean="0">
                <a:latin typeface="Comic Sans MS" panose="030F0702030302020204" pitchFamily="66" charset="0"/>
              </a:rPr>
              <a:t>Algebra I Pre AP (1.0 credit)</a:t>
            </a:r>
          </a:p>
          <a:p>
            <a:r>
              <a:rPr lang="en-US" sz="2800" dirty="0" smtClean="0">
                <a:latin typeface="Comic Sans MS" panose="030F0702030302020204" pitchFamily="66" charset="0"/>
              </a:rPr>
              <a:t>GT Algebra I Pre AP  (1.0 credit)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762000" y="838200"/>
            <a:ext cx="6888726" cy="762000"/>
          </a:xfrm>
          <a:prstGeom prst="rect">
            <a:avLst/>
          </a:prstGeom>
        </p:spPr>
        <p:txBody>
          <a:bodyPr wrap="none" fromWordArt="1">
            <a:prstTxWarp prst="textPlain">
              <a:avLst>
                <a:gd name="adj" fmla="val 50000"/>
              </a:avLst>
            </a:prstTxWarp>
          </a:bodyPr>
          <a:lstStyle/>
          <a:p>
            <a:r>
              <a:rPr lang="en-US" sz="4000" kern="10" dirty="0">
                <a:ln w="19050">
                  <a:solidFill>
                    <a:srgbClr val="FFCC00"/>
                  </a:solidFill>
                  <a:round/>
                  <a:headEnd/>
                  <a:tailEnd/>
                </a:ln>
                <a:solidFill>
                  <a:srgbClr val="990033"/>
                </a:solidFill>
                <a:effectLst>
                  <a:outerShdw dist="35921" dir="2700000" algn="ctr" rotWithShape="0">
                    <a:srgbClr val="990000"/>
                  </a:outerShdw>
                </a:effectLst>
                <a:latin typeface="Impact"/>
              </a:rPr>
              <a:t>PROMOTION POLICY</a:t>
            </a:r>
          </a:p>
        </p:txBody>
      </p:sp>
      <p:sp>
        <p:nvSpPr>
          <p:cNvPr id="31747" name="Text Box 3"/>
          <p:cNvSpPr txBox="1">
            <a:spLocks noChangeArrowheads="1"/>
          </p:cNvSpPr>
          <p:nvPr/>
        </p:nvSpPr>
        <p:spPr bwMode="auto">
          <a:xfrm>
            <a:off x="641555" y="2286000"/>
            <a:ext cx="8104239" cy="3970318"/>
          </a:xfrm>
          <a:prstGeom prst="rect">
            <a:avLst/>
          </a:prstGeom>
          <a:noFill/>
          <a:ln w="9525">
            <a:noFill/>
            <a:miter lim="800000"/>
            <a:headEnd/>
            <a:tailEnd/>
          </a:ln>
        </p:spPr>
        <p:txBody>
          <a:bodyPr wrap="square">
            <a:spAutoFit/>
          </a:bodyPr>
          <a:lstStyle/>
          <a:p>
            <a:pPr algn="l" eaLnBrk="0" hangingPunct="0">
              <a:spcBef>
                <a:spcPct val="0"/>
              </a:spcBef>
            </a:pPr>
            <a:r>
              <a:rPr lang="en-US" sz="3600" b="0" dirty="0">
                <a:latin typeface="Comic Sans MS" pitchFamily="66" charset="0"/>
              </a:rPr>
              <a:t>    </a:t>
            </a:r>
            <a:r>
              <a:rPr lang="en-US" sz="3600" b="0" u="sng" dirty="0">
                <a:latin typeface="Comic Sans MS" pitchFamily="66" charset="0"/>
              </a:rPr>
              <a:t>To </a:t>
            </a:r>
            <a:r>
              <a:rPr lang="en-US" sz="3600" b="0" u="sng" dirty="0" smtClean="0">
                <a:latin typeface="Comic Sans MS" pitchFamily="66" charset="0"/>
              </a:rPr>
              <a:t>be promoted to 7th </a:t>
            </a:r>
            <a:r>
              <a:rPr lang="en-US" sz="3600" b="0" u="sng" dirty="0">
                <a:latin typeface="Comic Sans MS" pitchFamily="66" charset="0"/>
              </a:rPr>
              <a:t>grade you must:</a:t>
            </a:r>
          </a:p>
          <a:p>
            <a:pPr algn="l" eaLnBrk="0" hangingPunct="0">
              <a:spcBef>
                <a:spcPct val="0"/>
              </a:spcBef>
            </a:pPr>
            <a:endParaRPr lang="en-US" sz="3600" b="0" u="sng" dirty="0">
              <a:latin typeface="Comic Sans MS" pitchFamily="66" charset="0"/>
            </a:endParaRPr>
          </a:p>
          <a:p>
            <a:pPr marL="571500" indent="-571500" algn="l" eaLnBrk="0" hangingPunct="0">
              <a:spcBef>
                <a:spcPct val="0"/>
              </a:spcBef>
              <a:buClr>
                <a:srgbClr val="FFC000"/>
              </a:buClr>
              <a:buFont typeface="Wingdings" panose="05000000000000000000" pitchFamily="2" charset="2"/>
              <a:buChar char="Ø"/>
            </a:pPr>
            <a:r>
              <a:rPr lang="en-US" sz="3600" b="0" dirty="0" smtClean="0">
                <a:latin typeface="Comic Sans MS" pitchFamily="66" charset="0"/>
              </a:rPr>
              <a:t>Pass all core classes with a 70 or higher.</a:t>
            </a:r>
            <a:endParaRPr lang="en-US" sz="3600" b="0" dirty="0">
              <a:latin typeface="Comic Sans MS" pitchFamily="66" charset="0"/>
            </a:endParaRPr>
          </a:p>
          <a:p>
            <a:pPr marL="571500" indent="-571500" algn="l" eaLnBrk="0" hangingPunct="0">
              <a:spcBef>
                <a:spcPct val="0"/>
              </a:spcBef>
              <a:buClr>
                <a:srgbClr val="FFC000"/>
              </a:buClr>
              <a:buFont typeface="Wingdings" panose="05000000000000000000" pitchFamily="2" charset="2"/>
              <a:buChar char="Ø"/>
            </a:pPr>
            <a:r>
              <a:rPr lang="en-US" sz="3600" b="0" dirty="0">
                <a:latin typeface="Comic Sans MS" pitchFamily="66" charset="0"/>
              </a:rPr>
              <a:t>Maintain good </a:t>
            </a:r>
            <a:r>
              <a:rPr lang="en-US" sz="3600" b="0" dirty="0" smtClean="0">
                <a:latin typeface="Comic Sans MS" pitchFamily="66" charset="0"/>
              </a:rPr>
              <a:t>attendance</a:t>
            </a:r>
            <a:r>
              <a:rPr lang="en-US" sz="3600" dirty="0">
                <a:latin typeface="Comic Sans MS" pitchFamily="66" charset="0"/>
              </a:rPr>
              <a:t> </a:t>
            </a:r>
            <a:r>
              <a:rPr lang="en-US" sz="3600" dirty="0" smtClean="0">
                <a:latin typeface="Comic Sans MS" pitchFamily="66" charset="0"/>
              </a:rPr>
              <a:t>(90% attendance)</a:t>
            </a:r>
            <a:endParaRPr lang="en-US" sz="3600" b="0" dirty="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1371600" y="609600"/>
            <a:ext cx="5943600" cy="1219200"/>
          </a:xfrm>
          <a:prstGeom prst="rect">
            <a:avLst/>
          </a:prstGeom>
        </p:spPr>
        <p:txBody>
          <a:bodyPr wrap="none" fromWordArt="1">
            <a:prstTxWarp prst="textFadeUp">
              <a:avLst>
                <a:gd name="adj" fmla="val 1986"/>
              </a:avLst>
            </a:prstTxWarp>
          </a:bodyPr>
          <a:lstStyle/>
          <a:p>
            <a:pPr>
              <a:defRPr/>
            </a:pPr>
            <a:r>
              <a:rPr lang="en-US" sz="6000" kern="10" dirty="0">
                <a:ln w="12700">
                  <a:solidFill>
                    <a:srgbClr val="FFCC00"/>
                  </a:solidFill>
                  <a:round/>
                  <a:headEnd/>
                  <a:tailEnd/>
                </a:ln>
                <a:solidFill>
                  <a:srgbClr val="990033"/>
                </a:solidFill>
                <a:latin typeface="Arial Black"/>
              </a:rPr>
              <a:t>5</a:t>
            </a:r>
            <a:r>
              <a:rPr lang="en-US" sz="6000" kern="10" baseline="30000" dirty="0">
                <a:ln w="12700">
                  <a:solidFill>
                    <a:srgbClr val="FFCC00"/>
                  </a:solidFill>
                  <a:round/>
                  <a:headEnd/>
                  <a:tailEnd/>
                </a:ln>
                <a:solidFill>
                  <a:srgbClr val="990033"/>
                </a:solidFill>
                <a:latin typeface="Arial Black"/>
              </a:rPr>
              <a:t>th</a:t>
            </a:r>
            <a:r>
              <a:rPr lang="en-US" sz="6000" kern="10" dirty="0">
                <a:ln w="12700">
                  <a:solidFill>
                    <a:srgbClr val="FFCC00"/>
                  </a:solidFill>
                  <a:round/>
                  <a:headEnd/>
                  <a:tailEnd/>
                </a:ln>
                <a:solidFill>
                  <a:srgbClr val="990033"/>
                </a:solidFill>
                <a:latin typeface="Arial Black"/>
              </a:rPr>
              <a:t> Grade Visit</a:t>
            </a:r>
          </a:p>
        </p:txBody>
      </p:sp>
      <p:sp>
        <p:nvSpPr>
          <p:cNvPr id="32772" name="Rectangle 6"/>
          <p:cNvSpPr>
            <a:spLocks noChangeArrowheads="1"/>
          </p:cNvSpPr>
          <p:nvPr/>
        </p:nvSpPr>
        <p:spPr bwMode="auto">
          <a:xfrm>
            <a:off x="762000" y="2608184"/>
            <a:ext cx="7848600" cy="5047536"/>
          </a:xfrm>
          <a:prstGeom prst="rect">
            <a:avLst/>
          </a:prstGeom>
          <a:noFill/>
          <a:ln w="9525">
            <a:noFill/>
            <a:miter lim="800000"/>
            <a:headEnd/>
            <a:tailEnd/>
          </a:ln>
        </p:spPr>
        <p:txBody>
          <a:bodyPr>
            <a:spAutoFit/>
          </a:bodyPr>
          <a:lstStyle/>
          <a:p>
            <a:pPr algn="l" eaLnBrk="0" hangingPunct="0">
              <a:lnSpc>
                <a:spcPct val="90000"/>
              </a:lnSpc>
              <a:spcBef>
                <a:spcPct val="50000"/>
              </a:spcBef>
              <a:buClr>
                <a:schemeClr val="accent2"/>
              </a:buClr>
              <a:buFont typeface="Wingdings" pitchFamily="2" charset="2"/>
              <a:buNone/>
            </a:pPr>
            <a:r>
              <a:rPr kumimoji="1" lang="en-US" sz="2800" dirty="0" smtClean="0">
                <a:solidFill>
                  <a:srgbClr val="990033"/>
                </a:solidFill>
                <a:latin typeface="Comic Sans MS" pitchFamily="66" charset="0"/>
              </a:rPr>
              <a:t>On January 30, 2018 we will welcome our future bulldogs from Canyon Ridge, </a:t>
            </a:r>
            <a:r>
              <a:rPr kumimoji="1" lang="en-US" sz="2800" dirty="0">
                <a:solidFill>
                  <a:srgbClr val="990033"/>
                </a:solidFill>
                <a:latin typeface="Comic Sans MS" pitchFamily="66" charset="0"/>
              </a:rPr>
              <a:t>Stone </a:t>
            </a:r>
            <a:r>
              <a:rPr kumimoji="1" lang="en-US" sz="2800" dirty="0" smtClean="0">
                <a:solidFill>
                  <a:srgbClr val="990033"/>
                </a:solidFill>
                <a:latin typeface="Comic Sans MS" pitchFamily="66" charset="0"/>
              </a:rPr>
              <a:t>Oak, </a:t>
            </a:r>
            <a:r>
              <a:rPr kumimoji="1" lang="en-US" sz="2800" dirty="0">
                <a:solidFill>
                  <a:srgbClr val="990033"/>
                </a:solidFill>
                <a:latin typeface="Comic Sans MS" pitchFamily="66" charset="0"/>
              </a:rPr>
              <a:t>Tuscany </a:t>
            </a:r>
            <a:r>
              <a:rPr kumimoji="1" lang="en-US" sz="2800" dirty="0" smtClean="0">
                <a:solidFill>
                  <a:srgbClr val="990033"/>
                </a:solidFill>
                <a:latin typeface="Comic Sans MS" pitchFamily="66" charset="0"/>
              </a:rPr>
              <a:t>Heights, </a:t>
            </a:r>
            <a:r>
              <a:rPr kumimoji="1" lang="en-US" sz="2800" dirty="0">
                <a:solidFill>
                  <a:srgbClr val="990033"/>
                </a:solidFill>
                <a:latin typeface="Comic Sans MS" pitchFamily="66" charset="0"/>
              </a:rPr>
              <a:t>and Las </a:t>
            </a:r>
            <a:r>
              <a:rPr kumimoji="1" lang="en-US" sz="2800" dirty="0" smtClean="0">
                <a:solidFill>
                  <a:srgbClr val="990033"/>
                </a:solidFill>
                <a:latin typeface="Comic Sans MS" pitchFamily="66" charset="0"/>
              </a:rPr>
              <a:t>Lomas. </a:t>
            </a:r>
            <a:r>
              <a:rPr kumimoji="1" lang="en-US" sz="2800" dirty="0">
                <a:solidFill>
                  <a:srgbClr val="990033"/>
                </a:solidFill>
                <a:latin typeface="Comic Sans MS" pitchFamily="66" charset="0"/>
              </a:rPr>
              <a:t>S</a:t>
            </a:r>
            <a:r>
              <a:rPr kumimoji="1" lang="en-US" sz="2800" dirty="0" smtClean="0">
                <a:solidFill>
                  <a:srgbClr val="990033"/>
                </a:solidFill>
                <a:latin typeface="Comic Sans MS" pitchFamily="66" charset="0"/>
              </a:rPr>
              <a:t>tudents </a:t>
            </a:r>
            <a:r>
              <a:rPr kumimoji="1" lang="en-US" sz="2800" dirty="0">
                <a:solidFill>
                  <a:srgbClr val="990033"/>
                </a:solidFill>
                <a:latin typeface="Comic Sans MS" pitchFamily="66" charset="0"/>
              </a:rPr>
              <a:t>will tour the </a:t>
            </a:r>
            <a:r>
              <a:rPr kumimoji="1" lang="en-US" sz="2800" dirty="0" smtClean="0">
                <a:solidFill>
                  <a:srgbClr val="990033"/>
                </a:solidFill>
                <a:latin typeface="Comic Sans MS" pitchFamily="66" charset="0"/>
              </a:rPr>
              <a:t>school. The </a:t>
            </a:r>
            <a:r>
              <a:rPr kumimoji="1" lang="en-US" sz="2800" dirty="0">
                <a:solidFill>
                  <a:srgbClr val="990033"/>
                </a:solidFill>
                <a:latin typeface="Comic Sans MS" pitchFamily="66" charset="0"/>
              </a:rPr>
              <a:t>students will </a:t>
            </a:r>
            <a:r>
              <a:rPr kumimoji="1" lang="en-US" sz="2800" dirty="0" smtClean="0">
                <a:solidFill>
                  <a:srgbClr val="990033"/>
                </a:solidFill>
                <a:latin typeface="Comic Sans MS" pitchFamily="66" charset="0"/>
              </a:rPr>
              <a:t>get a chance to meet the leadership team, hear about the elective programs we offer here at Bush and get information about what clubs and organizations are available to 6</a:t>
            </a:r>
            <a:r>
              <a:rPr kumimoji="1" lang="en-US" sz="2800" baseline="30000" dirty="0" smtClean="0">
                <a:solidFill>
                  <a:srgbClr val="990033"/>
                </a:solidFill>
                <a:latin typeface="Comic Sans MS" pitchFamily="66" charset="0"/>
              </a:rPr>
              <a:t>th</a:t>
            </a:r>
            <a:r>
              <a:rPr kumimoji="1" lang="en-US" sz="2800" dirty="0" smtClean="0">
                <a:solidFill>
                  <a:srgbClr val="990033"/>
                </a:solidFill>
                <a:latin typeface="Comic Sans MS" pitchFamily="66" charset="0"/>
              </a:rPr>
              <a:t> graders!</a:t>
            </a:r>
            <a:endParaRPr kumimoji="1" lang="en-US" sz="2800" dirty="0">
              <a:solidFill>
                <a:srgbClr val="990033"/>
              </a:solidFill>
              <a:latin typeface="Comic Sans MS" pitchFamily="66" charset="0"/>
            </a:endParaRPr>
          </a:p>
          <a:p>
            <a:pPr algn="l" eaLnBrk="0" hangingPunct="0">
              <a:spcBef>
                <a:spcPct val="0"/>
              </a:spcBef>
            </a:pPr>
            <a:r>
              <a:rPr kumimoji="1" lang="en-US" sz="2800" b="0" dirty="0">
                <a:solidFill>
                  <a:srgbClr val="009900"/>
                </a:solidFill>
                <a:latin typeface="Comic Sans MS" pitchFamily="66" charset="0"/>
              </a:rPr>
              <a:t>	</a:t>
            </a:r>
            <a:endParaRPr kumimoji="1" lang="en-US" sz="2800" dirty="0">
              <a:solidFill>
                <a:srgbClr val="009900"/>
              </a:solidFill>
              <a:latin typeface="Comic Sans MS" pitchFamily="66" charset="0"/>
            </a:endParaRPr>
          </a:p>
          <a:p>
            <a:pPr algn="l" eaLnBrk="0" hangingPunct="0">
              <a:lnSpc>
                <a:spcPct val="90000"/>
              </a:lnSpc>
              <a:spcBef>
                <a:spcPct val="50000"/>
              </a:spcBef>
              <a:buClr>
                <a:schemeClr val="accent2"/>
              </a:buClr>
              <a:buFont typeface="Wingdings" pitchFamily="2" charset="2"/>
              <a:buNone/>
            </a:pPr>
            <a:endParaRPr kumimoji="1" lang="en-US" sz="2400" b="0" dirty="0">
              <a:solidFill>
                <a:srgbClr val="009900"/>
              </a:solidFill>
              <a:latin typeface="Comic Sans MS" pitchFamily="66" charset="0"/>
            </a:endParaRPr>
          </a:p>
          <a:p>
            <a:pPr algn="l" eaLnBrk="0" hangingPunct="0">
              <a:lnSpc>
                <a:spcPct val="90000"/>
              </a:lnSpc>
              <a:spcBef>
                <a:spcPct val="50000"/>
              </a:spcBef>
              <a:buClr>
                <a:schemeClr val="accent2"/>
              </a:buClr>
              <a:buFont typeface="Wingdings" pitchFamily="2" charset="2"/>
              <a:buNone/>
            </a:pPr>
            <a:endParaRPr kumimoji="1" lang="en-US" sz="2400" b="0" dirty="0">
              <a:solidFill>
                <a:schemeClr val="tx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39097" y="685800"/>
            <a:ext cx="8229600" cy="1143000"/>
          </a:xfrm>
        </p:spPr>
        <p:txBody>
          <a:bodyPr/>
          <a:lstStyle/>
          <a:p>
            <a:pPr eaLnBrk="1" hangingPunct="1"/>
            <a:r>
              <a:rPr lang="en-US" sz="5400" b="1" dirty="0" smtClean="0">
                <a:solidFill>
                  <a:srgbClr val="FFC000"/>
                </a:solidFill>
                <a:latin typeface="Comic Sans MS" pitchFamily="66" charset="0"/>
              </a:rPr>
              <a:t> </a:t>
            </a:r>
            <a:r>
              <a:rPr lang="en-US" sz="5400" b="1" dirty="0" smtClean="0">
                <a:solidFill>
                  <a:srgbClr val="FFC000"/>
                </a:solidFill>
                <a:latin typeface="Comic Sans MS" pitchFamily="66" charset="0"/>
              </a:rPr>
              <a:t>CAMP</a:t>
            </a:r>
          </a:p>
        </p:txBody>
      </p:sp>
      <p:sp>
        <p:nvSpPr>
          <p:cNvPr id="33795" name="Rectangle 3"/>
          <p:cNvSpPr>
            <a:spLocks noGrp="1" noChangeArrowheads="1"/>
          </p:cNvSpPr>
          <p:nvPr>
            <p:ph idx="1"/>
          </p:nvPr>
        </p:nvSpPr>
        <p:spPr>
          <a:xfrm>
            <a:off x="304800" y="2333625"/>
            <a:ext cx="8305800" cy="4525963"/>
          </a:xfrm>
        </p:spPr>
        <p:txBody>
          <a:bodyPr/>
          <a:lstStyle/>
          <a:p>
            <a:pPr eaLnBrk="1" hangingPunct="1">
              <a:lnSpc>
                <a:spcPct val="80000"/>
              </a:lnSpc>
              <a:buFontTx/>
              <a:buNone/>
            </a:pPr>
            <a:r>
              <a:rPr lang="en-US" sz="2800" b="1" dirty="0" smtClean="0">
                <a:solidFill>
                  <a:schemeClr val="tx1"/>
                </a:solidFill>
                <a:latin typeface="Comic Sans MS" pitchFamily="66" charset="0"/>
              </a:rPr>
              <a:t>Incoming 6</a:t>
            </a:r>
            <a:r>
              <a:rPr lang="en-US" sz="2800" b="1" baseline="30000" dirty="0" smtClean="0">
                <a:solidFill>
                  <a:schemeClr val="tx1"/>
                </a:solidFill>
                <a:latin typeface="Comic Sans MS" pitchFamily="66" charset="0"/>
              </a:rPr>
              <a:t>th</a:t>
            </a:r>
            <a:r>
              <a:rPr lang="en-US" sz="2800" b="1" dirty="0" smtClean="0">
                <a:solidFill>
                  <a:schemeClr val="tx1"/>
                </a:solidFill>
                <a:latin typeface="Comic Sans MS" pitchFamily="66" charset="0"/>
              </a:rPr>
              <a:t> grade students will:</a:t>
            </a:r>
          </a:p>
          <a:p>
            <a:pPr eaLnBrk="1" hangingPunct="1">
              <a:lnSpc>
                <a:spcPct val="80000"/>
              </a:lnSpc>
              <a:buFontTx/>
              <a:buNone/>
            </a:pPr>
            <a:endParaRPr lang="en-US" sz="500" b="1" dirty="0" smtClean="0">
              <a:solidFill>
                <a:schemeClr val="tx1"/>
              </a:solidFill>
              <a:latin typeface="Comic Sans MS" pitchFamily="66" charset="0"/>
            </a:endParaRPr>
          </a:p>
          <a:p>
            <a:pPr eaLnBrk="1" hangingPunct="1">
              <a:lnSpc>
                <a:spcPct val="80000"/>
              </a:lnSpc>
            </a:pPr>
            <a:r>
              <a:rPr lang="en-US" sz="2800" b="1" dirty="0" smtClean="0">
                <a:solidFill>
                  <a:schemeClr val="tx1"/>
                </a:solidFill>
                <a:latin typeface="Comic Sans MS" pitchFamily="66" charset="0"/>
              </a:rPr>
              <a:t> Meet the sixth grade teachers </a:t>
            </a:r>
          </a:p>
          <a:p>
            <a:pPr eaLnBrk="1" hangingPunct="1">
              <a:lnSpc>
                <a:spcPct val="80000"/>
              </a:lnSpc>
            </a:pPr>
            <a:r>
              <a:rPr lang="en-US" sz="2800" b="1" dirty="0" smtClean="0">
                <a:solidFill>
                  <a:schemeClr val="tx1"/>
                </a:solidFill>
                <a:latin typeface="Comic Sans MS" pitchFamily="66" charset="0"/>
              </a:rPr>
              <a:t> Receive an orientation of Bush</a:t>
            </a:r>
          </a:p>
          <a:p>
            <a:pPr lvl="4" eaLnBrk="1" hangingPunct="1">
              <a:lnSpc>
                <a:spcPct val="80000"/>
              </a:lnSpc>
            </a:pPr>
            <a:r>
              <a:rPr lang="en-US" sz="2800" b="1" dirty="0" smtClean="0">
                <a:solidFill>
                  <a:schemeClr val="tx1"/>
                </a:solidFill>
                <a:latin typeface="Comic Sans MS" pitchFamily="66" charset="0"/>
              </a:rPr>
              <a:t>School Tours</a:t>
            </a:r>
          </a:p>
          <a:p>
            <a:pPr lvl="4" eaLnBrk="1" hangingPunct="1">
              <a:lnSpc>
                <a:spcPct val="80000"/>
              </a:lnSpc>
            </a:pPr>
            <a:r>
              <a:rPr lang="en-US" sz="2800" b="1" dirty="0" smtClean="0">
                <a:solidFill>
                  <a:schemeClr val="tx1"/>
                </a:solidFill>
                <a:latin typeface="Comic Sans MS" pitchFamily="66" charset="0"/>
              </a:rPr>
              <a:t>Lockers</a:t>
            </a:r>
          </a:p>
          <a:p>
            <a:pPr lvl="4" eaLnBrk="1" hangingPunct="1">
              <a:lnSpc>
                <a:spcPct val="80000"/>
              </a:lnSpc>
            </a:pPr>
            <a:r>
              <a:rPr lang="en-US" sz="2800" b="1" dirty="0" smtClean="0">
                <a:solidFill>
                  <a:schemeClr val="tx1"/>
                </a:solidFill>
                <a:latin typeface="Comic Sans MS" pitchFamily="66" charset="0"/>
              </a:rPr>
              <a:t>Cafeteria procedures</a:t>
            </a:r>
          </a:p>
          <a:p>
            <a:pPr lvl="4" eaLnBrk="1" hangingPunct="1"/>
            <a:r>
              <a:rPr lang="en-US" sz="2800" b="1" dirty="0" smtClean="0">
                <a:solidFill>
                  <a:schemeClr val="tx1"/>
                </a:solidFill>
                <a:latin typeface="Comic Sans MS" pitchFamily="66" charset="0"/>
              </a:rPr>
              <a:t>Opportunity to purchase Bush gear &amp; PE uniforms</a:t>
            </a:r>
          </a:p>
          <a:p>
            <a:pPr eaLnBrk="1" hangingPunct="1">
              <a:lnSpc>
                <a:spcPct val="80000"/>
              </a:lnSpc>
            </a:pPr>
            <a:r>
              <a:rPr lang="en-US" sz="2800" b="1" dirty="0" smtClean="0">
                <a:solidFill>
                  <a:schemeClr val="tx1"/>
                </a:solidFill>
                <a:latin typeface="Comic Sans MS" pitchFamily="66" charset="0"/>
              </a:rPr>
              <a:t>Usually held the week before school begins</a:t>
            </a:r>
          </a:p>
          <a:p>
            <a:pPr lvl="4" eaLnBrk="1" hangingPunct="1">
              <a:lnSpc>
                <a:spcPct val="80000"/>
              </a:lnSpc>
              <a:buFontTx/>
              <a:buNone/>
            </a:pPr>
            <a:endParaRPr lang="en-US" sz="28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Disclaimers</a:t>
            </a:r>
            <a:endParaRPr lang="en-US" dirty="0"/>
          </a:p>
        </p:txBody>
      </p:sp>
      <p:sp>
        <p:nvSpPr>
          <p:cNvPr id="6" name="Text Placeholder 5"/>
          <p:cNvSpPr>
            <a:spLocks noGrp="1"/>
          </p:cNvSpPr>
          <p:nvPr>
            <p:ph type="body" sz="half" idx="2"/>
          </p:nvPr>
        </p:nvSpPr>
        <p:spPr>
          <a:xfrm>
            <a:off x="228600" y="3276600"/>
            <a:ext cx="8763000" cy="4114800"/>
          </a:xfrm>
        </p:spPr>
        <p:txBody>
          <a:bodyPr>
            <a:normAutofit/>
          </a:bodyPr>
          <a:lstStyle/>
          <a:p>
            <a:pPr marL="342900" indent="-342900">
              <a:buFont typeface="+mj-lt"/>
              <a:buAutoNum type="arabicPeriod"/>
            </a:pPr>
            <a:r>
              <a:rPr lang="en-US" dirty="0"/>
              <a:t>Students should receive the course card for the next campus that is listed on SAGR.  </a:t>
            </a:r>
            <a:endParaRPr lang="en-US" dirty="0" smtClean="0"/>
          </a:p>
          <a:p>
            <a:pPr marL="342900" indent="-342900">
              <a:buFont typeface="+mj-lt"/>
              <a:buAutoNum type="arabicPeriod"/>
            </a:pPr>
            <a:r>
              <a:rPr lang="en-US" dirty="0" smtClean="0"/>
              <a:t>The </a:t>
            </a:r>
            <a:r>
              <a:rPr lang="en-US" dirty="0"/>
              <a:t>School Choice window is open from January 8-Februay 28.  There is no guarantee that students will be granted their school choice. </a:t>
            </a:r>
            <a:endParaRPr lang="en-US" dirty="0" smtClean="0"/>
          </a:p>
          <a:p>
            <a:pPr marL="342900" indent="-342900">
              <a:buFont typeface="+mj-lt"/>
              <a:buAutoNum type="arabicPeriod"/>
            </a:pPr>
            <a:r>
              <a:rPr lang="en-US" dirty="0" smtClean="0"/>
              <a:t>If you are moving or plan to move, you will need to update your address. If you move before school is out, you will update your info at Tuscany. If you move over the summer, you will have to go to the middle school and provide new proof of residency. </a:t>
            </a:r>
          </a:p>
          <a:p>
            <a:pPr marL="342900" indent="-342900">
              <a:buFont typeface="+mj-lt"/>
              <a:buAutoNum type="arabicPeriod"/>
            </a:pPr>
            <a:r>
              <a:rPr lang="en-US" dirty="0" smtClean="0"/>
              <a:t>If you are applying to a magnet school, please complete the choice card for your home campus. You will not know if you are accepted to the magnet school until sometime in late February or March.  </a:t>
            </a:r>
          </a:p>
          <a:p>
            <a:pPr marL="342900" indent="-342900">
              <a:buFont typeface="+mj-lt"/>
              <a:buAutoNum type="arabicPeriod"/>
            </a:pPr>
            <a:endParaRPr lang="en-US" dirty="0" smtClean="0"/>
          </a:p>
          <a:p>
            <a:endParaRPr lang="en-US" dirty="0"/>
          </a:p>
        </p:txBody>
      </p:sp>
    </p:spTree>
    <p:extLst>
      <p:ext uri="{BB962C8B-B14F-4D97-AF65-F5344CB8AC3E}">
        <p14:creationId xmlns:p14="http://schemas.microsoft.com/office/powerpoint/2010/main" val="1288070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09600"/>
            <a:ext cx="8229600" cy="1143000"/>
          </a:xfrm>
          <a:extLst>
            <a:ext uri="{909E8E84-426E-40DD-AFC4-6F175D3DCCD1}">
              <a14:hiddenFill xmlns:a14="http://schemas.microsoft.com/office/drawing/2010/main">
                <a:solidFill>
                  <a:srgbClr val="FFFFFF"/>
                </a:solidFill>
              </a14:hiddenFill>
            </a:ext>
          </a:extLst>
        </p:spPr>
        <p:txBody>
          <a:bodyPr/>
          <a:lstStyle/>
          <a:p>
            <a:pPr eaLnBrk="1" fontAlgn="auto" hangingPunct="1">
              <a:spcAft>
                <a:spcPts val="0"/>
              </a:spcAft>
              <a:defRPr/>
            </a:pPr>
            <a:r>
              <a:rPr altLang="en-US" sz="4800" dirty="0">
                <a:solidFill>
                  <a:srgbClr val="FFFF00"/>
                </a:solidFill>
                <a:effectLst>
                  <a:outerShdw blurRad="38100" dist="38100" dir="2700000" algn="tl">
                    <a:srgbClr val="000000">
                      <a:alpha val="43137"/>
                    </a:srgbClr>
                  </a:outerShdw>
                </a:effectLst>
              </a:rPr>
              <a:t>6</a:t>
            </a:r>
            <a:r>
              <a:rPr altLang="en-US" sz="4800" baseline="30000" dirty="0">
                <a:solidFill>
                  <a:srgbClr val="FFFF00"/>
                </a:solidFill>
                <a:effectLst>
                  <a:outerShdw blurRad="38100" dist="38100" dir="2700000" algn="tl">
                    <a:srgbClr val="000000">
                      <a:alpha val="43137"/>
                    </a:srgbClr>
                  </a:outerShdw>
                </a:effectLst>
              </a:rPr>
              <a:t>th</a:t>
            </a:r>
            <a:r>
              <a:rPr altLang="en-US" sz="4800" dirty="0">
                <a:solidFill>
                  <a:srgbClr val="FFFF00"/>
                </a:solidFill>
                <a:effectLst>
                  <a:outerShdw blurRad="38100" dist="38100" dir="2700000" algn="tl">
                    <a:srgbClr val="000000">
                      <a:alpha val="43137"/>
                    </a:srgbClr>
                  </a:outerShdw>
                </a:effectLst>
              </a:rPr>
              <a:t> Grade </a:t>
            </a:r>
            <a:r>
              <a:rPr altLang="en-US" sz="4800" dirty="0" smtClean="0">
                <a:solidFill>
                  <a:srgbClr val="FFFF00"/>
                </a:solidFill>
                <a:effectLst>
                  <a:outerShdw blurRad="38100" dist="38100" dir="2700000" algn="tl">
                    <a:srgbClr val="000000">
                      <a:alpha val="43137"/>
                    </a:srgbClr>
                  </a:outerShdw>
                </a:effectLst>
              </a:rPr>
              <a:t>Electives</a:t>
            </a:r>
            <a:r>
              <a:rPr lang="en-US" altLang="en-US" sz="4800" dirty="0" smtClean="0">
                <a:solidFill>
                  <a:srgbClr val="FFFF00"/>
                </a:solidFill>
                <a:effectLst>
                  <a:outerShdw blurRad="38100" dist="38100" dir="2700000" algn="tl">
                    <a:srgbClr val="000000">
                      <a:alpha val="43137"/>
                    </a:srgbClr>
                  </a:outerShdw>
                </a:effectLst>
              </a:rPr>
              <a:t/>
            </a:r>
            <a:br>
              <a:rPr lang="en-US" altLang="en-US" sz="4800" dirty="0" smtClean="0">
                <a:solidFill>
                  <a:srgbClr val="FFFF00"/>
                </a:solidFill>
                <a:effectLst>
                  <a:outerShdw blurRad="38100" dist="38100" dir="2700000" algn="tl">
                    <a:srgbClr val="000000">
                      <a:alpha val="43137"/>
                    </a:srgbClr>
                  </a:outerShdw>
                </a:effectLst>
              </a:rPr>
            </a:br>
            <a:r>
              <a:rPr lang="en-US" altLang="en-US" sz="4800" dirty="0" smtClean="0">
                <a:solidFill>
                  <a:srgbClr val="FFFF00"/>
                </a:solidFill>
                <a:effectLst>
                  <a:outerShdw blurRad="38100" dist="38100" dir="2700000" algn="tl">
                    <a:srgbClr val="000000">
                      <a:alpha val="43137"/>
                    </a:srgbClr>
                  </a:outerShdw>
                </a:effectLst>
              </a:rPr>
              <a:t>Tejeda</a:t>
            </a:r>
            <a:endParaRPr altLang="en-US" sz="4800" dirty="0">
              <a:solidFill>
                <a:srgbClr val="FFFF00"/>
              </a:solidFill>
              <a:effectLst>
                <a:outerShdw blurRad="38100" dist="38100" dir="2700000" algn="tl">
                  <a:srgbClr val="000000">
                    <a:alpha val="43137"/>
                  </a:srgbClr>
                </a:outerShdw>
              </a:effectLst>
            </a:endParaRPr>
          </a:p>
        </p:txBody>
      </p:sp>
      <p:sp>
        <p:nvSpPr>
          <p:cNvPr id="9219" name="Rectangle 3"/>
          <p:cNvSpPr>
            <a:spLocks noGrp="1" noChangeArrowheads="1"/>
          </p:cNvSpPr>
          <p:nvPr>
            <p:ph type="body" sz="half" idx="1"/>
          </p:nvPr>
        </p:nvSpPr>
        <p:spPr bwMode="auto">
          <a:xfrm>
            <a:off x="152400" y="1905000"/>
            <a:ext cx="5334000" cy="4953000"/>
          </a:xfrm>
          <a:noFill/>
          <a:extLst>
            <a:ext uri="{909E8E84-426E-40DD-AFC4-6F175D3DCCD1}">
              <a14:hiddenFill xmlns:a14="http://schemas.microsoft.com/office/drawing/2010/main">
                <a:solidFill>
                  <a:srgbClr val="FFFFFF"/>
                </a:solidFill>
              </a14:hiddenFill>
            </a:ext>
          </a:extLst>
        </p:spPr>
        <p:txBody>
          <a:bodyPr wrap="square" lIns="91440" tIns="45720" rIns="91440" bIns="45720" numCol="1" anchor="t" anchorCtr="0" compatLnSpc="1">
            <a:prstTxWarp prst="textNoShape">
              <a:avLst/>
            </a:prstTxWarp>
            <a:noAutofit/>
          </a:bodyPr>
          <a:lstStyle/>
          <a:p>
            <a:pPr eaLnBrk="1" hangingPunct="1"/>
            <a:r>
              <a:rPr lang="en-US" altLang="en-US" sz="3200" dirty="0" smtClean="0">
                <a:effectLst/>
              </a:rPr>
              <a:t>AIM</a:t>
            </a:r>
          </a:p>
          <a:p>
            <a:pPr eaLnBrk="1" hangingPunct="1"/>
            <a:r>
              <a:rPr lang="en-US" altLang="en-US" sz="3200" dirty="0" smtClean="0">
                <a:effectLst/>
              </a:rPr>
              <a:t>Art  (Fine Arts)</a:t>
            </a:r>
          </a:p>
          <a:p>
            <a:pPr eaLnBrk="1" hangingPunct="1"/>
            <a:r>
              <a:rPr lang="en-US" altLang="en-US" sz="3200" dirty="0" smtClean="0">
                <a:effectLst/>
              </a:rPr>
              <a:t>Theatre Art </a:t>
            </a:r>
            <a:r>
              <a:rPr lang="en-US" altLang="en-US" sz="3200" dirty="0">
                <a:effectLst/>
              </a:rPr>
              <a:t> </a:t>
            </a:r>
            <a:r>
              <a:rPr lang="en-US" altLang="en-US" sz="3200" dirty="0" smtClean="0">
                <a:effectLst/>
              </a:rPr>
              <a:t>(Fine Arts)</a:t>
            </a:r>
          </a:p>
          <a:p>
            <a:pPr eaLnBrk="1" hangingPunct="1"/>
            <a:r>
              <a:rPr lang="en-US" altLang="en-US" sz="3200" dirty="0" smtClean="0">
                <a:effectLst/>
              </a:rPr>
              <a:t>Choir  (Fine Arts)</a:t>
            </a:r>
          </a:p>
          <a:p>
            <a:pPr eaLnBrk="1" hangingPunct="1"/>
            <a:r>
              <a:rPr lang="en-US" altLang="en-US" sz="3200" dirty="0" smtClean="0">
                <a:effectLst/>
              </a:rPr>
              <a:t>Orchestra </a:t>
            </a:r>
            <a:r>
              <a:rPr lang="en-US" altLang="en-US" sz="3200" dirty="0">
                <a:effectLst/>
              </a:rPr>
              <a:t>(</a:t>
            </a:r>
            <a:r>
              <a:rPr lang="en-US" altLang="en-US" sz="3200" dirty="0" smtClean="0">
                <a:effectLst/>
              </a:rPr>
              <a:t>Fine Arts)</a:t>
            </a:r>
          </a:p>
          <a:p>
            <a:pPr eaLnBrk="1" hangingPunct="1"/>
            <a:r>
              <a:rPr lang="en-US" altLang="en-US" sz="3200" dirty="0" smtClean="0">
                <a:effectLst/>
              </a:rPr>
              <a:t>Band  (Fine Arts)</a:t>
            </a:r>
          </a:p>
          <a:p>
            <a:pPr eaLnBrk="1" hangingPunct="1"/>
            <a:r>
              <a:rPr lang="en-US" altLang="en-US" sz="3200" dirty="0" smtClean="0">
                <a:effectLst/>
              </a:rPr>
              <a:t>Debate </a:t>
            </a:r>
          </a:p>
          <a:p>
            <a:pPr eaLnBrk="1" hangingPunct="1"/>
            <a:r>
              <a:rPr lang="en-US" altLang="en-US" sz="3200" dirty="0" smtClean="0">
                <a:effectLst/>
              </a:rPr>
              <a:t>Dance (Fine Arts)</a:t>
            </a:r>
          </a:p>
          <a:p>
            <a:pPr eaLnBrk="1" hangingPunct="1">
              <a:buFont typeface="Wingdings" pitchFamily="2" charset="2"/>
              <a:buNone/>
            </a:pPr>
            <a:r>
              <a:rPr lang="en-US" altLang="en-US" sz="3200" dirty="0" smtClean="0">
                <a:solidFill>
                  <a:srgbClr val="FFFF00"/>
                </a:solidFill>
                <a:effectLst/>
              </a:rPr>
              <a:t>	</a:t>
            </a:r>
          </a:p>
          <a:p>
            <a:pPr eaLnBrk="1" hangingPunct="1"/>
            <a:endParaRPr lang="en-US" altLang="en-US" sz="3200" dirty="0" smtClean="0">
              <a:solidFill>
                <a:srgbClr val="FFFF00"/>
              </a:solidFill>
              <a:effectLst/>
            </a:endParaRPr>
          </a:p>
        </p:txBody>
      </p:sp>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1898" y="5029200"/>
            <a:ext cx="4925589"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634910"/>
      </p:ext>
    </p:extLst>
  </p:cSld>
  <p:clrMapOvr>
    <a:masterClrMapping/>
  </p:clrMapOvr>
  <p:transition spd="med" advClick="0"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838200"/>
            <a:ext cx="6858000" cy="709865"/>
          </a:xfrm>
        </p:spPr>
        <p:txBody>
          <a:bodyPr/>
          <a:lstStyle/>
          <a:p>
            <a:pPr eaLnBrk="1" hangingPunct="1"/>
            <a:r>
              <a:rPr lang="en-US" sz="4200" dirty="0" smtClean="0">
                <a:solidFill>
                  <a:srgbClr val="FFC000"/>
                </a:solidFill>
                <a:latin typeface="Comic Sans MS" panose="030F0702030302020204" pitchFamily="66" charset="0"/>
              </a:rPr>
              <a:t>Begin with the End in Mind</a:t>
            </a:r>
            <a:endParaRPr lang="en-US" sz="4200" dirty="0" smtClean="0">
              <a:solidFill>
                <a:srgbClr val="FFC000"/>
              </a:solidFill>
              <a:latin typeface="Comic Sans MS" panose="030F0702030302020204" pitchFamily="66" charset="0"/>
            </a:endParaRPr>
          </a:p>
        </p:txBody>
      </p:sp>
      <p:sp>
        <p:nvSpPr>
          <p:cNvPr id="5123" name="Rectangle 3"/>
          <p:cNvSpPr>
            <a:spLocks noGrp="1" noChangeArrowheads="1"/>
          </p:cNvSpPr>
          <p:nvPr>
            <p:ph idx="1"/>
          </p:nvPr>
        </p:nvSpPr>
        <p:spPr>
          <a:xfrm>
            <a:off x="457200" y="2209800"/>
            <a:ext cx="8229600" cy="4191000"/>
          </a:xfrm>
        </p:spPr>
        <p:txBody>
          <a:bodyPr/>
          <a:lstStyle/>
          <a:p>
            <a:pPr eaLnBrk="1" hangingPunct="1">
              <a:buFont typeface="Wingdings" panose="05000000000000000000" pitchFamily="2" charset="2"/>
              <a:buChar char="Ø"/>
            </a:pPr>
            <a:r>
              <a:rPr lang="en-US" sz="2400" b="1" dirty="0" smtClean="0">
                <a:solidFill>
                  <a:schemeClr val="tx1"/>
                </a:solidFill>
                <a:latin typeface="Comic Sans MS" pitchFamily="66" charset="0"/>
              </a:rPr>
              <a:t>To provide general information about planning for middle and high school</a:t>
            </a:r>
          </a:p>
          <a:p>
            <a:pPr eaLnBrk="1" hangingPunct="1">
              <a:buFont typeface="Wingdings" panose="05000000000000000000" pitchFamily="2" charset="2"/>
              <a:buChar char="Ø"/>
            </a:pPr>
            <a:endParaRPr lang="en-US" sz="2400" b="1" dirty="0" smtClean="0">
              <a:solidFill>
                <a:schemeClr val="tx1"/>
              </a:solidFill>
              <a:latin typeface="Comic Sans MS" pitchFamily="66" charset="0"/>
            </a:endParaRPr>
          </a:p>
          <a:p>
            <a:pPr eaLnBrk="1" hangingPunct="1">
              <a:buFont typeface="Wingdings" panose="05000000000000000000" pitchFamily="2" charset="2"/>
              <a:buChar char="Ø"/>
            </a:pPr>
            <a:r>
              <a:rPr lang="en-US" sz="2400" b="1" dirty="0" smtClean="0">
                <a:solidFill>
                  <a:schemeClr val="tx1"/>
                </a:solidFill>
                <a:latin typeface="Comic Sans MS" pitchFamily="66" charset="0"/>
              </a:rPr>
              <a:t>To begin the planning process for students and their families</a:t>
            </a:r>
          </a:p>
          <a:p>
            <a:pPr eaLnBrk="1" hangingPunct="1">
              <a:buFont typeface="Wingdings" panose="05000000000000000000" pitchFamily="2" charset="2"/>
              <a:buChar char="Ø"/>
            </a:pPr>
            <a:endParaRPr lang="en-US" sz="2400" b="1" dirty="0" smtClean="0">
              <a:solidFill>
                <a:schemeClr val="tx1"/>
              </a:solidFill>
              <a:latin typeface="Comic Sans MS" pitchFamily="66" charset="0"/>
            </a:endParaRPr>
          </a:p>
          <a:p>
            <a:pPr eaLnBrk="1" hangingPunct="1">
              <a:buFont typeface="Wingdings" panose="05000000000000000000" pitchFamily="2" charset="2"/>
              <a:buChar char="Ø"/>
            </a:pPr>
            <a:r>
              <a:rPr lang="en-US" sz="2400" b="1" dirty="0" smtClean="0">
                <a:solidFill>
                  <a:schemeClr val="tx1"/>
                </a:solidFill>
                <a:latin typeface="Comic Sans MS" pitchFamily="66" charset="0"/>
              </a:rPr>
              <a:t>To explain some of the changes that will affect students in the future</a:t>
            </a:r>
          </a:p>
          <a:p>
            <a:pPr marL="469900" indent="-469900" eaLnBrk="1" hangingPunct="1">
              <a:buClr>
                <a:srgbClr val="9900CC"/>
              </a:buClr>
              <a:buFont typeface="Wingdings" pitchFamily="2" charset="2"/>
              <a:buChar char="v"/>
            </a:pPr>
            <a:endParaRPr lang="en-US" b="1" dirty="0" smtClean="0"/>
          </a:p>
          <a:p>
            <a:pPr marL="469900" indent="-469900" eaLnBrk="1" hangingPunct="1">
              <a:buClr>
                <a:srgbClr val="9900CC"/>
              </a:buClr>
              <a:buFontTx/>
              <a:buNone/>
            </a:pPr>
            <a:endParaRPr lang="en-US"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l="-1" r="31136" b="52174"/>
          <a:stretch/>
        </p:blipFill>
        <p:spPr bwMode="auto">
          <a:xfrm>
            <a:off x="421013" y="4746458"/>
            <a:ext cx="8037187" cy="111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4"/>
          <a:srcRect l="2063"/>
          <a:stretch/>
        </p:blipFill>
        <p:spPr>
          <a:xfrm>
            <a:off x="421012" y="1946962"/>
            <a:ext cx="8037188" cy="2799496"/>
          </a:xfrm>
          <a:prstGeom prst="rect">
            <a:avLst/>
          </a:prstGeom>
        </p:spPr>
      </p:pic>
      <p:sp>
        <p:nvSpPr>
          <p:cNvPr id="10242" name="Rectangle 2"/>
          <p:cNvSpPr>
            <a:spLocks noGrp="1" noChangeArrowheads="1"/>
          </p:cNvSpPr>
          <p:nvPr>
            <p:ph type="title"/>
          </p:nvPr>
        </p:nvSpPr>
        <p:spPr>
          <a:xfrm>
            <a:off x="421012" y="533400"/>
            <a:ext cx="8229600" cy="1143000"/>
          </a:xfrm>
          <a:extLst>
            <a:ext uri="{909E8E84-426E-40DD-AFC4-6F175D3DCCD1}">
              <a14:hiddenFill xmlns:a14="http://schemas.microsoft.com/office/drawing/2010/main">
                <a:solidFill>
                  <a:srgbClr val="FFFFFF"/>
                </a:solidFill>
              </a14:hiddenFill>
            </a:ext>
          </a:extLst>
        </p:spPr>
        <p:txBody>
          <a:bodyPr/>
          <a:lstStyle/>
          <a:p>
            <a:pPr algn="ctr" eaLnBrk="1" fontAlgn="auto" hangingPunct="1">
              <a:spcAft>
                <a:spcPts val="0"/>
              </a:spcAft>
              <a:defRPr/>
            </a:pPr>
            <a:r>
              <a:rPr lang="en-US" altLang="en-US" sz="4400" dirty="0" smtClean="0">
                <a:solidFill>
                  <a:srgbClr val="FFFF00"/>
                </a:solidFill>
              </a:rPr>
              <a:t>Tejeda </a:t>
            </a:r>
            <a:r>
              <a:rPr altLang="en-US" sz="4400" dirty="0" smtClean="0">
                <a:solidFill>
                  <a:srgbClr val="FFFF00"/>
                </a:solidFill>
              </a:rPr>
              <a:t>Course </a:t>
            </a:r>
            <a:r>
              <a:rPr altLang="en-US" sz="4400" dirty="0" smtClean="0">
                <a:solidFill>
                  <a:srgbClr val="FFFF00"/>
                </a:solidFill>
              </a:rPr>
              <a:t>Card</a:t>
            </a:r>
            <a:endParaRPr altLang="en-US" sz="4400" dirty="0">
              <a:solidFill>
                <a:srgbClr val="FFFF00"/>
              </a:solidFill>
            </a:endParaRPr>
          </a:p>
        </p:txBody>
      </p:sp>
    </p:spTree>
    <p:extLst>
      <p:ext uri="{BB962C8B-B14F-4D97-AF65-F5344CB8AC3E}">
        <p14:creationId xmlns:p14="http://schemas.microsoft.com/office/powerpoint/2010/main" val="2449578532"/>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3999"/>
          <a:stretch/>
        </p:blipFill>
        <p:spPr>
          <a:xfrm>
            <a:off x="4625163" y="2134901"/>
            <a:ext cx="4518837" cy="2741899"/>
          </a:xfrm>
          <a:prstGeom prst="rect">
            <a:avLst/>
          </a:prstGeom>
        </p:spPr>
      </p:pic>
      <p:pic>
        <p:nvPicPr>
          <p:cNvPr id="4" name="Picture 3"/>
          <p:cNvPicPr>
            <a:picLocks noChangeAspect="1"/>
          </p:cNvPicPr>
          <p:nvPr/>
        </p:nvPicPr>
        <p:blipFill rotWithShape="1">
          <a:blip r:embed="rId4"/>
          <a:srcRect b="4000"/>
          <a:stretch/>
        </p:blipFill>
        <p:spPr>
          <a:xfrm>
            <a:off x="-89712" y="2133600"/>
            <a:ext cx="4714875" cy="2743200"/>
          </a:xfrm>
          <a:prstGeom prst="rect">
            <a:avLst/>
          </a:prstGeom>
        </p:spPr>
      </p:pic>
      <p:sp>
        <p:nvSpPr>
          <p:cNvPr id="11267" name="Text Box 5"/>
          <p:cNvSpPr>
            <a:spLocks noGrp="1" noChangeArrowheads="1"/>
          </p:cNvSpPr>
          <p:nvPr>
            <p:ph type="title"/>
          </p:nvPr>
        </p:nvSpPr>
        <p:spPr>
          <a:extLst>
            <a:ext uri="{909E8E84-426E-40DD-AFC4-6F175D3DCCD1}">
              <a14:hiddenFill xmlns:a14="http://schemas.microsoft.com/office/drawing/2010/main">
                <a:solidFill>
                  <a:srgbClr val="FFFFFF"/>
                </a:solidFill>
              </a14:hiddenFill>
            </a:ext>
          </a:extLst>
        </p:spPr>
        <p:txBody>
          <a:bodyPr/>
          <a:lstStyle/>
          <a:p>
            <a:pPr eaLnBrk="1" fontAlgn="auto" hangingPunct="1">
              <a:spcBef>
                <a:spcPct val="50000"/>
              </a:spcBef>
              <a:spcAft>
                <a:spcPts val="0"/>
              </a:spcAft>
              <a:buFont typeface="Wingdings" pitchFamily="2" charset="2"/>
              <a:buNone/>
              <a:defRPr/>
            </a:pPr>
            <a:r>
              <a:rPr lang="en-US" altLang="en-US" sz="6000" dirty="0" smtClean="0">
                <a:solidFill>
                  <a:srgbClr val="FFFF00"/>
                </a:solidFill>
              </a:rPr>
              <a:t>Tejeda </a:t>
            </a:r>
            <a:r>
              <a:rPr altLang="en-US" sz="6000" dirty="0" smtClean="0">
                <a:solidFill>
                  <a:srgbClr val="FFFF00"/>
                </a:solidFill>
              </a:rPr>
              <a:t>Electives</a:t>
            </a:r>
            <a:endParaRPr altLang="en-US" dirty="0">
              <a:solidFill>
                <a:srgbClr val="FFFF00"/>
              </a:solidFill>
            </a:endParaRPr>
          </a:p>
        </p:txBody>
      </p:sp>
      <p:sp>
        <p:nvSpPr>
          <p:cNvPr id="12293" name="Text Box 8"/>
          <p:cNvSpPr txBox="1">
            <a:spLocks noChangeArrowheads="1"/>
          </p:cNvSpPr>
          <p:nvPr/>
        </p:nvSpPr>
        <p:spPr bwMode="auto">
          <a:xfrm>
            <a:off x="228600" y="5105400"/>
            <a:ext cx="8672513" cy="13112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400"/>
              </a:spcAft>
              <a:buFont typeface="Arial" pitchFamily="34" charset="0"/>
              <a:buChar char="•"/>
              <a:defRPr sz="2800">
                <a:solidFill>
                  <a:schemeClr val="tx1"/>
                </a:solidFill>
                <a:latin typeface="Segoe Condensed"/>
              </a:defRPr>
            </a:lvl1pPr>
            <a:lvl2pPr marL="742950" indent="-285750">
              <a:spcBef>
                <a:spcPct val="20000"/>
              </a:spcBef>
              <a:buFont typeface="Arial" pitchFamily="34" charset="0"/>
              <a:buChar char="–"/>
              <a:defRPr sz="2400">
                <a:solidFill>
                  <a:schemeClr val="tx1"/>
                </a:solidFill>
                <a:latin typeface="Segoe Condensed"/>
              </a:defRPr>
            </a:lvl2pPr>
            <a:lvl3pPr marL="1143000" indent="-228600">
              <a:spcBef>
                <a:spcPct val="20000"/>
              </a:spcBef>
              <a:buFont typeface="Arial" pitchFamily="34" charset="0"/>
              <a:buChar char="•"/>
              <a:defRPr sz="2000">
                <a:solidFill>
                  <a:schemeClr val="tx1"/>
                </a:solidFill>
                <a:latin typeface="Segoe Condensed"/>
              </a:defRPr>
            </a:lvl3pPr>
            <a:lvl4pPr marL="1600200" indent="-228600">
              <a:spcBef>
                <a:spcPct val="20000"/>
              </a:spcBef>
              <a:buFont typeface="Arial" pitchFamily="34" charset="0"/>
              <a:buChar char="–"/>
              <a:defRPr>
                <a:solidFill>
                  <a:schemeClr val="tx1"/>
                </a:solidFill>
                <a:latin typeface="Segoe Condensed"/>
              </a:defRPr>
            </a:lvl4pPr>
            <a:lvl5pPr marL="2057400" indent="-228600">
              <a:spcBef>
                <a:spcPct val="20000"/>
              </a:spcBef>
              <a:buFont typeface="Arial" pitchFamily="34" charset="0"/>
              <a:buChar char="»"/>
              <a:defRPr>
                <a:solidFill>
                  <a:schemeClr val="tx1"/>
                </a:solidFill>
                <a:latin typeface="Segoe Condensed"/>
              </a:defRPr>
            </a:lvl5pPr>
            <a:lvl6pPr marL="2514600" indent="-228600" eaLnBrk="0" fontAlgn="base" hangingPunct="0">
              <a:spcBef>
                <a:spcPct val="20000"/>
              </a:spcBef>
              <a:spcAft>
                <a:spcPct val="0"/>
              </a:spcAft>
              <a:buFont typeface="Arial" pitchFamily="34" charset="0"/>
              <a:buChar char="»"/>
              <a:defRPr>
                <a:solidFill>
                  <a:schemeClr val="tx1"/>
                </a:solidFill>
                <a:latin typeface="Segoe Condensed"/>
              </a:defRPr>
            </a:lvl6pPr>
            <a:lvl7pPr marL="2971800" indent="-228600" eaLnBrk="0" fontAlgn="base" hangingPunct="0">
              <a:spcBef>
                <a:spcPct val="20000"/>
              </a:spcBef>
              <a:spcAft>
                <a:spcPct val="0"/>
              </a:spcAft>
              <a:buFont typeface="Arial" pitchFamily="34" charset="0"/>
              <a:buChar char="»"/>
              <a:defRPr>
                <a:solidFill>
                  <a:schemeClr val="tx1"/>
                </a:solidFill>
                <a:latin typeface="Segoe Condensed"/>
              </a:defRPr>
            </a:lvl7pPr>
            <a:lvl8pPr marL="3429000" indent="-228600" eaLnBrk="0" fontAlgn="base" hangingPunct="0">
              <a:spcBef>
                <a:spcPct val="20000"/>
              </a:spcBef>
              <a:spcAft>
                <a:spcPct val="0"/>
              </a:spcAft>
              <a:buFont typeface="Arial" pitchFamily="34" charset="0"/>
              <a:buChar char="»"/>
              <a:defRPr>
                <a:solidFill>
                  <a:schemeClr val="tx1"/>
                </a:solidFill>
                <a:latin typeface="Segoe Condensed"/>
              </a:defRPr>
            </a:lvl8pPr>
            <a:lvl9pPr marL="3886200" indent="-228600" eaLnBrk="0" fontAlgn="base" hangingPunct="0">
              <a:spcBef>
                <a:spcPct val="20000"/>
              </a:spcBef>
              <a:spcAft>
                <a:spcPct val="0"/>
              </a:spcAft>
              <a:buFont typeface="Arial" pitchFamily="34" charset="0"/>
              <a:buChar char="»"/>
              <a:defRPr>
                <a:solidFill>
                  <a:schemeClr val="tx1"/>
                </a:solidFill>
                <a:latin typeface="Segoe Condensed"/>
              </a:defRPr>
            </a:lvl9pPr>
          </a:lstStyle>
          <a:p>
            <a:pPr algn="ctr" eaLnBrk="1" hangingPunct="1">
              <a:spcBef>
                <a:spcPct val="50000"/>
              </a:spcBef>
              <a:spcAft>
                <a:spcPct val="0"/>
              </a:spcAft>
              <a:buFontTx/>
              <a:buNone/>
            </a:pPr>
            <a:r>
              <a:rPr lang="en-US" altLang="en-US" sz="3200" b="1" i="1" dirty="0">
                <a:solidFill>
                  <a:srgbClr val="000099"/>
                </a:solidFill>
                <a:latin typeface="Comic Sans MS" pitchFamily="66" charset="0"/>
              </a:rPr>
              <a:t>Remember:</a:t>
            </a:r>
            <a:r>
              <a:rPr lang="en-US" altLang="en-US" sz="3200" b="1" dirty="0">
                <a:solidFill>
                  <a:srgbClr val="000099"/>
                </a:solidFill>
                <a:latin typeface="Comic Sans MS" pitchFamily="66" charset="0"/>
              </a:rPr>
              <a:t> </a:t>
            </a:r>
          </a:p>
          <a:p>
            <a:pPr algn="ctr" eaLnBrk="1" hangingPunct="1">
              <a:spcBef>
                <a:spcPct val="50000"/>
              </a:spcBef>
              <a:spcAft>
                <a:spcPct val="0"/>
              </a:spcAft>
              <a:buFontTx/>
              <a:buNone/>
            </a:pPr>
            <a:r>
              <a:rPr lang="en-US" altLang="en-US" sz="3200" b="1" dirty="0">
                <a:solidFill>
                  <a:srgbClr val="000099"/>
                </a:solidFill>
                <a:latin typeface="Comic Sans MS" pitchFamily="66" charset="0"/>
              </a:rPr>
              <a:t>Mark only </a:t>
            </a:r>
            <a:r>
              <a:rPr lang="en-US" altLang="en-US" sz="3200" b="1" u="sng" dirty="0">
                <a:solidFill>
                  <a:srgbClr val="000099"/>
                </a:solidFill>
                <a:latin typeface="Comic Sans MS" pitchFamily="66" charset="0"/>
              </a:rPr>
              <a:t>one</a:t>
            </a:r>
            <a:r>
              <a:rPr lang="en-US" altLang="en-US" sz="3200" b="1" dirty="0">
                <a:solidFill>
                  <a:srgbClr val="000099"/>
                </a:solidFill>
                <a:latin typeface="Comic Sans MS" pitchFamily="66" charset="0"/>
              </a:rPr>
              <a:t> #1, </a:t>
            </a:r>
            <a:r>
              <a:rPr lang="en-US" altLang="en-US" sz="3200" b="1" u="sng" dirty="0">
                <a:solidFill>
                  <a:srgbClr val="000099"/>
                </a:solidFill>
                <a:latin typeface="Comic Sans MS" pitchFamily="66" charset="0"/>
              </a:rPr>
              <a:t>one</a:t>
            </a:r>
            <a:r>
              <a:rPr lang="en-US" altLang="en-US" sz="3200" b="1" dirty="0">
                <a:solidFill>
                  <a:srgbClr val="000099"/>
                </a:solidFill>
                <a:latin typeface="Comic Sans MS" pitchFamily="66" charset="0"/>
              </a:rPr>
              <a:t> #2, </a:t>
            </a:r>
            <a:r>
              <a:rPr lang="en-US" altLang="en-US" sz="3200" b="1" u="sng" dirty="0">
                <a:solidFill>
                  <a:srgbClr val="000099"/>
                </a:solidFill>
                <a:latin typeface="Comic Sans MS" pitchFamily="66" charset="0"/>
              </a:rPr>
              <a:t>one</a:t>
            </a:r>
            <a:r>
              <a:rPr lang="en-US" altLang="en-US" sz="3200" b="1" dirty="0">
                <a:solidFill>
                  <a:srgbClr val="000099"/>
                </a:solidFill>
                <a:latin typeface="Comic Sans MS" pitchFamily="66" charset="0"/>
              </a:rPr>
              <a:t> #3, etc.</a:t>
            </a:r>
            <a:r>
              <a:rPr lang="en-US" altLang="en-US" sz="3200" dirty="0">
                <a:solidFill>
                  <a:srgbClr val="000099"/>
                </a:solidFill>
                <a:latin typeface="Comic Sans MS" pitchFamily="66" charset="0"/>
              </a:rPr>
              <a:t>  </a:t>
            </a:r>
          </a:p>
        </p:txBody>
      </p:sp>
      <p:sp>
        <p:nvSpPr>
          <p:cNvPr id="12294" name="Rectangle 10"/>
          <p:cNvSpPr>
            <a:spLocks noChangeArrowheads="1"/>
          </p:cNvSpPr>
          <p:nvPr/>
        </p:nvSpPr>
        <p:spPr bwMode="auto">
          <a:xfrm>
            <a:off x="5020440" y="28661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400"/>
              </a:spcAft>
              <a:buFont typeface="Arial" pitchFamily="34" charset="0"/>
              <a:buChar char="•"/>
              <a:defRPr sz="2800">
                <a:solidFill>
                  <a:schemeClr val="tx1"/>
                </a:solidFill>
                <a:latin typeface="Segoe Condensed"/>
              </a:defRPr>
            </a:lvl1pPr>
            <a:lvl2pPr marL="742950" indent="-285750">
              <a:spcBef>
                <a:spcPct val="20000"/>
              </a:spcBef>
              <a:buFont typeface="Arial" pitchFamily="34" charset="0"/>
              <a:buChar char="–"/>
              <a:defRPr sz="2400">
                <a:solidFill>
                  <a:schemeClr val="tx1"/>
                </a:solidFill>
                <a:latin typeface="Segoe Condensed"/>
              </a:defRPr>
            </a:lvl2pPr>
            <a:lvl3pPr marL="1143000" indent="-228600">
              <a:spcBef>
                <a:spcPct val="20000"/>
              </a:spcBef>
              <a:buFont typeface="Arial" pitchFamily="34" charset="0"/>
              <a:buChar char="•"/>
              <a:defRPr sz="2000">
                <a:solidFill>
                  <a:schemeClr val="tx1"/>
                </a:solidFill>
                <a:latin typeface="Segoe Condensed"/>
              </a:defRPr>
            </a:lvl3pPr>
            <a:lvl4pPr marL="1600200" indent="-228600">
              <a:spcBef>
                <a:spcPct val="20000"/>
              </a:spcBef>
              <a:buFont typeface="Arial" pitchFamily="34" charset="0"/>
              <a:buChar char="–"/>
              <a:defRPr>
                <a:solidFill>
                  <a:schemeClr val="tx1"/>
                </a:solidFill>
                <a:latin typeface="Segoe Condensed"/>
              </a:defRPr>
            </a:lvl4pPr>
            <a:lvl5pPr marL="2057400" indent="-228600">
              <a:spcBef>
                <a:spcPct val="20000"/>
              </a:spcBef>
              <a:buFont typeface="Arial" pitchFamily="34" charset="0"/>
              <a:buChar char="»"/>
              <a:defRPr>
                <a:solidFill>
                  <a:schemeClr val="tx1"/>
                </a:solidFill>
                <a:latin typeface="Segoe Condensed"/>
              </a:defRPr>
            </a:lvl5pPr>
            <a:lvl6pPr marL="2514600" indent="-228600" eaLnBrk="0" fontAlgn="base" hangingPunct="0">
              <a:spcBef>
                <a:spcPct val="20000"/>
              </a:spcBef>
              <a:spcAft>
                <a:spcPct val="0"/>
              </a:spcAft>
              <a:buFont typeface="Arial" pitchFamily="34" charset="0"/>
              <a:buChar char="»"/>
              <a:defRPr>
                <a:solidFill>
                  <a:schemeClr val="tx1"/>
                </a:solidFill>
                <a:latin typeface="Segoe Condensed"/>
              </a:defRPr>
            </a:lvl6pPr>
            <a:lvl7pPr marL="2971800" indent="-228600" eaLnBrk="0" fontAlgn="base" hangingPunct="0">
              <a:spcBef>
                <a:spcPct val="20000"/>
              </a:spcBef>
              <a:spcAft>
                <a:spcPct val="0"/>
              </a:spcAft>
              <a:buFont typeface="Arial" pitchFamily="34" charset="0"/>
              <a:buChar char="»"/>
              <a:defRPr>
                <a:solidFill>
                  <a:schemeClr val="tx1"/>
                </a:solidFill>
                <a:latin typeface="Segoe Condensed"/>
              </a:defRPr>
            </a:lvl7pPr>
            <a:lvl8pPr marL="3429000" indent="-228600" eaLnBrk="0" fontAlgn="base" hangingPunct="0">
              <a:spcBef>
                <a:spcPct val="20000"/>
              </a:spcBef>
              <a:spcAft>
                <a:spcPct val="0"/>
              </a:spcAft>
              <a:buFont typeface="Arial" pitchFamily="34" charset="0"/>
              <a:buChar char="»"/>
              <a:defRPr>
                <a:solidFill>
                  <a:schemeClr val="tx1"/>
                </a:solidFill>
                <a:latin typeface="Segoe Condensed"/>
              </a:defRPr>
            </a:lvl8pPr>
            <a:lvl9pPr marL="3886200" indent="-228600" eaLnBrk="0" fontAlgn="base" hangingPunct="0">
              <a:spcBef>
                <a:spcPct val="20000"/>
              </a:spcBef>
              <a:spcAft>
                <a:spcPct val="0"/>
              </a:spcAft>
              <a:buFont typeface="Arial" pitchFamily="34" charset="0"/>
              <a:buChar char="»"/>
              <a:defRPr>
                <a:solidFill>
                  <a:schemeClr val="tx1"/>
                </a:solidFill>
                <a:latin typeface="Segoe Condensed"/>
              </a:defRPr>
            </a:lvl9pPr>
          </a:lstStyle>
          <a:p>
            <a:pPr algn="ctr">
              <a:spcBef>
                <a:spcPct val="0"/>
              </a:spcBef>
              <a:spcAft>
                <a:spcPct val="0"/>
              </a:spcAft>
              <a:buFontTx/>
              <a:buNone/>
            </a:pPr>
            <a:r>
              <a:rPr lang="en-US" altLang="en-US" sz="2000" b="1" dirty="0">
                <a:solidFill>
                  <a:srgbClr val="000104"/>
                </a:solidFill>
                <a:latin typeface="Arial" pitchFamily="34" charset="0"/>
              </a:rPr>
              <a:t>1</a:t>
            </a:r>
          </a:p>
        </p:txBody>
      </p:sp>
      <p:sp>
        <p:nvSpPr>
          <p:cNvPr id="12295" name="Rectangle 11"/>
          <p:cNvSpPr>
            <a:spLocks noChangeArrowheads="1"/>
          </p:cNvSpPr>
          <p:nvPr/>
        </p:nvSpPr>
        <p:spPr bwMode="auto">
          <a:xfrm>
            <a:off x="5020440" y="3435637"/>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400"/>
              </a:spcAft>
              <a:buFont typeface="Arial" pitchFamily="34" charset="0"/>
              <a:buChar char="•"/>
              <a:defRPr sz="2800">
                <a:solidFill>
                  <a:schemeClr val="tx1"/>
                </a:solidFill>
                <a:latin typeface="Segoe Condensed"/>
              </a:defRPr>
            </a:lvl1pPr>
            <a:lvl2pPr marL="742950" indent="-285750">
              <a:spcBef>
                <a:spcPct val="20000"/>
              </a:spcBef>
              <a:buFont typeface="Arial" pitchFamily="34" charset="0"/>
              <a:buChar char="–"/>
              <a:defRPr sz="2400">
                <a:solidFill>
                  <a:schemeClr val="tx1"/>
                </a:solidFill>
                <a:latin typeface="Segoe Condensed"/>
              </a:defRPr>
            </a:lvl2pPr>
            <a:lvl3pPr marL="1143000" indent="-228600">
              <a:spcBef>
                <a:spcPct val="20000"/>
              </a:spcBef>
              <a:buFont typeface="Arial" pitchFamily="34" charset="0"/>
              <a:buChar char="•"/>
              <a:defRPr sz="2000">
                <a:solidFill>
                  <a:schemeClr val="tx1"/>
                </a:solidFill>
                <a:latin typeface="Segoe Condensed"/>
              </a:defRPr>
            </a:lvl3pPr>
            <a:lvl4pPr marL="1600200" indent="-228600">
              <a:spcBef>
                <a:spcPct val="20000"/>
              </a:spcBef>
              <a:buFont typeface="Arial" pitchFamily="34" charset="0"/>
              <a:buChar char="–"/>
              <a:defRPr>
                <a:solidFill>
                  <a:schemeClr val="tx1"/>
                </a:solidFill>
                <a:latin typeface="Segoe Condensed"/>
              </a:defRPr>
            </a:lvl4pPr>
            <a:lvl5pPr marL="2057400" indent="-228600">
              <a:spcBef>
                <a:spcPct val="20000"/>
              </a:spcBef>
              <a:buFont typeface="Arial" pitchFamily="34" charset="0"/>
              <a:buChar char="»"/>
              <a:defRPr>
                <a:solidFill>
                  <a:schemeClr val="tx1"/>
                </a:solidFill>
                <a:latin typeface="Segoe Condensed"/>
              </a:defRPr>
            </a:lvl5pPr>
            <a:lvl6pPr marL="2514600" indent="-228600" eaLnBrk="0" fontAlgn="base" hangingPunct="0">
              <a:spcBef>
                <a:spcPct val="20000"/>
              </a:spcBef>
              <a:spcAft>
                <a:spcPct val="0"/>
              </a:spcAft>
              <a:buFont typeface="Arial" pitchFamily="34" charset="0"/>
              <a:buChar char="»"/>
              <a:defRPr>
                <a:solidFill>
                  <a:schemeClr val="tx1"/>
                </a:solidFill>
                <a:latin typeface="Segoe Condensed"/>
              </a:defRPr>
            </a:lvl6pPr>
            <a:lvl7pPr marL="2971800" indent="-228600" eaLnBrk="0" fontAlgn="base" hangingPunct="0">
              <a:spcBef>
                <a:spcPct val="20000"/>
              </a:spcBef>
              <a:spcAft>
                <a:spcPct val="0"/>
              </a:spcAft>
              <a:buFont typeface="Arial" pitchFamily="34" charset="0"/>
              <a:buChar char="»"/>
              <a:defRPr>
                <a:solidFill>
                  <a:schemeClr val="tx1"/>
                </a:solidFill>
                <a:latin typeface="Segoe Condensed"/>
              </a:defRPr>
            </a:lvl7pPr>
            <a:lvl8pPr marL="3429000" indent="-228600" eaLnBrk="0" fontAlgn="base" hangingPunct="0">
              <a:spcBef>
                <a:spcPct val="20000"/>
              </a:spcBef>
              <a:spcAft>
                <a:spcPct val="0"/>
              </a:spcAft>
              <a:buFont typeface="Arial" pitchFamily="34" charset="0"/>
              <a:buChar char="»"/>
              <a:defRPr>
                <a:solidFill>
                  <a:schemeClr val="tx1"/>
                </a:solidFill>
                <a:latin typeface="Segoe Condensed"/>
              </a:defRPr>
            </a:lvl8pPr>
            <a:lvl9pPr marL="3886200" indent="-228600" eaLnBrk="0" fontAlgn="base" hangingPunct="0">
              <a:spcBef>
                <a:spcPct val="20000"/>
              </a:spcBef>
              <a:spcAft>
                <a:spcPct val="0"/>
              </a:spcAft>
              <a:buFont typeface="Arial" pitchFamily="34" charset="0"/>
              <a:buChar char="»"/>
              <a:defRPr>
                <a:solidFill>
                  <a:schemeClr val="tx1"/>
                </a:solidFill>
                <a:latin typeface="Segoe Condensed"/>
              </a:defRPr>
            </a:lvl9pPr>
          </a:lstStyle>
          <a:p>
            <a:pPr algn="ctr">
              <a:spcBef>
                <a:spcPct val="0"/>
              </a:spcBef>
              <a:spcAft>
                <a:spcPct val="0"/>
              </a:spcAft>
              <a:buFontTx/>
              <a:buNone/>
            </a:pPr>
            <a:r>
              <a:rPr lang="en-US" altLang="en-US" sz="2000" b="1" dirty="0">
                <a:solidFill>
                  <a:srgbClr val="000104"/>
                </a:solidFill>
                <a:latin typeface="Arial" pitchFamily="34" charset="0"/>
              </a:rPr>
              <a:t>2</a:t>
            </a:r>
          </a:p>
        </p:txBody>
      </p:sp>
      <p:sp>
        <p:nvSpPr>
          <p:cNvPr id="12296" name="Rectangle 12"/>
          <p:cNvSpPr>
            <a:spLocks noChangeArrowheads="1"/>
          </p:cNvSpPr>
          <p:nvPr/>
        </p:nvSpPr>
        <p:spPr bwMode="auto">
          <a:xfrm>
            <a:off x="266700" y="35052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400"/>
              </a:spcAft>
              <a:buFont typeface="Arial" pitchFamily="34" charset="0"/>
              <a:buChar char="•"/>
              <a:defRPr sz="2800">
                <a:solidFill>
                  <a:schemeClr val="tx1"/>
                </a:solidFill>
                <a:latin typeface="Segoe Condensed"/>
              </a:defRPr>
            </a:lvl1pPr>
            <a:lvl2pPr marL="742950" indent="-285750">
              <a:spcBef>
                <a:spcPct val="20000"/>
              </a:spcBef>
              <a:buFont typeface="Arial" pitchFamily="34" charset="0"/>
              <a:buChar char="–"/>
              <a:defRPr sz="2400">
                <a:solidFill>
                  <a:schemeClr val="tx1"/>
                </a:solidFill>
                <a:latin typeface="Segoe Condensed"/>
              </a:defRPr>
            </a:lvl2pPr>
            <a:lvl3pPr marL="1143000" indent="-228600">
              <a:spcBef>
                <a:spcPct val="20000"/>
              </a:spcBef>
              <a:buFont typeface="Arial" pitchFamily="34" charset="0"/>
              <a:buChar char="•"/>
              <a:defRPr sz="2000">
                <a:solidFill>
                  <a:schemeClr val="tx1"/>
                </a:solidFill>
                <a:latin typeface="Segoe Condensed"/>
              </a:defRPr>
            </a:lvl3pPr>
            <a:lvl4pPr marL="1600200" indent="-228600">
              <a:spcBef>
                <a:spcPct val="20000"/>
              </a:spcBef>
              <a:buFont typeface="Arial" pitchFamily="34" charset="0"/>
              <a:buChar char="–"/>
              <a:defRPr>
                <a:solidFill>
                  <a:schemeClr val="tx1"/>
                </a:solidFill>
                <a:latin typeface="Segoe Condensed"/>
              </a:defRPr>
            </a:lvl4pPr>
            <a:lvl5pPr marL="2057400" indent="-228600">
              <a:spcBef>
                <a:spcPct val="20000"/>
              </a:spcBef>
              <a:buFont typeface="Arial" pitchFamily="34" charset="0"/>
              <a:buChar char="»"/>
              <a:defRPr>
                <a:solidFill>
                  <a:schemeClr val="tx1"/>
                </a:solidFill>
                <a:latin typeface="Segoe Condensed"/>
              </a:defRPr>
            </a:lvl5pPr>
            <a:lvl6pPr marL="2514600" indent="-228600" eaLnBrk="0" fontAlgn="base" hangingPunct="0">
              <a:spcBef>
                <a:spcPct val="20000"/>
              </a:spcBef>
              <a:spcAft>
                <a:spcPct val="0"/>
              </a:spcAft>
              <a:buFont typeface="Arial" pitchFamily="34" charset="0"/>
              <a:buChar char="»"/>
              <a:defRPr>
                <a:solidFill>
                  <a:schemeClr val="tx1"/>
                </a:solidFill>
                <a:latin typeface="Segoe Condensed"/>
              </a:defRPr>
            </a:lvl6pPr>
            <a:lvl7pPr marL="2971800" indent="-228600" eaLnBrk="0" fontAlgn="base" hangingPunct="0">
              <a:spcBef>
                <a:spcPct val="20000"/>
              </a:spcBef>
              <a:spcAft>
                <a:spcPct val="0"/>
              </a:spcAft>
              <a:buFont typeface="Arial" pitchFamily="34" charset="0"/>
              <a:buChar char="»"/>
              <a:defRPr>
                <a:solidFill>
                  <a:schemeClr val="tx1"/>
                </a:solidFill>
                <a:latin typeface="Segoe Condensed"/>
              </a:defRPr>
            </a:lvl7pPr>
            <a:lvl8pPr marL="3429000" indent="-228600" eaLnBrk="0" fontAlgn="base" hangingPunct="0">
              <a:spcBef>
                <a:spcPct val="20000"/>
              </a:spcBef>
              <a:spcAft>
                <a:spcPct val="0"/>
              </a:spcAft>
              <a:buFont typeface="Arial" pitchFamily="34" charset="0"/>
              <a:buChar char="»"/>
              <a:defRPr>
                <a:solidFill>
                  <a:schemeClr val="tx1"/>
                </a:solidFill>
                <a:latin typeface="Segoe Condensed"/>
              </a:defRPr>
            </a:lvl8pPr>
            <a:lvl9pPr marL="3886200" indent="-228600" eaLnBrk="0" fontAlgn="base" hangingPunct="0">
              <a:spcBef>
                <a:spcPct val="20000"/>
              </a:spcBef>
              <a:spcAft>
                <a:spcPct val="0"/>
              </a:spcAft>
              <a:buFont typeface="Arial" pitchFamily="34" charset="0"/>
              <a:buChar char="»"/>
              <a:defRPr>
                <a:solidFill>
                  <a:schemeClr val="tx1"/>
                </a:solidFill>
                <a:latin typeface="Segoe Condensed"/>
              </a:defRPr>
            </a:lvl9pPr>
          </a:lstStyle>
          <a:p>
            <a:pPr algn="ctr">
              <a:spcBef>
                <a:spcPct val="0"/>
              </a:spcBef>
              <a:spcAft>
                <a:spcPct val="0"/>
              </a:spcAft>
              <a:buFontTx/>
              <a:buNone/>
            </a:pPr>
            <a:r>
              <a:rPr lang="en-US" altLang="en-US" sz="2000" b="1" dirty="0">
                <a:solidFill>
                  <a:srgbClr val="000104"/>
                </a:solidFill>
                <a:latin typeface="Arial" pitchFamily="34" charset="0"/>
              </a:rPr>
              <a:t>3</a:t>
            </a:r>
          </a:p>
        </p:txBody>
      </p:sp>
      <p:sp>
        <p:nvSpPr>
          <p:cNvPr id="12297" name="Rectangle 13"/>
          <p:cNvSpPr>
            <a:spLocks noChangeArrowheads="1"/>
          </p:cNvSpPr>
          <p:nvPr/>
        </p:nvSpPr>
        <p:spPr bwMode="auto">
          <a:xfrm>
            <a:off x="5029002" y="4247632"/>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400"/>
              </a:spcAft>
              <a:buFont typeface="Arial" pitchFamily="34" charset="0"/>
              <a:buChar char="•"/>
              <a:defRPr sz="2800">
                <a:solidFill>
                  <a:schemeClr val="tx1"/>
                </a:solidFill>
                <a:latin typeface="Segoe Condensed"/>
              </a:defRPr>
            </a:lvl1pPr>
            <a:lvl2pPr marL="742950" indent="-285750">
              <a:spcBef>
                <a:spcPct val="20000"/>
              </a:spcBef>
              <a:buFont typeface="Arial" pitchFamily="34" charset="0"/>
              <a:buChar char="–"/>
              <a:defRPr sz="2400">
                <a:solidFill>
                  <a:schemeClr val="tx1"/>
                </a:solidFill>
                <a:latin typeface="Segoe Condensed"/>
              </a:defRPr>
            </a:lvl2pPr>
            <a:lvl3pPr marL="1143000" indent="-228600">
              <a:spcBef>
                <a:spcPct val="20000"/>
              </a:spcBef>
              <a:buFont typeface="Arial" pitchFamily="34" charset="0"/>
              <a:buChar char="•"/>
              <a:defRPr sz="2000">
                <a:solidFill>
                  <a:schemeClr val="tx1"/>
                </a:solidFill>
                <a:latin typeface="Segoe Condensed"/>
              </a:defRPr>
            </a:lvl3pPr>
            <a:lvl4pPr marL="1600200" indent="-228600">
              <a:spcBef>
                <a:spcPct val="20000"/>
              </a:spcBef>
              <a:buFont typeface="Arial" pitchFamily="34" charset="0"/>
              <a:buChar char="–"/>
              <a:defRPr>
                <a:solidFill>
                  <a:schemeClr val="tx1"/>
                </a:solidFill>
                <a:latin typeface="Segoe Condensed"/>
              </a:defRPr>
            </a:lvl4pPr>
            <a:lvl5pPr marL="2057400" indent="-228600">
              <a:spcBef>
                <a:spcPct val="20000"/>
              </a:spcBef>
              <a:buFont typeface="Arial" pitchFamily="34" charset="0"/>
              <a:buChar char="»"/>
              <a:defRPr>
                <a:solidFill>
                  <a:schemeClr val="tx1"/>
                </a:solidFill>
                <a:latin typeface="Segoe Condensed"/>
              </a:defRPr>
            </a:lvl5pPr>
            <a:lvl6pPr marL="2514600" indent="-228600" eaLnBrk="0" fontAlgn="base" hangingPunct="0">
              <a:spcBef>
                <a:spcPct val="20000"/>
              </a:spcBef>
              <a:spcAft>
                <a:spcPct val="0"/>
              </a:spcAft>
              <a:buFont typeface="Arial" pitchFamily="34" charset="0"/>
              <a:buChar char="»"/>
              <a:defRPr>
                <a:solidFill>
                  <a:schemeClr val="tx1"/>
                </a:solidFill>
                <a:latin typeface="Segoe Condensed"/>
              </a:defRPr>
            </a:lvl6pPr>
            <a:lvl7pPr marL="2971800" indent="-228600" eaLnBrk="0" fontAlgn="base" hangingPunct="0">
              <a:spcBef>
                <a:spcPct val="20000"/>
              </a:spcBef>
              <a:spcAft>
                <a:spcPct val="0"/>
              </a:spcAft>
              <a:buFont typeface="Arial" pitchFamily="34" charset="0"/>
              <a:buChar char="»"/>
              <a:defRPr>
                <a:solidFill>
                  <a:schemeClr val="tx1"/>
                </a:solidFill>
                <a:latin typeface="Segoe Condensed"/>
              </a:defRPr>
            </a:lvl7pPr>
            <a:lvl8pPr marL="3429000" indent="-228600" eaLnBrk="0" fontAlgn="base" hangingPunct="0">
              <a:spcBef>
                <a:spcPct val="20000"/>
              </a:spcBef>
              <a:spcAft>
                <a:spcPct val="0"/>
              </a:spcAft>
              <a:buFont typeface="Arial" pitchFamily="34" charset="0"/>
              <a:buChar char="»"/>
              <a:defRPr>
                <a:solidFill>
                  <a:schemeClr val="tx1"/>
                </a:solidFill>
                <a:latin typeface="Segoe Condensed"/>
              </a:defRPr>
            </a:lvl8pPr>
            <a:lvl9pPr marL="3886200" indent="-228600" eaLnBrk="0" fontAlgn="base" hangingPunct="0">
              <a:spcBef>
                <a:spcPct val="20000"/>
              </a:spcBef>
              <a:spcAft>
                <a:spcPct val="0"/>
              </a:spcAft>
              <a:buFont typeface="Arial" pitchFamily="34" charset="0"/>
              <a:buChar char="»"/>
              <a:defRPr>
                <a:solidFill>
                  <a:schemeClr val="tx1"/>
                </a:solidFill>
                <a:latin typeface="Segoe Condensed"/>
              </a:defRPr>
            </a:lvl9pPr>
          </a:lstStyle>
          <a:p>
            <a:pPr algn="ctr">
              <a:spcBef>
                <a:spcPct val="0"/>
              </a:spcBef>
              <a:spcAft>
                <a:spcPct val="0"/>
              </a:spcAft>
              <a:buFontTx/>
              <a:buNone/>
            </a:pPr>
            <a:r>
              <a:rPr lang="en-US" altLang="en-US" sz="2000" b="1" dirty="0">
                <a:solidFill>
                  <a:srgbClr val="000104"/>
                </a:solidFill>
                <a:latin typeface="Arial" pitchFamily="34" charset="0"/>
              </a:rPr>
              <a:t>5</a:t>
            </a:r>
          </a:p>
        </p:txBody>
      </p:sp>
      <p:sp>
        <p:nvSpPr>
          <p:cNvPr id="12298" name="Rectangle 14"/>
          <p:cNvSpPr>
            <a:spLocks noChangeArrowheads="1"/>
          </p:cNvSpPr>
          <p:nvPr/>
        </p:nvSpPr>
        <p:spPr bwMode="auto">
          <a:xfrm>
            <a:off x="5020440" y="392761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400"/>
              </a:spcAft>
              <a:buFont typeface="Arial" pitchFamily="34" charset="0"/>
              <a:buChar char="•"/>
              <a:defRPr sz="2800">
                <a:solidFill>
                  <a:schemeClr val="tx1"/>
                </a:solidFill>
                <a:latin typeface="Segoe Condensed"/>
              </a:defRPr>
            </a:lvl1pPr>
            <a:lvl2pPr marL="742950" indent="-285750">
              <a:spcBef>
                <a:spcPct val="20000"/>
              </a:spcBef>
              <a:buFont typeface="Arial" pitchFamily="34" charset="0"/>
              <a:buChar char="–"/>
              <a:defRPr sz="2400">
                <a:solidFill>
                  <a:schemeClr val="tx1"/>
                </a:solidFill>
                <a:latin typeface="Segoe Condensed"/>
              </a:defRPr>
            </a:lvl2pPr>
            <a:lvl3pPr marL="1143000" indent="-228600">
              <a:spcBef>
                <a:spcPct val="20000"/>
              </a:spcBef>
              <a:buFont typeface="Arial" pitchFamily="34" charset="0"/>
              <a:buChar char="•"/>
              <a:defRPr sz="2000">
                <a:solidFill>
                  <a:schemeClr val="tx1"/>
                </a:solidFill>
                <a:latin typeface="Segoe Condensed"/>
              </a:defRPr>
            </a:lvl3pPr>
            <a:lvl4pPr marL="1600200" indent="-228600">
              <a:spcBef>
                <a:spcPct val="20000"/>
              </a:spcBef>
              <a:buFont typeface="Arial" pitchFamily="34" charset="0"/>
              <a:buChar char="–"/>
              <a:defRPr>
                <a:solidFill>
                  <a:schemeClr val="tx1"/>
                </a:solidFill>
                <a:latin typeface="Segoe Condensed"/>
              </a:defRPr>
            </a:lvl4pPr>
            <a:lvl5pPr marL="2057400" indent="-228600">
              <a:spcBef>
                <a:spcPct val="20000"/>
              </a:spcBef>
              <a:buFont typeface="Arial" pitchFamily="34" charset="0"/>
              <a:buChar char="»"/>
              <a:defRPr>
                <a:solidFill>
                  <a:schemeClr val="tx1"/>
                </a:solidFill>
                <a:latin typeface="Segoe Condensed"/>
              </a:defRPr>
            </a:lvl5pPr>
            <a:lvl6pPr marL="2514600" indent="-228600" eaLnBrk="0" fontAlgn="base" hangingPunct="0">
              <a:spcBef>
                <a:spcPct val="20000"/>
              </a:spcBef>
              <a:spcAft>
                <a:spcPct val="0"/>
              </a:spcAft>
              <a:buFont typeface="Arial" pitchFamily="34" charset="0"/>
              <a:buChar char="»"/>
              <a:defRPr>
                <a:solidFill>
                  <a:schemeClr val="tx1"/>
                </a:solidFill>
                <a:latin typeface="Segoe Condensed"/>
              </a:defRPr>
            </a:lvl6pPr>
            <a:lvl7pPr marL="2971800" indent="-228600" eaLnBrk="0" fontAlgn="base" hangingPunct="0">
              <a:spcBef>
                <a:spcPct val="20000"/>
              </a:spcBef>
              <a:spcAft>
                <a:spcPct val="0"/>
              </a:spcAft>
              <a:buFont typeface="Arial" pitchFamily="34" charset="0"/>
              <a:buChar char="»"/>
              <a:defRPr>
                <a:solidFill>
                  <a:schemeClr val="tx1"/>
                </a:solidFill>
                <a:latin typeface="Segoe Condensed"/>
              </a:defRPr>
            </a:lvl7pPr>
            <a:lvl8pPr marL="3429000" indent="-228600" eaLnBrk="0" fontAlgn="base" hangingPunct="0">
              <a:spcBef>
                <a:spcPct val="20000"/>
              </a:spcBef>
              <a:spcAft>
                <a:spcPct val="0"/>
              </a:spcAft>
              <a:buFont typeface="Arial" pitchFamily="34" charset="0"/>
              <a:buChar char="»"/>
              <a:defRPr>
                <a:solidFill>
                  <a:schemeClr val="tx1"/>
                </a:solidFill>
                <a:latin typeface="Segoe Condensed"/>
              </a:defRPr>
            </a:lvl8pPr>
            <a:lvl9pPr marL="3886200" indent="-228600" eaLnBrk="0" fontAlgn="base" hangingPunct="0">
              <a:spcBef>
                <a:spcPct val="20000"/>
              </a:spcBef>
              <a:spcAft>
                <a:spcPct val="0"/>
              </a:spcAft>
              <a:buFont typeface="Arial" pitchFamily="34" charset="0"/>
              <a:buChar char="»"/>
              <a:defRPr>
                <a:solidFill>
                  <a:schemeClr val="tx1"/>
                </a:solidFill>
                <a:latin typeface="Segoe Condensed"/>
              </a:defRPr>
            </a:lvl9pPr>
          </a:lstStyle>
          <a:p>
            <a:pPr algn="ctr">
              <a:spcBef>
                <a:spcPct val="0"/>
              </a:spcBef>
              <a:spcAft>
                <a:spcPct val="0"/>
              </a:spcAft>
              <a:buFontTx/>
              <a:buNone/>
            </a:pPr>
            <a:r>
              <a:rPr lang="en-US" altLang="en-US" sz="2000" b="1" dirty="0">
                <a:solidFill>
                  <a:srgbClr val="000104"/>
                </a:solidFill>
                <a:latin typeface="Arial" pitchFamily="34" charset="0"/>
              </a:rPr>
              <a:t>4</a:t>
            </a:r>
          </a:p>
        </p:txBody>
      </p:sp>
      <p:sp>
        <p:nvSpPr>
          <p:cNvPr id="13" name="Rectangle 13"/>
          <p:cNvSpPr>
            <a:spLocks noChangeArrowheads="1"/>
          </p:cNvSpPr>
          <p:nvPr/>
        </p:nvSpPr>
        <p:spPr bwMode="auto">
          <a:xfrm>
            <a:off x="266700" y="32004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400"/>
              </a:spcAft>
              <a:buFont typeface="Arial" pitchFamily="34" charset="0"/>
              <a:buChar char="•"/>
              <a:defRPr sz="2800">
                <a:solidFill>
                  <a:schemeClr val="tx1"/>
                </a:solidFill>
                <a:latin typeface="Segoe Condensed"/>
              </a:defRPr>
            </a:lvl1pPr>
            <a:lvl2pPr marL="742950" indent="-285750">
              <a:spcBef>
                <a:spcPct val="20000"/>
              </a:spcBef>
              <a:buFont typeface="Arial" pitchFamily="34" charset="0"/>
              <a:buChar char="–"/>
              <a:defRPr sz="2400">
                <a:solidFill>
                  <a:schemeClr val="tx1"/>
                </a:solidFill>
                <a:latin typeface="Segoe Condensed"/>
              </a:defRPr>
            </a:lvl2pPr>
            <a:lvl3pPr marL="1143000" indent="-228600">
              <a:spcBef>
                <a:spcPct val="20000"/>
              </a:spcBef>
              <a:buFont typeface="Arial" pitchFamily="34" charset="0"/>
              <a:buChar char="•"/>
              <a:defRPr sz="2000">
                <a:solidFill>
                  <a:schemeClr val="tx1"/>
                </a:solidFill>
                <a:latin typeface="Segoe Condensed"/>
              </a:defRPr>
            </a:lvl3pPr>
            <a:lvl4pPr marL="1600200" indent="-228600">
              <a:spcBef>
                <a:spcPct val="20000"/>
              </a:spcBef>
              <a:buFont typeface="Arial" pitchFamily="34" charset="0"/>
              <a:buChar char="–"/>
              <a:defRPr>
                <a:solidFill>
                  <a:schemeClr val="tx1"/>
                </a:solidFill>
                <a:latin typeface="Segoe Condensed"/>
              </a:defRPr>
            </a:lvl4pPr>
            <a:lvl5pPr marL="2057400" indent="-228600">
              <a:spcBef>
                <a:spcPct val="20000"/>
              </a:spcBef>
              <a:buFont typeface="Arial" pitchFamily="34" charset="0"/>
              <a:buChar char="»"/>
              <a:defRPr>
                <a:solidFill>
                  <a:schemeClr val="tx1"/>
                </a:solidFill>
                <a:latin typeface="Segoe Condensed"/>
              </a:defRPr>
            </a:lvl5pPr>
            <a:lvl6pPr marL="2514600" indent="-228600" eaLnBrk="0" fontAlgn="base" hangingPunct="0">
              <a:spcBef>
                <a:spcPct val="20000"/>
              </a:spcBef>
              <a:spcAft>
                <a:spcPct val="0"/>
              </a:spcAft>
              <a:buFont typeface="Arial" pitchFamily="34" charset="0"/>
              <a:buChar char="»"/>
              <a:defRPr>
                <a:solidFill>
                  <a:schemeClr val="tx1"/>
                </a:solidFill>
                <a:latin typeface="Segoe Condensed"/>
              </a:defRPr>
            </a:lvl6pPr>
            <a:lvl7pPr marL="2971800" indent="-228600" eaLnBrk="0" fontAlgn="base" hangingPunct="0">
              <a:spcBef>
                <a:spcPct val="20000"/>
              </a:spcBef>
              <a:spcAft>
                <a:spcPct val="0"/>
              </a:spcAft>
              <a:buFont typeface="Arial" pitchFamily="34" charset="0"/>
              <a:buChar char="»"/>
              <a:defRPr>
                <a:solidFill>
                  <a:schemeClr val="tx1"/>
                </a:solidFill>
                <a:latin typeface="Segoe Condensed"/>
              </a:defRPr>
            </a:lvl7pPr>
            <a:lvl8pPr marL="3429000" indent="-228600" eaLnBrk="0" fontAlgn="base" hangingPunct="0">
              <a:spcBef>
                <a:spcPct val="20000"/>
              </a:spcBef>
              <a:spcAft>
                <a:spcPct val="0"/>
              </a:spcAft>
              <a:buFont typeface="Arial" pitchFamily="34" charset="0"/>
              <a:buChar char="»"/>
              <a:defRPr>
                <a:solidFill>
                  <a:schemeClr val="tx1"/>
                </a:solidFill>
                <a:latin typeface="Segoe Condensed"/>
              </a:defRPr>
            </a:lvl8pPr>
            <a:lvl9pPr marL="3886200" indent="-228600" eaLnBrk="0" fontAlgn="base" hangingPunct="0">
              <a:spcBef>
                <a:spcPct val="20000"/>
              </a:spcBef>
              <a:spcAft>
                <a:spcPct val="0"/>
              </a:spcAft>
              <a:buFont typeface="Arial" pitchFamily="34" charset="0"/>
              <a:buChar char="»"/>
              <a:defRPr>
                <a:solidFill>
                  <a:schemeClr val="tx1"/>
                </a:solidFill>
                <a:latin typeface="Segoe Condensed"/>
              </a:defRPr>
            </a:lvl9pPr>
          </a:lstStyle>
          <a:p>
            <a:pPr algn="ctr">
              <a:spcBef>
                <a:spcPct val="0"/>
              </a:spcBef>
              <a:spcAft>
                <a:spcPct val="0"/>
              </a:spcAft>
              <a:buFontTx/>
              <a:buNone/>
            </a:pPr>
            <a:r>
              <a:rPr lang="en-US" altLang="en-US" sz="2000" b="1" dirty="0" smtClean="0">
                <a:solidFill>
                  <a:srgbClr val="000104"/>
                </a:solidFill>
                <a:latin typeface="Arial" pitchFamily="34" charset="0"/>
              </a:rPr>
              <a:t>7</a:t>
            </a:r>
            <a:endParaRPr lang="en-US" altLang="en-US" sz="2000" b="1" dirty="0">
              <a:solidFill>
                <a:srgbClr val="000104"/>
              </a:solidFill>
              <a:latin typeface="Arial" pitchFamily="34" charset="0"/>
            </a:endParaRPr>
          </a:p>
        </p:txBody>
      </p:sp>
      <p:sp>
        <p:nvSpPr>
          <p:cNvPr id="14" name="Rectangle 13"/>
          <p:cNvSpPr>
            <a:spLocks noChangeArrowheads="1"/>
          </p:cNvSpPr>
          <p:nvPr/>
        </p:nvSpPr>
        <p:spPr bwMode="auto">
          <a:xfrm>
            <a:off x="264928" y="41148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400"/>
              </a:spcAft>
              <a:buFont typeface="Arial" pitchFamily="34" charset="0"/>
              <a:buChar char="•"/>
              <a:defRPr sz="2800">
                <a:solidFill>
                  <a:schemeClr val="tx1"/>
                </a:solidFill>
                <a:latin typeface="Segoe Condensed"/>
              </a:defRPr>
            </a:lvl1pPr>
            <a:lvl2pPr marL="742950" indent="-285750">
              <a:spcBef>
                <a:spcPct val="20000"/>
              </a:spcBef>
              <a:buFont typeface="Arial" pitchFamily="34" charset="0"/>
              <a:buChar char="–"/>
              <a:defRPr sz="2400">
                <a:solidFill>
                  <a:schemeClr val="tx1"/>
                </a:solidFill>
                <a:latin typeface="Segoe Condensed"/>
              </a:defRPr>
            </a:lvl2pPr>
            <a:lvl3pPr marL="1143000" indent="-228600">
              <a:spcBef>
                <a:spcPct val="20000"/>
              </a:spcBef>
              <a:buFont typeface="Arial" pitchFamily="34" charset="0"/>
              <a:buChar char="•"/>
              <a:defRPr sz="2000">
                <a:solidFill>
                  <a:schemeClr val="tx1"/>
                </a:solidFill>
                <a:latin typeface="Segoe Condensed"/>
              </a:defRPr>
            </a:lvl3pPr>
            <a:lvl4pPr marL="1600200" indent="-228600">
              <a:spcBef>
                <a:spcPct val="20000"/>
              </a:spcBef>
              <a:buFont typeface="Arial" pitchFamily="34" charset="0"/>
              <a:buChar char="–"/>
              <a:defRPr>
                <a:solidFill>
                  <a:schemeClr val="tx1"/>
                </a:solidFill>
                <a:latin typeface="Segoe Condensed"/>
              </a:defRPr>
            </a:lvl4pPr>
            <a:lvl5pPr marL="2057400" indent="-228600">
              <a:spcBef>
                <a:spcPct val="20000"/>
              </a:spcBef>
              <a:buFont typeface="Arial" pitchFamily="34" charset="0"/>
              <a:buChar char="»"/>
              <a:defRPr>
                <a:solidFill>
                  <a:schemeClr val="tx1"/>
                </a:solidFill>
                <a:latin typeface="Segoe Condensed"/>
              </a:defRPr>
            </a:lvl5pPr>
            <a:lvl6pPr marL="2514600" indent="-228600" eaLnBrk="0" fontAlgn="base" hangingPunct="0">
              <a:spcBef>
                <a:spcPct val="20000"/>
              </a:spcBef>
              <a:spcAft>
                <a:spcPct val="0"/>
              </a:spcAft>
              <a:buFont typeface="Arial" pitchFamily="34" charset="0"/>
              <a:buChar char="»"/>
              <a:defRPr>
                <a:solidFill>
                  <a:schemeClr val="tx1"/>
                </a:solidFill>
                <a:latin typeface="Segoe Condensed"/>
              </a:defRPr>
            </a:lvl6pPr>
            <a:lvl7pPr marL="2971800" indent="-228600" eaLnBrk="0" fontAlgn="base" hangingPunct="0">
              <a:spcBef>
                <a:spcPct val="20000"/>
              </a:spcBef>
              <a:spcAft>
                <a:spcPct val="0"/>
              </a:spcAft>
              <a:buFont typeface="Arial" pitchFamily="34" charset="0"/>
              <a:buChar char="»"/>
              <a:defRPr>
                <a:solidFill>
                  <a:schemeClr val="tx1"/>
                </a:solidFill>
                <a:latin typeface="Segoe Condensed"/>
              </a:defRPr>
            </a:lvl7pPr>
            <a:lvl8pPr marL="3429000" indent="-228600" eaLnBrk="0" fontAlgn="base" hangingPunct="0">
              <a:spcBef>
                <a:spcPct val="20000"/>
              </a:spcBef>
              <a:spcAft>
                <a:spcPct val="0"/>
              </a:spcAft>
              <a:buFont typeface="Arial" pitchFamily="34" charset="0"/>
              <a:buChar char="»"/>
              <a:defRPr>
                <a:solidFill>
                  <a:schemeClr val="tx1"/>
                </a:solidFill>
                <a:latin typeface="Segoe Condensed"/>
              </a:defRPr>
            </a:lvl8pPr>
            <a:lvl9pPr marL="3886200" indent="-228600" eaLnBrk="0" fontAlgn="base" hangingPunct="0">
              <a:spcBef>
                <a:spcPct val="20000"/>
              </a:spcBef>
              <a:spcAft>
                <a:spcPct val="0"/>
              </a:spcAft>
              <a:buFont typeface="Arial" pitchFamily="34" charset="0"/>
              <a:buChar char="»"/>
              <a:defRPr>
                <a:solidFill>
                  <a:schemeClr val="tx1"/>
                </a:solidFill>
                <a:latin typeface="Segoe Condensed"/>
              </a:defRPr>
            </a:lvl9pPr>
          </a:lstStyle>
          <a:p>
            <a:pPr algn="ctr">
              <a:spcBef>
                <a:spcPct val="0"/>
              </a:spcBef>
              <a:spcAft>
                <a:spcPct val="0"/>
              </a:spcAft>
              <a:buFontTx/>
              <a:buNone/>
            </a:pPr>
            <a:r>
              <a:rPr lang="en-US" altLang="en-US" sz="2000" b="1" dirty="0" smtClean="0">
                <a:solidFill>
                  <a:srgbClr val="000104"/>
                </a:solidFill>
                <a:latin typeface="Arial" pitchFamily="34" charset="0"/>
              </a:rPr>
              <a:t>8</a:t>
            </a:r>
            <a:endParaRPr lang="en-US" altLang="en-US" sz="2000" b="1" dirty="0">
              <a:solidFill>
                <a:srgbClr val="000104"/>
              </a:solidFill>
              <a:latin typeface="Arial" pitchFamily="34" charset="0"/>
            </a:endParaRPr>
          </a:p>
        </p:txBody>
      </p:sp>
      <p:sp>
        <p:nvSpPr>
          <p:cNvPr id="17" name="Rectangle 13"/>
          <p:cNvSpPr>
            <a:spLocks noChangeArrowheads="1"/>
          </p:cNvSpPr>
          <p:nvPr/>
        </p:nvSpPr>
        <p:spPr bwMode="auto">
          <a:xfrm>
            <a:off x="5020440" y="3168937"/>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400"/>
              </a:spcAft>
              <a:buFont typeface="Arial" pitchFamily="34" charset="0"/>
              <a:buChar char="•"/>
              <a:defRPr sz="2800">
                <a:solidFill>
                  <a:schemeClr val="tx1"/>
                </a:solidFill>
                <a:latin typeface="Segoe Condensed"/>
              </a:defRPr>
            </a:lvl1pPr>
            <a:lvl2pPr marL="742950" indent="-285750">
              <a:spcBef>
                <a:spcPct val="20000"/>
              </a:spcBef>
              <a:buFont typeface="Arial" pitchFamily="34" charset="0"/>
              <a:buChar char="–"/>
              <a:defRPr sz="2400">
                <a:solidFill>
                  <a:schemeClr val="tx1"/>
                </a:solidFill>
                <a:latin typeface="Segoe Condensed"/>
              </a:defRPr>
            </a:lvl2pPr>
            <a:lvl3pPr marL="1143000" indent="-228600">
              <a:spcBef>
                <a:spcPct val="20000"/>
              </a:spcBef>
              <a:buFont typeface="Arial" pitchFamily="34" charset="0"/>
              <a:buChar char="•"/>
              <a:defRPr sz="2000">
                <a:solidFill>
                  <a:schemeClr val="tx1"/>
                </a:solidFill>
                <a:latin typeface="Segoe Condensed"/>
              </a:defRPr>
            </a:lvl3pPr>
            <a:lvl4pPr marL="1600200" indent="-228600">
              <a:spcBef>
                <a:spcPct val="20000"/>
              </a:spcBef>
              <a:buFont typeface="Arial" pitchFamily="34" charset="0"/>
              <a:buChar char="–"/>
              <a:defRPr>
                <a:solidFill>
                  <a:schemeClr val="tx1"/>
                </a:solidFill>
                <a:latin typeface="Segoe Condensed"/>
              </a:defRPr>
            </a:lvl4pPr>
            <a:lvl5pPr marL="2057400" indent="-228600">
              <a:spcBef>
                <a:spcPct val="20000"/>
              </a:spcBef>
              <a:buFont typeface="Arial" pitchFamily="34" charset="0"/>
              <a:buChar char="»"/>
              <a:defRPr>
                <a:solidFill>
                  <a:schemeClr val="tx1"/>
                </a:solidFill>
                <a:latin typeface="Segoe Condensed"/>
              </a:defRPr>
            </a:lvl5pPr>
            <a:lvl6pPr marL="2514600" indent="-228600" eaLnBrk="0" fontAlgn="base" hangingPunct="0">
              <a:spcBef>
                <a:spcPct val="20000"/>
              </a:spcBef>
              <a:spcAft>
                <a:spcPct val="0"/>
              </a:spcAft>
              <a:buFont typeface="Arial" pitchFamily="34" charset="0"/>
              <a:buChar char="»"/>
              <a:defRPr>
                <a:solidFill>
                  <a:schemeClr val="tx1"/>
                </a:solidFill>
                <a:latin typeface="Segoe Condensed"/>
              </a:defRPr>
            </a:lvl6pPr>
            <a:lvl7pPr marL="2971800" indent="-228600" eaLnBrk="0" fontAlgn="base" hangingPunct="0">
              <a:spcBef>
                <a:spcPct val="20000"/>
              </a:spcBef>
              <a:spcAft>
                <a:spcPct val="0"/>
              </a:spcAft>
              <a:buFont typeface="Arial" pitchFamily="34" charset="0"/>
              <a:buChar char="»"/>
              <a:defRPr>
                <a:solidFill>
                  <a:schemeClr val="tx1"/>
                </a:solidFill>
                <a:latin typeface="Segoe Condensed"/>
              </a:defRPr>
            </a:lvl7pPr>
            <a:lvl8pPr marL="3429000" indent="-228600" eaLnBrk="0" fontAlgn="base" hangingPunct="0">
              <a:spcBef>
                <a:spcPct val="20000"/>
              </a:spcBef>
              <a:spcAft>
                <a:spcPct val="0"/>
              </a:spcAft>
              <a:buFont typeface="Arial" pitchFamily="34" charset="0"/>
              <a:buChar char="»"/>
              <a:defRPr>
                <a:solidFill>
                  <a:schemeClr val="tx1"/>
                </a:solidFill>
                <a:latin typeface="Segoe Condensed"/>
              </a:defRPr>
            </a:lvl8pPr>
            <a:lvl9pPr marL="3886200" indent="-228600" eaLnBrk="0" fontAlgn="base" hangingPunct="0">
              <a:spcBef>
                <a:spcPct val="20000"/>
              </a:spcBef>
              <a:spcAft>
                <a:spcPct val="0"/>
              </a:spcAft>
              <a:buFont typeface="Arial" pitchFamily="34" charset="0"/>
              <a:buChar char="»"/>
              <a:defRPr>
                <a:solidFill>
                  <a:schemeClr val="tx1"/>
                </a:solidFill>
                <a:latin typeface="Segoe Condensed"/>
              </a:defRPr>
            </a:lvl9pPr>
          </a:lstStyle>
          <a:p>
            <a:pPr algn="ctr">
              <a:spcBef>
                <a:spcPct val="0"/>
              </a:spcBef>
              <a:spcAft>
                <a:spcPct val="0"/>
              </a:spcAft>
              <a:buFontTx/>
              <a:buNone/>
            </a:pPr>
            <a:r>
              <a:rPr lang="en-US" altLang="en-US" sz="2000" b="1" dirty="0" smtClean="0">
                <a:solidFill>
                  <a:srgbClr val="000104"/>
                </a:solidFill>
                <a:latin typeface="Arial" pitchFamily="34" charset="0"/>
              </a:rPr>
              <a:t>6</a:t>
            </a:r>
            <a:endParaRPr lang="en-US" altLang="en-US" sz="2000" b="1" dirty="0">
              <a:solidFill>
                <a:srgbClr val="000104"/>
              </a:solidFill>
              <a:latin typeface="Arial" pitchFamily="34" charset="0"/>
            </a:endParaRPr>
          </a:p>
        </p:txBody>
      </p:sp>
    </p:spTree>
    <p:extLst>
      <p:ext uri="{BB962C8B-B14F-4D97-AF65-F5344CB8AC3E}">
        <p14:creationId xmlns:p14="http://schemas.microsoft.com/office/powerpoint/2010/main" val="1825790156"/>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762000"/>
            <a:ext cx="6829760" cy="825501"/>
          </a:xfrm>
        </p:spPr>
        <p:txBody>
          <a:bodyPr/>
          <a:lstStyle/>
          <a:p>
            <a:r>
              <a:rPr lang="en-US" sz="4200" b="1" dirty="0" smtClean="0">
                <a:solidFill>
                  <a:srgbClr val="FFC000"/>
                </a:solidFill>
                <a:latin typeface="Comic Sans MS" panose="030F0702030302020204" pitchFamily="66" charset="0"/>
              </a:rPr>
              <a:t>Bush </a:t>
            </a:r>
            <a:br>
              <a:rPr lang="en-US" sz="4200" b="1" dirty="0" smtClean="0">
                <a:solidFill>
                  <a:srgbClr val="FFC000"/>
                </a:solidFill>
                <a:latin typeface="Comic Sans MS" panose="030F0702030302020204" pitchFamily="66" charset="0"/>
              </a:rPr>
            </a:br>
            <a:r>
              <a:rPr lang="en-US" sz="4200" b="1" dirty="0" smtClean="0">
                <a:solidFill>
                  <a:srgbClr val="FFC000"/>
                </a:solidFill>
                <a:latin typeface="Comic Sans MS" panose="030F0702030302020204" pitchFamily="66" charset="0"/>
              </a:rPr>
              <a:t>Elective </a:t>
            </a:r>
            <a:r>
              <a:rPr lang="en-US" sz="4200" b="1" dirty="0" smtClean="0">
                <a:solidFill>
                  <a:srgbClr val="FFC000"/>
                </a:solidFill>
                <a:latin typeface="Comic Sans MS" panose="030F0702030302020204" pitchFamily="66" charset="0"/>
              </a:rPr>
              <a:t>Pathway Options</a:t>
            </a:r>
          </a:p>
        </p:txBody>
      </p:sp>
      <p:sp>
        <p:nvSpPr>
          <p:cNvPr id="25603" name="Content Placeholder 2"/>
          <p:cNvSpPr>
            <a:spLocks noGrp="1"/>
          </p:cNvSpPr>
          <p:nvPr>
            <p:ph sz="half" idx="1"/>
          </p:nvPr>
        </p:nvSpPr>
        <p:spPr>
          <a:xfrm>
            <a:off x="454742" y="2259111"/>
            <a:ext cx="4038600" cy="4983163"/>
          </a:xfrm>
        </p:spPr>
        <p:txBody>
          <a:bodyPr>
            <a:normAutofit/>
          </a:bodyPr>
          <a:lstStyle/>
          <a:p>
            <a:pPr>
              <a:buFontTx/>
              <a:buNone/>
            </a:pPr>
            <a:r>
              <a:rPr lang="en-US" sz="2200" b="1" u="sng" dirty="0" smtClean="0">
                <a:solidFill>
                  <a:srgbClr val="990033"/>
                </a:solidFill>
                <a:latin typeface="Comic Sans MS" panose="030F0702030302020204" pitchFamily="66" charset="0"/>
              </a:rPr>
              <a:t>Option 1</a:t>
            </a:r>
          </a:p>
          <a:p>
            <a:r>
              <a:rPr lang="en-US" sz="2200" b="1" dirty="0" smtClean="0">
                <a:solidFill>
                  <a:srgbClr val="990033"/>
                </a:solidFill>
                <a:latin typeface="Comic Sans MS" panose="030F0702030302020204" pitchFamily="66" charset="0"/>
              </a:rPr>
              <a:t>AIM</a:t>
            </a:r>
          </a:p>
          <a:p>
            <a:r>
              <a:rPr lang="en-US" sz="2200" b="1" dirty="0" smtClean="0">
                <a:solidFill>
                  <a:srgbClr val="990033"/>
                </a:solidFill>
                <a:latin typeface="Comic Sans MS" panose="030F0702030302020204" pitchFamily="66" charset="0"/>
              </a:rPr>
              <a:t>Band</a:t>
            </a:r>
          </a:p>
          <a:p>
            <a:r>
              <a:rPr lang="en-US" sz="2200" b="1" dirty="0" smtClean="0">
                <a:solidFill>
                  <a:srgbClr val="990033"/>
                </a:solidFill>
                <a:latin typeface="Comic Sans MS" panose="030F0702030302020204" pitchFamily="66" charset="0"/>
              </a:rPr>
              <a:t>Health/PE</a:t>
            </a:r>
          </a:p>
          <a:p>
            <a:endParaRPr lang="en-US" sz="2200" b="1" dirty="0" smtClean="0">
              <a:latin typeface="Comic Sans MS" panose="030F0702030302020204" pitchFamily="66" charset="0"/>
            </a:endParaRPr>
          </a:p>
          <a:p>
            <a:pPr>
              <a:buFontTx/>
              <a:buNone/>
            </a:pPr>
            <a:r>
              <a:rPr lang="en-US" sz="2200" b="1" u="sng" dirty="0" smtClean="0">
                <a:solidFill>
                  <a:srgbClr val="0070C0"/>
                </a:solidFill>
                <a:latin typeface="Comic Sans MS" panose="030F0702030302020204" pitchFamily="66" charset="0"/>
              </a:rPr>
              <a:t>Option 2</a:t>
            </a:r>
          </a:p>
          <a:p>
            <a:r>
              <a:rPr lang="en-US" sz="2200" b="1" dirty="0" smtClean="0">
                <a:solidFill>
                  <a:srgbClr val="0070C0"/>
                </a:solidFill>
                <a:latin typeface="Comic Sans MS" panose="030F0702030302020204" pitchFamily="66" charset="0"/>
              </a:rPr>
              <a:t>AIM</a:t>
            </a:r>
          </a:p>
          <a:p>
            <a:r>
              <a:rPr lang="en-US" sz="2200" b="1" dirty="0" smtClean="0">
                <a:solidFill>
                  <a:srgbClr val="0070C0"/>
                </a:solidFill>
                <a:latin typeface="Comic Sans MS" panose="030F0702030302020204" pitchFamily="66" charset="0"/>
              </a:rPr>
              <a:t>Orchestra (Beginning)</a:t>
            </a:r>
          </a:p>
          <a:p>
            <a:r>
              <a:rPr lang="en-US" sz="2200" b="1" dirty="0" smtClean="0">
                <a:solidFill>
                  <a:srgbClr val="0070C0"/>
                </a:solidFill>
                <a:latin typeface="Comic Sans MS" panose="030F0702030302020204" pitchFamily="66" charset="0"/>
              </a:rPr>
              <a:t>Health/PE</a:t>
            </a:r>
          </a:p>
        </p:txBody>
      </p:sp>
      <p:sp>
        <p:nvSpPr>
          <p:cNvPr id="25604" name="Content Placeholder 3"/>
          <p:cNvSpPr>
            <a:spLocks noGrp="1"/>
          </p:cNvSpPr>
          <p:nvPr>
            <p:ph sz="half" idx="2"/>
          </p:nvPr>
        </p:nvSpPr>
        <p:spPr>
          <a:xfrm>
            <a:off x="4471219" y="2297212"/>
            <a:ext cx="4038600" cy="4906963"/>
          </a:xfrm>
        </p:spPr>
        <p:txBody>
          <a:bodyPr/>
          <a:lstStyle/>
          <a:p>
            <a:pPr>
              <a:buFontTx/>
              <a:buNone/>
            </a:pPr>
            <a:r>
              <a:rPr lang="en-US" b="1" u="sng" dirty="0" smtClean="0">
                <a:solidFill>
                  <a:srgbClr val="7030A0"/>
                </a:solidFill>
                <a:latin typeface="Comic Sans MS" panose="030F0702030302020204" pitchFamily="66" charset="0"/>
              </a:rPr>
              <a:t>Option 3</a:t>
            </a:r>
          </a:p>
          <a:p>
            <a:r>
              <a:rPr lang="en-US" b="1" dirty="0" smtClean="0">
                <a:solidFill>
                  <a:srgbClr val="7030A0"/>
                </a:solidFill>
                <a:latin typeface="Comic Sans MS" panose="030F0702030302020204" pitchFamily="66" charset="0"/>
              </a:rPr>
              <a:t>AIM</a:t>
            </a:r>
          </a:p>
          <a:p>
            <a:r>
              <a:rPr lang="en-US" b="1" dirty="0" smtClean="0">
                <a:solidFill>
                  <a:srgbClr val="7030A0"/>
                </a:solidFill>
                <a:latin typeface="Comic Sans MS" panose="030F0702030302020204" pitchFamily="66" charset="0"/>
              </a:rPr>
              <a:t>Orchestra (Advanced)</a:t>
            </a:r>
          </a:p>
          <a:p>
            <a:r>
              <a:rPr lang="en-US" b="1" dirty="0" smtClean="0">
                <a:solidFill>
                  <a:srgbClr val="7030A0"/>
                </a:solidFill>
                <a:latin typeface="Comic Sans MS" panose="030F0702030302020204" pitchFamily="66" charset="0"/>
              </a:rPr>
              <a:t>Health/PE</a:t>
            </a:r>
          </a:p>
          <a:p>
            <a:endParaRPr lang="en-US" b="1" dirty="0" smtClean="0">
              <a:latin typeface="Comic Sans MS" panose="030F0702030302020204" pitchFamily="66" charset="0"/>
            </a:endParaRPr>
          </a:p>
          <a:p>
            <a:pPr>
              <a:buFontTx/>
              <a:buNone/>
            </a:pPr>
            <a:r>
              <a:rPr lang="en-US" b="1" u="sng" dirty="0" smtClean="0">
                <a:solidFill>
                  <a:srgbClr val="00B050"/>
                </a:solidFill>
                <a:latin typeface="Comic Sans MS" panose="030F0702030302020204" pitchFamily="66" charset="0"/>
              </a:rPr>
              <a:t>Option 4</a:t>
            </a:r>
          </a:p>
          <a:p>
            <a:r>
              <a:rPr lang="en-US" b="1" dirty="0" smtClean="0">
                <a:solidFill>
                  <a:srgbClr val="00B050"/>
                </a:solidFill>
                <a:latin typeface="Comic Sans MS" panose="030F0702030302020204" pitchFamily="66" charset="0"/>
              </a:rPr>
              <a:t>AIM</a:t>
            </a:r>
          </a:p>
          <a:p>
            <a:r>
              <a:rPr lang="en-US" b="1" dirty="0" smtClean="0">
                <a:solidFill>
                  <a:srgbClr val="00B050"/>
                </a:solidFill>
                <a:latin typeface="Comic Sans MS" panose="030F0702030302020204" pitchFamily="66" charset="0"/>
              </a:rPr>
              <a:t>Choir (M or F)</a:t>
            </a:r>
          </a:p>
          <a:p>
            <a:r>
              <a:rPr lang="en-US" b="1" dirty="0" smtClean="0">
                <a:solidFill>
                  <a:srgbClr val="00B050"/>
                </a:solidFill>
                <a:latin typeface="Comic Sans MS" panose="030F0702030302020204" pitchFamily="66" charset="0"/>
              </a:rPr>
              <a:t>Health/PE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25781" y="609600"/>
            <a:ext cx="8229600" cy="1143000"/>
          </a:xfrm>
        </p:spPr>
        <p:txBody>
          <a:bodyPr/>
          <a:lstStyle/>
          <a:p>
            <a:r>
              <a:rPr lang="en-US" sz="4400" b="1" dirty="0" smtClean="0">
                <a:solidFill>
                  <a:srgbClr val="FFC000"/>
                </a:solidFill>
                <a:latin typeface="Comic Sans MS" panose="030F0702030302020204" pitchFamily="66" charset="0"/>
              </a:rPr>
              <a:t>Options (Continued)</a:t>
            </a:r>
          </a:p>
        </p:txBody>
      </p:sp>
      <p:sp>
        <p:nvSpPr>
          <p:cNvPr id="26627" name="Content Placeholder 2"/>
          <p:cNvSpPr>
            <a:spLocks noGrp="1"/>
          </p:cNvSpPr>
          <p:nvPr>
            <p:ph sz="half" idx="1"/>
          </p:nvPr>
        </p:nvSpPr>
        <p:spPr>
          <a:xfrm>
            <a:off x="866439" y="2489200"/>
            <a:ext cx="3774141" cy="4216400"/>
          </a:xfrm>
        </p:spPr>
        <p:txBody>
          <a:bodyPr>
            <a:noAutofit/>
          </a:bodyPr>
          <a:lstStyle/>
          <a:p>
            <a:pPr>
              <a:buFontTx/>
              <a:buNone/>
            </a:pPr>
            <a:r>
              <a:rPr lang="en-US" sz="2200" b="1" u="sng" dirty="0" smtClean="0">
                <a:solidFill>
                  <a:srgbClr val="0000FF"/>
                </a:solidFill>
                <a:latin typeface="Comic Sans MS" panose="030F0702030302020204" pitchFamily="66" charset="0"/>
              </a:rPr>
              <a:t>Option 5</a:t>
            </a:r>
          </a:p>
          <a:p>
            <a:r>
              <a:rPr lang="en-US" sz="2200" b="1" dirty="0" smtClean="0">
                <a:solidFill>
                  <a:srgbClr val="0000FF"/>
                </a:solidFill>
                <a:latin typeface="Comic Sans MS" panose="030F0702030302020204" pitchFamily="66" charset="0"/>
              </a:rPr>
              <a:t>AIM</a:t>
            </a:r>
          </a:p>
          <a:p>
            <a:r>
              <a:rPr lang="en-US" sz="2200" b="1" dirty="0" smtClean="0">
                <a:solidFill>
                  <a:srgbClr val="0000FF"/>
                </a:solidFill>
                <a:latin typeface="Comic Sans MS" panose="030F0702030302020204" pitchFamily="66" charset="0"/>
              </a:rPr>
              <a:t>Art</a:t>
            </a:r>
          </a:p>
          <a:p>
            <a:r>
              <a:rPr lang="en-US" sz="2200" b="1" dirty="0" smtClean="0">
                <a:solidFill>
                  <a:srgbClr val="0000FF"/>
                </a:solidFill>
                <a:latin typeface="Comic Sans MS" panose="030F0702030302020204" pitchFamily="66" charset="0"/>
              </a:rPr>
              <a:t>Health/PE</a:t>
            </a:r>
          </a:p>
          <a:p>
            <a:endParaRPr lang="en-US" sz="2200" b="1" dirty="0" smtClean="0">
              <a:latin typeface="Comic Sans MS" panose="030F0702030302020204" pitchFamily="66" charset="0"/>
            </a:endParaRPr>
          </a:p>
          <a:p>
            <a:pPr>
              <a:buFontTx/>
              <a:buNone/>
            </a:pPr>
            <a:r>
              <a:rPr lang="en-US" sz="2200" b="1" u="sng" dirty="0" smtClean="0">
                <a:solidFill>
                  <a:srgbClr val="FF0000"/>
                </a:solidFill>
                <a:latin typeface="Comic Sans MS" panose="030F0702030302020204" pitchFamily="66" charset="0"/>
              </a:rPr>
              <a:t>Option 7</a:t>
            </a:r>
          </a:p>
          <a:p>
            <a:r>
              <a:rPr lang="en-US" sz="2200" b="1" dirty="0" smtClean="0">
                <a:solidFill>
                  <a:srgbClr val="FF0000"/>
                </a:solidFill>
                <a:latin typeface="Comic Sans MS" panose="030F0702030302020204" pitchFamily="66" charset="0"/>
              </a:rPr>
              <a:t>AIM</a:t>
            </a:r>
          </a:p>
          <a:p>
            <a:r>
              <a:rPr lang="en-US" sz="2200" b="1" dirty="0" smtClean="0">
                <a:solidFill>
                  <a:srgbClr val="FF0000"/>
                </a:solidFill>
                <a:latin typeface="Comic Sans MS" panose="030F0702030302020204" pitchFamily="66" charset="0"/>
              </a:rPr>
              <a:t>Theater Arts/Health</a:t>
            </a:r>
          </a:p>
          <a:p>
            <a:r>
              <a:rPr lang="en-US" sz="2200" b="1" dirty="0" smtClean="0">
                <a:solidFill>
                  <a:srgbClr val="FF0000"/>
                </a:solidFill>
                <a:latin typeface="Comic Sans MS" panose="030F0702030302020204" pitchFamily="66" charset="0"/>
              </a:rPr>
              <a:t>PE/PE</a:t>
            </a:r>
          </a:p>
        </p:txBody>
      </p:sp>
      <p:sp>
        <p:nvSpPr>
          <p:cNvPr id="4" name="Content Placeholder 3"/>
          <p:cNvSpPr>
            <a:spLocks noGrp="1"/>
          </p:cNvSpPr>
          <p:nvPr>
            <p:ph sz="half" idx="2"/>
          </p:nvPr>
        </p:nvSpPr>
        <p:spPr>
          <a:xfrm>
            <a:off x="4640580" y="2489202"/>
            <a:ext cx="4114801" cy="4216397"/>
          </a:xfrm>
        </p:spPr>
        <p:txBody>
          <a:bodyPr>
            <a:normAutofit/>
          </a:bodyPr>
          <a:lstStyle/>
          <a:p>
            <a:pPr>
              <a:buFontTx/>
              <a:buNone/>
              <a:defRPr/>
            </a:pPr>
            <a:r>
              <a:rPr lang="en-US" sz="2200" b="1" u="sng" dirty="0" smtClean="0">
                <a:solidFill>
                  <a:schemeClr val="accent5">
                    <a:lumMod val="50000"/>
                  </a:schemeClr>
                </a:solidFill>
                <a:latin typeface="Comic Sans MS" panose="030F0702030302020204" pitchFamily="66" charset="0"/>
              </a:rPr>
              <a:t>Option 6</a:t>
            </a:r>
          </a:p>
          <a:p>
            <a:pPr>
              <a:defRPr/>
            </a:pPr>
            <a:r>
              <a:rPr lang="en-US" sz="2200" b="1" dirty="0" smtClean="0">
                <a:solidFill>
                  <a:schemeClr val="accent5">
                    <a:lumMod val="50000"/>
                  </a:schemeClr>
                </a:solidFill>
                <a:latin typeface="Comic Sans MS" panose="030F0702030302020204" pitchFamily="66" charset="0"/>
              </a:rPr>
              <a:t>AIM</a:t>
            </a:r>
          </a:p>
          <a:p>
            <a:pPr>
              <a:defRPr/>
            </a:pPr>
            <a:r>
              <a:rPr lang="en-US" sz="2200" b="1" dirty="0" smtClean="0">
                <a:solidFill>
                  <a:schemeClr val="accent5">
                    <a:lumMod val="50000"/>
                  </a:schemeClr>
                </a:solidFill>
                <a:latin typeface="Comic Sans MS" panose="030F0702030302020204" pitchFamily="66" charset="0"/>
              </a:rPr>
              <a:t>Theater Arts (Full-year)</a:t>
            </a:r>
          </a:p>
          <a:p>
            <a:pPr>
              <a:defRPr/>
            </a:pPr>
            <a:r>
              <a:rPr lang="en-US" sz="2200" b="1" dirty="0" smtClean="0">
                <a:solidFill>
                  <a:schemeClr val="accent5">
                    <a:lumMod val="50000"/>
                  </a:schemeClr>
                </a:solidFill>
                <a:latin typeface="Comic Sans MS" panose="030F0702030302020204" pitchFamily="66" charset="0"/>
              </a:rPr>
              <a:t>Health/PE</a:t>
            </a:r>
            <a:endParaRPr lang="en-US" sz="2200" b="1" dirty="0">
              <a:solidFill>
                <a:schemeClr val="accent5">
                  <a:lumMod val="50000"/>
                </a:schemeClr>
              </a:solidFill>
              <a:latin typeface="Comic Sans MS" panose="030F0702030302020204" pitchFamily="66" charset="0"/>
            </a:endParaRPr>
          </a:p>
        </p:txBody>
      </p:sp>
      <p:pic>
        <p:nvPicPr>
          <p:cNvPr id="26629" name="Picture 2" descr="C:\Documents and Settings\swendo\Local Settings\Temporary Internet Files\Content.IE5\VWP7YZHJ\MP900441064[1].jpg"/>
          <p:cNvPicPr>
            <a:picLocks noChangeAspect="1" noChangeArrowheads="1"/>
          </p:cNvPicPr>
          <p:nvPr/>
        </p:nvPicPr>
        <p:blipFill>
          <a:blip r:embed="rId2" cstate="print"/>
          <a:srcRect/>
          <a:stretch>
            <a:fillRect/>
          </a:stretch>
        </p:blipFill>
        <p:spPr bwMode="auto">
          <a:xfrm>
            <a:off x="6019800" y="4724400"/>
            <a:ext cx="2971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Choice cards are due back to Mrs. Staples by February 2, 2018</a:t>
            </a:r>
            <a:endParaRPr lang="en-US" sz="4400" dirty="0"/>
          </a:p>
        </p:txBody>
      </p:sp>
      <p:sp>
        <p:nvSpPr>
          <p:cNvPr id="3" name="Text Placeholder 2"/>
          <p:cNvSpPr>
            <a:spLocks noGrp="1"/>
          </p:cNvSpPr>
          <p:nvPr>
            <p:ph type="body" sz="half" idx="13"/>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9678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1295400" y="4400550"/>
            <a:ext cx="6781800" cy="2457450"/>
          </a:xfrm>
        </p:spPr>
        <p:txBody>
          <a:bodyPr/>
          <a:lstStyle/>
          <a:p>
            <a:pPr algn="ctr" eaLnBrk="1" hangingPunct="1">
              <a:lnSpc>
                <a:spcPct val="90000"/>
              </a:lnSpc>
              <a:buFontTx/>
              <a:buNone/>
            </a:pPr>
            <a:r>
              <a:rPr lang="en-US" sz="4800" dirty="0" smtClean="0">
                <a:solidFill>
                  <a:srgbClr val="990033"/>
                </a:solidFill>
                <a:latin typeface="Comic Sans MS" panose="030F0702030302020204" pitchFamily="66" charset="0"/>
              </a:rPr>
              <a:t>8:25 a.m. – 3:40 p.m.</a:t>
            </a:r>
          </a:p>
          <a:p>
            <a:pPr algn="ctr" eaLnBrk="1" hangingPunct="1">
              <a:lnSpc>
                <a:spcPct val="90000"/>
              </a:lnSpc>
              <a:buFontTx/>
              <a:buNone/>
            </a:pPr>
            <a:endParaRPr lang="en-US" sz="1000" dirty="0" smtClean="0">
              <a:solidFill>
                <a:srgbClr val="990033"/>
              </a:solidFill>
              <a:latin typeface="Comic Sans MS" panose="030F0702030302020204" pitchFamily="66" charset="0"/>
            </a:endParaRPr>
          </a:p>
          <a:p>
            <a:pPr algn="ctr" eaLnBrk="1" hangingPunct="1">
              <a:lnSpc>
                <a:spcPct val="90000"/>
              </a:lnSpc>
              <a:buFontTx/>
              <a:buNone/>
            </a:pPr>
            <a:r>
              <a:rPr lang="en-US" sz="4800" dirty="0" smtClean="0">
                <a:solidFill>
                  <a:srgbClr val="990033"/>
                </a:solidFill>
                <a:latin typeface="Comic Sans MS" panose="030F0702030302020204" pitchFamily="66" charset="0"/>
              </a:rPr>
              <a:t>Lunch is 30 minutes.</a:t>
            </a:r>
          </a:p>
        </p:txBody>
      </p:sp>
      <p:pic>
        <p:nvPicPr>
          <p:cNvPr id="7171" name="Picture 8" descr="j0314191"/>
          <p:cNvPicPr>
            <a:picLocks noGrp="1" noChangeAspect="1" noChangeArrowheads="1"/>
          </p:cNvPicPr>
          <p:nvPr>
            <p:ph sz="half" idx="2"/>
          </p:nvPr>
        </p:nvPicPr>
        <p:blipFill>
          <a:blip r:embed="rId3" cstate="print"/>
          <a:srcRect/>
          <a:stretch>
            <a:fillRect/>
          </a:stretch>
        </p:blipFill>
        <p:spPr>
          <a:xfrm>
            <a:off x="3657600" y="2209800"/>
            <a:ext cx="1828800" cy="1828800"/>
          </a:xfrm>
          <a:noFill/>
        </p:spPr>
      </p:pic>
      <p:sp>
        <p:nvSpPr>
          <p:cNvPr id="7172" name="WordArt 12"/>
          <p:cNvSpPr>
            <a:spLocks noChangeArrowheads="1" noChangeShapeType="1" noTextEdit="1"/>
          </p:cNvSpPr>
          <p:nvPr/>
        </p:nvSpPr>
        <p:spPr bwMode="auto">
          <a:xfrm>
            <a:off x="1524000" y="685800"/>
            <a:ext cx="5715000" cy="914400"/>
          </a:xfrm>
          <a:prstGeom prst="rect">
            <a:avLst/>
          </a:prstGeom>
        </p:spPr>
        <p:txBody>
          <a:bodyPr wrap="none" fromWordArt="1">
            <a:prstTxWarp prst="textPlain">
              <a:avLst>
                <a:gd name="adj" fmla="val 50000"/>
              </a:avLst>
            </a:prstTxWarp>
          </a:bodyPr>
          <a:lstStyle/>
          <a:p>
            <a:r>
              <a:rPr lang="en-US" sz="4400" kern="10" dirty="0" smtClean="0">
                <a:ln w="19050">
                  <a:solidFill>
                    <a:srgbClr val="FFCC00"/>
                  </a:solidFill>
                  <a:round/>
                  <a:headEnd/>
                  <a:tailEnd/>
                </a:ln>
                <a:solidFill>
                  <a:srgbClr val="990033"/>
                </a:solidFill>
                <a:effectLst>
                  <a:outerShdw dist="35921" dir="2700000" algn="ctr" rotWithShape="0">
                    <a:srgbClr val="990000"/>
                  </a:outerShdw>
                </a:effectLst>
                <a:latin typeface="Impact"/>
              </a:rPr>
              <a:t> </a:t>
            </a:r>
            <a:r>
              <a:rPr lang="en-US" sz="4400" kern="10" dirty="0">
                <a:ln w="19050">
                  <a:solidFill>
                    <a:srgbClr val="FFCC00"/>
                  </a:solidFill>
                  <a:round/>
                  <a:headEnd/>
                  <a:tailEnd/>
                </a:ln>
                <a:solidFill>
                  <a:srgbClr val="990033"/>
                </a:solidFill>
                <a:effectLst>
                  <a:outerShdw dist="35921" dir="2700000" algn="ctr" rotWithShape="0">
                    <a:srgbClr val="990000"/>
                  </a:outerShdw>
                </a:effectLst>
                <a:latin typeface="Impact"/>
              </a:rPr>
              <a:t>Schedule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93" name="Group 97"/>
          <p:cNvGraphicFramePr>
            <a:graphicFrameLocks noGrp="1"/>
          </p:cNvGraphicFramePr>
          <p:nvPr>
            <p:extLst>
              <p:ext uri="{D42A27DB-BD31-4B8C-83A1-F6EECF244321}">
                <p14:modId xmlns:p14="http://schemas.microsoft.com/office/powerpoint/2010/main" val="3552044085"/>
              </p:ext>
            </p:extLst>
          </p:nvPr>
        </p:nvGraphicFramePr>
        <p:xfrm>
          <a:off x="685800" y="2286000"/>
          <a:ext cx="8001000" cy="4240213"/>
        </p:xfrm>
        <a:graphic>
          <a:graphicData uri="http://schemas.openxmlformats.org/drawingml/2006/table">
            <a:tbl>
              <a:tblPr/>
              <a:tblGrid>
                <a:gridCol w="8001000">
                  <a:extLst>
                    <a:ext uri="{9D8B030D-6E8A-4147-A177-3AD203B41FA5}">
                      <a16:colId xmlns:a16="http://schemas.microsoft.com/office/drawing/2014/main" val="20000"/>
                    </a:ext>
                  </a:extLst>
                </a:gridCol>
              </a:tblGrid>
              <a:tr h="420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0033"/>
                          </a:solidFill>
                          <a:effectLst/>
                          <a:latin typeface="Comic Sans MS" pitchFamily="66" charset="0"/>
                        </a:rPr>
                        <a:t>1</a:t>
                      </a:r>
                      <a:r>
                        <a:rPr kumimoji="0" lang="en-US" sz="2000" b="1" i="0" u="none" strike="noStrike" cap="none" normalizeH="0" baseline="30000" dirty="0" smtClean="0">
                          <a:ln>
                            <a:noFill/>
                          </a:ln>
                          <a:solidFill>
                            <a:srgbClr val="990033"/>
                          </a:solidFill>
                          <a:effectLst/>
                          <a:latin typeface="Comic Sans MS" pitchFamily="66" charset="0"/>
                        </a:rPr>
                        <a:t>ST</a:t>
                      </a:r>
                      <a:r>
                        <a:rPr kumimoji="0" lang="en-US" sz="2000" b="1" i="0" u="none" strike="noStrike" cap="none" normalizeH="0" baseline="0" dirty="0" smtClean="0">
                          <a:ln>
                            <a:noFill/>
                          </a:ln>
                          <a:solidFill>
                            <a:srgbClr val="990033"/>
                          </a:solidFill>
                          <a:effectLst/>
                          <a:latin typeface="Comic Sans MS" pitchFamily="66" charset="0"/>
                        </a:rPr>
                        <a:t>  ENGLISH Pre AP       Mrs. Wahl           Room A015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0033"/>
                          </a:solidFill>
                          <a:effectLst/>
                          <a:latin typeface="Comic Sans MS" pitchFamily="66" charset="0"/>
                        </a:rPr>
                        <a:t>2</a:t>
                      </a:r>
                      <a:r>
                        <a:rPr kumimoji="0" lang="en-US" sz="2000" b="1" i="0" u="none" strike="noStrike" cap="none" normalizeH="0" baseline="30000" dirty="0" smtClean="0">
                          <a:ln>
                            <a:noFill/>
                          </a:ln>
                          <a:solidFill>
                            <a:srgbClr val="990033"/>
                          </a:solidFill>
                          <a:effectLst/>
                          <a:latin typeface="Comic Sans MS" pitchFamily="66" charset="0"/>
                        </a:rPr>
                        <a:t>ND</a:t>
                      </a:r>
                      <a:r>
                        <a:rPr kumimoji="0" lang="en-US" sz="2000" b="1" i="0" u="none" strike="noStrike" cap="none" normalizeH="0" baseline="0" dirty="0" smtClean="0">
                          <a:ln>
                            <a:noFill/>
                          </a:ln>
                          <a:solidFill>
                            <a:srgbClr val="990033"/>
                          </a:solidFill>
                          <a:effectLst/>
                          <a:latin typeface="Comic Sans MS" pitchFamily="66" charset="0"/>
                        </a:rPr>
                        <a:t>  SOCIAL STUDIES    Mrs. Robertson       Room A035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0033"/>
                          </a:solidFill>
                          <a:effectLst/>
                          <a:latin typeface="Comic Sans MS" pitchFamily="66" charset="0"/>
                        </a:rPr>
                        <a:t>3</a:t>
                      </a:r>
                      <a:r>
                        <a:rPr kumimoji="0" lang="en-US" sz="2000" b="1" i="0" u="none" strike="noStrike" cap="none" normalizeH="0" baseline="30000" dirty="0" smtClean="0">
                          <a:ln>
                            <a:noFill/>
                          </a:ln>
                          <a:solidFill>
                            <a:srgbClr val="990033"/>
                          </a:solidFill>
                          <a:effectLst/>
                          <a:latin typeface="Comic Sans MS" pitchFamily="66" charset="0"/>
                        </a:rPr>
                        <a:t>RD</a:t>
                      </a:r>
                      <a:r>
                        <a:rPr kumimoji="0" lang="en-US" sz="2000" b="1" i="0" u="none" strike="noStrike" cap="none" normalizeH="0" baseline="0" dirty="0" smtClean="0">
                          <a:ln>
                            <a:noFill/>
                          </a:ln>
                          <a:solidFill>
                            <a:srgbClr val="990033"/>
                          </a:solidFill>
                          <a:effectLst/>
                          <a:latin typeface="Comic Sans MS" pitchFamily="66" charset="0"/>
                        </a:rPr>
                        <a:t>  MATH Pre AP         Mr. Wilder            Room A013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0033"/>
                          </a:solidFill>
                          <a:effectLst/>
                          <a:latin typeface="Comic Sans MS" pitchFamily="66" charset="0"/>
                        </a:rPr>
                        <a:t>        LUNCH            (10:50-11:20)          Cafeteria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0033"/>
                          </a:solidFill>
                          <a:effectLst/>
                          <a:latin typeface="Comic Sans MS" pitchFamily="66" charset="0"/>
                        </a:rPr>
                        <a:t>4</a:t>
                      </a:r>
                      <a:r>
                        <a:rPr kumimoji="0" lang="en-US" sz="2000" b="1" i="0" u="none" strike="noStrike" cap="none" normalizeH="0" baseline="30000" dirty="0" smtClean="0">
                          <a:ln>
                            <a:noFill/>
                          </a:ln>
                          <a:solidFill>
                            <a:srgbClr val="990033"/>
                          </a:solidFill>
                          <a:effectLst/>
                          <a:latin typeface="Comic Sans MS" pitchFamily="66" charset="0"/>
                        </a:rPr>
                        <a:t>TH</a:t>
                      </a:r>
                      <a:r>
                        <a:rPr kumimoji="0" lang="en-US" sz="2000" b="1" i="0" u="none" strike="noStrike" cap="none" normalizeH="0" baseline="0" dirty="0" smtClean="0">
                          <a:ln>
                            <a:noFill/>
                          </a:ln>
                          <a:solidFill>
                            <a:srgbClr val="990033"/>
                          </a:solidFill>
                          <a:effectLst/>
                          <a:latin typeface="Comic Sans MS" pitchFamily="66" charset="0"/>
                        </a:rPr>
                        <a:t>  SCIENCE             Mr. Lopez              Room A122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0033"/>
                          </a:solidFill>
                          <a:effectLst/>
                          <a:latin typeface="Comic Sans MS" pitchFamily="66" charset="0"/>
                        </a:rPr>
                        <a:t>5</a:t>
                      </a:r>
                      <a:r>
                        <a:rPr kumimoji="0" lang="en-US" sz="2000" b="1" i="0" u="none" strike="noStrike" cap="none" normalizeH="0" baseline="30000" dirty="0" smtClean="0">
                          <a:ln>
                            <a:noFill/>
                          </a:ln>
                          <a:solidFill>
                            <a:srgbClr val="990033"/>
                          </a:solidFill>
                          <a:effectLst/>
                          <a:latin typeface="Comic Sans MS" pitchFamily="66" charset="0"/>
                        </a:rPr>
                        <a:t>TH </a:t>
                      </a:r>
                      <a:r>
                        <a:rPr kumimoji="0" lang="en-US" sz="2000" b="1" i="0" u="none" strike="noStrike" cap="none" normalizeH="0" baseline="0" dirty="0" smtClean="0">
                          <a:ln>
                            <a:noFill/>
                          </a:ln>
                          <a:solidFill>
                            <a:srgbClr val="990033"/>
                          </a:solidFill>
                          <a:effectLst/>
                          <a:latin typeface="Comic Sans MS" pitchFamily="66" charset="0"/>
                        </a:rPr>
                        <a:t> (1) P.E.               Coach Scott            Gym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0033"/>
                          </a:solidFill>
                          <a:effectLst/>
                          <a:latin typeface="Comic Sans MS" pitchFamily="66" charset="0"/>
                        </a:rPr>
                        <a:t>5</a:t>
                      </a:r>
                      <a:r>
                        <a:rPr kumimoji="0" lang="en-US" sz="2000" b="1" i="0" u="none" strike="noStrike" cap="none" normalizeH="0" baseline="30000" dirty="0" smtClean="0">
                          <a:ln>
                            <a:noFill/>
                          </a:ln>
                          <a:solidFill>
                            <a:srgbClr val="990033"/>
                          </a:solidFill>
                          <a:effectLst/>
                          <a:latin typeface="Comic Sans MS" pitchFamily="66" charset="0"/>
                        </a:rPr>
                        <a:t>th</a:t>
                      </a:r>
                      <a:r>
                        <a:rPr kumimoji="0" lang="en-US" sz="2000" b="1" i="0" u="none" strike="noStrike" cap="none" normalizeH="0" baseline="0" dirty="0" smtClean="0">
                          <a:ln>
                            <a:noFill/>
                          </a:ln>
                          <a:solidFill>
                            <a:srgbClr val="990033"/>
                          </a:solidFill>
                          <a:effectLst/>
                          <a:latin typeface="Comic Sans MS" pitchFamily="66" charset="0"/>
                        </a:rPr>
                        <a:t>  (2) Health             Coach Walls            Room A037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0033"/>
                          </a:solidFill>
                          <a:effectLst/>
                          <a:latin typeface="Comic Sans MS" pitchFamily="66" charset="0"/>
                        </a:rPr>
                        <a:t>6</a:t>
                      </a:r>
                      <a:r>
                        <a:rPr kumimoji="0" lang="en-US" sz="2000" b="1" i="0" u="none" strike="noStrike" cap="none" normalizeH="0" baseline="30000" dirty="0" smtClean="0">
                          <a:ln>
                            <a:noFill/>
                          </a:ln>
                          <a:solidFill>
                            <a:srgbClr val="990033"/>
                          </a:solidFill>
                          <a:effectLst/>
                          <a:latin typeface="Comic Sans MS" pitchFamily="66" charset="0"/>
                        </a:rPr>
                        <a:t>TH</a:t>
                      </a:r>
                      <a:r>
                        <a:rPr kumimoji="0" lang="en-US" sz="2000" b="1" i="0" u="none" strike="noStrike" cap="none" normalizeH="0" baseline="0" dirty="0" smtClean="0">
                          <a:ln>
                            <a:noFill/>
                          </a:ln>
                          <a:solidFill>
                            <a:srgbClr val="990033"/>
                          </a:solidFill>
                          <a:effectLst/>
                          <a:latin typeface="Comic Sans MS" pitchFamily="66" charset="0"/>
                        </a:rPr>
                        <a:t>  Reading Pre AP      Mrs. Cloud              Room A016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990033"/>
                          </a:solidFill>
                          <a:effectLst/>
                          <a:latin typeface="Comic Sans MS" pitchFamily="66" charset="0"/>
                        </a:rPr>
                        <a:t>7</a:t>
                      </a:r>
                      <a:r>
                        <a:rPr kumimoji="0" lang="en-US" sz="2000" b="1" i="0" u="none" strike="noStrike" cap="none" normalizeH="0" baseline="30000" dirty="0" smtClean="0">
                          <a:ln>
                            <a:noFill/>
                          </a:ln>
                          <a:solidFill>
                            <a:srgbClr val="990033"/>
                          </a:solidFill>
                          <a:effectLst/>
                          <a:latin typeface="Comic Sans MS" pitchFamily="66" charset="0"/>
                        </a:rPr>
                        <a:t>TH</a:t>
                      </a:r>
                      <a:r>
                        <a:rPr kumimoji="0" lang="en-US" sz="2000" b="1" i="0" u="none" strike="noStrike" cap="none" normalizeH="0" baseline="0" dirty="0" smtClean="0">
                          <a:ln>
                            <a:noFill/>
                          </a:ln>
                          <a:solidFill>
                            <a:srgbClr val="990033"/>
                          </a:solidFill>
                          <a:effectLst/>
                          <a:latin typeface="Comic Sans MS" pitchFamily="66" charset="0"/>
                        </a:rPr>
                        <a:t> A.I.M.                Mr. Lopez               Room A122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990033"/>
                          </a:solidFill>
                          <a:effectLst/>
                          <a:latin typeface="Comic Sans MS" pitchFamily="66" charset="0"/>
                        </a:rPr>
                        <a:t>8</a:t>
                      </a:r>
                      <a:r>
                        <a:rPr kumimoji="0" lang="en-US" sz="2000" b="1" i="0" u="none" strike="noStrike" cap="none" normalizeH="0" baseline="30000" dirty="0" smtClean="0">
                          <a:ln>
                            <a:noFill/>
                          </a:ln>
                          <a:solidFill>
                            <a:srgbClr val="990033"/>
                          </a:solidFill>
                          <a:effectLst/>
                          <a:latin typeface="Comic Sans MS" pitchFamily="66" charset="0"/>
                        </a:rPr>
                        <a:t>TH</a:t>
                      </a:r>
                      <a:r>
                        <a:rPr kumimoji="0" lang="en-US" sz="2000" b="1" i="0" u="none" strike="noStrike" cap="none" normalizeH="0" baseline="0" dirty="0" smtClean="0">
                          <a:ln>
                            <a:noFill/>
                          </a:ln>
                          <a:solidFill>
                            <a:srgbClr val="990033"/>
                          </a:solidFill>
                          <a:effectLst/>
                          <a:latin typeface="Comic Sans MS" pitchFamily="66" charset="0"/>
                        </a:rPr>
                        <a:t> Band                   Mr. Rosas               Room B161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8218" name="Text Box 22"/>
          <p:cNvSpPr txBox="1">
            <a:spLocks noChangeArrowheads="1"/>
          </p:cNvSpPr>
          <p:nvPr/>
        </p:nvSpPr>
        <p:spPr bwMode="auto">
          <a:xfrm>
            <a:off x="1600200" y="533400"/>
            <a:ext cx="5943600" cy="1446550"/>
          </a:xfrm>
          <a:prstGeom prst="rect">
            <a:avLst/>
          </a:prstGeom>
          <a:noFill/>
          <a:ln w="9525">
            <a:noFill/>
            <a:miter lim="800000"/>
            <a:headEnd/>
            <a:tailEnd/>
          </a:ln>
        </p:spPr>
        <p:txBody>
          <a:bodyPr>
            <a:spAutoFit/>
          </a:bodyPr>
          <a:lstStyle/>
          <a:p>
            <a:pPr algn="ctr">
              <a:spcBef>
                <a:spcPct val="0"/>
              </a:spcBef>
            </a:pPr>
            <a:r>
              <a:rPr lang="en-US" sz="4400" dirty="0">
                <a:solidFill>
                  <a:srgbClr val="FF0000"/>
                </a:solidFill>
                <a:latin typeface="Comic Sans MS" pitchFamily="66" charset="0"/>
              </a:rPr>
              <a:t> </a:t>
            </a:r>
            <a:r>
              <a:rPr lang="en-US" sz="4400" dirty="0" smtClean="0">
                <a:solidFill>
                  <a:srgbClr val="FFC000"/>
                </a:solidFill>
                <a:latin typeface="Comic Sans MS" pitchFamily="66" charset="0"/>
              </a:rPr>
              <a:t>CLASS SCHEDULE</a:t>
            </a:r>
          </a:p>
          <a:p>
            <a:pPr algn="ctr">
              <a:spcBef>
                <a:spcPct val="0"/>
              </a:spcBef>
            </a:pPr>
            <a:r>
              <a:rPr lang="en-US" sz="4400" dirty="0" smtClean="0">
                <a:solidFill>
                  <a:srgbClr val="FFC000"/>
                </a:solidFill>
                <a:latin typeface="Comic Sans MS" pitchFamily="66" charset="0"/>
              </a:rPr>
              <a:t>EXAMPLE</a:t>
            </a:r>
            <a:endParaRPr lang="en-US" sz="4400" dirty="0">
              <a:solidFill>
                <a:srgbClr val="FFC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457200"/>
            <a:ext cx="6781800" cy="1143000"/>
          </a:xfrm>
        </p:spPr>
        <p:txBody>
          <a:bodyPr>
            <a:noAutofit/>
          </a:bodyPr>
          <a:lstStyle/>
          <a:p>
            <a:pPr eaLnBrk="1" fontAlgn="auto" hangingPunct="1">
              <a:spcAft>
                <a:spcPts val="0"/>
              </a:spcAft>
              <a:defRPr/>
            </a:pPr>
            <a:r>
              <a:rPr sz="4800" dirty="0">
                <a:solidFill>
                  <a:srgbClr val="FFFF00"/>
                </a:solidFill>
                <a:effectLst>
                  <a:outerShdw blurRad="38100" dist="38100" dir="2700000" algn="tl">
                    <a:srgbClr val="000000">
                      <a:alpha val="43137"/>
                    </a:srgbClr>
                  </a:outerShdw>
                </a:effectLst>
              </a:rPr>
              <a:t>Typical School Day</a:t>
            </a:r>
          </a:p>
        </p:txBody>
      </p:sp>
      <p:sp>
        <p:nvSpPr>
          <p:cNvPr id="51203" name="Text Box 3"/>
          <p:cNvSpPr txBox="1">
            <a:spLocks noChangeArrowheads="1"/>
          </p:cNvSpPr>
          <p:nvPr/>
        </p:nvSpPr>
        <p:spPr bwMode="auto">
          <a:xfrm>
            <a:off x="228600" y="1981200"/>
            <a:ext cx="747236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400"/>
              </a:spcAft>
              <a:buFont typeface="Arial" pitchFamily="34" charset="0"/>
              <a:buChar char="•"/>
              <a:defRPr sz="2800">
                <a:solidFill>
                  <a:schemeClr val="tx1"/>
                </a:solidFill>
                <a:latin typeface="Segoe Condensed"/>
              </a:defRPr>
            </a:lvl1pPr>
            <a:lvl2pPr marL="742950" indent="-285750">
              <a:spcBef>
                <a:spcPct val="20000"/>
              </a:spcBef>
              <a:buFont typeface="Arial" pitchFamily="34" charset="0"/>
              <a:buChar char="–"/>
              <a:defRPr sz="2400">
                <a:solidFill>
                  <a:schemeClr val="tx1"/>
                </a:solidFill>
                <a:latin typeface="Segoe Condensed"/>
              </a:defRPr>
            </a:lvl2pPr>
            <a:lvl3pPr marL="1143000" indent="-228600">
              <a:spcBef>
                <a:spcPct val="20000"/>
              </a:spcBef>
              <a:buFont typeface="Arial" pitchFamily="34" charset="0"/>
              <a:buChar char="•"/>
              <a:defRPr sz="2000">
                <a:solidFill>
                  <a:schemeClr val="tx1"/>
                </a:solidFill>
                <a:latin typeface="Segoe Condensed"/>
              </a:defRPr>
            </a:lvl3pPr>
            <a:lvl4pPr marL="1600200" indent="-228600">
              <a:spcBef>
                <a:spcPct val="20000"/>
              </a:spcBef>
              <a:buFont typeface="Arial" pitchFamily="34" charset="0"/>
              <a:buChar char="–"/>
              <a:defRPr>
                <a:solidFill>
                  <a:schemeClr val="tx1"/>
                </a:solidFill>
                <a:latin typeface="Segoe Condensed"/>
              </a:defRPr>
            </a:lvl4pPr>
            <a:lvl5pPr marL="2057400" indent="-228600">
              <a:spcBef>
                <a:spcPct val="20000"/>
              </a:spcBef>
              <a:buFont typeface="Arial" pitchFamily="34" charset="0"/>
              <a:buChar char="»"/>
              <a:defRPr>
                <a:solidFill>
                  <a:schemeClr val="tx1"/>
                </a:solidFill>
                <a:latin typeface="Segoe Condensed"/>
              </a:defRPr>
            </a:lvl5pPr>
            <a:lvl6pPr marL="2514600" indent="-228600" eaLnBrk="0" fontAlgn="base" hangingPunct="0">
              <a:spcBef>
                <a:spcPct val="20000"/>
              </a:spcBef>
              <a:spcAft>
                <a:spcPct val="0"/>
              </a:spcAft>
              <a:buFont typeface="Arial" pitchFamily="34" charset="0"/>
              <a:buChar char="»"/>
              <a:defRPr>
                <a:solidFill>
                  <a:schemeClr val="tx1"/>
                </a:solidFill>
                <a:latin typeface="Segoe Condensed"/>
              </a:defRPr>
            </a:lvl6pPr>
            <a:lvl7pPr marL="2971800" indent="-228600" eaLnBrk="0" fontAlgn="base" hangingPunct="0">
              <a:spcBef>
                <a:spcPct val="20000"/>
              </a:spcBef>
              <a:spcAft>
                <a:spcPct val="0"/>
              </a:spcAft>
              <a:buFont typeface="Arial" pitchFamily="34" charset="0"/>
              <a:buChar char="»"/>
              <a:defRPr>
                <a:solidFill>
                  <a:schemeClr val="tx1"/>
                </a:solidFill>
                <a:latin typeface="Segoe Condensed"/>
              </a:defRPr>
            </a:lvl7pPr>
            <a:lvl8pPr marL="3429000" indent="-228600" eaLnBrk="0" fontAlgn="base" hangingPunct="0">
              <a:spcBef>
                <a:spcPct val="20000"/>
              </a:spcBef>
              <a:spcAft>
                <a:spcPct val="0"/>
              </a:spcAft>
              <a:buFont typeface="Arial" pitchFamily="34" charset="0"/>
              <a:buChar char="»"/>
              <a:defRPr>
                <a:solidFill>
                  <a:schemeClr val="tx1"/>
                </a:solidFill>
                <a:latin typeface="Segoe Condensed"/>
              </a:defRPr>
            </a:lvl8pPr>
            <a:lvl9pPr marL="3886200" indent="-228600" eaLnBrk="0" fontAlgn="base" hangingPunct="0">
              <a:spcBef>
                <a:spcPct val="20000"/>
              </a:spcBef>
              <a:spcAft>
                <a:spcPct val="0"/>
              </a:spcAft>
              <a:buFont typeface="Arial" pitchFamily="34" charset="0"/>
              <a:buChar char="»"/>
              <a:defRPr>
                <a:solidFill>
                  <a:schemeClr val="tx1"/>
                </a:solidFill>
                <a:latin typeface="Segoe Condensed"/>
              </a:defRPr>
            </a:lvl9pPr>
          </a:lstStyle>
          <a:p>
            <a:pPr>
              <a:lnSpc>
                <a:spcPct val="125000"/>
              </a:lnSpc>
              <a:spcBef>
                <a:spcPct val="0"/>
              </a:spcBef>
              <a:spcAft>
                <a:spcPct val="0"/>
              </a:spcAft>
              <a:buFont typeface="Wingdings" pitchFamily="2" charset="2"/>
              <a:buChar char="Ø"/>
            </a:pPr>
            <a:r>
              <a:rPr lang="en-US" altLang="en-US" sz="2400" dirty="0">
                <a:latin typeface="Segoe UI Semibold" pitchFamily="34" charset="0"/>
              </a:rPr>
              <a:t> </a:t>
            </a:r>
            <a:r>
              <a:rPr lang="en-US" altLang="en-US" sz="2400" dirty="0">
                <a:solidFill>
                  <a:srgbClr val="FF0000"/>
                </a:solidFill>
                <a:latin typeface="Segoe UI Semibold" pitchFamily="34" charset="0"/>
              </a:rPr>
              <a:t>Before </a:t>
            </a:r>
            <a:r>
              <a:rPr lang="en-US" altLang="en-US" sz="2400" dirty="0" smtClean="0">
                <a:solidFill>
                  <a:srgbClr val="FF0000"/>
                </a:solidFill>
                <a:latin typeface="Segoe UI Semibold" pitchFamily="34" charset="0"/>
              </a:rPr>
              <a:t>school </a:t>
            </a:r>
            <a:r>
              <a:rPr lang="en-US" altLang="en-US" sz="2400" dirty="0">
                <a:latin typeface="Segoe UI Semibold" pitchFamily="34" charset="0"/>
              </a:rPr>
              <a:t>– bus, parent drop </a:t>
            </a:r>
            <a:r>
              <a:rPr lang="en-US" altLang="en-US" sz="2400" dirty="0" smtClean="0">
                <a:latin typeface="Segoe UI Semibold" pitchFamily="34" charset="0"/>
              </a:rPr>
              <a:t>off</a:t>
            </a:r>
            <a:r>
              <a:rPr lang="en-US" altLang="en-US" sz="2400" dirty="0">
                <a:latin typeface="Segoe UI Semibold" pitchFamily="34" charset="0"/>
              </a:rPr>
              <a:t>, walking, riding bike, </a:t>
            </a:r>
            <a:r>
              <a:rPr lang="en-US" altLang="en-US" sz="2400" dirty="0" smtClean="0">
                <a:latin typeface="Segoe UI Semibold" pitchFamily="34" charset="0"/>
              </a:rPr>
              <a:t>breakfast, tutoring</a:t>
            </a:r>
            <a:endParaRPr lang="en-US" altLang="en-US" sz="2400" dirty="0">
              <a:latin typeface="Segoe UI Semibold" pitchFamily="34" charset="0"/>
            </a:endParaRPr>
          </a:p>
          <a:p>
            <a:pPr>
              <a:lnSpc>
                <a:spcPct val="125000"/>
              </a:lnSpc>
              <a:spcBef>
                <a:spcPct val="0"/>
              </a:spcBef>
              <a:spcAft>
                <a:spcPct val="0"/>
              </a:spcAft>
              <a:buFont typeface="Wingdings" pitchFamily="2" charset="2"/>
              <a:buChar char="Ø"/>
            </a:pPr>
            <a:r>
              <a:rPr lang="en-US" altLang="en-US" sz="2400" dirty="0">
                <a:latin typeface="Segoe UI Semibold" pitchFamily="34" charset="0"/>
              </a:rPr>
              <a:t> </a:t>
            </a:r>
            <a:r>
              <a:rPr lang="en-US" altLang="en-US" sz="2400" dirty="0">
                <a:solidFill>
                  <a:srgbClr val="FF0000"/>
                </a:solidFill>
                <a:latin typeface="Segoe UI Semibold" pitchFamily="34" charset="0"/>
              </a:rPr>
              <a:t>Lockers</a:t>
            </a:r>
            <a:r>
              <a:rPr lang="en-US" altLang="en-US" sz="2400" dirty="0">
                <a:latin typeface="Segoe UI Semibold" pitchFamily="34" charset="0"/>
              </a:rPr>
              <a:t> – textbooks, backpacks</a:t>
            </a:r>
          </a:p>
          <a:p>
            <a:pPr>
              <a:lnSpc>
                <a:spcPct val="125000"/>
              </a:lnSpc>
              <a:spcBef>
                <a:spcPct val="0"/>
              </a:spcBef>
              <a:spcAft>
                <a:spcPct val="0"/>
              </a:spcAft>
              <a:buFont typeface="Wingdings" pitchFamily="2" charset="2"/>
              <a:buChar char="Ø"/>
            </a:pPr>
            <a:r>
              <a:rPr lang="en-US" altLang="en-US" sz="2400" dirty="0">
                <a:latin typeface="Segoe UI Semibold" pitchFamily="34" charset="0"/>
              </a:rPr>
              <a:t> </a:t>
            </a:r>
            <a:r>
              <a:rPr lang="en-US" altLang="en-US" sz="2400" dirty="0">
                <a:solidFill>
                  <a:srgbClr val="FF0000"/>
                </a:solidFill>
                <a:latin typeface="Segoe UI Semibold" pitchFamily="34" charset="0"/>
              </a:rPr>
              <a:t>Responsibility</a:t>
            </a:r>
            <a:r>
              <a:rPr lang="en-US" altLang="en-US" sz="2400" dirty="0">
                <a:latin typeface="Segoe UI Semibold" pitchFamily="34" charset="0"/>
              </a:rPr>
              <a:t> – traveling to lunch/classes</a:t>
            </a:r>
          </a:p>
          <a:p>
            <a:pPr>
              <a:lnSpc>
                <a:spcPct val="125000"/>
              </a:lnSpc>
              <a:spcBef>
                <a:spcPct val="0"/>
              </a:spcBef>
              <a:spcAft>
                <a:spcPct val="0"/>
              </a:spcAft>
              <a:buFont typeface="Wingdings" pitchFamily="2" charset="2"/>
              <a:buChar char="Ø"/>
            </a:pPr>
            <a:r>
              <a:rPr lang="en-US" altLang="en-US" sz="2400" dirty="0">
                <a:latin typeface="Segoe UI Semibold" pitchFamily="34" charset="0"/>
              </a:rPr>
              <a:t> </a:t>
            </a:r>
            <a:r>
              <a:rPr lang="en-US" altLang="en-US" sz="2400" dirty="0">
                <a:solidFill>
                  <a:srgbClr val="FF0000"/>
                </a:solidFill>
                <a:latin typeface="Segoe UI Semibold" pitchFamily="34" charset="0"/>
              </a:rPr>
              <a:t>Organization</a:t>
            </a:r>
            <a:r>
              <a:rPr lang="en-US" altLang="en-US" sz="2400" dirty="0">
                <a:latin typeface="Segoe UI Semibold" pitchFamily="34" charset="0"/>
              </a:rPr>
              <a:t> – </a:t>
            </a:r>
            <a:r>
              <a:rPr lang="en-US" altLang="en-US" sz="2400" dirty="0" smtClean="0">
                <a:latin typeface="Segoe UI Semibold" pitchFamily="34" charset="0"/>
              </a:rPr>
              <a:t>agenda, HW, teacher web page</a:t>
            </a:r>
            <a:endParaRPr lang="en-US" altLang="en-US" sz="2400" dirty="0">
              <a:latin typeface="Segoe UI Semibold" pitchFamily="34" charset="0"/>
            </a:endParaRPr>
          </a:p>
          <a:p>
            <a:pPr>
              <a:lnSpc>
                <a:spcPct val="125000"/>
              </a:lnSpc>
              <a:spcBef>
                <a:spcPct val="0"/>
              </a:spcBef>
              <a:spcAft>
                <a:spcPct val="0"/>
              </a:spcAft>
              <a:buFont typeface="Wingdings" pitchFamily="2" charset="2"/>
              <a:buChar char="Ø"/>
            </a:pPr>
            <a:r>
              <a:rPr lang="en-US" altLang="en-US" sz="2400" dirty="0">
                <a:latin typeface="Segoe UI Semibold" pitchFamily="34" charset="0"/>
              </a:rPr>
              <a:t> </a:t>
            </a:r>
            <a:r>
              <a:rPr lang="en-US" altLang="en-US" sz="2400" dirty="0">
                <a:solidFill>
                  <a:srgbClr val="FF0000"/>
                </a:solidFill>
                <a:latin typeface="Segoe UI Semibold" pitchFamily="34" charset="0"/>
              </a:rPr>
              <a:t>Eight classes </a:t>
            </a:r>
            <a:r>
              <a:rPr lang="en-US" altLang="en-US" sz="2400" dirty="0">
                <a:latin typeface="Segoe UI Semibold" pitchFamily="34" charset="0"/>
              </a:rPr>
              <a:t>– </a:t>
            </a:r>
            <a:r>
              <a:rPr lang="en-US" altLang="en-US" sz="2400" dirty="0" smtClean="0">
                <a:latin typeface="Segoe UI Semibold" pitchFamily="34" charset="0"/>
              </a:rPr>
              <a:t> 5 minute passing </a:t>
            </a:r>
            <a:r>
              <a:rPr lang="en-US" altLang="en-US" sz="2400" dirty="0">
                <a:latin typeface="Segoe UI Semibold" pitchFamily="34" charset="0"/>
              </a:rPr>
              <a:t>periods</a:t>
            </a:r>
          </a:p>
          <a:p>
            <a:pPr>
              <a:lnSpc>
                <a:spcPct val="125000"/>
              </a:lnSpc>
              <a:spcBef>
                <a:spcPct val="0"/>
              </a:spcBef>
              <a:spcAft>
                <a:spcPct val="0"/>
              </a:spcAft>
              <a:buFont typeface="Wingdings" pitchFamily="2" charset="2"/>
              <a:buChar char="Ø"/>
            </a:pPr>
            <a:r>
              <a:rPr lang="en-US" altLang="en-US" sz="2400" dirty="0">
                <a:latin typeface="Segoe UI Semibold" pitchFamily="34" charset="0"/>
              </a:rPr>
              <a:t> </a:t>
            </a:r>
            <a:r>
              <a:rPr lang="en-US" altLang="en-US" sz="2400" dirty="0">
                <a:solidFill>
                  <a:srgbClr val="FF0000"/>
                </a:solidFill>
                <a:latin typeface="Segoe UI Semibold" pitchFamily="34" charset="0"/>
              </a:rPr>
              <a:t>Lunch</a:t>
            </a:r>
            <a:r>
              <a:rPr lang="en-US" altLang="en-US" sz="2400" dirty="0">
                <a:latin typeface="Segoe UI Semibold" pitchFamily="34" charset="0"/>
              </a:rPr>
              <a:t> – 6</a:t>
            </a:r>
            <a:r>
              <a:rPr lang="en-US" altLang="en-US" sz="2400" baseline="30000" dirty="0">
                <a:latin typeface="Segoe UI Semibold" pitchFamily="34" charset="0"/>
              </a:rPr>
              <a:t>th</a:t>
            </a:r>
            <a:r>
              <a:rPr lang="en-US" altLang="en-US" sz="2400" dirty="0">
                <a:latin typeface="Segoe UI Semibold" pitchFamily="34" charset="0"/>
              </a:rPr>
              <a:t> grade lunch is first </a:t>
            </a:r>
          </a:p>
          <a:p>
            <a:pPr>
              <a:lnSpc>
                <a:spcPct val="125000"/>
              </a:lnSpc>
              <a:spcBef>
                <a:spcPct val="0"/>
              </a:spcBef>
              <a:spcAft>
                <a:spcPct val="0"/>
              </a:spcAft>
              <a:buFont typeface="Wingdings" pitchFamily="2" charset="2"/>
              <a:buChar char="Ø"/>
            </a:pPr>
            <a:r>
              <a:rPr lang="en-US" altLang="en-US" sz="2400" dirty="0">
                <a:latin typeface="Segoe UI Semibold" pitchFamily="34" charset="0"/>
              </a:rPr>
              <a:t> </a:t>
            </a:r>
            <a:r>
              <a:rPr lang="en-US" altLang="en-US" sz="2400" dirty="0">
                <a:solidFill>
                  <a:srgbClr val="FF0000"/>
                </a:solidFill>
                <a:latin typeface="Segoe UI Semibold" pitchFamily="34" charset="0"/>
              </a:rPr>
              <a:t>PE</a:t>
            </a:r>
            <a:r>
              <a:rPr lang="en-US" altLang="en-US" sz="2400" dirty="0">
                <a:latin typeface="Segoe UI Semibold" pitchFamily="34" charset="0"/>
              </a:rPr>
              <a:t> – dressing out, lockers, etc.</a:t>
            </a:r>
          </a:p>
          <a:p>
            <a:pPr>
              <a:lnSpc>
                <a:spcPct val="125000"/>
              </a:lnSpc>
              <a:spcBef>
                <a:spcPct val="0"/>
              </a:spcBef>
              <a:spcAft>
                <a:spcPct val="0"/>
              </a:spcAft>
              <a:buFont typeface="Wingdings" pitchFamily="2" charset="2"/>
              <a:buChar char="Ø"/>
            </a:pPr>
            <a:r>
              <a:rPr lang="en-US" altLang="en-US" sz="2400" dirty="0">
                <a:latin typeface="Segoe UI Semibold" pitchFamily="34" charset="0"/>
              </a:rPr>
              <a:t> </a:t>
            </a:r>
            <a:r>
              <a:rPr lang="en-US" altLang="en-US" sz="2400" dirty="0">
                <a:solidFill>
                  <a:srgbClr val="FF0000"/>
                </a:solidFill>
                <a:latin typeface="Segoe UI Semibold" pitchFamily="34" charset="0"/>
              </a:rPr>
              <a:t>After </a:t>
            </a:r>
            <a:r>
              <a:rPr lang="en-US" altLang="en-US" sz="2400" dirty="0" smtClean="0">
                <a:solidFill>
                  <a:srgbClr val="FF0000"/>
                </a:solidFill>
                <a:latin typeface="Segoe UI Semibold" pitchFamily="34" charset="0"/>
              </a:rPr>
              <a:t>school </a:t>
            </a:r>
            <a:r>
              <a:rPr lang="en-US" altLang="en-US" sz="2400" dirty="0">
                <a:latin typeface="Segoe UI Semibold" pitchFamily="34" charset="0"/>
              </a:rPr>
              <a:t>– bus, parent </a:t>
            </a:r>
            <a:r>
              <a:rPr lang="en-US" altLang="en-US" sz="2400" dirty="0" smtClean="0">
                <a:latin typeface="Segoe UI Semibold" pitchFamily="34" charset="0"/>
              </a:rPr>
              <a:t>pick-up, walking</a:t>
            </a:r>
            <a:r>
              <a:rPr lang="en-US" altLang="en-US" sz="2400" dirty="0">
                <a:latin typeface="Segoe UI Semibold" pitchFamily="34" charset="0"/>
              </a:rPr>
              <a:t>, riding bike, KINS</a:t>
            </a:r>
          </a:p>
          <a:p>
            <a:pPr>
              <a:spcBef>
                <a:spcPct val="0"/>
              </a:spcBef>
              <a:spcAft>
                <a:spcPct val="0"/>
              </a:spcAft>
              <a:buFont typeface="Wingdings" pitchFamily="2" charset="2"/>
              <a:buChar char="Ø"/>
            </a:pPr>
            <a:endParaRPr lang="en-US" altLang="en-US" sz="2400" dirty="0">
              <a:latin typeface="Comic Sans MS" pitchFamily="66" charset="0"/>
            </a:endParaRPr>
          </a:p>
        </p:txBody>
      </p:sp>
      <p:pic>
        <p:nvPicPr>
          <p:cNvPr id="1024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233" y="2286000"/>
            <a:ext cx="189656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38265000"/>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19" name="WordArt 1029"/>
          <p:cNvSpPr>
            <a:spLocks noChangeArrowheads="1" noChangeShapeType="1" noTextEdit="1"/>
          </p:cNvSpPr>
          <p:nvPr/>
        </p:nvSpPr>
        <p:spPr bwMode="auto">
          <a:xfrm>
            <a:off x="228600" y="4213606"/>
            <a:ext cx="8648700" cy="2635250"/>
          </a:xfrm>
          <a:prstGeom prst="rect">
            <a:avLst/>
          </a:prstGeom>
        </p:spPr>
        <p:txBody>
          <a:bodyPr wrap="none" fromWordArt="1">
            <a:prstTxWarp prst="textWave2">
              <a:avLst>
                <a:gd name="adj1" fmla="val 13005"/>
                <a:gd name="adj2" fmla="val 0"/>
              </a:avLst>
            </a:prstTxWarp>
          </a:bodyPr>
          <a:lstStyle/>
          <a:p>
            <a:r>
              <a:rPr lang="en-US" sz="4800" kern="10" dirty="0">
                <a:ln w="25400">
                  <a:solidFill>
                    <a:schemeClr val="tx1"/>
                  </a:solidFill>
                  <a:round/>
                  <a:headEnd/>
                  <a:tailEnd/>
                </a:ln>
                <a:solidFill>
                  <a:srgbClr val="00B0F0"/>
                </a:solidFill>
                <a:latin typeface="Arial"/>
                <a:cs typeface="Arial"/>
              </a:rPr>
              <a:t>Your choices </a:t>
            </a:r>
            <a:r>
              <a:rPr lang="en-US" sz="4800" kern="10" dirty="0" smtClean="0">
                <a:ln w="25400">
                  <a:solidFill>
                    <a:schemeClr val="tx1"/>
                  </a:solidFill>
                  <a:round/>
                  <a:headEnd/>
                  <a:tailEnd/>
                </a:ln>
                <a:solidFill>
                  <a:srgbClr val="00B0F0"/>
                </a:solidFill>
                <a:latin typeface="Arial"/>
                <a:cs typeface="Arial"/>
              </a:rPr>
              <a:t>help guide </a:t>
            </a:r>
            <a:r>
              <a:rPr lang="en-US" sz="4800" kern="10" dirty="0">
                <a:ln w="25400">
                  <a:solidFill>
                    <a:schemeClr val="tx1"/>
                  </a:solidFill>
                  <a:round/>
                  <a:headEnd/>
                  <a:tailEnd/>
                </a:ln>
                <a:solidFill>
                  <a:srgbClr val="00B0F0"/>
                </a:solidFill>
                <a:latin typeface="Arial"/>
                <a:cs typeface="Arial"/>
              </a:rPr>
              <a:t>your future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707136"/>
            <a:ext cx="8763000" cy="1143000"/>
          </a:xfrm>
        </p:spPr>
        <p:txBody>
          <a:bodyPr/>
          <a:lstStyle/>
          <a:p>
            <a:pPr eaLnBrk="1" hangingPunct="1"/>
            <a:r>
              <a:rPr lang="en-US" sz="4000" dirty="0" smtClean="0">
                <a:solidFill>
                  <a:srgbClr val="FFC000"/>
                </a:solidFill>
                <a:latin typeface="Comic Sans MS" panose="030F0702030302020204" pitchFamily="66" charset="0"/>
              </a:rPr>
              <a:t>Success In The Future </a:t>
            </a:r>
            <a:br>
              <a:rPr lang="en-US" sz="4000" dirty="0" smtClean="0">
                <a:solidFill>
                  <a:srgbClr val="FFC000"/>
                </a:solidFill>
                <a:latin typeface="Comic Sans MS" panose="030F0702030302020204" pitchFamily="66" charset="0"/>
              </a:rPr>
            </a:br>
            <a:r>
              <a:rPr lang="en-US" sz="4000" dirty="0" smtClean="0">
                <a:solidFill>
                  <a:srgbClr val="FFC000"/>
                </a:solidFill>
                <a:latin typeface="Comic Sans MS" panose="030F0702030302020204" pitchFamily="66" charset="0"/>
              </a:rPr>
              <a:t>Requires Planning</a:t>
            </a:r>
          </a:p>
        </p:txBody>
      </p:sp>
      <p:sp>
        <p:nvSpPr>
          <p:cNvPr id="10243" name="Rectangle 3"/>
          <p:cNvSpPr>
            <a:spLocks noGrp="1" noChangeArrowheads="1"/>
          </p:cNvSpPr>
          <p:nvPr>
            <p:ph idx="1"/>
          </p:nvPr>
        </p:nvSpPr>
        <p:spPr>
          <a:xfrm>
            <a:off x="381000" y="2344363"/>
            <a:ext cx="4495800" cy="4152900"/>
          </a:xfrm>
        </p:spPr>
        <p:txBody>
          <a:bodyPr>
            <a:normAutofit fontScale="92500" lnSpcReduction="10000"/>
          </a:bodyPr>
          <a:lstStyle/>
          <a:p>
            <a:pPr indent="-58738" eaLnBrk="1" hangingPunct="1">
              <a:buFontTx/>
              <a:buNone/>
            </a:pPr>
            <a:r>
              <a:rPr lang="en-US" sz="2800" dirty="0" smtClean="0">
                <a:solidFill>
                  <a:schemeClr val="tx1"/>
                </a:solidFill>
                <a:latin typeface="Comic Sans MS" pitchFamily="66" charset="0"/>
              </a:rPr>
              <a:t>Preparation for school success requires students to:</a:t>
            </a:r>
          </a:p>
          <a:p>
            <a:pPr indent="-58738" eaLnBrk="1" hangingPunct="1">
              <a:buClr>
                <a:srgbClr val="FFC000"/>
              </a:buClr>
              <a:buFont typeface="Wingdings" pitchFamily="2" charset="2"/>
              <a:buChar char="Ø"/>
            </a:pPr>
            <a:r>
              <a:rPr lang="en-US" sz="2800" dirty="0">
                <a:solidFill>
                  <a:schemeClr val="tx1"/>
                </a:solidFill>
                <a:latin typeface="Comic Sans MS" pitchFamily="66" charset="0"/>
              </a:rPr>
              <a:t> </a:t>
            </a:r>
            <a:r>
              <a:rPr lang="en-US" sz="2800" dirty="0" smtClean="0">
                <a:solidFill>
                  <a:schemeClr val="tx1"/>
                </a:solidFill>
                <a:latin typeface="Comic Sans MS" pitchFamily="66" charset="0"/>
              </a:rPr>
              <a:t>take rigorous middle school courses</a:t>
            </a:r>
          </a:p>
          <a:p>
            <a:pPr indent="-58738" eaLnBrk="1" hangingPunct="1">
              <a:buClr>
                <a:srgbClr val="FFC000"/>
              </a:buClr>
              <a:buFont typeface="Wingdings" pitchFamily="2" charset="2"/>
              <a:buChar char="Ø"/>
            </a:pPr>
            <a:r>
              <a:rPr lang="en-US" sz="2800" dirty="0" smtClean="0">
                <a:solidFill>
                  <a:schemeClr val="tx1"/>
                </a:solidFill>
                <a:latin typeface="Comic Sans MS" pitchFamily="66" charset="0"/>
              </a:rPr>
              <a:t> develop meaningful goals</a:t>
            </a:r>
          </a:p>
          <a:p>
            <a:pPr indent="-58738" eaLnBrk="1" hangingPunct="1">
              <a:buClr>
                <a:srgbClr val="FFC000"/>
              </a:buClr>
              <a:buFont typeface="Wingdings" pitchFamily="2" charset="2"/>
              <a:buChar char="Ø"/>
            </a:pPr>
            <a:r>
              <a:rPr lang="en-US" sz="2800" dirty="0" smtClean="0">
                <a:solidFill>
                  <a:schemeClr val="tx1"/>
                </a:solidFill>
                <a:latin typeface="Comic Sans MS" pitchFamily="66" charset="0"/>
              </a:rPr>
              <a:t> learn and utilize strong study, organization &amp; time management skills</a:t>
            </a:r>
          </a:p>
          <a:p>
            <a:pPr indent="-58738" eaLnBrk="1" hangingPunct="1">
              <a:buClr>
                <a:srgbClr val="FFFF00"/>
              </a:buClr>
              <a:buFont typeface="Wingdings" pitchFamily="2" charset="2"/>
              <a:buNone/>
            </a:pPr>
            <a:endParaRPr lang="en-US" dirty="0" smtClean="0">
              <a:solidFill>
                <a:schemeClr val="tx1"/>
              </a:solidFill>
              <a:latin typeface="Comic Sans MS" pitchFamily="66" charset="0"/>
            </a:endParaRPr>
          </a:p>
        </p:txBody>
      </p:sp>
      <p:pic>
        <p:nvPicPr>
          <p:cNvPr id="3" name="Picture 2" descr="Free Back to &lt;strong&gt;School Planner&lt;/strong&gt; Stickers | Pure Sug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7014">
            <a:off x="5079285" y="2870114"/>
            <a:ext cx="3492007" cy="23134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dirty="0" smtClean="0">
                <a:solidFill>
                  <a:srgbClr val="FFC000"/>
                </a:solidFill>
                <a:latin typeface="Comic Sans MS" panose="030F0702030302020204" pitchFamily="66" charset="0"/>
              </a:rPr>
              <a:t>College &amp; Career Readiness</a:t>
            </a:r>
          </a:p>
        </p:txBody>
      </p:sp>
      <p:sp>
        <p:nvSpPr>
          <p:cNvPr id="11267" name="Rectangle 3"/>
          <p:cNvSpPr>
            <a:spLocks noGrp="1" noChangeArrowheads="1"/>
          </p:cNvSpPr>
          <p:nvPr>
            <p:ph idx="1"/>
          </p:nvPr>
        </p:nvSpPr>
        <p:spPr>
          <a:xfrm>
            <a:off x="533400" y="2209800"/>
            <a:ext cx="8305800" cy="4724400"/>
          </a:xfrm>
        </p:spPr>
        <p:txBody>
          <a:bodyPr>
            <a:normAutofit/>
          </a:bodyPr>
          <a:lstStyle/>
          <a:p>
            <a:pPr defTabSz="465138" eaLnBrk="1" hangingPunct="1">
              <a:lnSpc>
                <a:spcPct val="80000"/>
              </a:lnSpc>
              <a:buClr>
                <a:srgbClr val="FFC000"/>
              </a:buClr>
              <a:buFont typeface="Wingdings" panose="05000000000000000000" pitchFamily="2" charset="2"/>
              <a:buChar char="Ø"/>
            </a:pPr>
            <a:r>
              <a:rPr lang="en-US" sz="2400" dirty="0" smtClean="0">
                <a:solidFill>
                  <a:schemeClr val="tx1"/>
                </a:solidFill>
                <a:latin typeface="Comic Sans MS" pitchFamily="66" charset="0"/>
              </a:rPr>
              <a:t>NEISD has an initiative to ensure that after high school, all students are prepared to enter</a:t>
            </a:r>
          </a:p>
          <a:p>
            <a:pPr marL="966788" lvl="1" indent="-342900" defTabSz="465138" eaLnBrk="1" hangingPunct="1">
              <a:lnSpc>
                <a:spcPct val="80000"/>
              </a:lnSpc>
              <a:buClr>
                <a:srgbClr val="FFC000"/>
              </a:buClr>
              <a:buFont typeface="Arial" panose="020B0604020202020204" pitchFamily="34" charset="0"/>
              <a:buChar char="•"/>
            </a:pPr>
            <a:r>
              <a:rPr lang="en-US" sz="2200" dirty="0" smtClean="0">
                <a:solidFill>
                  <a:schemeClr val="tx1"/>
                </a:solidFill>
                <a:latin typeface="Comic Sans MS" pitchFamily="66" charset="0"/>
              </a:rPr>
              <a:t>A four-year college or university</a:t>
            </a:r>
          </a:p>
          <a:p>
            <a:pPr marL="966788" lvl="1" indent="-342900" defTabSz="465138" eaLnBrk="1" hangingPunct="1">
              <a:lnSpc>
                <a:spcPct val="80000"/>
              </a:lnSpc>
              <a:buClr>
                <a:srgbClr val="FFC000"/>
              </a:buClr>
              <a:buFont typeface="Arial" panose="020B0604020202020204" pitchFamily="34" charset="0"/>
              <a:buChar char="•"/>
            </a:pPr>
            <a:r>
              <a:rPr lang="en-US" sz="2200" dirty="0" smtClean="0">
                <a:solidFill>
                  <a:schemeClr val="tx1"/>
                </a:solidFill>
                <a:latin typeface="Comic Sans MS" pitchFamily="66" charset="0"/>
              </a:rPr>
              <a:t>A junior or community college</a:t>
            </a:r>
          </a:p>
          <a:p>
            <a:pPr marL="966788" lvl="1" indent="-342900" defTabSz="465138" eaLnBrk="1" hangingPunct="1">
              <a:lnSpc>
                <a:spcPct val="80000"/>
              </a:lnSpc>
              <a:buClr>
                <a:srgbClr val="FFC000"/>
              </a:buClr>
              <a:buFont typeface="Arial" panose="020B0604020202020204" pitchFamily="34" charset="0"/>
              <a:buChar char="•"/>
            </a:pPr>
            <a:r>
              <a:rPr lang="en-US" sz="2200" dirty="0" smtClean="0">
                <a:solidFill>
                  <a:schemeClr val="tx1"/>
                </a:solidFill>
                <a:latin typeface="Comic Sans MS" pitchFamily="66" charset="0"/>
              </a:rPr>
              <a:t>A trade or technical school</a:t>
            </a:r>
          </a:p>
          <a:p>
            <a:pPr marL="966788" lvl="1" indent="-342900" defTabSz="465138" eaLnBrk="1" hangingPunct="1">
              <a:lnSpc>
                <a:spcPct val="80000"/>
              </a:lnSpc>
              <a:buClr>
                <a:srgbClr val="FFC000"/>
              </a:buClr>
              <a:buFont typeface="Arial" panose="020B0604020202020204" pitchFamily="34" charset="0"/>
              <a:buChar char="•"/>
            </a:pPr>
            <a:r>
              <a:rPr lang="en-US" sz="2200" dirty="0" smtClean="0">
                <a:solidFill>
                  <a:schemeClr val="tx1"/>
                </a:solidFill>
                <a:latin typeface="Comic Sans MS" pitchFamily="66" charset="0"/>
              </a:rPr>
              <a:t>The military </a:t>
            </a:r>
          </a:p>
          <a:p>
            <a:pPr marL="966788" lvl="1" indent="-342900" defTabSz="465138" eaLnBrk="1" hangingPunct="1">
              <a:lnSpc>
                <a:spcPct val="80000"/>
              </a:lnSpc>
              <a:buClr>
                <a:srgbClr val="FFC000"/>
              </a:buClr>
              <a:buFont typeface="Arial" panose="020B0604020202020204" pitchFamily="34" charset="0"/>
              <a:buChar char="•"/>
            </a:pPr>
            <a:r>
              <a:rPr lang="en-US" sz="2200" dirty="0" smtClean="0">
                <a:solidFill>
                  <a:schemeClr val="tx1"/>
                </a:solidFill>
                <a:latin typeface="Comic Sans MS" pitchFamily="66" charset="0"/>
              </a:rPr>
              <a:t>The workforce</a:t>
            </a:r>
          </a:p>
          <a:p>
            <a:pPr marL="623888" lvl="1" indent="0" defTabSz="465138" eaLnBrk="1" hangingPunct="1">
              <a:lnSpc>
                <a:spcPct val="80000"/>
              </a:lnSpc>
              <a:buFont typeface="Wingdings" pitchFamily="2" charset="2"/>
              <a:buNone/>
            </a:pPr>
            <a:endParaRPr lang="en-US" sz="1100" dirty="0" smtClean="0">
              <a:solidFill>
                <a:schemeClr val="tx1"/>
              </a:solidFill>
              <a:latin typeface="Comic Sans MS" pitchFamily="66" charset="0"/>
            </a:endParaRPr>
          </a:p>
          <a:p>
            <a:pPr marL="623888" defTabSz="465138">
              <a:lnSpc>
                <a:spcPct val="80000"/>
              </a:lnSpc>
              <a:buFont typeface="Wingdings" panose="05000000000000000000" pitchFamily="2" charset="2"/>
              <a:buChar char="Ø"/>
            </a:pPr>
            <a:r>
              <a:rPr lang="en-US" sz="2600" dirty="0" smtClean="0">
                <a:solidFill>
                  <a:schemeClr val="tx1"/>
                </a:solidFill>
                <a:latin typeface="Comic Sans MS" pitchFamily="66" charset="0"/>
              </a:rPr>
              <a:t>Students wishing to rank in the Top 10% of their high school class need to pursue rigorous academic courses to prepare for high school.</a:t>
            </a:r>
          </a:p>
          <a:p>
            <a:pPr marL="623888" lvl="1" indent="0" defTabSz="465138" eaLnBrk="1" hangingPunct="1">
              <a:lnSpc>
                <a:spcPct val="80000"/>
              </a:lnSpc>
              <a:buFont typeface="Wingdings" pitchFamily="2" charset="2"/>
              <a:buNone/>
            </a:pPr>
            <a:endParaRPr lang="en-US" sz="2000" dirty="0" smtClean="0">
              <a:solidFill>
                <a:srgbClr val="0000FF"/>
              </a:solidFill>
              <a:latin typeface="Comic Sans MS" pitchFamily="66"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11.6|25.7|16.9|16.1|6.9|24.4|18.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16626</TotalTime>
  <Words>2361</Words>
  <Application>Microsoft Office PowerPoint</Application>
  <PresentationFormat>On-screen Show (4:3)</PresentationFormat>
  <Paragraphs>313</Paragraphs>
  <Slides>34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Arial Black</vt:lpstr>
      <vt:lpstr>Century Gothic</vt:lpstr>
      <vt:lpstr>Comic Sans MS</vt:lpstr>
      <vt:lpstr>Impact</vt:lpstr>
      <vt:lpstr>Kristen ITC</vt:lpstr>
      <vt:lpstr>Segoe UI Semibold</vt:lpstr>
      <vt:lpstr>Tahoma</vt:lpstr>
      <vt:lpstr>Times New Roman</vt:lpstr>
      <vt:lpstr>Wingdings</vt:lpstr>
      <vt:lpstr>Wingdings 3</vt:lpstr>
      <vt:lpstr>Ion Boardroom</vt:lpstr>
      <vt:lpstr>PowerPoint Presentation</vt:lpstr>
      <vt:lpstr>Class of 2025</vt:lpstr>
      <vt:lpstr>Begin with the End in Mind</vt:lpstr>
      <vt:lpstr>PowerPoint Presentation</vt:lpstr>
      <vt:lpstr>PowerPoint Presentation</vt:lpstr>
      <vt:lpstr>Typical School Day</vt:lpstr>
      <vt:lpstr>PowerPoint Presentation</vt:lpstr>
      <vt:lpstr>Success In The Future  Requires Planning</vt:lpstr>
      <vt:lpstr>College &amp; Career Readiness</vt:lpstr>
      <vt:lpstr>Open Access to Rigorous Courses</vt:lpstr>
      <vt:lpstr>PowerPoint Presentation</vt:lpstr>
      <vt:lpstr>PowerPoint Presentation</vt:lpstr>
      <vt:lpstr>Fine-Art Electives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School Credit Courses for 7th and 8th Grade Students </vt:lpstr>
      <vt:lpstr>High School Credit Courses for 8th Grade Students Only </vt:lpstr>
      <vt:lpstr>PowerPoint Presentation</vt:lpstr>
      <vt:lpstr>PowerPoint Presentation</vt:lpstr>
      <vt:lpstr> CAMP</vt:lpstr>
      <vt:lpstr>Disclaimers</vt:lpstr>
      <vt:lpstr>6th Grade Electives Tejeda</vt:lpstr>
      <vt:lpstr>Tejeda Course Card</vt:lpstr>
      <vt:lpstr>Tejeda Electives</vt:lpstr>
      <vt:lpstr>Bush  Elective Pathway Options</vt:lpstr>
      <vt:lpstr>Options (Continued)</vt:lpstr>
      <vt:lpstr>Choice cards are due back to Mrs. Staples by February 2,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Charles Rodriguez</dc:creator>
  <cp:lastModifiedBy>Staples, Heidi D</cp:lastModifiedBy>
  <cp:revision>349</cp:revision>
  <dcterms:created xsi:type="dcterms:W3CDTF">2001-01-20T23:21:43Z</dcterms:created>
  <dcterms:modified xsi:type="dcterms:W3CDTF">2018-01-19T21:22:18Z</dcterms:modified>
</cp:coreProperties>
</file>