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12192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31" d="100"/>
          <a:sy n="31" d="100"/>
        </p:scale>
        <p:origin x="-2016" y="0"/>
      </p:cViewPr>
      <p:guideLst>
        <p:guide orient="horz" pos="384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06ABE3-3D47-475C-9C53-C294029052E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12211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6ABE3-3D47-475C-9C53-C294029052E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45725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6ABE3-3D47-475C-9C53-C294029052E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164149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6ABE3-3D47-475C-9C53-C294029052E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217984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06ABE3-3D47-475C-9C53-C294029052ED}"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408636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06ABE3-3D47-475C-9C53-C294029052ED}"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78219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06ABE3-3D47-475C-9C53-C294029052ED}"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312878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06ABE3-3D47-475C-9C53-C294029052ED}"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415393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6ABE3-3D47-475C-9C53-C294029052ED}"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143861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06ABE3-3D47-475C-9C53-C294029052ED}"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243861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06ABE3-3D47-475C-9C53-C294029052ED}"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9A935-7C92-4AC6-BF0B-66448C9E0600}" type="slidenum">
              <a:rPr lang="en-US" smtClean="0"/>
              <a:t>‹#›</a:t>
            </a:fld>
            <a:endParaRPr lang="en-US"/>
          </a:p>
        </p:txBody>
      </p:sp>
    </p:spTree>
    <p:extLst>
      <p:ext uri="{BB962C8B-B14F-4D97-AF65-F5344CB8AC3E}">
        <p14:creationId xmlns:p14="http://schemas.microsoft.com/office/powerpoint/2010/main" val="2234818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806ABE3-3D47-475C-9C53-C294029052ED}" type="datetimeFigureOut">
              <a:rPr lang="en-US" smtClean="0"/>
              <a:t>3/15/2021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D089A935-7C92-4AC6-BF0B-66448C9E0600}" type="slidenum">
              <a:rPr lang="en-US" smtClean="0"/>
              <a:t>‹#›</a:t>
            </a:fld>
            <a:endParaRPr lang="en-US"/>
          </a:p>
        </p:txBody>
      </p:sp>
    </p:spTree>
    <p:extLst>
      <p:ext uri="{BB962C8B-B14F-4D97-AF65-F5344CB8AC3E}">
        <p14:creationId xmlns:p14="http://schemas.microsoft.com/office/powerpoint/2010/main" val="1300169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808182" y="617538"/>
            <a:ext cx="5200732" cy="5200732"/>
          </a:xfrm>
          <a:prstGeom prst="rect">
            <a:avLst/>
          </a:prstGeom>
        </p:spPr>
      </p:pic>
      <p:sp>
        <p:nvSpPr>
          <p:cNvPr id="4" name="AutoShape 2" descr="Free Pizza Slice Cliparts, Download Free Clip Art, Free Clip Art on Clipart  Library"/>
          <p:cNvSpPr>
            <a:spLocks noChangeAspect="1" noChangeArrowheads="1"/>
          </p:cNvSpPr>
          <p:nvPr/>
        </p:nvSpPr>
        <p:spPr bwMode="auto">
          <a:xfrm>
            <a:off x="1519918" y="146662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808182" y="5324418"/>
            <a:ext cx="5344968" cy="4862870"/>
          </a:xfrm>
          <a:prstGeom prst="rect">
            <a:avLst/>
          </a:prstGeom>
          <a:noFill/>
        </p:spPr>
        <p:txBody>
          <a:bodyPr wrap="square" rtlCol="0">
            <a:spAutoFit/>
          </a:bodyPr>
          <a:lstStyle/>
          <a:p>
            <a:pPr algn="ctr"/>
            <a:r>
              <a:rPr lang="en-US" sz="2400" b="1" dirty="0" smtClean="0"/>
              <a:t>Wednesday, March 24</a:t>
            </a:r>
            <a:r>
              <a:rPr lang="en-US" sz="2400" b="1" baseline="30000" dirty="0" smtClean="0"/>
              <a:t>th</a:t>
            </a:r>
            <a:r>
              <a:rPr lang="en-US" sz="2400" b="1" dirty="0" smtClean="0"/>
              <a:t> 4:00-9:00</a:t>
            </a:r>
            <a:endParaRPr lang="en-US" sz="2400" dirty="0"/>
          </a:p>
          <a:p>
            <a:pPr algn="ctr"/>
            <a:endParaRPr lang="en-US" sz="2400" b="1" dirty="0" smtClean="0"/>
          </a:p>
          <a:p>
            <a:pPr algn="ctr"/>
            <a:r>
              <a:rPr lang="en-US" sz="2400" b="1" dirty="0" smtClean="0"/>
              <a:t>The LOOP Pizza Grill</a:t>
            </a:r>
          </a:p>
          <a:p>
            <a:pPr algn="ctr"/>
            <a:r>
              <a:rPr lang="en-US" b="1" dirty="0" smtClean="0"/>
              <a:t>919-969-7112</a:t>
            </a:r>
            <a:endParaRPr lang="en-US" dirty="0"/>
          </a:p>
          <a:p>
            <a:pPr algn="ctr"/>
            <a:r>
              <a:rPr lang="en-US" sz="2000" b="1" dirty="0" smtClean="0"/>
              <a:t>1800 East Franklin St, </a:t>
            </a:r>
            <a:r>
              <a:rPr lang="en-US" sz="2000" b="1" dirty="0"/>
              <a:t>Chapel </a:t>
            </a:r>
            <a:r>
              <a:rPr lang="en-US" sz="2000" b="1" dirty="0" smtClean="0"/>
              <a:t>Hill</a:t>
            </a:r>
          </a:p>
          <a:p>
            <a:pPr algn="ctr"/>
            <a:r>
              <a:rPr lang="en-US" sz="2000" b="1" dirty="0" err="1" smtClean="0"/>
              <a:t>Eastgate</a:t>
            </a:r>
            <a:r>
              <a:rPr lang="en-US" sz="2000" b="1" dirty="0" smtClean="0"/>
              <a:t> shopping center</a:t>
            </a:r>
            <a:endParaRPr lang="en-US" sz="2000" dirty="0"/>
          </a:p>
          <a:p>
            <a:r>
              <a:rPr lang="en-US" dirty="0"/>
              <a:t> </a:t>
            </a:r>
            <a:endParaRPr lang="en-US" dirty="0" smtClean="0"/>
          </a:p>
          <a:p>
            <a:r>
              <a:rPr lang="en-US" dirty="0" smtClean="0"/>
              <a:t>10% of Ephesus sales will benefit Ephesus Elementary</a:t>
            </a:r>
          </a:p>
          <a:p>
            <a:endParaRPr lang="en-US" dirty="0" smtClean="0"/>
          </a:p>
          <a:p>
            <a:r>
              <a:rPr lang="en-US" dirty="0" smtClean="0"/>
              <a:t>*Please mention Ephesus elementary at order pickup and drop receipt in designated Ephesus receipt display box.  For curbside pickup, please let employee know so they can drop the receipt in the display box.</a:t>
            </a:r>
          </a:p>
          <a:p>
            <a:endParaRPr lang="en-US" dirty="0" smtClean="0"/>
          </a:p>
          <a:p>
            <a:r>
              <a:rPr lang="en-US" dirty="0" smtClean="0"/>
              <a:t>*Curbside pickup or walk in pick-up available; dine in capacity at 50%.  </a:t>
            </a:r>
            <a:endParaRPr lang="en-US" dirty="0"/>
          </a:p>
        </p:txBody>
      </p:sp>
      <p:pic>
        <p:nvPicPr>
          <p:cNvPr id="11" name="Picture 10" descr="Ephesus Elementary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775" y="6075607"/>
            <a:ext cx="1873250" cy="715726"/>
          </a:xfrm>
          <a:prstGeom prst="rect">
            <a:avLst/>
          </a:prstGeom>
          <a:noFill/>
          <a:ln>
            <a:noFill/>
          </a:ln>
        </p:spPr>
      </p:pic>
      <p:sp>
        <p:nvSpPr>
          <p:cNvPr id="6" name="TextBox 5"/>
          <p:cNvSpPr txBox="1"/>
          <p:nvPr/>
        </p:nvSpPr>
        <p:spPr>
          <a:xfrm>
            <a:off x="917575" y="4433276"/>
            <a:ext cx="4876126" cy="461665"/>
          </a:xfrm>
          <a:prstGeom prst="rect">
            <a:avLst/>
          </a:prstGeom>
          <a:noFill/>
        </p:spPr>
        <p:txBody>
          <a:bodyPr wrap="square" rtlCol="0">
            <a:spAutoFit/>
          </a:bodyPr>
          <a:lstStyle/>
          <a:p>
            <a:pPr algn="ctr"/>
            <a:r>
              <a:rPr lang="en-US" sz="2400" i="1" dirty="0" smtClean="0">
                <a:solidFill>
                  <a:srgbClr val="FF0000"/>
                </a:solidFill>
                <a:effectLst>
                  <a:outerShdw blurRad="38100" dist="38100" dir="2700000" algn="tl">
                    <a:srgbClr val="000000">
                      <a:alpha val="43137"/>
                    </a:srgbClr>
                  </a:outerShdw>
                </a:effectLst>
              </a:rPr>
              <a:t>Ephesus Elementary Spirit night</a:t>
            </a:r>
            <a:endParaRPr lang="en-US" sz="2400" i="1" dirty="0">
              <a:solidFill>
                <a:srgbClr val="FF0000"/>
              </a:solidFill>
              <a:effectLst>
                <a:outerShdw blurRad="38100" dist="38100" dir="2700000" algn="tl">
                  <a:srgbClr val="000000">
                    <a:alpha val="43137"/>
                  </a:srgbClr>
                </a:outerShdw>
              </a:effectLst>
            </a:endParaRPr>
          </a:p>
        </p:txBody>
      </p:sp>
      <p:sp>
        <p:nvSpPr>
          <p:cNvPr id="2" name="AutoShape 2" descr="Screen Shot 2019-03-29 at 2.00.35 PM.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LOOP-family1GREEN_edited.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Screen Shot 2019-03-29 at 2.00.35 PM.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The Loop Pizza Grill - Photos - Chapel Hill, North Carolina - Menu, Prices,  Restaurant Reviews | Faceboo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855849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4178</TotalTime>
  <Words>24</Words>
  <Application>Microsoft Office PowerPoint</Application>
  <PresentationFormat>Custom</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kristenwest7@yahoo.com</dc:creator>
  <cp:lastModifiedBy>Eric Taylor</cp:lastModifiedBy>
  <cp:revision>8</cp:revision>
  <cp:lastPrinted>2020-10-04T21:12:38Z</cp:lastPrinted>
  <dcterms:created xsi:type="dcterms:W3CDTF">2020-10-04T21:10:15Z</dcterms:created>
  <dcterms:modified xsi:type="dcterms:W3CDTF">2021-03-15T10:52:17Z</dcterms:modified>
</cp:coreProperties>
</file>