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handoutMasterIdLst>
    <p:handoutMasterId r:id="rId6"/>
  </p:handout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2886" y="11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242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259D4FB-30F7-4FDF-8966-7AFAB9958E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CA5C2-0CD6-4052-BD14-685A5827C0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243F3-33F3-410E-BAD7-779864F35968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73E931-0E3E-4F98-AF64-3B3F1C84AA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2369DF-2578-4BAF-842C-F4F0517AB3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62FDD-4481-4621-B982-23DB884D1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89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6CFD2AF8-5DF6-43B3-AA3E-BAF1C1118EE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595438" y="1828800"/>
            <a:ext cx="4576762" cy="6397625"/>
          </a:xfr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8255" y="4251960"/>
            <a:ext cx="4114800" cy="1682496"/>
          </a:xfrm>
        </p:spPr>
        <p:txBody>
          <a:bodyPr anchor="b">
            <a:noAutofit/>
          </a:bodyPr>
          <a:lstStyle>
            <a:lvl1pPr algn="ctr">
              <a:defRPr sz="5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255" y="7223760"/>
            <a:ext cx="4114800" cy="365760"/>
          </a:xfrm>
        </p:spPr>
        <p:txBody>
          <a:bodyPr>
            <a:norm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/>
              <a:t>CLICK TO EDIT TEXT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E8616B1-C4A4-4778-AECF-D074AFB21D65}"/>
              </a:ext>
            </a:extLst>
          </p:cNvPr>
          <p:cNvGrpSpPr/>
          <p:nvPr userDrawn="1"/>
        </p:nvGrpSpPr>
        <p:grpSpPr>
          <a:xfrm>
            <a:off x="1145013" y="1362456"/>
            <a:ext cx="457200" cy="457200"/>
            <a:chOff x="1146657" y="1367864"/>
            <a:chExt cx="457200" cy="45720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03F9A50-B7E0-467F-AB4E-5BC4CF0D5925}"/>
                </a:ext>
              </a:extLst>
            </p:cNvPr>
            <p:cNvCxnSpPr/>
            <p:nvPr userDrawn="1"/>
          </p:nvCxnSpPr>
          <p:spPr>
            <a:xfrm>
              <a:off x="1599093" y="1367864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1BC142E-112D-4902-BE00-FF169D49182F}"/>
                </a:ext>
              </a:extLst>
            </p:cNvPr>
            <p:cNvCxnSpPr/>
            <p:nvPr userDrawn="1"/>
          </p:nvCxnSpPr>
          <p:spPr>
            <a:xfrm>
              <a:off x="1146657" y="1822682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15A021-4C73-47B3-898C-A4F564B70F84}"/>
              </a:ext>
            </a:extLst>
          </p:cNvPr>
          <p:cNvGrpSpPr/>
          <p:nvPr userDrawn="1"/>
        </p:nvGrpSpPr>
        <p:grpSpPr>
          <a:xfrm>
            <a:off x="6174029" y="1365481"/>
            <a:ext cx="457200" cy="457200"/>
            <a:chOff x="6182697" y="1367925"/>
            <a:chExt cx="457200" cy="4572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47902FE-C1C7-46A9-9DF9-C3442EF9446C}"/>
                </a:ext>
              </a:extLst>
            </p:cNvPr>
            <p:cNvCxnSpPr/>
            <p:nvPr userDrawn="1"/>
          </p:nvCxnSpPr>
          <p:spPr>
            <a:xfrm rot="5400000">
              <a:off x="6411297" y="1594081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7982550-A87E-4160-99B2-363419733A40}"/>
                </a:ext>
              </a:extLst>
            </p:cNvPr>
            <p:cNvCxnSpPr/>
            <p:nvPr userDrawn="1"/>
          </p:nvCxnSpPr>
          <p:spPr>
            <a:xfrm rot="5400000">
              <a:off x="5958985" y="1596525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6CF5306-BCA8-4E69-A6A1-3D77FEE2BC7C}"/>
              </a:ext>
            </a:extLst>
          </p:cNvPr>
          <p:cNvGrpSpPr/>
          <p:nvPr userDrawn="1"/>
        </p:nvGrpSpPr>
        <p:grpSpPr>
          <a:xfrm>
            <a:off x="1141694" y="8230979"/>
            <a:ext cx="457200" cy="457200"/>
            <a:chOff x="1141694" y="8230979"/>
            <a:chExt cx="457200" cy="4572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331D7FA-6A32-4042-A1A2-C66779B5E7DD}"/>
                </a:ext>
              </a:extLst>
            </p:cNvPr>
            <p:cNvCxnSpPr/>
            <p:nvPr userDrawn="1"/>
          </p:nvCxnSpPr>
          <p:spPr>
            <a:xfrm rot="16200000">
              <a:off x="1370294" y="8006714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335ADEB-87C4-4B28-9247-14AB989DE049}"/>
                </a:ext>
              </a:extLst>
            </p:cNvPr>
            <p:cNvCxnSpPr/>
            <p:nvPr userDrawn="1"/>
          </p:nvCxnSpPr>
          <p:spPr>
            <a:xfrm rot="16200000">
              <a:off x="1368849" y="8459579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07D479B-C623-4C40-8669-AFE9E7049CBA}"/>
              </a:ext>
            </a:extLst>
          </p:cNvPr>
          <p:cNvGrpSpPr/>
          <p:nvPr userDrawn="1"/>
        </p:nvGrpSpPr>
        <p:grpSpPr>
          <a:xfrm>
            <a:off x="6172200" y="8231908"/>
            <a:ext cx="457200" cy="457200"/>
            <a:chOff x="6185680" y="8231908"/>
            <a:chExt cx="457200" cy="4572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E240E15-A1D7-48EA-A855-E832E1955E0C}"/>
                </a:ext>
              </a:extLst>
            </p:cNvPr>
            <p:cNvCxnSpPr/>
            <p:nvPr userDrawn="1"/>
          </p:nvCxnSpPr>
          <p:spPr>
            <a:xfrm rot="10800000">
              <a:off x="6187585" y="8231908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BB368E5-8F8B-4D9B-8B00-4761B4088378}"/>
                </a:ext>
              </a:extLst>
            </p:cNvPr>
            <p:cNvCxnSpPr/>
            <p:nvPr userDrawn="1"/>
          </p:nvCxnSpPr>
          <p:spPr>
            <a:xfrm rot="10800000">
              <a:off x="6185680" y="8235718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BD33DF-D159-4955-B585-EE84C0091FB1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828255" y="6089904"/>
            <a:ext cx="4114800" cy="740664"/>
          </a:xfrm>
        </p:spPr>
        <p:txBody>
          <a:bodyPr>
            <a:norm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04826B1-36A9-4AD3-9070-91FC697ED973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1828255" y="7596538"/>
            <a:ext cx="4114800" cy="453871"/>
          </a:xfrm>
        </p:spPr>
        <p:txBody>
          <a:bodyPr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  <a:lvl2pPr algn="ctr">
              <a:defRPr sz="1600">
                <a:solidFill>
                  <a:schemeClr val="bg1"/>
                </a:solidFill>
              </a:defRPr>
            </a:lvl2pPr>
            <a:lvl3pPr algn="ctr">
              <a:defRPr sz="16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C612DA68-134A-4009-967F-0F55D79869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28255" y="3721608"/>
            <a:ext cx="4114800" cy="365760"/>
          </a:xfrm>
        </p:spPr>
        <p:txBody>
          <a:bodyPr>
            <a:norm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9960817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633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7944" y="4251960"/>
            <a:ext cx="4114800" cy="1682496"/>
          </a:xfrm>
        </p:spPr>
        <p:txBody>
          <a:bodyPr anchor="b">
            <a:noAutofit/>
          </a:bodyPr>
          <a:lstStyle>
            <a:lvl1pPr algn="ctr">
              <a:defRPr sz="5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7223760"/>
            <a:ext cx="4114800" cy="365760"/>
          </a:xfrm>
        </p:spPr>
        <p:txBody>
          <a:bodyPr>
            <a:norm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/>
              <a:t>CLICK TO EDIT TEXT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E8616B1-C4A4-4778-AECF-D074AFB21D65}"/>
              </a:ext>
            </a:extLst>
          </p:cNvPr>
          <p:cNvGrpSpPr/>
          <p:nvPr userDrawn="1"/>
        </p:nvGrpSpPr>
        <p:grpSpPr>
          <a:xfrm>
            <a:off x="1145013" y="1362456"/>
            <a:ext cx="457200" cy="457200"/>
            <a:chOff x="1146657" y="1367864"/>
            <a:chExt cx="457200" cy="45720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03F9A50-B7E0-467F-AB4E-5BC4CF0D5925}"/>
                </a:ext>
              </a:extLst>
            </p:cNvPr>
            <p:cNvCxnSpPr/>
            <p:nvPr userDrawn="1"/>
          </p:nvCxnSpPr>
          <p:spPr>
            <a:xfrm>
              <a:off x="1599093" y="1367864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1BC142E-112D-4902-BE00-FF169D49182F}"/>
                </a:ext>
              </a:extLst>
            </p:cNvPr>
            <p:cNvCxnSpPr/>
            <p:nvPr userDrawn="1"/>
          </p:nvCxnSpPr>
          <p:spPr>
            <a:xfrm>
              <a:off x="1146657" y="1822682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15A021-4C73-47B3-898C-A4F564B70F84}"/>
              </a:ext>
            </a:extLst>
          </p:cNvPr>
          <p:cNvGrpSpPr/>
          <p:nvPr userDrawn="1"/>
        </p:nvGrpSpPr>
        <p:grpSpPr>
          <a:xfrm>
            <a:off x="6174029" y="1365481"/>
            <a:ext cx="457200" cy="457200"/>
            <a:chOff x="6182697" y="1367925"/>
            <a:chExt cx="457200" cy="4572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47902FE-C1C7-46A9-9DF9-C3442EF9446C}"/>
                </a:ext>
              </a:extLst>
            </p:cNvPr>
            <p:cNvCxnSpPr/>
            <p:nvPr userDrawn="1"/>
          </p:nvCxnSpPr>
          <p:spPr>
            <a:xfrm rot="5400000">
              <a:off x="6411297" y="1594081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7982550-A87E-4160-99B2-363419733A40}"/>
                </a:ext>
              </a:extLst>
            </p:cNvPr>
            <p:cNvCxnSpPr/>
            <p:nvPr userDrawn="1"/>
          </p:nvCxnSpPr>
          <p:spPr>
            <a:xfrm rot="5400000">
              <a:off x="5958985" y="1596525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6CF5306-BCA8-4E69-A6A1-3D77FEE2BC7C}"/>
              </a:ext>
            </a:extLst>
          </p:cNvPr>
          <p:cNvGrpSpPr/>
          <p:nvPr userDrawn="1"/>
        </p:nvGrpSpPr>
        <p:grpSpPr>
          <a:xfrm>
            <a:off x="1141694" y="8230979"/>
            <a:ext cx="457200" cy="457200"/>
            <a:chOff x="1141694" y="8230979"/>
            <a:chExt cx="457200" cy="4572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331D7FA-6A32-4042-A1A2-C66779B5E7DD}"/>
                </a:ext>
              </a:extLst>
            </p:cNvPr>
            <p:cNvCxnSpPr/>
            <p:nvPr userDrawn="1"/>
          </p:nvCxnSpPr>
          <p:spPr>
            <a:xfrm rot="16200000">
              <a:off x="1370294" y="8006714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335ADEB-87C4-4B28-9247-14AB989DE049}"/>
                </a:ext>
              </a:extLst>
            </p:cNvPr>
            <p:cNvCxnSpPr/>
            <p:nvPr userDrawn="1"/>
          </p:nvCxnSpPr>
          <p:spPr>
            <a:xfrm rot="16200000">
              <a:off x="1368849" y="8459579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07D479B-C623-4C40-8669-AFE9E7049CBA}"/>
              </a:ext>
            </a:extLst>
          </p:cNvPr>
          <p:cNvGrpSpPr/>
          <p:nvPr userDrawn="1"/>
        </p:nvGrpSpPr>
        <p:grpSpPr>
          <a:xfrm>
            <a:off x="6172200" y="8231908"/>
            <a:ext cx="457200" cy="457200"/>
            <a:chOff x="6185680" y="8231908"/>
            <a:chExt cx="457200" cy="4572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E240E15-A1D7-48EA-A855-E832E1955E0C}"/>
                </a:ext>
              </a:extLst>
            </p:cNvPr>
            <p:cNvCxnSpPr/>
            <p:nvPr userDrawn="1"/>
          </p:nvCxnSpPr>
          <p:spPr>
            <a:xfrm rot="10800000">
              <a:off x="6187585" y="8231908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BB368E5-8F8B-4D9B-8B00-4761B4088378}"/>
                </a:ext>
              </a:extLst>
            </p:cNvPr>
            <p:cNvCxnSpPr/>
            <p:nvPr userDrawn="1"/>
          </p:nvCxnSpPr>
          <p:spPr>
            <a:xfrm rot="10800000">
              <a:off x="6185680" y="8235718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BD33DF-D159-4955-B585-EE84C0091FB1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783080" y="6089904"/>
            <a:ext cx="4114800" cy="740664"/>
          </a:xfrm>
        </p:spPr>
        <p:txBody>
          <a:bodyPr>
            <a:norm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04826B1-36A9-4AD3-9070-91FC697ED973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1837944" y="7596538"/>
            <a:ext cx="4114800" cy="453871"/>
          </a:xfrm>
        </p:spPr>
        <p:txBody>
          <a:bodyPr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  <a:lvl2pPr algn="ctr">
              <a:defRPr sz="1600">
                <a:solidFill>
                  <a:schemeClr val="bg1"/>
                </a:solidFill>
              </a:defRPr>
            </a:lvl2pPr>
            <a:lvl3pPr algn="ctr">
              <a:defRPr sz="16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C612DA68-134A-4009-967F-0F55D79869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28800" y="3721608"/>
            <a:ext cx="4114800" cy="365760"/>
          </a:xfrm>
        </p:spPr>
        <p:txBody>
          <a:bodyPr>
            <a:norm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242230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633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A2C3CFB3-7DD4-4511-A301-28562FB72FA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595438" y="1828800"/>
            <a:ext cx="4576762" cy="6397625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6419" y="4251960"/>
            <a:ext cx="4114800" cy="1682496"/>
          </a:xfrm>
        </p:spPr>
        <p:txBody>
          <a:bodyPr anchor="b">
            <a:noAutofit/>
          </a:bodyPr>
          <a:lstStyle>
            <a:lvl1pPr algn="ctr">
              <a:defRPr sz="5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6419" y="7223760"/>
            <a:ext cx="4114800" cy="365760"/>
          </a:xfrm>
        </p:spPr>
        <p:txBody>
          <a:bodyPr>
            <a:norm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/>
              <a:t>CLICK TO EDIT TEXT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E8616B1-C4A4-4778-AECF-D074AFB21D65}"/>
              </a:ext>
            </a:extLst>
          </p:cNvPr>
          <p:cNvGrpSpPr/>
          <p:nvPr userDrawn="1"/>
        </p:nvGrpSpPr>
        <p:grpSpPr>
          <a:xfrm>
            <a:off x="1145013" y="1362456"/>
            <a:ext cx="457200" cy="457200"/>
            <a:chOff x="1146657" y="1367864"/>
            <a:chExt cx="457200" cy="45720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03F9A50-B7E0-467F-AB4E-5BC4CF0D5925}"/>
                </a:ext>
              </a:extLst>
            </p:cNvPr>
            <p:cNvCxnSpPr/>
            <p:nvPr userDrawn="1"/>
          </p:nvCxnSpPr>
          <p:spPr>
            <a:xfrm>
              <a:off x="1599093" y="1367864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1BC142E-112D-4902-BE00-FF169D49182F}"/>
                </a:ext>
              </a:extLst>
            </p:cNvPr>
            <p:cNvCxnSpPr/>
            <p:nvPr userDrawn="1"/>
          </p:nvCxnSpPr>
          <p:spPr>
            <a:xfrm>
              <a:off x="1146657" y="1822682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15A021-4C73-47B3-898C-A4F564B70F84}"/>
              </a:ext>
            </a:extLst>
          </p:cNvPr>
          <p:cNvGrpSpPr/>
          <p:nvPr userDrawn="1"/>
        </p:nvGrpSpPr>
        <p:grpSpPr>
          <a:xfrm>
            <a:off x="6174029" y="1365481"/>
            <a:ext cx="457200" cy="457200"/>
            <a:chOff x="6182697" y="1367925"/>
            <a:chExt cx="457200" cy="4572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47902FE-C1C7-46A9-9DF9-C3442EF9446C}"/>
                </a:ext>
              </a:extLst>
            </p:cNvPr>
            <p:cNvCxnSpPr/>
            <p:nvPr userDrawn="1"/>
          </p:nvCxnSpPr>
          <p:spPr>
            <a:xfrm rot="5400000">
              <a:off x="6411297" y="1594081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7982550-A87E-4160-99B2-363419733A40}"/>
                </a:ext>
              </a:extLst>
            </p:cNvPr>
            <p:cNvCxnSpPr/>
            <p:nvPr userDrawn="1"/>
          </p:nvCxnSpPr>
          <p:spPr>
            <a:xfrm rot="5400000">
              <a:off x="5958985" y="1596525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6CF5306-BCA8-4E69-A6A1-3D77FEE2BC7C}"/>
              </a:ext>
            </a:extLst>
          </p:cNvPr>
          <p:cNvGrpSpPr/>
          <p:nvPr userDrawn="1"/>
        </p:nvGrpSpPr>
        <p:grpSpPr>
          <a:xfrm>
            <a:off x="1141694" y="8230979"/>
            <a:ext cx="457200" cy="457200"/>
            <a:chOff x="1141694" y="8230979"/>
            <a:chExt cx="457200" cy="4572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331D7FA-6A32-4042-A1A2-C66779B5E7DD}"/>
                </a:ext>
              </a:extLst>
            </p:cNvPr>
            <p:cNvCxnSpPr/>
            <p:nvPr userDrawn="1"/>
          </p:nvCxnSpPr>
          <p:spPr>
            <a:xfrm rot="16200000">
              <a:off x="1370294" y="8006714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335ADEB-87C4-4B28-9247-14AB989DE049}"/>
                </a:ext>
              </a:extLst>
            </p:cNvPr>
            <p:cNvCxnSpPr/>
            <p:nvPr userDrawn="1"/>
          </p:nvCxnSpPr>
          <p:spPr>
            <a:xfrm rot="16200000">
              <a:off x="1368849" y="8459579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07D479B-C623-4C40-8669-AFE9E7049CBA}"/>
              </a:ext>
            </a:extLst>
          </p:cNvPr>
          <p:cNvGrpSpPr/>
          <p:nvPr userDrawn="1"/>
        </p:nvGrpSpPr>
        <p:grpSpPr>
          <a:xfrm>
            <a:off x="6172200" y="8231908"/>
            <a:ext cx="457200" cy="457200"/>
            <a:chOff x="6185680" y="8231908"/>
            <a:chExt cx="457200" cy="4572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E240E15-A1D7-48EA-A855-E832E1955E0C}"/>
                </a:ext>
              </a:extLst>
            </p:cNvPr>
            <p:cNvCxnSpPr/>
            <p:nvPr userDrawn="1"/>
          </p:nvCxnSpPr>
          <p:spPr>
            <a:xfrm rot="10800000">
              <a:off x="6187585" y="8231908"/>
              <a:ext cx="0" cy="45720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BB368E5-8F8B-4D9B-8B00-4761B4088378}"/>
                </a:ext>
              </a:extLst>
            </p:cNvPr>
            <p:cNvCxnSpPr/>
            <p:nvPr userDrawn="1"/>
          </p:nvCxnSpPr>
          <p:spPr>
            <a:xfrm rot="10800000">
              <a:off x="6185680" y="8235718"/>
              <a:ext cx="4572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BD33DF-D159-4955-B585-EE84C0091FB1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826419" y="6089904"/>
            <a:ext cx="4114800" cy="740664"/>
          </a:xfrm>
        </p:spPr>
        <p:txBody>
          <a:bodyPr>
            <a:normAutofit/>
          </a:bodyPr>
          <a:lstStyle>
            <a:lvl1pPr algn="ctr">
              <a:lnSpc>
                <a:spcPts val="2000"/>
              </a:lnSpc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04826B1-36A9-4AD3-9070-91FC697ED973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1826419" y="7596538"/>
            <a:ext cx="4114800" cy="453871"/>
          </a:xfrm>
        </p:spPr>
        <p:txBody>
          <a:bodyPr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  <a:lvl2pPr algn="ctr">
              <a:defRPr sz="1600">
                <a:solidFill>
                  <a:schemeClr val="bg1"/>
                </a:solidFill>
              </a:defRPr>
            </a:lvl2pPr>
            <a:lvl3pPr algn="ctr">
              <a:defRPr sz="16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C612DA68-134A-4009-967F-0F55D79869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26419" y="3721608"/>
            <a:ext cx="4114800" cy="365760"/>
          </a:xfrm>
        </p:spPr>
        <p:txBody>
          <a:bodyPr>
            <a:normAutofit/>
          </a:bodyPr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085767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633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390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None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Placeholder 39" descr="Illustration of a graduation caps in front of clouds">
            <a:extLst>
              <a:ext uri="{FF2B5EF4-FFF2-40B4-BE49-F238E27FC236}">
                <a16:creationId xmlns:a16="http://schemas.microsoft.com/office/drawing/2014/main" id="{E9D09829-4C3F-4D85-B95A-DBBFFAD2684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 l="6219" t="5284" r="6289" b="211"/>
          <a:stretch/>
        </p:blipFill>
        <p:spPr>
          <a:xfrm>
            <a:off x="588935" y="577659"/>
            <a:ext cx="6292311" cy="9125627"/>
          </a:xfrm>
          <a:solidFill>
            <a:schemeClr val="accent1"/>
          </a:solidFill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B3070BD-7492-4DA1-9874-961324057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255" y="3744469"/>
            <a:ext cx="4114800" cy="740662"/>
          </a:xfrm>
        </p:spPr>
        <p:txBody>
          <a:bodyPr/>
          <a:lstStyle/>
          <a:p>
            <a:r>
              <a:rPr lang="en-US" sz="4000" dirty="0"/>
              <a:t>GCMC Parent night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7965C11-18D6-46AA-9981-1CA25A8DA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255" y="7784756"/>
            <a:ext cx="4114800" cy="346430"/>
          </a:xfrm>
        </p:spPr>
        <p:txBody>
          <a:bodyPr>
            <a:normAutofit lnSpcReduction="10000"/>
          </a:bodyPr>
          <a:lstStyle/>
          <a:p>
            <a:r>
              <a:rPr lang="en-US" sz="2000" noProof="1"/>
              <a:t>Cowan Lecture Hall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D164392-C731-4C96-8D89-F60B721956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8255" y="2960176"/>
            <a:ext cx="4114800" cy="449451"/>
          </a:xfrm>
        </p:spPr>
        <p:txBody>
          <a:bodyPr/>
          <a:lstStyle/>
          <a:p>
            <a:r>
              <a:rPr lang="en-US" noProof="1">
                <a:solidFill>
                  <a:schemeClr val="bg1"/>
                </a:solidFill>
              </a:rPr>
              <a:t>Class of 2024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04F03A4-FC0F-4682-8F2E-79CD2211B7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4914" y="4819974"/>
            <a:ext cx="5934805" cy="296478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Welcome.....Ms. Faison</a:t>
            </a:r>
          </a:p>
          <a:p>
            <a:endParaRPr lang="en-US" dirty="0"/>
          </a:p>
          <a:p>
            <a:r>
              <a:rPr lang="en-US" dirty="0"/>
              <a:t>The College Admission Process…..Ms. Lindsay Latham, Greensboro College</a:t>
            </a:r>
          </a:p>
          <a:p>
            <a:endParaRPr lang="en-US" dirty="0"/>
          </a:p>
          <a:p>
            <a:r>
              <a:rPr lang="en-US" dirty="0"/>
              <a:t>The FAFSA…..Ms. LaCrystal Davis, The Legacy Foundation</a:t>
            </a:r>
          </a:p>
          <a:p>
            <a:endParaRPr lang="en-US" dirty="0"/>
          </a:p>
          <a:p>
            <a:r>
              <a:rPr lang="en-US" dirty="0"/>
              <a:t>Ordering Your Cap &amp; Gown…..</a:t>
            </a:r>
            <a:r>
              <a:rPr lang="en-US" dirty="0" err="1"/>
              <a:t>Herff</a:t>
            </a:r>
            <a:r>
              <a:rPr lang="en-US" dirty="0"/>
              <a:t> Jones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7D282B3-30F4-49A2-A5C2-226B0500D13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28255" y="8257219"/>
            <a:ext cx="4114800" cy="679557"/>
          </a:xfrm>
        </p:spPr>
        <p:txBody>
          <a:bodyPr/>
          <a:lstStyle/>
          <a:p>
            <a:r>
              <a:rPr lang="en-US" dirty="0"/>
              <a:t>Thursday, August 24, 2023</a:t>
            </a:r>
          </a:p>
          <a:p>
            <a:r>
              <a:rPr lang="en-US" dirty="0"/>
              <a:t>4pm-6:30pm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032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duation">
      <a:dk1>
        <a:srgbClr val="000000"/>
      </a:dk1>
      <a:lt1>
        <a:srgbClr val="FFFFFF"/>
      </a:lt1>
      <a:dk2>
        <a:srgbClr val="E2E2E2"/>
      </a:dk2>
      <a:lt2>
        <a:srgbClr val="E2E2E2"/>
      </a:lt2>
      <a:accent1>
        <a:srgbClr val="65C7D0"/>
      </a:accent1>
      <a:accent2>
        <a:srgbClr val="DA1E2A"/>
      </a:accent2>
      <a:accent3>
        <a:srgbClr val="005A90"/>
      </a:accent3>
      <a:accent4>
        <a:srgbClr val="0089B1"/>
      </a:accent4>
      <a:accent5>
        <a:srgbClr val="FBC700"/>
      </a:accent5>
      <a:accent6>
        <a:srgbClr val="FE626E"/>
      </a:accent6>
      <a:hlink>
        <a:srgbClr val="8CD4E0"/>
      </a:hlink>
      <a:folHlink>
        <a:srgbClr val="005A90"/>
      </a:folHlink>
    </a:clrScheme>
    <a:fontScheme name="Custom 23">
      <a:majorFont>
        <a:latin typeface="Modern Love Caps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uation Invitation_JB_v3" id="{01FDF28F-413A-4BF9-ADE8-23EDB45378C0}" vid="{56E20135-C830-41A1-BAC5-CD512D88E9D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30bc075c-14ca-400f-ac1c-5c4326a68980" xsi:nil="true"/>
    <_activity xmlns="30bc075c-14ca-400f-ac1c-5c4326a6898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77F486651DF94499A8D09F8B6768B3" ma:contentTypeVersion="16" ma:contentTypeDescription="Create a new document." ma:contentTypeScope="" ma:versionID="dee947377e26644ab20d24bd720e63b2">
  <xsd:schema xmlns:xsd="http://www.w3.org/2001/XMLSchema" xmlns:xs="http://www.w3.org/2001/XMLSchema" xmlns:p="http://schemas.microsoft.com/office/2006/metadata/properties" xmlns:ns3="1949b63a-d374-429b-9fab-6989e579c39a" xmlns:ns4="30bc075c-14ca-400f-ac1c-5c4326a68980" targetNamespace="http://schemas.microsoft.com/office/2006/metadata/properties" ma:root="true" ma:fieldsID="b34363de0332c72923c9ed6858f9fada" ns3:_="" ns4:_="">
    <xsd:import namespace="1949b63a-d374-429b-9fab-6989e579c39a"/>
    <xsd:import namespace="30bc075c-14ca-400f-ac1c-5c4326a6898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49b63a-d374-429b-9fab-6989e579c3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bc075c-14ca-400f-ac1c-5c4326a689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52F81A-0EB8-43E8-918C-868C071C98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A30C96-277B-4FD7-855E-C9469745E737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1949b63a-d374-429b-9fab-6989e579c39a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0bc075c-14ca-400f-ac1c-5c4326a6898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2598421-4E67-4E63-9983-557FF2F34C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49b63a-d374-429b-9fab-6989e579c39a"/>
    <ds:schemaRef ds:uri="30bc075c-14ca-400f-ac1c-5c4326a689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Graduation invitations</Template>
  <TotalTime>153</TotalTime>
  <Words>52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Calibri</vt:lpstr>
      <vt:lpstr>Modern Love Caps</vt:lpstr>
      <vt:lpstr>Office Theme</vt:lpstr>
      <vt:lpstr>GCMC Parent night</vt:lpstr>
    </vt:vector>
  </TitlesOfParts>
  <Company>Guilford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GRADUATION PARTY</dc:title>
  <dc:creator>Faison, Stephanie E</dc:creator>
  <cp:lastModifiedBy>Burnette, Christopher M</cp:lastModifiedBy>
  <cp:revision>5</cp:revision>
  <dcterms:created xsi:type="dcterms:W3CDTF">2023-07-26T15:41:42Z</dcterms:created>
  <dcterms:modified xsi:type="dcterms:W3CDTF">2023-08-17T18:19:10Z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0x0101000F77F486651DF94499A8D09F8B6768B3</vt:lpwstr>
  </property>
</Properties>
</file>