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2"/>
  </p:notesMasterIdLst>
  <p:sldIdLst>
    <p:sldId id="256" r:id="rId2"/>
    <p:sldId id="262" r:id="rId3"/>
    <p:sldId id="263" r:id="rId4"/>
    <p:sldId id="265" r:id="rId5"/>
    <p:sldId id="269" r:id="rId6"/>
    <p:sldId id="268" r:id="rId7"/>
    <p:sldId id="270" r:id="rId8"/>
    <p:sldId id="259" r:id="rId9"/>
    <p:sldId id="260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542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62260-0365-40B8-9926-717C36B17506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6EC60-5FF0-4E30-84F9-42D18E8AE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98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A-TcVKEuJ8" TargetMode="External"/><Relationship Id="rId2" Type="http://schemas.openxmlformats.org/officeDocument/2006/relationships/hyperlink" Target="https://www.youtube.com/watch?v=YY1oCNhD8_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xNpkw9lzBWg" TargetMode="External"/><Relationship Id="rId4" Type="http://schemas.openxmlformats.org/officeDocument/2006/relationships/hyperlink" Target="https://www.youtube.com/watch?v=JXYkjHKakGE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search?rlz=1C1GCEA_enLB842LB842&amp;sxsrf=ACYBGNSAntphUJ1JYNxpDMpWAGbjcSpELA%3A1569524461255&amp;ei=7QqNXcmfD6iPlwTPlIXYBw&amp;q=greening+bourj+al+shamali&amp;oq=greening+nourj+al+shamali&amp;gs_l=psy-ab.12...0.0..10123...0.0..0.0.0.......0......gws-wiz.joZmTtcY3zg&amp;ved=0ahUKEwiJyuqflu_kAhWox4UKHU9KAXsQ4dUDCA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33400"/>
            <a:ext cx="7772400" cy="1470025"/>
          </a:xfrm>
        </p:spPr>
        <p:txBody>
          <a:bodyPr/>
          <a:lstStyle/>
          <a:p>
            <a:r>
              <a:rPr lang="en-US" dirty="0" smtClean="0"/>
              <a:t>Bourj al Shamali camp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457200" y="2438400"/>
                <a:ext cx="7543800" cy="1828800"/>
              </a:xfrm>
            </p:spPr>
            <p:txBody>
              <a:bodyPr>
                <a:normAutofit fontScale="92500" lnSpcReduction="20000"/>
              </a:bodyPr>
              <a:lstStyle/>
              <a:p>
                <a:pPr algn="l"/>
                <a:r>
                  <a:rPr lang="en-US" dirty="0" smtClean="0"/>
                  <a:t>a Palestinian refugee camp that houses Palestinians , Lebanese and Syrians too.</a:t>
                </a:r>
              </a:p>
              <a:p>
                <a:pPr algn="l"/>
                <a:r>
                  <a:rPr lang="en-US" dirty="0" smtClean="0"/>
                  <a:t>-1.35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pPr algn="l"/>
                <a:r>
                  <a:rPr lang="en-US" dirty="0" smtClean="0"/>
                  <a:t>-around 22,000 without counting the new Syrian refugees  </a:t>
                </a:r>
                <a:endParaRPr lang="en-US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457200" y="2438400"/>
                <a:ext cx="7543800" cy="1828800"/>
              </a:xfrm>
              <a:blipFill rotWithShape="1">
                <a:blip r:embed="rId2"/>
                <a:stretch>
                  <a:fillRect l="-1939" t="-5667" b="-3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489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61" y="442118"/>
            <a:ext cx="4511819" cy="4525963"/>
          </a:xfr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57400"/>
            <a:ext cx="4137557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004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5181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 want to built this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219200"/>
            <a:ext cx="8172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stored energy that we can extract in a free , clean matter </a:t>
            </a:r>
          </a:p>
          <a:p>
            <a:r>
              <a:rPr lang="en-US" dirty="0" smtClean="0"/>
              <a:t>Will be used to light up those ways in the night using LED’s that </a:t>
            </a:r>
          </a:p>
          <a:p>
            <a:r>
              <a:rPr lang="en-US" dirty="0" smtClean="0"/>
              <a:t>require very low energy to give us what we want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343150"/>
            <a:ext cx="809625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66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3340" y="1253028"/>
            <a:ext cx="8968740" cy="163410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That is our project that we believe it will help our society, specially refugees  camps which is known in its </a:t>
            </a:r>
            <a:r>
              <a:rPr lang="en-US" dirty="0"/>
              <a:t>narrow alleys, </a:t>
            </a:r>
            <a:r>
              <a:rPr lang="en-US" dirty="0" smtClean="0"/>
              <a:t>living thousands of refugees in a very small area. </a:t>
            </a:r>
          </a:p>
          <a:p>
            <a:r>
              <a:rPr lang="en-US" dirty="0" smtClean="0"/>
              <a:t>These </a:t>
            </a:r>
            <a:r>
              <a:rPr lang="en-US" dirty="0"/>
              <a:t>narrow </a:t>
            </a:r>
            <a:r>
              <a:rPr lang="en-US" dirty="0" smtClean="0"/>
              <a:t>alleys as soon as the sun starts setting these alleys turn pitch dark. And make it hard for everyone to move from place to place ,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solve a problem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887133"/>
            <a:ext cx="3488037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514" y="2887133"/>
            <a:ext cx="55892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And not only the alleys have this narrow texture </a:t>
            </a:r>
          </a:p>
          <a:p>
            <a:r>
              <a:rPr lang="en-US" dirty="0" smtClean="0"/>
              <a:t>You can see how the way is very rough , so it’s </a:t>
            </a:r>
          </a:p>
          <a:p>
            <a:r>
              <a:rPr lang="en-US" dirty="0" smtClean="0"/>
              <a:t>normal to hear that an elderly had a fall accident </a:t>
            </a:r>
          </a:p>
          <a:p>
            <a:r>
              <a:rPr lang="en-US" dirty="0" smtClean="0"/>
              <a:t>And fractured his hip or some other trauma injuries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24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685800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photovoltaic system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143000"/>
            <a:ext cx="8229600" cy="4267200"/>
          </a:xfrm>
        </p:spPr>
        <p:txBody>
          <a:bodyPr>
            <a:noAutofit/>
          </a:bodyPr>
          <a:lstStyle/>
          <a:p>
            <a:pPr lvl="0" algn="l">
              <a:spcBef>
                <a:spcPct val="20000"/>
              </a:spcBef>
            </a:pPr>
            <a:r>
              <a:rPr lang="en-US" sz="1800" cap="none" spc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 photovoltaic system for residential, commercial, or industrial energy supply consists of the solar array and a number of components often summarized as the balance of system (BOS). This term is synonymous with "Balance of plant" q.v. BOS-components include power-conditioning equipment and structures for mounting, typically one or more DC to AC power converters, also known as inverters, an energy storage device, a racking system that supports the solar array, electrical wiring and interconnections, and mounting for other components.</a:t>
            </a:r>
          </a:p>
          <a:p>
            <a:pPr lvl="0" algn="l">
              <a:spcBef>
                <a:spcPct val="20000"/>
              </a:spcBef>
            </a:pPr>
            <a:r>
              <a:rPr lang="en-US" sz="1800" cap="none" spc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Optionally, a balance of system may include any or all of the following: renewable energy credit revenue-grade meter, maximum power point tracker (MPPT), battery system and charger, GPS solar tracker, energy management software, solar irradiance sensors, anemometer, or task-specific accessories designed to meet specialized requirements for a system owner. In addition, a CPV system requires optical lenses or mirrors and sometimes a cooling system.</a:t>
            </a:r>
          </a:p>
        </p:txBody>
      </p:sp>
    </p:spTree>
    <p:extLst>
      <p:ext uri="{BB962C8B-B14F-4D97-AF65-F5344CB8AC3E}">
        <p14:creationId xmlns:p14="http://schemas.microsoft.com/office/powerpoint/2010/main" val="1349732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>
              <a:spcBef>
                <a:spcPct val="20000"/>
              </a:spcBef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wind turbine system consists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wind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turbine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and a number of components often summarized as the balance of system (BOS). This term is synonymous with "Balance of plant" q.v. BOS-components include power-conditioning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e,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typically one or more DC to AC power converters, also known as inverters, an energy storage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device,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electrical wiring and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interconnections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spcBef>
                <a:spcPct val="20000"/>
              </a:spcBef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Optionally, a balance of system may include any or all of the following: renewable energy credit revenue-grade meter, maximum power point tracker (MPPT), battery system and charger, GPS solar tracker, energy management software, 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wind force sensors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 anemometer, or task-specific accessories designed to meet specialized requirements for a system owner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wind turbine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204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</a:t>
            </a:r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example of projects that have been done</a:t>
            </a:r>
          </a:p>
          <a:p>
            <a:pPr marL="0" indent="0">
              <a:buNone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 project that have been done:</a:t>
            </a:r>
          </a:p>
          <a:p>
            <a:pPr marL="0" indent="0">
              <a:buNone/>
            </a:pPr>
            <a:r>
              <a:rPr lang="en-US" sz="1800" dirty="0" smtClean="0">
                <a:hlinkClick r:id="rId2"/>
              </a:rPr>
              <a:t>https</a:t>
            </a:r>
            <a:r>
              <a:rPr lang="en-US" sz="1800" dirty="0">
                <a:hlinkClick r:id="rId2"/>
              </a:rPr>
              <a:t>://</a:t>
            </a:r>
            <a:r>
              <a:rPr lang="en-US" sz="1800" dirty="0" smtClean="0">
                <a:hlinkClick r:id="rId2"/>
              </a:rPr>
              <a:t>www.youtube.com/watch?v=YY1oCNhD8_0</a:t>
            </a:r>
            <a:endParaRPr lang="en-US" sz="1800" dirty="0" smtClean="0"/>
          </a:p>
          <a:p>
            <a:pPr marL="0" indent="0"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Hybrid system:</a:t>
            </a:r>
          </a:p>
          <a:p>
            <a:pPr marL="0" indent="0">
              <a:buNone/>
            </a:pPr>
            <a:r>
              <a:rPr lang="en-US" sz="1800" dirty="0">
                <a:hlinkClick r:id="rId3"/>
              </a:rPr>
              <a:t>https://</a:t>
            </a:r>
            <a:r>
              <a:rPr lang="en-US" sz="1800" dirty="0" smtClean="0">
                <a:hlinkClick r:id="rId3"/>
              </a:rPr>
              <a:t>www.youtube.com/watch?v=xA-TcVKEuJ8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>
                <a:hlinkClick r:id="rId4"/>
              </a:rPr>
              <a:t>https</a:t>
            </a:r>
            <a:r>
              <a:rPr lang="en-US" sz="1800" dirty="0" smtClean="0">
                <a:hlinkClick r:id="rId4"/>
              </a:rPr>
              <a:t>://www.youtube.com/watch?v=JXYkjHKakGE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>
                <a:hlinkClick r:id="rId5"/>
              </a:rPr>
              <a:t>https://www.youtube.com/watch?v=xNpkw9lzBWg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265255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304800"/>
            <a:ext cx="8763000" cy="4525963"/>
          </a:xfrm>
        </p:spPr>
        <p:txBody>
          <a:bodyPr/>
          <a:lstStyle/>
          <a:p>
            <a:r>
              <a:rPr lang="en-US" dirty="0" smtClean="0"/>
              <a:t>The next slide will show you some photo of the camp and you will surely notice the small alleys </a:t>
            </a:r>
          </a:p>
          <a:p>
            <a:endParaRPr lang="en-US" dirty="0"/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sz="2400" dirty="0" smtClean="0"/>
              <a:t>NB: This photo is taken by us </a:t>
            </a:r>
            <a:r>
              <a:rPr lang="en-US" sz="1800" dirty="0" smtClean="0">
                <a:hlinkClick r:id="rId2"/>
              </a:rPr>
              <a:t>greening bourj al shamali team</a:t>
            </a:r>
            <a:endParaRPr lang="en-US" sz="1800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51617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72318"/>
            <a:ext cx="3927872" cy="5237163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381000"/>
            <a:ext cx="451485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548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800"/>
            <a:ext cx="3623072" cy="4830763"/>
          </a:xfr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981200"/>
            <a:ext cx="4735576" cy="3551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415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469</TotalTime>
  <Words>295</Words>
  <Application>Microsoft Office PowerPoint</Application>
  <PresentationFormat>On-screen Show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Concourse</vt:lpstr>
      <vt:lpstr>Bourj al Shamali camp </vt:lpstr>
      <vt:lpstr>We want to built this </vt:lpstr>
      <vt:lpstr>To solve a problem</vt:lpstr>
      <vt:lpstr>photovoltaic system</vt:lpstr>
      <vt:lpstr>wind turbine</vt:lpstr>
      <vt:lpstr>hybrid system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Borj al shamaly camp</dc:title>
  <dc:creator>Mustapha Dakhloul</dc:creator>
  <cp:lastModifiedBy>Dbouk</cp:lastModifiedBy>
  <cp:revision>26</cp:revision>
  <dcterms:created xsi:type="dcterms:W3CDTF">2006-08-16T00:00:00Z</dcterms:created>
  <dcterms:modified xsi:type="dcterms:W3CDTF">2019-09-26T19:05:04Z</dcterms:modified>
</cp:coreProperties>
</file>