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0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ENROLLEES = 18,256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srgbClr val="FFC000"/>
              </a:solidFill>
              <a:ln>
                <a:noFill/>
              </a:ln>
              <a:effectLst>
                <a:outerShdw blurRad="50800" dist="50800" dir="5400000" algn="ctr" rotWithShape="0">
                  <a:srgbClr val="FF0000"/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CASS</c:v>
                </c:pt>
                <c:pt idx="1">
                  <c:v>CBA</c:v>
                </c:pt>
                <c:pt idx="2">
                  <c:v>CET</c:v>
                </c:pt>
                <c:pt idx="3">
                  <c:v>CPAG</c:v>
                </c:pt>
                <c:pt idx="4">
                  <c:v>CAFA</c:v>
                </c:pt>
                <c:pt idx="5">
                  <c:v>CCS</c:v>
                </c:pt>
                <c:pt idx="6">
                  <c:v>CCJE</c:v>
                </c:pt>
                <c:pt idx="7">
                  <c:v>COS</c:v>
                </c:pt>
                <c:pt idx="8">
                  <c:v>CTE</c:v>
                </c:pt>
              </c:strCache>
            </c:strRef>
          </c:cat>
          <c:val>
            <c:numRef>
              <c:f>Sheet1!$B$2:$B$10</c:f>
              <c:numCache>
                <c:formatCode>#,##0</c:formatCode>
                <c:ptCount val="9"/>
                <c:pt idx="0">
                  <c:v>1458</c:v>
                </c:pt>
                <c:pt idx="1">
                  <c:v>4481</c:v>
                </c:pt>
                <c:pt idx="2">
                  <c:v>3137</c:v>
                </c:pt>
                <c:pt idx="3" formatCode="General">
                  <c:v>720</c:v>
                </c:pt>
                <c:pt idx="4">
                  <c:v>1056</c:v>
                </c:pt>
                <c:pt idx="5">
                  <c:v>1689</c:v>
                </c:pt>
                <c:pt idx="6">
                  <c:v>993</c:v>
                </c:pt>
                <c:pt idx="7">
                  <c:v>1326</c:v>
                </c:pt>
                <c:pt idx="8">
                  <c:v>3396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BA-408E-A361-A963C065FDF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198016"/>
        <c:axId val="6199552"/>
        <c:axId val="0"/>
      </c:bar3DChart>
      <c:catAx>
        <c:axId val="6198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99552"/>
        <c:crosses val="autoZero"/>
        <c:auto val="1"/>
        <c:lblAlgn val="ctr"/>
        <c:lblOffset val="100"/>
        <c:noMultiLvlLbl val="0"/>
      </c:catAx>
      <c:valAx>
        <c:axId val="619955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9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741798085280006"/>
          <c:y val="0.88875662465618543"/>
          <c:w val="0.48416356981867681"/>
          <c:h val="0.111243375343814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rgbClr val="FF0000"/>
              </a:solidFill>
              <a:latin typeface="Comic Sans MS" panose="030F0702030302020204" pitchFamily="66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F3513-383B-4E5D-B91A-E3B71DDE1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0B3A0E-4301-4E00-8261-A6EF757CC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30F34-1D44-42FF-9933-4EB9381B3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BB4B-7CD6-47D5-B085-5498D33163AD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55638-994D-44F0-B2CB-B92BEFB50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13F80-5B33-455F-B900-AA58C19F1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7C215-758E-4AFA-BD63-8759E61A2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0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BAA4D-7EE6-4C38-B5D3-B520C0DF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420C8-53EF-42D5-94E6-E4EC6176E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48AA8-DE22-4581-9830-D59A0F585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BB4B-7CD6-47D5-B085-5498D33163AD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72A79-C343-48F3-BFC4-79D9B2863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010EC-FBB8-42BB-B26B-D7305D825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7C215-758E-4AFA-BD63-8759E61A2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0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738AE-45CA-4465-BB35-48B61CC37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F2DD0-93A7-4707-8CED-08F80396C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04C4F-F068-49BA-9E0B-239B32954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BB4B-7CD6-47D5-B085-5498D33163AD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FAF47-0F81-414A-8AC3-5F779282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C0296-6C09-4A80-9753-98B52AFE5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7C215-758E-4AFA-BD63-8759E61A2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1ACBA-A337-455A-82C4-37008334E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D3ED1-01FF-4A64-A3C4-AE1A4B4B61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F50B57-C171-4E57-AAF5-2C3E2430A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0F45A9-A5F6-4A2E-8410-11F149B2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BB4B-7CD6-47D5-B085-5498D33163AD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2B798C-5126-4C8A-B42E-2B54309E7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FA4A6-7DA6-4FE2-A1A9-A24DCE826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7C215-758E-4AFA-BD63-8759E61A2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39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68480-01EF-4072-8052-096442E4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6218C-9FE6-4BA0-9921-FF0BBC8A8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7033C-7374-440E-9F22-44BA79D987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1605F5-82E6-4780-81F2-14C452600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DEE750-704A-4C59-8BB1-FC55C1112B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E0FED3-A73B-446D-9866-2C70A4260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BB4B-7CD6-47D5-B085-5498D33163AD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0286A3-BD4B-489E-B7B0-09DEC9782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890B12-26FA-4900-8A3B-CFFBA6112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7C215-758E-4AFA-BD63-8759E61A2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15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4C438-254F-449A-B048-2B10F66F7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EE1E28-ACB9-414B-998F-C9D09E226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BB4B-7CD6-47D5-B085-5498D33163AD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2F9F93-7B44-4B26-BF23-61AD3BDC8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3A1D82-2E35-437E-90FB-F2962C7AB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7C215-758E-4AFA-BD63-8759E61A2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563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974538-0F64-4575-92E7-797A92120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BB4B-7CD6-47D5-B085-5498D33163AD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EE4563-5235-4BFE-91BF-D84E530F1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447E1-5E14-458D-A1FA-D292E3E22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7C215-758E-4AFA-BD63-8759E61A2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20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A72BE-C317-47E2-909B-8A2508A95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E7E13-8A7A-4C4C-8BEA-474C257CE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EEF61-9CDB-4681-A5D1-B59D947E46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CF5EDD-1C41-4C5C-B7BB-4D87B6528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BB4B-7CD6-47D5-B085-5498D33163AD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D17FB-E6A7-42D4-80BA-640FAE25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B93FA3-7A10-456E-B5A2-F83B9CF73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7C215-758E-4AFA-BD63-8759E61A2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43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B5DC1-F4F5-483A-9A37-C28471F9B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C9589F-094D-4090-9BDF-0140638E1B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E7622-91BF-4123-999E-8BAB6435E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BE5FFE-349D-4F96-A9AB-55D064A43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BB4B-7CD6-47D5-B085-5498D33163AD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7ACA3-1037-4FBD-993C-5BF5580D1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11A0F2-AA4D-4DD3-827D-F2904048D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7C215-758E-4AFA-BD63-8759E61A2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326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3C0F9-E198-4FAD-BC4F-4937CFFF0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63363A-2AB1-4131-BE5A-45B400B7D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275C0-EE39-4A01-B29E-E5A67200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BB4B-7CD6-47D5-B085-5498D33163AD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30D75-98DA-4D0C-883C-BE01B6D7A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EA1F8-B9B0-4C20-A702-D2BB1489F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7C215-758E-4AFA-BD63-8759E61A2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1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65670E-2637-4245-AAAE-D525845A16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092EBD-B450-4AE5-BD57-91A1D3D0F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BB8CF-A4B4-40A3-8917-69258BAF1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BB4B-7CD6-47D5-B085-5498D33163AD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C3F60-3F1A-4BD6-8723-E71F5C1B7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6DA02-B9DE-44AC-B318-59FE6C22A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7C215-758E-4AFA-BD63-8759E61A2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0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4B8FBA-2FDE-41C3-8F5A-2587CE8E1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D26E8-CA46-4181-87B7-66D7C7DED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EE092-79E6-462E-AC63-01D57832FC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6BB4B-7CD6-47D5-B085-5498D33163AD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3B313-3D5B-423B-852B-95194D10C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5DA87-F4F7-4F1C-BCD8-7E2D64E104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7C215-758E-4AFA-BD63-8759E61A2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36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tsu.edu.ph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62485-0C3D-4709-A7EB-56BFF2A67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200" y="1049867"/>
            <a:ext cx="3363567" cy="541866"/>
          </a:xfrm>
        </p:spPr>
        <p:txBody>
          <a:bodyPr>
            <a:noAutofit/>
          </a:bodyPr>
          <a:lstStyle/>
          <a:p>
            <a:pPr algn="ctr"/>
            <a:r>
              <a:rPr lang="en-PH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Statistics</a:t>
            </a:r>
            <a:br>
              <a:rPr lang="en-PH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br>
              <a:rPr lang="en-PH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2020 - 2021</a:t>
            </a:r>
            <a:br>
              <a:rPr lang="en-PH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endParaRPr lang="en-PH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11698" y="2466494"/>
          <a:ext cx="10098709" cy="3834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 descr="C:\Users\User_PC\Pictures\enrollment(1)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507" y="556590"/>
            <a:ext cx="4301068" cy="79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TSU Logo">
            <a:hlinkClick r:id="rId4" tooltip="Tarlac State University"/>
            <a:extLst>
              <a:ext uri="{FF2B5EF4-FFF2-40B4-BE49-F238E27FC236}">
                <a16:creationId xmlns:a16="http://schemas.microsoft.com/office/drawing/2014/main" id="{226D2D69-9F79-4B26-9737-098E7E753E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"/>
          <a:stretch/>
        </p:blipFill>
        <p:spPr bwMode="auto">
          <a:xfrm>
            <a:off x="476359" y="405204"/>
            <a:ext cx="1135959" cy="906439"/>
          </a:xfrm>
          <a:prstGeom prst="rect">
            <a:avLst/>
          </a:prstGeom>
          <a:noFill/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2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2977F-2E1B-4168-8FEE-D96800D6DE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2CAE9B-8F04-4600-ADD7-7532CA3D91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171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Office Theme</vt:lpstr>
      <vt:lpstr>Statistics  2020 - 2021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  2020 - 2021 </dc:title>
  <dc:creator>Jay Pabustan</dc:creator>
  <cp:lastModifiedBy>Jay Pabustan</cp:lastModifiedBy>
  <cp:revision>1</cp:revision>
  <dcterms:created xsi:type="dcterms:W3CDTF">2020-12-03T05:34:32Z</dcterms:created>
  <dcterms:modified xsi:type="dcterms:W3CDTF">2020-12-03T05:34:45Z</dcterms:modified>
</cp:coreProperties>
</file>