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3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>
  <p:sldMasterIdLst>
    <p:sldMasterId id="2147483661" r:id="rId1"/>
    <p:sldMasterId id="2147483673" r:id="rId2"/>
    <p:sldMasterId id="2147483686" r:id="rId3"/>
    <p:sldMasterId id="2147483698" r:id="rId4"/>
  </p:sldMasterIdLst>
  <p:notesMasterIdLst>
    <p:notesMasterId r:id="rId8"/>
  </p:notesMasterIdLst>
  <p:handoutMasterIdLst>
    <p:handoutMasterId r:id="rId9"/>
  </p:handoutMasterIdLst>
  <p:sldIdLst>
    <p:sldId id="1578" r:id="rId5"/>
    <p:sldId id="1567" r:id="rId6"/>
    <p:sldId id="1568" r:id="rId7"/>
  </p:sldIdLst>
  <p:sldSz cx="11887200" cy="7315200"/>
  <p:notesSz cx="7102475" cy="9388475"/>
  <p:defaultTextStyle>
    <a:defPPr>
      <a:defRPr lang="en-US"/>
    </a:defPPr>
    <a:lvl1pPr marL="0" algn="l" defTabSz="1096645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1pPr>
    <a:lvl2pPr marL="548640" algn="l" defTabSz="1096645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2pPr>
    <a:lvl3pPr marL="1097280" algn="l" defTabSz="1096645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3pPr>
    <a:lvl4pPr marL="1645920" algn="l" defTabSz="1096645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4pPr>
    <a:lvl5pPr marL="2193925" algn="l" defTabSz="1096645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5pPr>
    <a:lvl6pPr marL="2742565" algn="l" defTabSz="1096645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6pPr>
    <a:lvl7pPr marL="3291205" algn="l" defTabSz="1096645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7pPr>
    <a:lvl8pPr marL="3839845" algn="l" defTabSz="1096645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8pPr>
    <a:lvl9pPr marL="4388485" algn="l" defTabSz="1096645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44BDA19D-0A1F-452D-BE7B-9891919F5C63}">
          <p14:sldIdLst>
            <p14:sldId id="1578"/>
            <p14:sldId id="1567"/>
            <p14:sldId id="1568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304">
          <p15:clr>
            <a:srgbClr val="A4A3A4"/>
          </p15:clr>
        </p15:guide>
        <p15:guide id="2" pos="3736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641">
          <p15:clr>
            <a:srgbClr val="A4A3A4"/>
          </p15:clr>
        </p15:guide>
        <p15:guide id="2" pos="2180">
          <p15:clr>
            <a:srgbClr val="A4A3A4"/>
          </p15:clr>
        </p15:guide>
        <p15:guide id="3" orient="horz" pos="2518">
          <p15:clr>
            <a:srgbClr val="A4A3A4"/>
          </p15:clr>
        </p15:guide>
        <p15:guide id="4" pos="2232">
          <p15:clr>
            <a:srgbClr val="A4A3A4"/>
          </p15:clr>
        </p15:guide>
        <p15:guide id="5" orient="horz" pos="3155">
          <p15:clr>
            <a:srgbClr val="A4A3A4"/>
          </p15:clr>
        </p15:guide>
        <p15:guide id="6" orient="horz" pos="2957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tation Six BCPO" initials="SSB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003300"/>
    <a:srgbClr val="0000FF"/>
    <a:srgbClr val="FFFF00"/>
    <a:srgbClr val="DAA600"/>
    <a:srgbClr val="00FF00"/>
    <a:srgbClr val="FF6600"/>
    <a:srgbClr val="FF00FF"/>
    <a:srgbClr val="00FFFF"/>
    <a:srgbClr val="00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2308" autoAdjust="0"/>
  </p:normalViewPr>
  <p:slideViewPr>
    <p:cSldViewPr>
      <p:cViewPr varScale="1">
        <p:scale>
          <a:sx n="70" d="100"/>
          <a:sy n="70" d="100"/>
        </p:scale>
        <p:origin x="726" y="72"/>
      </p:cViewPr>
      <p:guideLst>
        <p:guide orient="horz" pos="2304"/>
        <p:guide pos="373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75" d="100"/>
        <a:sy n="75" d="100"/>
      </p:scale>
      <p:origin x="0" y="0"/>
    </p:cViewPr>
  </p:notesTextViewPr>
  <p:sorterViewPr>
    <p:cViewPr>
      <p:scale>
        <a:sx n="132" d="100"/>
        <a:sy n="132" d="100"/>
      </p:scale>
      <p:origin x="0" y="-13866"/>
    </p:cViewPr>
  </p:sorterViewPr>
  <p:notesViewPr>
    <p:cSldViewPr>
      <p:cViewPr varScale="1">
        <p:scale>
          <a:sx n="86" d="100"/>
          <a:sy n="86" d="100"/>
        </p:scale>
        <p:origin x="-3768" y="-84"/>
      </p:cViewPr>
      <p:guideLst>
        <p:guide orient="horz" pos="2641"/>
        <p:guide pos="2180"/>
        <p:guide orient="horz" pos="2518"/>
        <p:guide pos="2232"/>
        <p:guide orient="horz" pos="3155"/>
        <p:guide orient="horz" pos="2957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3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openxmlformats.org/officeDocument/2006/relationships/commentAuthors" Target="commentAuthors.xml"/><Relationship Id="rId4" Type="http://schemas.openxmlformats.org/officeDocument/2006/relationships/slideMaster" Target="slideMasters/slideMaster4.xml"/><Relationship Id="rId9" Type="http://schemas.openxmlformats.org/officeDocument/2006/relationships/handoutMaster" Target="handoutMasters/handoutMaster1.xml"/><Relationship Id="rId14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2186503788585197E-2"/>
          <c:y val="2.6758390486418503E-2"/>
          <c:w val="0.94519030032543805"/>
          <c:h val="0.7202987274978891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CY 2021</c:v>
                </c:pt>
              </c:strCache>
            </c:strRef>
          </c:tx>
          <c:spPr>
            <a:solidFill>
              <a:srgbClr val="C0000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190500" h="381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en-US" sz="28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CRIME VOLUME</c:v>
                </c:pt>
                <c:pt idx="1">
                  <c:v>INDEX CRIME</c:v>
                </c:pt>
                <c:pt idx="2">
                  <c:v>NON INDEX CRIME</c:v>
                </c:pt>
                <c:pt idx="3">
                  <c:v>VTA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</c:v>
                </c:pt>
                <c:pt idx="1">
                  <c:v>1</c:v>
                </c:pt>
                <c:pt idx="3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AA2-4D1B-BC61-D6E3203262E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CY 2022</c:v>
                </c:pt>
              </c:strCache>
            </c:strRef>
          </c:tx>
          <c:spPr>
            <a:solidFill>
              <a:srgbClr val="00206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190500" h="38100"/>
            </a:sp3d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fld id="{2AD02AC1-9C2D-4327-941E-1E69A08546BA}" type="VALUE">
                      <a:rPr lang="en-US"/>
                      <a:pPr/>
                      <a:t>[VALUE]</a:t>
                    </a:fld>
                    <a:endParaRPr lang="en-PH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2AA2-4D1B-BC61-D6E3203262E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en-US" sz="28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CRIME VOLUME</c:v>
                </c:pt>
                <c:pt idx="1">
                  <c:v>INDEX CRIME</c:v>
                </c:pt>
                <c:pt idx="2">
                  <c:v>NON INDEX CRIME</c:v>
                </c:pt>
                <c:pt idx="3">
                  <c:v>VTA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5</c:v>
                </c:pt>
                <c:pt idx="1">
                  <c:v>1</c:v>
                </c:pt>
                <c:pt idx="2">
                  <c:v>2</c:v>
                </c:pt>
                <c:pt idx="3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AA2-4D1B-BC61-D6E3203262E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-426418256"/>
        <c:axId val="-426413904"/>
      </c:barChart>
      <c:catAx>
        <c:axId val="-4264182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20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426413904"/>
        <c:crosses val="autoZero"/>
        <c:auto val="1"/>
        <c:lblAlgn val="ctr"/>
        <c:lblOffset val="100"/>
        <c:noMultiLvlLbl val="0"/>
      </c:catAx>
      <c:valAx>
        <c:axId val="-4264139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16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4264182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34732032231528004"/>
          <c:y val="0.85678094398697102"/>
          <c:w val="0.32372036756722411"/>
          <c:h val="7.451995375342321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en-US" sz="24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en-US"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2186503788585197E-2"/>
          <c:y val="2.6758390486418503E-2"/>
          <c:w val="0.94519030032543805"/>
          <c:h val="0.7202987274978891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CY 2021</c:v>
                </c:pt>
              </c:strCache>
            </c:strRef>
          </c:tx>
          <c:spPr>
            <a:solidFill>
              <a:srgbClr val="C0000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190500" h="381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en-US" sz="28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Sheet1!$A$2:$A$9</c:f>
              <c:strCache>
                <c:ptCount val="8"/>
                <c:pt idx="0">
                  <c:v>ROBBERY</c:v>
                </c:pt>
                <c:pt idx="1">
                  <c:v>PHYSICAL INJURIES</c:v>
                </c:pt>
                <c:pt idx="2">
                  <c:v>THEFT</c:v>
                </c:pt>
                <c:pt idx="3">
                  <c:v>RAPE</c:v>
                </c:pt>
                <c:pt idx="4">
                  <c:v>VAWC</c:v>
                </c:pt>
                <c:pt idx="5">
                  <c:v>SPECIAL LAW</c:v>
                </c:pt>
                <c:pt idx="6">
                  <c:v>OTHER NON-INDEX</c:v>
                </c:pt>
                <c:pt idx="7">
                  <c:v>VTA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2">
                  <c:v>1</c:v>
                </c:pt>
                <c:pt idx="7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C15-47B3-A29B-4F46B71D767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CY 2022</c:v>
                </c:pt>
              </c:strCache>
            </c:strRef>
          </c:tx>
          <c:spPr>
            <a:solidFill>
              <a:srgbClr val="00206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190500" h="381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en-US" sz="28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Sheet1!$A$2:$A$9</c:f>
              <c:strCache>
                <c:ptCount val="8"/>
                <c:pt idx="0">
                  <c:v>ROBBERY</c:v>
                </c:pt>
                <c:pt idx="1">
                  <c:v>PHYSICAL INJURIES</c:v>
                </c:pt>
                <c:pt idx="2">
                  <c:v>THEFT</c:v>
                </c:pt>
                <c:pt idx="3">
                  <c:v>RAPE</c:v>
                </c:pt>
                <c:pt idx="4">
                  <c:v>VAWC</c:v>
                </c:pt>
                <c:pt idx="5">
                  <c:v>SPECIAL LAW</c:v>
                </c:pt>
                <c:pt idx="6">
                  <c:v>OTHER NON-INDEX</c:v>
                </c:pt>
                <c:pt idx="7">
                  <c:v>VTA</c:v>
                </c:pt>
              </c:strCache>
            </c:strRef>
          </c:cat>
          <c:val>
            <c:numRef>
              <c:f>Sheet1!$C$2:$C$9</c:f>
              <c:numCache>
                <c:formatCode>General</c:formatCode>
                <c:ptCount val="8"/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7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C15-47B3-A29B-4F46B71D767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-426410096"/>
        <c:axId val="-426418800"/>
      </c:barChart>
      <c:catAx>
        <c:axId val="-4264100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20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426418800"/>
        <c:crosses val="autoZero"/>
        <c:auto val="1"/>
        <c:lblAlgn val="ctr"/>
        <c:lblOffset val="100"/>
        <c:noMultiLvlLbl val="0"/>
      </c:catAx>
      <c:valAx>
        <c:axId val="-4264188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16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4264100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34732032231528004"/>
          <c:y val="0.85678094398697102"/>
          <c:w val="0.32372036756722411"/>
          <c:h val="7.451995375342321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en-US" sz="24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en-US"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7" y="11"/>
            <a:ext cx="3077739" cy="468864"/>
          </a:xfrm>
          <a:prstGeom prst="rect">
            <a:avLst/>
          </a:prstGeom>
        </p:spPr>
        <p:txBody>
          <a:bodyPr vert="horz" lIns="84360" tIns="42180" rIns="84360" bIns="42180" rtlCol="0"/>
          <a:lstStyle>
            <a:lvl1pPr algn="l">
              <a:defRPr sz="1100"/>
            </a:lvl1pPr>
          </a:lstStyle>
          <a:p>
            <a:endParaRPr lang="en-PH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23112" y="11"/>
            <a:ext cx="3077739" cy="468864"/>
          </a:xfrm>
          <a:prstGeom prst="rect">
            <a:avLst/>
          </a:prstGeom>
        </p:spPr>
        <p:txBody>
          <a:bodyPr vert="horz" lIns="84360" tIns="42180" rIns="84360" bIns="42180" rtlCol="0"/>
          <a:lstStyle>
            <a:lvl1pPr algn="r">
              <a:defRPr sz="1100"/>
            </a:lvl1pPr>
          </a:lstStyle>
          <a:p>
            <a:fld id="{9442A729-FECB-4F8C-A0C7-10A23C01F93D}" type="datetimeFigureOut">
              <a:rPr lang="en-PH" smtClean="0"/>
              <a:pPr/>
              <a:t>24/10/2022</a:t>
            </a:fld>
            <a:endParaRPr lang="en-PH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7" y="8918019"/>
            <a:ext cx="3077739" cy="468864"/>
          </a:xfrm>
          <a:prstGeom prst="rect">
            <a:avLst/>
          </a:prstGeom>
        </p:spPr>
        <p:txBody>
          <a:bodyPr vert="horz" lIns="84360" tIns="42180" rIns="84360" bIns="42180" rtlCol="0" anchor="b"/>
          <a:lstStyle>
            <a:lvl1pPr algn="l">
              <a:defRPr sz="1100"/>
            </a:lvl1pPr>
          </a:lstStyle>
          <a:p>
            <a:endParaRPr lang="en-PH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23112" y="8918019"/>
            <a:ext cx="3077739" cy="468864"/>
          </a:xfrm>
          <a:prstGeom prst="rect">
            <a:avLst/>
          </a:prstGeom>
        </p:spPr>
        <p:txBody>
          <a:bodyPr vert="horz" lIns="84360" tIns="42180" rIns="84360" bIns="42180" rtlCol="0" anchor="b"/>
          <a:lstStyle>
            <a:lvl1pPr algn="r">
              <a:defRPr sz="1100"/>
            </a:lvl1pPr>
          </a:lstStyle>
          <a:p>
            <a:fld id="{22F34B62-8CF8-4142-9F07-2DDE80F93245}" type="slidenum">
              <a:rPr lang="en-PH" smtClean="0"/>
              <a:pPr/>
              <a:t>‹#›</a:t>
            </a:fld>
            <a:endParaRPr lang="en-PH" dirty="0"/>
          </a:p>
        </p:txBody>
      </p:sp>
    </p:spTree>
    <p:extLst>
      <p:ext uri="{BB962C8B-B14F-4D97-AF65-F5344CB8AC3E}">
        <p14:creationId xmlns:p14="http://schemas.microsoft.com/office/powerpoint/2010/main" val="128996699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7" y="4"/>
            <a:ext cx="3077739" cy="469427"/>
          </a:xfrm>
          <a:prstGeom prst="rect">
            <a:avLst/>
          </a:prstGeom>
        </p:spPr>
        <p:txBody>
          <a:bodyPr vert="horz" lIns="84360" tIns="42180" rIns="84360" bIns="42180" rtlCol="0"/>
          <a:lstStyle>
            <a:lvl1pPr algn="l">
              <a:defRPr sz="1100"/>
            </a:lvl1pPr>
          </a:lstStyle>
          <a:p>
            <a:endParaRPr lang="en-PH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3112" y="4"/>
            <a:ext cx="3077739" cy="469427"/>
          </a:xfrm>
          <a:prstGeom prst="rect">
            <a:avLst/>
          </a:prstGeom>
        </p:spPr>
        <p:txBody>
          <a:bodyPr vert="horz" lIns="84360" tIns="42180" rIns="84360" bIns="42180" rtlCol="0"/>
          <a:lstStyle>
            <a:lvl1pPr algn="r">
              <a:defRPr sz="1100"/>
            </a:lvl1pPr>
          </a:lstStyle>
          <a:p>
            <a:fld id="{282B7DA1-6FD4-44C7-9B33-10217EB0FD3E}" type="datetimeFigureOut">
              <a:rPr lang="en-PH" smtClean="0"/>
              <a:pPr/>
              <a:t>24/10/2022</a:t>
            </a:fld>
            <a:endParaRPr lang="en-PH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703263"/>
            <a:ext cx="5730875" cy="35258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84360" tIns="42180" rIns="84360" bIns="42180" rtlCol="0" anchor="ctr"/>
          <a:lstStyle/>
          <a:p>
            <a:endParaRPr lang="en-PH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10248" y="4459537"/>
            <a:ext cx="5681980" cy="4224811"/>
          </a:xfrm>
          <a:prstGeom prst="rect">
            <a:avLst/>
          </a:prstGeom>
        </p:spPr>
        <p:txBody>
          <a:bodyPr vert="horz" lIns="84360" tIns="42180" rIns="84360" bIns="4218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7" y="8917427"/>
            <a:ext cx="3077739" cy="469427"/>
          </a:xfrm>
          <a:prstGeom prst="rect">
            <a:avLst/>
          </a:prstGeom>
        </p:spPr>
        <p:txBody>
          <a:bodyPr vert="horz" lIns="84360" tIns="42180" rIns="84360" bIns="42180" rtlCol="0" anchor="b"/>
          <a:lstStyle>
            <a:lvl1pPr algn="l">
              <a:defRPr sz="1100"/>
            </a:lvl1pPr>
          </a:lstStyle>
          <a:p>
            <a:endParaRPr lang="en-PH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3112" y="8917427"/>
            <a:ext cx="3077739" cy="469427"/>
          </a:xfrm>
          <a:prstGeom prst="rect">
            <a:avLst/>
          </a:prstGeom>
        </p:spPr>
        <p:txBody>
          <a:bodyPr vert="horz" lIns="84360" tIns="42180" rIns="84360" bIns="42180" rtlCol="0" anchor="b"/>
          <a:lstStyle>
            <a:lvl1pPr algn="r">
              <a:defRPr sz="1100"/>
            </a:lvl1pPr>
          </a:lstStyle>
          <a:p>
            <a:fld id="{C807AA89-64C1-4649-9588-C772D1396FCC}" type="slidenum">
              <a:rPr lang="en-PH" smtClean="0"/>
              <a:pPr/>
              <a:t>‹#›</a:t>
            </a:fld>
            <a:endParaRPr lang="en-PH" dirty="0"/>
          </a:p>
        </p:txBody>
      </p:sp>
    </p:spTree>
    <p:extLst>
      <p:ext uri="{BB962C8B-B14F-4D97-AF65-F5344CB8AC3E}">
        <p14:creationId xmlns:p14="http://schemas.microsoft.com/office/powerpoint/2010/main" val="2902714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096645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548640" algn="l" defTabSz="1096645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1097280" algn="l" defTabSz="1096645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645920" algn="l" defTabSz="1096645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2193925" algn="l" defTabSz="1096645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2742565" algn="l" defTabSz="1096645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3291205" algn="l" defTabSz="1096645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3839845" algn="l" defTabSz="1096645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4388485" algn="l" defTabSz="1096645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7388" y="704850"/>
            <a:ext cx="5727700" cy="35242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10966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807AA89-64C1-4649-9588-C772D1396FCC}" type="slidenum">
              <a:rPr kumimoji="0" lang="en-PH" sz="11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109664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PH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527858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*there</a:t>
            </a:r>
            <a:r>
              <a:rPr lang="en-US" baseline="0" dirty="0"/>
              <a:t> is an increase in Crime Volume from  Year 2021 to  September2022, </a:t>
            </a:r>
          </a:p>
          <a:p>
            <a:r>
              <a:rPr lang="en-US" baseline="0" dirty="0"/>
              <a:t>Those additional increase of incident include VTA, in addition to Rape and VAWC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10966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807AA89-64C1-4649-9588-C772D1396FCC}" type="slidenum">
              <a:rPr kumimoji="0" lang="en-PH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109664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t>2</a:t>
            </a:fld>
            <a:endParaRPr kumimoji="0" lang="en-PH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283069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10966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807AA89-64C1-4649-9588-C772D1396FCC}" type="slidenum">
              <a:rPr kumimoji="0" lang="en-PH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109664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t>3</a:t>
            </a:fld>
            <a:endParaRPr kumimoji="0" lang="en-PH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485089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91540" y="2272462"/>
            <a:ext cx="10104120" cy="156802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83080" y="4145280"/>
            <a:ext cx="8321040" cy="186944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486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966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452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939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425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905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392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878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4F96C7-C576-411C-83D9-DFE8C5A0B30F}" type="datetimeFigureOut">
              <a:rPr lang="en-US" smtClean="0"/>
              <a:pPr/>
              <a:t>10/24/2022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04FAAD-C787-4ADF-A95B-DCDC55B4FAD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4F96C7-C576-411C-83D9-DFE8C5A0B30F}" type="datetimeFigureOut">
              <a:rPr lang="en-US" smtClean="0"/>
              <a:pPr/>
              <a:t>10/24/2022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04FAAD-C787-4ADF-A95B-DCDC55B4FAD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9007" y="4700697"/>
            <a:ext cx="10104120" cy="1452880"/>
          </a:xfrm>
        </p:spPr>
        <p:txBody>
          <a:bodyPr anchor="t"/>
          <a:lstStyle>
            <a:lvl1pPr algn="l">
              <a:defRPr sz="48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39007" y="3100503"/>
            <a:ext cx="10104120" cy="1600199"/>
          </a:xfrm>
        </p:spPr>
        <p:txBody>
          <a:bodyPr anchor="b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54864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2pPr>
            <a:lvl3pPr marL="1096645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3pPr>
            <a:lvl4pPr marL="1645285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4pPr>
            <a:lvl5pPr marL="2193925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5pPr>
            <a:lvl6pPr marL="2742565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6pPr>
            <a:lvl7pPr marL="329057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7pPr>
            <a:lvl8pPr marL="383921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8pPr>
            <a:lvl9pPr marL="438785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4F96C7-C576-411C-83D9-DFE8C5A0B30F}" type="datetimeFigureOut">
              <a:rPr lang="en-US" smtClean="0"/>
              <a:pPr/>
              <a:t>10/24/2022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04FAAD-C787-4ADF-A95B-DCDC55B4FAD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71844" y="1820334"/>
            <a:ext cx="6855778" cy="5149426"/>
          </a:xfrm>
        </p:spPr>
        <p:txBody>
          <a:bodyPr/>
          <a:lstStyle>
            <a:lvl1pPr>
              <a:defRPr sz="3400"/>
            </a:lvl1pPr>
            <a:lvl2pPr>
              <a:defRPr sz="2900"/>
            </a:lvl2pPr>
            <a:lvl3pPr>
              <a:defRPr sz="24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825740" y="1820334"/>
            <a:ext cx="6855778" cy="5149426"/>
          </a:xfrm>
        </p:spPr>
        <p:txBody>
          <a:bodyPr/>
          <a:lstStyle>
            <a:lvl1pPr>
              <a:defRPr sz="3400"/>
            </a:lvl1pPr>
            <a:lvl2pPr>
              <a:defRPr sz="2900"/>
            </a:lvl2pPr>
            <a:lvl3pPr>
              <a:defRPr sz="24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4F96C7-C576-411C-83D9-DFE8C5A0B30F}" type="datetimeFigureOut">
              <a:rPr lang="en-US" smtClean="0"/>
              <a:pPr/>
              <a:t>10/24/2022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04FAAD-C787-4ADF-A95B-DCDC55B4FAD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360" y="292947"/>
            <a:ext cx="10698480" cy="12192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94360" y="1637458"/>
            <a:ext cx="5252244" cy="682413"/>
          </a:xfrm>
        </p:spPr>
        <p:txBody>
          <a:bodyPr anchor="b"/>
          <a:lstStyle>
            <a:lvl1pPr marL="0" indent="0">
              <a:buNone/>
              <a:defRPr sz="2900" b="1"/>
            </a:lvl1pPr>
            <a:lvl2pPr marL="548640" indent="0">
              <a:buNone/>
              <a:defRPr sz="2400" b="1"/>
            </a:lvl2pPr>
            <a:lvl3pPr marL="1096645" indent="0">
              <a:buNone/>
              <a:defRPr sz="2200" b="1"/>
            </a:lvl3pPr>
            <a:lvl4pPr marL="1645285" indent="0">
              <a:buNone/>
              <a:defRPr sz="1900" b="1"/>
            </a:lvl4pPr>
            <a:lvl5pPr marL="2193925" indent="0">
              <a:buNone/>
              <a:defRPr sz="1900" b="1"/>
            </a:lvl5pPr>
            <a:lvl6pPr marL="2742565" indent="0">
              <a:buNone/>
              <a:defRPr sz="1900" b="1"/>
            </a:lvl6pPr>
            <a:lvl7pPr marL="3290570" indent="0">
              <a:buNone/>
              <a:defRPr sz="1900" b="1"/>
            </a:lvl7pPr>
            <a:lvl8pPr marL="3839210" indent="0">
              <a:buNone/>
              <a:defRPr sz="1900" b="1"/>
            </a:lvl8pPr>
            <a:lvl9pPr marL="4387850" indent="0">
              <a:buNone/>
              <a:defRPr sz="19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4360" y="2319871"/>
            <a:ext cx="5252244" cy="4214707"/>
          </a:xfrm>
        </p:spPr>
        <p:txBody>
          <a:bodyPr/>
          <a:lstStyle>
            <a:lvl1pPr>
              <a:defRPr sz="2900"/>
            </a:lvl1pPr>
            <a:lvl2pPr>
              <a:defRPr sz="2400"/>
            </a:lvl2pPr>
            <a:lvl3pPr>
              <a:defRPr sz="22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38534" y="1637458"/>
            <a:ext cx="5254308" cy="682413"/>
          </a:xfrm>
        </p:spPr>
        <p:txBody>
          <a:bodyPr anchor="b"/>
          <a:lstStyle>
            <a:lvl1pPr marL="0" indent="0">
              <a:buNone/>
              <a:defRPr sz="2900" b="1"/>
            </a:lvl1pPr>
            <a:lvl2pPr marL="548640" indent="0">
              <a:buNone/>
              <a:defRPr sz="2400" b="1"/>
            </a:lvl2pPr>
            <a:lvl3pPr marL="1096645" indent="0">
              <a:buNone/>
              <a:defRPr sz="2200" b="1"/>
            </a:lvl3pPr>
            <a:lvl4pPr marL="1645285" indent="0">
              <a:buNone/>
              <a:defRPr sz="1900" b="1"/>
            </a:lvl4pPr>
            <a:lvl5pPr marL="2193925" indent="0">
              <a:buNone/>
              <a:defRPr sz="1900" b="1"/>
            </a:lvl5pPr>
            <a:lvl6pPr marL="2742565" indent="0">
              <a:buNone/>
              <a:defRPr sz="1900" b="1"/>
            </a:lvl6pPr>
            <a:lvl7pPr marL="3290570" indent="0">
              <a:buNone/>
              <a:defRPr sz="1900" b="1"/>
            </a:lvl7pPr>
            <a:lvl8pPr marL="3839210" indent="0">
              <a:buNone/>
              <a:defRPr sz="1900" b="1"/>
            </a:lvl8pPr>
            <a:lvl9pPr marL="4387850" indent="0">
              <a:buNone/>
              <a:defRPr sz="19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038534" y="2319871"/>
            <a:ext cx="5254308" cy="4214707"/>
          </a:xfrm>
        </p:spPr>
        <p:txBody>
          <a:bodyPr/>
          <a:lstStyle>
            <a:lvl1pPr>
              <a:defRPr sz="2900"/>
            </a:lvl1pPr>
            <a:lvl2pPr>
              <a:defRPr sz="2400"/>
            </a:lvl2pPr>
            <a:lvl3pPr>
              <a:defRPr sz="22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4F96C7-C576-411C-83D9-DFE8C5A0B30F}" type="datetimeFigureOut">
              <a:rPr lang="en-US" smtClean="0"/>
              <a:pPr/>
              <a:t>10/24/2022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04FAAD-C787-4ADF-A95B-DCDC55B4FAD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4F96C7-C576-411C-83D9-DFE8C5A0B30F}" type="datetimeFigureOut">
              <a:rPr lang="en-US" smtClean="0"/>
              <a:pPr/>
              <a:t>10/24/2022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04FAAD-C787-4ADF-A95B-DCDC55B4FAD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4F96C7-C576-411C-83D9-DFE8C5A0B30F}" type="datetimeFigureOut">
              <a:rPr lang="en-US" smtClean="0"/>
              <a:pPr/>
              <a:t>10/24/2022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04FAAD-C787-4ADF-A95B-DCDC55B4FAD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371" y="291253"/>
            <a:ext cx="3910807" cy="1239520"/>
          </a:xfrm>
        </p:spPr>
        <p:txBody>
          <a:bodyPr anchor="b"/>
          <a:lstStyle>
            <a:lvl1pPr algn="l">
              <a:defRPr sz="24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7565" y="291262"/>
            <a:ext cx="6645275" cy="6243321"/>
          </a:xfrm>
        </p:spPr>
        <p:txBody>
          <a:bodyPr/>
          <a:lstStyle>
            <a:lvl1pPr>
              <a:defRPr sz="3800"/>
            </a:lvl1pPr>
            <a:lvl2pPr>
              <a:defRPr sz="3400"/>
            </a:lvl2pPr>
            <a:lvl3pPr>
              <a:defRPr sz="29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4371" y="1530782"/>
            <a:ext cx="3910807" cy="5003801"/>
          </a:xfrm>
        </p:spPr>
        <p:txBody>
          <a:bodyPr/>
          <a:lstStyle>
            <a:lvl1pPr marL="0" indent="0">
              <a:buNone/>
              <a:defRPr sz="1700"/>
            </a:lvl1pPr>
            <a:lvl2pPr marL="548640" indent="0">
              <a:buNone/>
              <a:defRPr sz="1400"/>
            </a:lvl2pPr>
            <a:lvl3pPr marL="1096645" indent="0">
              <a:buNone/>
              <a:defRPr sz="1200"/>
            </a:lvl3pPr>
            <a:lvl4pPr marL="1645285" indent="0">
              <a:buNone/>
              <a:defRPr sz="1100"/>
            </a:lvl4pPr>
            <a:lvl5pPr marL="2193925" indent="0">
              <a:buNone/>
              <a:defRPr sz="1100"/>
            </a:lvl5pPr>
            <a:lvl6pPr marL="2742565" indent="0">
              <a:buNone/>
              <a:defRPr sz="1100"/>
            </a:lvl6pPr>
            <a:lvl7pPr marL="3290570" indent="0">
              <a:buNone/>
              <a:defRPr sz="1100"/>
            </a:lvl7pPr>
            <a:lvl8pPr marL="3839210" indent="0">
              <a:buNone/>
              <a:defRPr sz="1100"/>
            </a:lvl8pPr>
            <a:lvl9pPr marL="4387850" indent="0">
              <a:buNone/>
              <a:defRPr sz="11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4F96C7-C576-411C-83D9-DFE8C5A0B30F}" type="datetimeFigureOut">
              <a:rPr lang="en-US" smtClean="0"/>
              <a:pPr/>
              <a:t>10/24/2022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04FAAD-C787-4ADF-A95B-DCDC55B4FAD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29974" y="5120644"/>
            <a:ext cx="7132320" cy="604521"/>
          </a:xfrm>
        </p:spPr>
        <p:txBody>
          <a:bodyPr anchor="b"/>
          <a:lstStyle>
            <a:lvl1pPr algn="l">
              <a:defRPr sz="24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29974" y="653627"/>
            <a:ext cx="7132320" cy="4389120"/>
          </a:xfrm>
        </p:spPr>
        <p:txBody>
          <a:bodyPr/>
          <a:lstStyle>
            <a:lvl1pPr marL="0" indent="0">
              <a:buNone/>
              <a:defRPr sz="3800"/>
            </a:lvl1pPr>
            <a:lvl2pPr marL="548640" indent="0">
              <a:buNone/>
              <a:defRPr sz="3400"/>
            </a:lvl2pPr>
            <a:lvl3pPr marL="1096645" indent="0">
              <a:buNone/>
              <a:defRPr sz="2900"/>
            </a:lvl3pPr>
            <a:lvl4pPr marL="1645285" indent="0">
              <a:buNone/>
              <a:defRPr sz="2400"/>
            </a:lvl4pPr>
            <a:lvl5pPr marL="2193925" indent="0">
              <a:buNone/>
              <a:defRPr sz="2400"/>
            </a:lvl5pPr>
            <a:lvl6pPr marL="2742565" indent="0">
              <a:buNone/>
              <a:defRPr sz="2400"/>
            </a:lvl6pPr>
            <a:lvl7pPr marL="3290570" indent="0">
              <a:buNone/>
              <a:defRPr sz="2400"/>
            </a:lvl7pPr>
            <a:lvl8pPr marL="3839210" indent="0">
              <a:buNone/>
              <a:defRPr sz="2400"/>
            </a:lvl8pPr>
            <a:lvl9pPr marL="4387850" indent="0">
              <a:buNone/>
              <a:defRPr sz="24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29974" y="5725165"/>
            <a:ext cx="7132320" cy="858519"/>
          </a:xfrm>
        </p:spPr>
        <p:txBody>
          <a:bodyPr/>
          <a:lstStyle>
            <a:lvl1pPr marL="0" indent="0">
              <a:buNone/>
              <a:defRPr sz="1700"/>
            </a:lvl1pPr>
            <a:lvl2pPr marL="548640" indent="0">
              <a:buNone/>
              <a:defRPr sz="1400"/>
            </a:lvl2pPr>
            <a:lvl3pPr marL="1096645" indent="0">
              <a:buNone/>
              <a:defRPr sz="1200"/>
            </a:lvl3pPr>
            <a:lvl4pPr marL="1645285" indent="0">
              <a:buNone/>
              <a:defRPr sz="1100"/>
            </a:lvl4pPr>
            <a:lvl5pPr marL="2193925" indent="0">
              <a:buNone/>
              <a:defRPr sz="1100"/>
            </a:lvl5pPr>
            <a:lvl6pPr marL="2742565" indent="0">
              <a:buNone/>
              <a:defRPr sz="1100"/>
            </a:lvl6pPr>
            <a:lvl7pPr marL="3290570" indent="0">
              <a:buNone/>
              <a:defRPr sz="1100"/>
            </a:lvl7pPr>
            <a:lvl8pPr marL="3839210" indent="0">
              <a:buNone/>
              <a:defRPr sz="1100"/>
            </a:lvl8pPr>
            <a:lvl9pPr marL="4387850" indent="0">
              <a:buNone/>
              <a:defRPr sz="11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4F96C7-C576-411C-83D9-DFE8C5A0B30F}" type="datetimeFigureOut">
              <a:rPr lang="en-US" smtClean="0"/>
              <a:pPr/>
              <a:t>10/24/2022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04FAAD-C787-4ADF-A95B-DCDC55B4FAD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4F96C7-C576-411C-83D9-DFE8C5A0B30F}" type="datetimeFigureOut">
              <a:rPr lang="en-US" smtClean="0"/>
              <a:pPr/>
              <a:t>10/24/2022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04FAAD-C787-4ADF-A95B-DCDC55B4FAD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204100" y="313267"/>
            <a:ext cx="3477418" cy="6656493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1854" y="313267"/>
            <a:ext cx="10234137" cy="665649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4F96C7-C576-411C-83D9-DFE8C5A0B30F}" type="datetimeFigureOut">
              <a:rPr lang="en-US" smtClean="0"/>
              <a:pPr/>
              <a:t>10/24/2022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04FAAD-C787-4ADF-A95B-DCDC55B4FAD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91540" y="1463542"/>
            <a:ext cx="10203180" cy="2055707"/>
          </a:xfrm>
          <a:prstGeom prst="rect">
            <a:avLst/>
          </a:prstGeom>
        </p:spPr>
        <p:txBody>
          <a:bodyPr lIns="91429" tIns="45714" rIns="91429" bIns="45714" anchor="b">
            <a:noAutofit/>
          </a:bodyPr>
          <a:lstStyle>
            <a:lvl1pPr>
              <a:defRPr sz="6500" cap="all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91540" y="3738880"/>
            <a:ext cx="8321040" cy="1869440"/>
          </a:xfrm>
          <a:prstGeom prst="rect">
            <a:avLst/>
          </a:prstGeom>
        </p:spPr>
        <p:txBody>
          <a:bodyPr lIns="91429" tIns="45714" rIns="91429" bIns="45714"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5486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972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459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945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425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912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398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884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94360" y="19507"/>
            <a:ext cx="3764280" cy="351130"/>
          </a:xfrm>
          <a:prstGeom prst="rect">
            <a:avLst/>
          </a:prstGeom>
        </p:spPr>
        <p:txBody>
          <a:bodyPr lIns="91429" tIns="45714" rIns="91429" bIns="45714"/>
          <a:lstStyle/>
          <a:p>
            <a:fld id="{F6F4E2F5-DD91-42F5-9CFF-DE3A7D2728B4}" type="datetime1">
              <a:rPr lang="en-PH" smtClean="0">
                <a:solidFill>
                  <a:srgbClr val="292934"/>
                </a:solidFill>
              </a:rPr>
              <a:pPr/>
              <a:t>24/10/2022</a:t>
            </a:fld>
            <a:endParaRPr lang="en-PH" dirty="0">
              <a:solidFill>
                <a:srgbClr val="292934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457700" y="19507"/>
            <a:ext cx="5349240" cy="351130"/>
          </a:xfrm>
          <a:prstGeom prst="rect">
            <a:avLst/>
          </a:prstGeom>
        </p:spPr>
        <p:txBody>
          <a:bodyPr lIns="91429" tIns="45714" rIns="91429" bIns="45714"/>
          <a:lstStyle/>
          <a:p>
            <a:endParaRPr lang="en-PH" dirty="0">
              <a:solidFill>
                <a:srgbClr val="292934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01300" y="0"/>
            <a:ext cx="1386840" cy="351130"/>
          </a:xfrm>
          <a:prstGeom prst="rect">
            <a:avLst/>
          </a:prstGeom>
        </p:spPr>
        <p:txBody>
          <a:bodyPr lIns="91429" tIns="45714" rIns="91429" bIns="45714"/>
          <a:lstStyle>
            <a:lvl1pPr algn="r">
              <a:defRPr/>
            </a:lvl1pPr>
          </a:lstStyle>
          <a:p>
            <a:fld id="{5F39C65A-7A1B-4006-B3F3-3BA25240DB2C}" type="slidenum">
              <a:rPr lang="en-PH" smtClean="0">
                <a:solidFill>
                  <a:srgbClr val="292934"/>
                </a:solidFill>
              </a:rPr>
              <a:pPr/>
              <a:t>‹#›</a:t>
            </a:fld>
            <a:endParaRPr lang="en-PH" dirty="0">
              <a:solidFill>
                <a:srgbClr val="292934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360" y="568960"/>
            <a:ext cx="10698480" cy="1056640"/>
          </a:xfrm>
          <a:prstGeom prst="rect">
            <a:avLst/>
          </a:prstGeom>
        </p:spPr>
        <p:txBody>
          <a:bodyPr lIns="91429" tIns="45714" rIns="91429" bIns="45714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4360" y="1706880"/>
            <a:ext cx="10698480" cy="5201920"/>
          </a:xfrm>
          <a:prstGeom prst="rect">
            <a:avLst/>
          </a:prstGeom>
        </p:spPr>
        <p:txBody>
          <a:bodyPr lIns="91429" tIns="45714" rIns="91429" bIns="45714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94360" y="19507"/>
            <a:ext cx="3764280" cy="351130"/>
          </a:xfrm>
          <a:prstGeom prst="rect">
            <a:avLst/>
          </a:prstGeom>
        </p:spPr>
        <p:txBody>
          <a:bodyPr lIns="91429" tIns="45714" rIns="91429" bIns="45714"/>
          <a:lstStyle/>
          <a:p>
            <a:fld id="{5D3993AE-69EE-4F31-BA36-5A2C980C0996}" type="datetime1">
              <a:rPr lang="en-PH" smtClean="0">
                <a:solidFill>
                  <a:srgbClr val="292934"/>
                </a:solidFill>
              </a:rPr>
              <a:pPr/>
              <a:t>24/10/2022</a:t>
            </a:fld>
            <a:endParaRPr lang="en-PH" dirty="0">
              <a:solidFill>
                <a:srgbClr val="292934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457700" y="19507"/>
            <a:ext cx="5349240" cy="351130"/>
          </a:xfrm>
          <a:prstGeom prst="rect">
            <a:avLst/>
          </a:prstGeom>
        </p:spPr>
        <p:txBody>
          <a:bodyPr lIns="91429" tIns="45714" rIns="91429" bIns="45714"/>
          <a:lstStyle/>
          <a:p>
            <a:endParaRPr lang="en-PH" dirty="0">
              <a:solidFill>
                <a:srgbClr val="292934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906000" y="19507"/>
            <a:ext cx="1386840" cy="351130"/>
          </a:xfrm>
          <a:prstGeom prst="rect">
            <a:avLst/>
          </a:prstGeom>
        </p:spPr>
        <p:txBody>
          <a:bodyPr lIns="91429" tIns="45714" rIns="91429" bIns="45714"/>
          <a:lstStyle/>
          <a:p>
            <a:fld id="{5F39C65A-7A1B-4006-B3F3-3BA25240DB2C}" type="slidenum">
              <a:rPr lang="en-PH" smtClean="0">
                <a:solidFill>
                  <a:srgbClr val="292934"/>
                </a:solidFill>
              </a:rPr>
              <a:pPr/>
              <a:t>‹#›</a:t>
            </a:fld>
            <a:endParaRPr lang="en-PH" dirty="0">
              <a:solidFill>
                <a:srgbClr val="292934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9007" y="2519704"/>
            <a:ext cx="10104120" cy="2346960"/>
          </a:xfrm>
          <a:prstGeom prst="rect">
            <a:avLst/>
          </a:prstGeom>
        </p:spPr>
        <p:txBody>
          <a:bodyPr lIns="91429" tIns="45714" rIns="91429" bIns="45714" anchor="b">
            <a:normAutofit/>
          </a:bodyPr>
          <a:lstStyle>
            <a:lvl1pPr algn="l">
              <a:defRPr sz="58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39007" y="4936071"/>
            <a:ext cx="10104120" cy="1600199"/>
          </a:xfrm>
          <a:prstGeom prst="rect">
            <a:avLst/>
          </a:prstGeom>
        </p:spPr>
        <p:txBody>
          <a:bodyPr lIns="91429" tIns="45714" rIns="91429" bIns="45714" anchor="t">
            <a:normAutofit/>
          </a:bodyPr>
          <a:lstStyle>
            <a:lvl1pPr marL="0" indent="0">
              <a:buNone/>
              <a:defRPr sz="2900">
                <a:solidFill>
                  <a:schemeClr val="tx2"/>
                </a:solidFill>
              </a:defRPr>
            </a:lvl1pPr>
            <a:lvl2pPr marL="54864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2pPr>
            <a:lvl3pPr marL="109728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3pPr>
            <a:lvl4pPr marL="164592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4pPr>
            <a:lvl5pPr marL="219456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5pPr>
            <a:lvl6pPr marL="2742565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6pPr>
            <a:lvl7pPr marL="3291205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7pPr>
            <a:lvl8pPr marL="3839845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8pPr>
            <a:lvl9pPr marL="4388485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94360" y="19507"/>
            <a:ext cx="3764280" cy="351130"/>
          </a:xfrm>
          <a:prstGeom prst="rect">
            <a:avLst/>
          </a:prstGeom>
        </p:spPr>
        <p:txBody>
          <a:bodyPr lIns="91429" tIns="45714" rIns="91429" bIns="45714"/>
          <a:lstStyle/>
          <a:p>
            <a:fld id="{8E561708-A937-4C45-9EEB-864E79A4AC0D}" type="datetime1">
              <a:rPr lang="en-PH" smtClean="0">
                <a:solidFill>
                  <a:srgbClr val="FFFFFF"/>
                </a:solidFill>
              </a:rPr>
              <a:pPr/>
              <a:t>24/10/2022</a:t>
            </a:fld>
            <a:endParaRPr lang="en-PH" dirty="0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457700" y="19507"/>
            <a:ext cx="5349240" cy="351130"/>
          </a:xfrm>
          <a:prstGeom prst="rect">
            <a:avLst/>
          </a:prstGeom>
        </p:spPr>
        <p:txBody>
          <a:bodyPr lIns="91429" tIns="45714" rIns="91429" bIns="45714"/>
          <a:lstStyle/>
          <a:p>
            <a:endParaRPr lang="en-PH" dirty="0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906000" y="19507"/>
            <a:ext cx="1386840" cy="351130"/>
          </a:xfrm>
          <a:prstGeom prst="rect">
            <a:avLst/>
          </a:prstGeom>
        </p:spPr>
        <p:txBody>
          <a:bodyPr lIns="91429" tIns="45714" rIns="91429" bIns="45714"/>
          <a:lstStyle/>
          <a:p>
            <a:fld id="{5F39C65A-7A1B-4006-B3F3-3BA25240DB2C}" type="slidenum">
              <a:rPr lang="en-PH" smtClean="0">
                <a:solidFill>
                  <a:srgbClr val="FFFFFF"/>
                </a:solidFill>
              </a:rPr>
              <a:pPr/>
              <a:t>‹#›</a:t>
            </a:fld>
            <a:endParaRPr lang="en-PH" dirty="0">
              <a:solidFill>
                <a:srgbClr val="FFFFFF"/>
              </a:solidFill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950976" y="4906061"/>
            <a:ext cx="10203180" cy="16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360" y="568960"/>
            <a:ext cx="10698480" cy="1056640"/>
          </a:xfrm>
          <a:prstGeom prst="rect">
            <a:avLst/>
          </a:prstGeom>
        </p:spPr>
        <p:txBody>
          <a:bodyPr lIns="91429" tIns="45714" rIns="91429" bIns="45714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94360" y="1784909"/>
            <a:ext cx="5250180" cy="5032858"/>
          </a:xfrm>
          <a:prstGeom prst="rect">
            <a:avLst/>
          </a:prstGeom>
        </p:spPr>
        <p:txBody>
          <a:bodyPr lIns="91429" tIns="45714" rIns="91429" bIns="45714"/>
          <a:lstStyle>
            <a:lvl1pPr>
              <a:defRPr sz="3400"/>
            </a:lvl1pPr>
            <a:lvl2pPr>
              <a:defRPr sz="2900"/>
            </a:lvl2pPr>
            <a:lvl3pPr>
              <a:defRPr sz="24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42660" y="1784909"/>
            <a:ext cx="5250180" cy="5032858"/>
          </a:xfrm>
          <a:prstGeom prst="rect">
            <a:avLst/>
          </a:prstGeom>
        </p:spPr>
        <p:txBody>
          <a:bodyPr lIns="91429" tIns="45714" rIns="91429" bIns="45714"/>
          <a:lstStyle>
            <a:lvl1pPr>
              <a:defRPr sz="3400"/>
            </a:lvl1pPr>
            <a:lvl2pPr>
              <a:defRPr sz="2900"/>
            </a:lvl2pPr>
            <a:lvl3pPr>
              <a:defRPr sz="24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94360" y="19507"/>
            <a:ext cx="3764280" cy="351130"/>
          </a:xfrm>
          <a:prstGeom prst="rect">
            <a:avLst/>
          </a:prstGeom>
        </p:spPr>
        <p:txBody>
          <a:bodyPr lIns="91429" tIns="45714" rIns="91429" bIns="45714"/>
          <a:lstStyle/>
          <a:p>
            <a:fld id="{74BF877C-4456-47A7-BBD9-21B81FEAC7A4}" type="datetime1">
              <a:rPr lang="en-PH" smtClean="0">
                <a:solidFill>
                  <a:srgbClr val="292934"/>
                </a:solidFill>
              </a:rPr>
              <a:pPr/>
              <a:t>24/10/2022</a:t>
            </a:fld>
            <a:endParaRPr lang="en-PH" dirty="0">
              <a:solidFill>
                <a:srgbClr val="292934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457700" y="19507"/>
            <a:ext cx="5349240" cy="351130"/>
          </a:xfrm>
          <a:prstGeom prst="rect">
            <a:avLst/>
          </a:prstGeom>
        </p:spPr>
        <p:txBody>
          <a:bodyPr lIns="91429" tIns="45714" rIns="91429" bIns="45714"/>
          <a:lstStyle/>
          <a:p>
            <a:endParaRPr lang="en-PH" dirty="0">
              <a:solidFill>
                <a:srgbClr val="292934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906000" y="19507"/>
            <a:ext cx="1386840" cy="351130"/>
          </a:xfrm>
          <a:prstGeom prst="rect">
            <a:avLst/>
          </a:prstGeom>
        </p:spPr>
        <p:txBody>
          <a:bodyPr lIns="91429" tIns="45714" rIns="91429" bIns="45714"/>
          <a:lstStyle/>
          <a:p>
            <a:fld id="{5F39C65A-7A1B-4006-B3F3-3BA25240DB2C}" type="slidenum">
              <a:rPr lang="en-PH" smtClean="0">
                <a:solidFill>
                  <a:srgbClr val="292934"/>
                </a:solidFill>
              </a:rPr>
              <a:pPr/>
              <a:t>‹#›</a:t>
            </a:fld>
            <a:endParaRPr lang="en-PH" dirty="0">
              <a:solidFill>
                <a:srgbClr val="292934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360" y="568960"/>
            <a:ext cx="10698480" cy="1056640"/>
          </a:xfrm>
          <a:prstGeom prst="rect">
            <a:avLst/>
          </a:prstGeom>
        </p:spPr>
        <p:txBody>
          <a:bodyPr lIns="91429" tIns="45714" rIns="91429" bIns="45714"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94360" y="1788178"/>
            <a:ext cx="5111496" cy="682413"/>
          </a:xfrm>
          <a:prstGeom prst="rect">
            <a:avLst/>
          </a:prstGeo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lIns="91429" tIns="45714" rIns="91429" bIns="45714" anchor="ctr">
            <a:normAutofit/>
          </a:bodyPr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548640" indent="0">
              <a:buNone/>
              <a:defRPr sz="2400" b="1"/>
            </a:lvl2pPr>
            <a:lvl3pPr marL="1097280" indent="0">
              <a:buNone/>
              <a:defRPr sz="2200" b="1"/>
            </a:lvl3pPr>
            <a:lvl4pPr marL="1645920" indent="0">
              <a:buNone/>
              <a:defRPr sz="1900" b="1"/>
            </a:lvl4pPr>
            <a:lvl5pPr marL="2194560" indent="0">
              <a:buNone/>
              <a:defRPr sz="1900" b="1"/>
            </a:lvl5pPr>
            <a:lvl6pPr marL="2742565" indent="0">
              <a:buNone/>
              <a:defRPr sz="1900" b="1"/>
            </a:lvl6pPr>
            <a:lvl7pPr marL="3291205" indent="0">
              <a:buNone/>
              <a:defRPr sz="1900" b="1"/>
            </a:lvl7pPr>
            <a:lvl8pPr marL="3839845" indent="0">
              <a:buNone/>
              <a:defRPr sz="1900" b="1"/>
            </a:lvl8pPr>
            <a:lvl9pPr marL="4388485" indent="0">
              <a:buNone/>
              <a:defRPr sz="19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4360" y="2600975"/>
            <a:ext cx="5111496" cy="4214707"/>
          </a:xfrm>
          <a:prstGeom prst="rect">
            <a:avLst/>
          </a:prstGeom>
        </p:spPr>
        <p:txBody>
          <a:bodyPr lIns="91429" tIns="45714" rIns="91429" bIns="45714"/>
          <a:lstStyle>
            <a:lvl1pPr>
              <a:defRPr sz="2900"/>
            </a:lvl1pPr>
            <a:lvl2pPr>
              <a:defRPr sz="2400"/>
            </a:lvl2pPr>
            <a:lvl3pPr>
              <a:defRPr sz="22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1344" y="1788178"/>
            <a:ext cx="5111496" cy="682413"/>
          </a:xfrm>
          <a:prstGeom prst="rect">
            <a:avLst/>
          </a:prstGeo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lIns="91429" tIns="45714" rIns="91429" bIns="45714" anchor="ctr">
            <a:normAutofit/>
          </a:bodyPr>
          <a:lstStyle>
            <a:lvl1pPr marL="0" indent="0" algn="ctr">
              <a:buNone/>
              <a:defRPr lang="en-US" sz="24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48640" indent="0">
              <a:buNone/>
              <a:defRPr sz="2400" b="1"/>
            </a:lvl2pPr>
            <a:lvl3pPr marL="1097280" indent="0">
              <a:buNone/>
              <a:defRPr sz="2200" b="1"/>
            </a:lvl3pPr>
            <a:lvl4pPr marL="1645920" indent="0">
              <a:buNone/>
              <a:defRPr sz="1900" b="1"/>
            </a:lvl4pPr>
            <a:lvl5pPr marL="2194560" indent="0">
              <a:buNone/>
              <a:defRPr sz="1900" b="1"/>
            </a:lvl5pPr>
            <a:lvl6pPr marL="2742565" indent="0">
              <a:buNone/>
              <a:defRPr sz="1900" b="1"/>
            </a:lvl6pPr>
            <a:lvl7pPr marL="3291205" indent="0">
              <a:buNone/>
              <a:defRPr sz="1900" b="1"/>
            </a:lvl7pPr>
            <a:lvl8pPr marL="3839845" indent="0">
              <a:buNone/>
              <a:defRPr sz="1900" b="1"/>
            </a:lvl8pPr>
            <a:lvl9pPr marL="4388485" indent="0">
              <a:buNone/>
              <a:defRPr sz="19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1344" y="2600975"/>
            <a:ext cx="5111496" cy="4214707"/>
          </a:xfrm>
          <a:prstGeom prst="rect">
            <a:avLst/>
          </a:prstGeom>
        </p:spPr>
        <p:txBody>
          <a:bodyPr lIns="91429" tIns="45714" rIns="91429" bIns="45714"/>
          <a:lstStyle>
            <a:lvl1pPr>
              <a:defRPr sz="2900"/>
            </a:lvl1pPr>
            <a:lvl2pPr>
              <a:defRPr sz="2400"/>
            </a:lvl2pPr>
            <a:lvl3pPr>
              <a:defRPr sz="22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594360" y="19507"/>
            <a:ext cx="3764280" cy="351130"/>
          </a:xfrm>
          <a:prstGeom prst="rect">
            <a:avLst/>
          </a:prstGeom>
        </p:spPr>
        <p:txBody>
          <a:bodyPr lIns="91429" tIns="45714" rIns="91429" bIns="45714"/>
          <a:lstStyle/>
          <a:p>
            <a:fld id="{0EAC26EB-B624-44B5-8F6B-14968900D34B}" type="datetime1">
              <a:rPr lang="en-PH" smtClean="0">
                <a:solidFill>
                  <a:srgbClr val="292934"/>
                </a:solidFill>
              </a:rPr>
              <a:pPr/>
              <a:t>24/10/2022</a:t>
            </a:fld>
            <a:endParaRPr lang="en-PH" dirty="0">
              <a:solidFill>
                <a:srgbClr val="292934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457700" y="19507"/>
            <a:ext cx="5349240" cy="351130"/>
          </a:xfrm>
          <a:prstGeom prst="rect">
            <a:avLst/>
          </a:prstGeom>
        </p:spPr>
        <p:txBody>
          <a:bodyPr lIns="91429" tIns="45714" rIns="91429" bIns="45714"/>
          <a:lstStyle/>
          <a:p>
            <a:endParaRPr lang="en-PH" dirty="0">
              <a:solidFill>
                <a:srgbClr val="292934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9906000" y="19507"/>
            <a:ext cx="1386840" cy="351130"/>
          </a:xfrm>
          <a:prstGeom prst="rect">
            <a:avLst/>
          </a:prstGeom>
        </p:spPr>
        <p:txBody>
          <a:bodyPr lIns="91429" tIns="45714" rIns="91429" bIns="45714"/>
          <a:lstStyle/>
          <a:p>
            <a:fld id="{5F39C65A-7A1B-4006-B3F3-3BA25240DB2C}" type="slidenum">
              <a:rPr lang="en-PH" smtClean="0">
                <a:solidFill>
                  <a:srgbClr val="292934"/>
                </a:solidFill>
              </a:rPr>
              <a:pPr/>
              <a:t>‹#›</a:t>
            </a:fld>
            <a:endParaRPr lang="en-PH" dirty="0">
              <a:solidFill>
                <a:srgbClr val="292934"/>
              </a:solidFill>
            </a:endParaRPr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3432564" y="4315452"/>
            <a:ext cx="5023104" cy="1032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360" y="568960"/>
            <a:ext cx="10698480" cy="1056640"/>
          </a:xfrm>
          <a:prstGeom prst="rect">
            <a:avLst/>
          </a:prstGeom>
        </p:spPr>
        <p:txBody>
          <a:bodyPr lIns="91429" tIns="45714" rIns="91429" bIns="45714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594360" y="19507"/>
            <a:ext cx="3764280" cy="351130"/>
          </a:xfrm>
          <a:prstGeom prst="rect">
            <a:avLst/>
          </a:prstGeom>
        </p:spPr>
        <p:txBody>
          <a:bodyPr lIns="91429" tIns="45714" rIns="91429" bIns="45714"/>
          <a:lstStyle/>
          <a:p>
            <a:fld id="{0099AE6B-7F84-4165-A925-87D5A1096057}" type="datetime1">
              <a:rPr lang="en-PH" smtClean="0">
                <a:solidFill>
                  <a:srgbClr val="292934"/>
                </a:solidFill>
              </a:rPr>
              <a:pPr/>
              <a:t>24/10/2022</a:t>
            </a:fld>
            <a:endParaRPr lang="en-PH" dirty="0">
              <a:solidFill>
                <a:srgbClr val="292934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457700" y="19507"/>
            <a:ext cx="5349240" cy="351130"/>
          </a:xfrm>
          <a:prstGeom prst="rect">
            <a:avLst/>
          </a:prstGeom>
        </p:spPr>
        <p:txBody>
          <a:bodyPr lIns="91429" tIns="45714" rIns="91429" bIns="45714"/>
          <a:lstStyle/>
          <a:p>
            <a:endParaRPr lang="en-PH" dirty="0">
              <a:solidFill>
                <a:srgbClr val="292934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9906000" y="19507"/>
            <a:ext cx="1386840" cy="351130"/>
          </a:xfrm>
          <a:prstGeom prst="rect">
            <a:avLst/>
          </a:prstGeom>
        </p:spPr>
        <p:txBody>
          <a:bodyPr lIns="91429" tIns="45714" rIns="91429" bIns="45714"/>
          <a:lstStyle/>
          <a:p>
            <a:fld id="{5F39C65A-7A1B-4006-B3F3-3BA25240DB2C}" type="slidenum">
              <a:rPr lang="en-PH" smtClean="0">
                <a:solidFill>
                  <a:srgbClr val="292934"/>
                </a:solidFill>
              </a:rPr>
              <a:pPr/>
              <a:t>‹#›</a:t>
            </a:fld>
            <a:endParaRPr lang="en-PH" dirty="0">
              <a:solidFill>
                <a:srgbClr val="292934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365" y="844898"/>
            <a:ext cx="2781605" cy="1345997"/>
          </a:xfrm>
          <a:prstGeom prst="rect">
            <a:avLst/>
          </a:prstGeom>
        </p:spPr>
        <p:txBody>
          <a:bodyPr lIns="91429" tIns="45714" rIns="91429" bIns="45714" anchor="b">
            <a:noAutofit/>
          </a:bodyPr>
          <a:lstStyle>
            <a:lvl1pPr algn="l">
              <a:defRPr sz="29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3340" y="844885"/>
            <a:ext cx="7429500" cy="5949696"/>
          </a:xfrm>
          <a:prstGeom prst="rect">
            <a:avLst/>
          </a:prstGeom>
        </p:spPr>
        <p:txBody>
          <a:bodyPr lIns="91429" tIns="45714" rIns="91429" bIns="45714"/>
          <a:lstStyle>
            <a:lvl1pPr>
              <a:defRPr sz="3800"/>
            </a:lvl1pPr>
            <a:lvl2pPr>
              <a:defRPr sz="3400"/>
            </a:lvl2pPr>
            <a:lvl3pPr>
              <a:defRPr sz="29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4365" y="2273062"/>
            <a:ext cx="2781605" cy="4526523"/>
          </a:xfrm>
          <a:prstGeom prst="rect">
            <a:avLst/>
          </a:prstGeom>
        </p:spPr>
        <p:txBody>
          <a:bodyPr lIns="91429" tIns="45714" rIns="91429" bIns="45714"/>
          <a:lstStyle>
            <a:lvl1pPr marL="0" indent="0">
              <a:buNone/>
              <a:defRPr sz="1700"/>
            </a:lvl1pPr>
            <a:lvl2pPr marL="548640" indent="0">
              <a:buNone/>
              <a:defRPr sz="1400"/>
            </a:lvl2pPr>
            <a:lvl3pPr marL="1097280" indent="0">
              <a:buNone/>
              <a:defRPr sz="1200"/>
            </a:lvl3pPr>
            <a:lvl4pPr marL="1645920" indent="0">
              <a:buNone/>
              <a:defRPr sz="1100"/>
            </a:lvl4pPr>
            <a:lvl5pPr marL="2194560" indent="0">
              <a:buNone/>
              <a:defRPr sz="1100"/>
            </a:lvl5pPr>
            <a:lvl6pPr marL="2742565" indent="0">
              <a:buNone/>
              <a:defRPr sz="1100"/>
            </a:lvl6pPr>
            <a:lvl7pPr marL="3291205" indent="0">
              <a:buNone/>
              <a:defRPr sz="1100"/>
            </a:lvl7pPr>
            <a:lvl8pPr marL="3839845" indent="0">
              <a:buNone/>
              <a:defRPr sz="1100"/>
            </a:lvl8pPr>
            <a:lvl9pPr marL="4388485" indent="0">
              <a:buNone/>
              <a:defRPr sz="11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94360" y="19507"/>
            <a:ext cx="3764280" cy="351130"/>
          </a:xfrm>
          <a:prstGeom prst="rect">
            <a:avLst/>
          </a:prstGeom>
        </p:spPr>
        <p:txBody>
          <a:bodyPr lIns="91429" tIns="45714" rIns="91429" bIns="45714"/>
          <a:lstStyle/>
          <a:p>
            <a:fld id="{8CE1D557-E1E6-4F1D-A81A-DEEB32639E04}" type="datetime1">
              <a:rPr lang="en-PH" smtClean="0">
                <a:solidFill>
                  <a:srgbClr val="292934"/>
                </a:solidFill>
              </a:rPr>
              <a:pPr/>
              <a:t>24/10/2022</a:t>
            </a:fld>
            <a:endParaRPr lang="en-PH" dirty="0">
              <a:solidFill>
                <a:srgbClr val="292934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457700" y="19507"/>
            <a:ext cx="5349240" cy="351130"/>
          </a:xfrm>
          <a:prstGeom prst="rect">
            <a:avLst/>
          </a:prstGeom>
        </p:spPr>
        <p:txBody>
          <a:bodyPr lIns="91429" tIns="45714" rIns="91429" bIns="45714"/>
          <a:lstStyle/>
          <a:p>
            <a:endParaRPr lang="en-PH" dirty="0">
              <a:solidFill>
                <a:srgbClr val="292934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906000" y="19507"/>
            <a:ext cx="1386840" cy="351130"/>
          </a:xfrm>
          <a:prstGeom prst="rect">
            <a:avLst/>
          </a:prstGeom>
        </p:spPr>
        <p:txBody>
          <a:bodyPr lIns="91429" tIns="45714" rIns="91429" bIns="45714"/>
          <a:lstStyle/>
          <a:p>
            <a:fld id="{5F39C65A-7A1B-4006-B3F3-3BA25240DB2C}" type="slidenum">
              <a:rPr lang="en-PH" smtClean="0">
                <a:solidFill>
                  <a:srgbClr val="292934"/>
                </a:solidFill>
              </a:rPr>
              <a:pPr/>
              <a:t>‹#›</a:t>
            </a:fld>
            <a:endParaRPr lang="en-PH" dirty="0">
              <a:solidFill>
                <a:srgbClr val="292934"/>
              </a:solidFill>
            </a:endParaRPr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633697" y="3818701"/>
            <a:ext cx="5949696" cy="206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360" y="845312"/>
            <a:ext cx="2785484" cy="1349248"/>
          </a:xfrm>
          <a:prstGeom prst="rect">
            <a:avLst/>
          </a:prstGeom>
        </p:spPr>
        <p:txBody>
          <a:bodyPr lIns="91429" tIns="45714" rIns="91429" bIns="45714" anchor="b">
            <a:normAutofit/>
          </a:bodyPr>
          <a:lstStyle>
            <a:lvl1pPr algn="l">
              <a:defRPr sz="29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716202" y="894095"/>
            <a:ext cx="7675707" cy="5867153"/>
          </a:xfrm>
          <a:prstGeom prst="rect">
            <a:avLst/>
          </a:prstGeo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 lIns="91429" tIns="45714" rIns="91429" bIns="45714"/>
          <a:lstStyle>
            <a:lvl1pPr marL="0" indent="0">
              <a:buNone/>
              <a:defRPr sz="3800"/>
            </a:lvl1pPr>
            <a:lvl2pPr marL="548640" indent="0">
              <a:buNone/>
              <a:defRPr sz="3400"/>
            </a:lvl2pPr>
            <a:lvl3pPr marL="1097280" indent="0">
              <a:buNone/>
              <a:defRPr sz="2900"/>
            </a:lvl3pPr>
            <a:lvl4pPr marL="1645920" indent="0">
              <a:buNone/>
              <a:defRPr sz="2400"/>
            </a:lvl4pPr>
            <a:lvl5pPr marL="2194560" indent="0">
              <a:buNone/>
              <a:defRPr sz="2400"/>
            </a:lvl5pPr>
            <a:lvl6pPr marL="2742565" indent="0">
              <a:buNone/>
              <a:defRPr sz="2400"/>
            </a:lvl6pPr>
            <a:lvl7pPr marL="3291205" indent="0">
              <a:buNone/>
              <a:defRPr sz="2400"/>
            </a:lvl7pPr>
            <a:lvl8pPr marL="3839845" indent="0">
              <a:buNone/>
              <a:defRPr sz="2400"/>
            </a:lvl8pPr>
            <a:lvl9pPr marL="4388485" indent="0">
              <a:buNone/>
              <a:defRPr sz="24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4365" y="2275840"/>
            <a:ext cx="2781605" cy="4525670"/>
          </a:xfrm>
          <a:prstGeom prst="rect">
            <a:avLst/>
          </a:prstGeom>
        </p:spPr>
        <p:txBody>
          <a:bodyPr lIns="91429" tIns="45714" rIns="91429" bIns="45714"/>
          <a:lstStyle>
            <a:lvl1pPr marL="0" indent="0">
              <a:buNone/>
              <a:defRPr sz="1700"/>
            </a:lvl1pPr>
            <a:lvl2pPr marL="548640" indent="0">
              <a:buNone/>
              <a:defRPr sz="1400"/>
            </a:lvl2pPr>
            <a:lvl3pPr marL="1097280" indent="0">
              <a:buNone/>
              <a:defRPr sz="1200"/>
            </a:lvl3pPr>
            <a:lvl4pPr marL="1645920" indent="0">
              <a:buNone/>
              <a:defRPr sz="1100"/>
            </a:lvl4pPr>
            <a:lvl5pPr marL="2194560" indent="0">
              <a:buNone/>
              <a:defRPr sz="1100"/>
            </a:lvl5pPr>
            <a:lvl6pPr marL="2742565" indent="0">
              <a:buNone/>
              <a:defRPr sz="1100"/>
            </a:lvl6pPr>
            <a:lvl7pPr marL="3291205" indent="0">
              <a:buNone/>
              <a:defRPr sz="1100"/>
            </a:lvl7pPr>
            <a:lvl8pPr marL="3839845" indent="0">
              <a:buNone/>
              <a:defRPr sz="1100"/>
            </a:lvl8pPr>
            <a:lvl9pPr marL="4388485" indent="0">
              <a:buNone/>
              <a:defRPr sz="11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94360" y="19507"/>
            <a:ext cx="3764280" cy="351130"/>
          </a:xfrm>
          <a:prstGeom prst="rect">
            <a:avLst/>
          </a:prstGeom>
        </p:spPr>
        <p:txBody>
          <a:bodyPr lIns="91429" tIns="45714" rIns="91429" bIns="45714"/>
          <a:lstStyle/>
          <a:p>
            <a:fld id="{D3EE3CF1-908F-442F-BE0E-716DABC9DEC3}" type="datetime1">
              <a:rPr lang="en-PH" smtClean="0">
                <a:solidFill>
                  <a:srgbClr val="292934"/>
                </a:solidFill>
              </a:rPr>
              <a:pPr/>
              <a:t>24/10/2022</a:t>
            </a:fld>
            <a:endParaRPr lang="en-PH" dirty="0">
              <a:solidFill>
                <a:srgbClr val="292934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457700" y="19507"/>
            <a:ext cx="5349240" cy="351130"/>
          </a:xfrm>
          <a:prstGeom prst="rect">
            <a:avLst/>
          </a:prstGeom>
        </p:spPr>
        <p:txBody>
          <a:bodyPr lIns="91429" tIns="45714" rIns="91429" bIns="45714"/>
          <a:lstStyle/>
          <a:p>
            <a:endParaRPr lang="en-PH" dirty="0">
              <a:solidFill>
                <a:srgbClr val="292934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906000" y="19507"/>
            <a:ext cx="1386840" cy="351130"/>
          </a:xfrm>
          <a:prstGeom prst="rect">
            <a:avLst/>
          </a:prstGeom>
        </p:spPr>
        <p:txBody>
          <a:bodyPr lIns="91429" tIns="45714" rIns="91429" bIns="45714"/>
          <a:lstStyle/>
          <a:p>
            <a:fld id="{5F39C65A-7A1B-4006-B3F3-3BA25240DB2C}" type="slidenum">
              <a:rPr lang="en-PH" smtClean="0">
                <a:solidFill>
                  <a:srgbClr val="292934"/>
                </a:solidFill>
              </a:rPr>
              <a:pPr/>
              <a:t>‹#›</a:t>
            </a:fld>
            <a:endParaRPr lang="en-PH" dirty="0">
              <a:solidFill>
                <a:srgbClr val="292934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360" y="568960"/>
            <a:ext cx="10698480" cy="1056640"/>
          </a:xfrm>
          <a:prstGeom prst="rect">
            <a:avLst/>
          </a:prstGeom>
        </p:spPr>
        <p:txBody>
          <a:bodyPr lIns="91429" tIns="45714" rIns="91429" bIns="45714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94360" y="1706880"/>
            <a:ext cx="10698480" cy="5201920"/>
          </a:xfrm>
          <a:prstGeom prst="rect">
            <a:avLst/>
          </a:prstGeom>
        </p:spPr>
        <p:txBody>
          <a:bodyPr vert="eaVert" lIns="91429" tIns="45714" rIns="91429" bIns="45714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94360" y="19507"/>
            <a:ext cx="3764280" cy="351130"/>
          </a:xfrm>
          <a:prstGeom prst="rect">
            <a:avLst/>
          </a:prstGeom>
        </p:spPr>
        <p:txBody>
          <a:bodyPr lIns="91429" tIns="45714" rIns="91429" bIns="45714"/>
          <a:lstStyle/>
          <a:p>
            <a:fld id="{8D07EBDF-4F2F-4D6A-AF2F-3147B5B30B01}" type="datetime1">
              <a:rPr lang="en-PH" smtClean="0">
                <a:solidFill>
                  <a:srgbClr val="292934"/>
                </a:solidFill>
              </a:rPr>
              <a:pPr/>
              <a:t>24/10/2022</a:t>
            </a:fld>
            <a:endParaRPr lang="en-PH" dirty="0">
              <a:solidFill>
                <a:srgbClr val="292934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457700" y="19507"/>
            <a:ext cx="5349240" cy="351130"/>
          </a:xfrm>
          <a:prstGeom prst="rect">
            <a:avLst/>
          </a:prstGeom>
        </p:spPr>
        <p:txBody>
          <a:bodyPr lIns="91429" tIns="45714" rIns="91429" bIns="45714"/>
          <a:lstStyle/>
          <a:p>
            <a:endParaRPr lang="en-PH" dirty="0">
              <a:solidFill>
                <a:srgbClr val="292934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906000" y="19507"/>
            <a:ext cx="1386840" cy="351130"/>
          </a:xfrm>
          <a:prstGeom prst="rect">
            <a:avLst/>
          </a:prstGeom>
        </p:spPr>
        <p:txBody>
          <a:bodyPr lIns="91429" tIns="45714" rIns="91429" bIns="45714"/>
          <a:lstStyle/>
          <a:p>
            <a:fld id="{5F39C65A-7A1B-4006-B3F3-3BA25240DB2C}" type="slidenum">
              <a:rPr lang="en-PH" smtClean="0">
                <a:solidFill>
                  <a:srgbClr val="292934"/>
                </a:solidFill>
              </a:rPr>
              <a:pPr/>
              <a:t>‹#›</a:t>
            </a:fld>
            <a:endParaRPr lang="en-PH" dirty="0">
              <a:solidFill>
                <a:srgbClr val="292934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18220" y="650240"/>
            <a:ext cx="2674620" cy="6258560"/>
          </a:xfrm>
          <a:prstGeom prst="rect">
            <a:avLst/>
          </a:prstGeom>
        </p:spPr>
        <p:txBody>
          <a:bodyPr vert="eaVert" lIns="91429" tIns="45714" rIns="91429" bIns="45714"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94360" y="650240"/>
            <a:ext cx="7825740" cy="6258560"/>
          </a:xfrm>
          <a:prstGeom prst="rect">
            <a:avLst/>
          </a:prstGeom>
        </p:spPr>
        <p:txBody>
          <a:bodyPr vert="eaVert" lIns="91429" tIns="45714" rIns="91429" bIns="45714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94360" y="19507"/>
            <a:ext cx="3764280" cy="351130"/>
          </a:xfrm>
          <a:prstGeom prst="rect">
            <a:avLst/>
          </a:prstGeom>
        </p:spPr>
        <p:txBody>
          <a:bodyPr lIns="91429" tIns="45714" rIns="91429" bIns="45714"/>
          <a:lstStyle/>
          <a:p>
            <a:fld id="{60FBE78D-9CEA-4130-9D88-2FE4F97FDC78}" type="datetime1">
              <a:rPr lang="en-PH" smtClean="0">
                <a:solidFill>
                  <a:srgbClr val="292934"/>
                </a:solidFill>
              </a:rPr>
              <a:pPr/>
              <a:t>24/10/2022</a:t>
            </a:fld>
            <a:endParaRPr lang="en-PH" dirty="0">
              <a:solidFill>
                <a:srgbClr val="292934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457700" y="19507"/>
            <a:ext cx="5349240" cy="351130"/>
          </a:xfrm>
          <a:prstGeom prst="rect">
            <a:avLst/>
          </a:prstGeom>
        </p:spPr>
        <p:txBody>
          <a:bodyPr lIns="91429" tIns="45714" rIns="91429" bIns="45714"/>
          <a:lstStyle/>
          <a:p>
            <a:endParaRPr lang="en-PH" dirty="0">
              <a:solidFill>
                <a:srgbClr val="292934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906000" y="19507"/>
            <a:ext cx="1386840" cy="351130"/>
          </a:xfrm>
          <a:prstGeom prst="rect">
            <a:avLst/>
          </a:prstGeom>
        </p:spPr>
        <p:txBody>
          <a:bodyPr lIns="91429" tIns="45714" rIns="91429" bIns="45714"/>
          <a:lstStyle/>
          <a:p>
            <a:fld id="{5F39C65A-7A1B-4006-B3F3-3BA25240DB2C}" type="slidenum">
              <a:rPr lang="en-PH" smtClean="0">
                <a:solidFill>
                  <a:srgbClr val="292934"/>
                </a:solidFill>
              </a:rPr>
              <a:pPr/>
              <a:t>‹#›</a:t>
            </a:fld>
            <a:endParaRPr lang="en-PH" dirty="0">
              <a:solidFill>
                <a:srgbClr val="292934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360" y="568960"/>
            <a:ext cx="10698480" cy="1056640"/>
          </a:xfrm>
          <a:prstGeom prst="rect">
            <a:avLst/>
          </a:prstGeom>
        </p:spPr>
        <p:txBody>
          <a:bodyPr lIns="91429" tIns="45714" rIns="91429" bIns="45714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594360" y="19507"/>
            <a:ext cx="3764280" cy="351130"/>
          </a:xfrm>
          <a:prstGeom prst="rect">
            <a:avLst/>
          </a:prstGeom>
        </p:spPr>
        <p:txBody>
          <a:bodyPr lIns="91429" tIns="45714" rIns="91429" bIns="45714"/>
          <a:lstStyle/>
          <a:p>
            <a:fld id="{47718365-9A39-45EC-9CCA-1C6114D7DCF4}" type="datetime1">
              <a:rPr lang="en-PH" smtClean="0">
                <a:solidFill>
                  <a:srgbClr val="292934"/>
                </a:solidFill>
              </a:rPr>
              <a:pPr/>
              <a:t>24/10/2022</a:t>
            </a:fld>
            <a:endParaRPr lang="en-PH" dirty="0">
              <a:solidFill>
                <a:srgbClr val="292934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457700" y="19507"/>
            <a:ext cx="5349240" cy="351130"/>
          </a:xfrm>
          <a:prstGeom prst="rect">
            <a:avLst/>
          </a:prstGeom>
        </p:spPr>
        <p:txBody>
          <a:bodyPr lIns="91429" tIns="45714" rIns="91429" bIns="45714"/>
          <a:lstStyle/>
          <a:p>
            <a:endParaRPr lang="en-PH" dirty="0">
              <a:solidFill>
                <a:srgbClr val="292934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9906000" y="19507"/>
            <a:ext cx="1386840" cy="351130"/>
          </a:xfrm>
          <a:prstGeom prst="rect">
            <a:avLst/>
          </a:prstGeom>
        </p:spPr>
        <p:txBody>
          <a:bodyPr lIns="91429" tIns="45714" rIns="91429" bIns="45714"/>
          <a:lstStyle/>
          <a:p>
            <a:fld id="{5F39C65A-7A1B-4006-B3F3-3BA25240DB2C}" type="slidenum">
              <a:rPr lang="en-PH" smtClean="0">
                <a:solidFill>
                  <a:srgbClr val="292934"/>
                </a:solidFill>
              </a:rPr>
              <a:pPr/>
              <a:t>‹#›</a:t>
            </a:fld>
            <a:endParaRPr lang="en-PH" dirty="0">
              <a:solidFill>
                <a:srgbClr val="292934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91540" y="2272459"/>
            <a:ext cx="10104120" cy="156802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83080" y="4145280"/>
            <a:ext cx="8321040" cy="186944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486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972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452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939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425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912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398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884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4F96C7-C576-411C-83D9-DFE8C5A0B30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10/24/2022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04FAAD-C787-4ADF-A95B-DCDC55B4FAD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4F96C7-C576-411C-83D9-DFE8C5A0B30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10/24/2022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04FAAD-C787-4ADF-A95B-DCDC55B4FAD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9007" y="4700697"/>
            <a:ext cx="10104120" cy="1452880"/>
          </a:xfrm>
        </p:spPr>
        <p:txBody>
          <a:bodyPr anchor="t"/>
          <a:lstStyle>
            <a:lvl1pPr algn="l">
              <a:defRPr sz="48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39007" y="3100500"/>
            <a:ext cx="10104120" cy="1600199"/>
          </a:xfrm>
        </p:spPr>
        <p:txBody>
          <a:bodyPr anchor="b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54864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2pPr>
            <a:lvl3pPr marL="109728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3pPr>
            <a:lvl4pPr marL="1645285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4pPr>
            <a:lvl5pPr marL="2193925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5pPr>
            <a:lvl6pPr marL="2742565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6pPr>
            <a:lvl7pPr marL="3291205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7pPr>
            <a:lvl8pPr marL="3839845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8pPr>
            <a:lvl9pPr marL="4388485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4F96C7-C576-411C-83D9-DFE8C5A0B30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10/24/2022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04FAAD-C787-4ADF-A95B-DCDC55B4FAD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71844" y="1820334"/>
            <a:ext cx="6855778" cy="5149426"/>
          </a:xfrm>
        </p:spPr>
        <p:txBody>
          <a:bodyPr/>
          <a:lstStyle>
            <a:lvl1pPr>
              <a:defRPr sz="3400"/>
            </a:lvl1pPr>
            <a:lvl2pPr>
              <a:defRPr sz="2900"/>
            </a:lvl2pPr>
            <a:lvl3pPr>
              <a:defRPr sz="24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825740" y="1820334"/>
            <a:ext cx="6855778" cy="5149426"/>
          </a:xfrm>
        </p:spPr>
        <p:txBody>
          <a:bodyPr/>
          <a:lstStyle>
            <a:lvl1pPr>
              <a:defRPr sz="3400"/>
            </a:lvl1pPr>
            <a:lvl2pPr>
              <a:defRPr sz="2900"/>
            </a:lvl2pPr>
            <a:lvl3pPr>
              <a:defRPr sz="24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4F96C7-C576-411C-83D9-DFE8C5A0B30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10/24/2022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04FAAD-C787-4ADF-A95B-DCDC55B4FAD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360" y="292947"/>
            <a:ext cx="10698480" cy="12192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94360" y="1637458"/>
            <a:ext cx="5252244" cy="682413"/>
          </a:xfrm>
        </p:spPr>
        <p:txBody>
          <a:bodyPr anchor="b"/>
          <a:lstStyle>
            <a:lvl1pPr marL="0" indent="0">
              <a:buNone/>
              <a:defRPr sz="2900" b="1"/>
            </a:lvl1pPr>
            <a:lvl2pPr marL="548640" indent="0">
              <a:buNone/>
              <a:defRPr sz="2400" b="1"/>
            </a:lvl2pPr>
            <a:lvl3pPr marL="1097280" indent="0">
              <a:buNone/>
              <a:defRPr sz="2200" b="1"/>
            </a:lvl3pPr>
            <a:lvl4pPr marL="1645285" indent="0">
              <a:buNone/>
              <a:defRPr sz="1900" b="1"/>
            </a:lvl4pPr>
            <a:lvl5pPr marL="2193925" indent="0">
              <a:buNone/>
              <a:defRPr sz="1900" b="1"/>
            </a:lvl5pPr>
            <a:lvl6pPr marL="2742565" indent="0">
              <a:buNone/>
              <a:defRPr sz="1900" b="1"/>
            </a:lvl6pPr>
            <a:lvl7pPr marL="3291205" indent="0">
              <a:buNone/>
              <a:defRPr sz="1900" b="1"/>
            </a:lvl7pPr>
            <a:lvl8pPr marL="3839845" indent="0">
              <a:buNone/>
              <a:defRPr sz="1900" b="1"/>
            </a:lvl8pPr>
            <a:lvl9pPr marL="4388485" indent="0">
              <a:buNone/>
              <a:defRPr sz="19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4360" y="2319871"/>
            <a:ext cx="5252244" cy="4214707"/>
          </a:xfrm>
        </p:spPr>
        <p:txBody>
          <a:bodyPr/>
          <a:lstStyle>
            <a:lvl1pPr>
              <a:defRPr sz="2900"/>
            </a:lvl1pPr>
            <a:lvl2pPr>
              <a:defRPr sz="2400"/>
            </a:lvl2pPr>
            <a:lvl3pPr>
              <a:defRPr sz="22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38534" y="1637458"/>
            <a:ext cx="5254308" cy="682413"/>
          </a:xfrm>
        </p:spPr>
        <p:txBody>
          <a:bodyPr anchor="b"/>
          <a:lstStyle>
            <a:lvl1pPr marL="0" indent="0">
              <a:buNone/>
              <a:defRPr sz="2900" b="1"/>
            </a:lvl1pPr>
            <a:lvl2pPr marL="548640" indent="0">
              <a:buNone/>
              <a:defRPr sz="2400" b="1"/>
            </a:lvl2pPr>
            <a:lvl3pPr marL="1097280" indent="0">
              <a:buNone/>
              <a:defRPr sz="2200" b="1"/>
            </a:lvl3pPr>
            <a:lvl4pPr marL="1645285" indent="0">
              <a:buNone/>
              <a:defRPr sz="1900" b="1"/>
            </a:lvl4pPr>
            <a:lvl5pPr marL="2193925" indent="0">
              <a:buNone/>
              <a:defRPr sz="1900" b="1"/>
            </a:lvl5pPr>
            <a:lvl6pPr marL="2742565" indent="0">
              <a:buNone/>
              <a:defRPr sz="1900" b="1"/>
            </a:lvl6pPr>
            <a:lvl7pPr marL="3291205" indent="0">
              <a:buNone/>
              <a:defRPr sz="1900" b="1"/>
            </a:lvl7pPr>
            <a:lvl8pPr marL="3839845" indent="0">
              <a:buNone/>
              <a:defRPr sz="1900" b="1"/>
            </a:lvl8pPr>
            <a:lvl9pPr marL="4388485" indent="0">
              <a:buNone/>
              <a:defRPr sz="19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038534" y="2319871"/>
            <a:ext cx="5254308" cy="4214707"/>
          </a:xfrm>
        </p:spPr>
        <p:txBody>
          <a:bodyPr/>
          <a:lstStyle>
            <a:lvl1pPr>
              <a:defRPr sz="2900"/>
            </a:lvl1pPr>
            <a:lvl2pPr>
              <a:defRPr sz="2400"/>
            </a:lvl2pPr>
            <a:lvl3pPr>
              <a:defRPr sz="22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4F96C7-C576-411C-83D9-DFE8C5A0B30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10/24/2022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04FAAD-C787-4ADF-A95B-DCDC55B4FAD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4F96C7-C576-411C-83D9-DFE8C5A0B30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10/24/2022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04FAAD-C787-4ADF-A95B-DCDC55B4FAD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4F96C7-C576-411C-83D9-DFE8C5A0B30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10/24/2022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04FAAD-C787-4ADF-A95B-DCDC55B4FAD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367" y="291253"/>
            <a:ext cx="3910807" cy="1239520"/>
          </a:xfrm>
        </p:spPr>
        <p:txBody>
          <a:bodyPr anchor="b"/>
          <a:lstStyle>
            <a:lvl1pPr algn="l">
              <a:defRPr sz="24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7565" y="291259"/>
            <a:ext cx="6645275" cy="6243321"/>
          </a:xfrm>
        </p:spPr>
        <p:txBody>
          <a:bodyPr/>
          <a:lstStyle>
            <a:lvl1pPr>
              <a:defRPr sz="3800"/>
            </a:lvl1pPr>
            <a:lvl2pPr>
              <a:defRPr sz="3400"/>
            </a:lvl2pPr>
            <a:lvl3pPr>
              <a:defRPr sz="29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4367" y="1530779"/>
            <a:ext cx="3910807" cy="5003801"/>
          </a:xfrm>
        </p:spPr>
        <p:txBody>
          <a:bodyPr/>
          <a:lstStyle>
            <a:lvl1pPr marL="0" indent="0">
              <a:buNone/>
              <a:defRPr sz="1700"/>
            </a:lvl1pPr>
            <a:lvl2pPr marL="548640" indent="0">
              <a:buNone/>
              <a:defRPr sz="1400"/>
            </a:lvl2pPr>
            <a:lvl3pPr marL="1097280" indent="0">
              <a:buNone/>
              <a:defRPr sz="1200"/>
            </a:lvl3pPr>
            <a:lvl4pPr marL="1645285" indent="0">
              <a:buNone/>
              <a:defRPr sz="1100"/>
            </a:lvl4pPr>
            <a:lvl5pPr marL="2193925" indent="0">
              <a:buNone/>
              <a:defRPr sz="1100"/>
            </a:lvl5pPr>
            <a:lvl6pPr marL="2742565" indent="0">
              <a:buNone/>
              <a:defRPr sz="1100"/>
            </a:lvl6pPr>
            <a:lvl7pPr marL="3291205" indent="0">
              <a:buNone/>
              <a:defRPr sz="1100"/>
            </a:lvl7pPr>
            <a:lvl8pPr marL="3839845" indent="0">
              <a:buNone/>
              <a:defRPr sz="1100"/>
            </a:lvl8pPr>
            <a:lvl9pPr marL="4388485" indent="0">
              <a:buNone/>
              <a:defRPr sz="11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4F96C7-C576-411C-83D9-DFE8C5A0B30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10/24/2022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04FAAD-C787-4ADF-A95B-DCDC55B4FAD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29974" y="5120644"/>
            <a:ext cx="7132320" cy="604521"/>
          </a:xfrm>
        </p:spPr>
        <p:txBody>
          <a:bodyPr anchor="b"/>
          <a:lstStyle>
            <a:lvl1pPr algn="l">
              <a:defRPr sz="24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29974" y="653627"/>
            <a:ext cx="7132320" cy="4389120"/>
          </a:xfrm>
        </p:spPr>
        <p:txBody>
          <a:bodyPr/>
          <a:lstStyle>
            <a:lvl1pPr marL="0" indent="0">
              <a:buNone/>
              <a:defRPr sz="3800"/>
            </a:lvl1pPr>
            <a:lvl2pPr marL="548640" indent="0">
              <a:buNone/>
              <a:defRPr sz="3400"/>
            </a:lvl2pPr>
            <a:lvl3pPr marL="1097280" indent="0">
              <a:buNone/>
              <a:defRPr sz="2900"/>
            </a:lvl3pPr>
            <a:lvl4pPr marL="1645285" indent="0">
              <a:buNone/>
              <a:defRPr sz="2400"/>
            </a:lvl4pPr>
            <a:lvl5pPr marL="2193925" indent="0">
              <a:buNone/>
              <a:defRPr sz="2400"/>
            </a:lvl5pPr>
            <a:lvl6pPr marL="2742565" indent="0">
              <a:buNone/>
              <a:defRPr sz="2400"/>
            </a:lvl6pPr>
            <a:lvl7pPr marL="3291205" indent="0">
              <a:buNone/>
              <a:defRPr sz="2400"/>
            </a:lvl7pPr>
            <a:lvl8pPr marL="3839845" indent="0">
              <a:buNone/>
              <a:defRPr sz="2400"/>
            </a:lvl8pPr>
            <a:lvl9pPr marL="4388485" indent="0">
              <a:buNone/>
              <a:defRPr sz="24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29974" y="5725165"/>
            <a:ext cx="7132320" cy="858519"/>
          </a:xfrm>
        </p:spPr>
        <p:txBody>
          <a:bodyPr/>
          <a:lstStyle>
            <a:lvl1pPr marL="0" indent="0">
              <a:buNone/>
              <a:defRPr sz="1700"/>
            </a:lvl1pPr>
            <a:lvl2pPr marL="548640" indent="0">
              <a:buNone/>
              <a:defRPr sz="1400"/>
            </a:lvl2pPr>
            <a:lvl3pPr marL="1097280" indent="0">
              <a:buNone/>
              <a:defRPr sz="1200"/>
            </a:lvl3pPr>
            <a:lvl4pPr marL="1645285" indent="0">
              <a:buNone/>
              <a:defRPr sz="1100"/>
            </a:lvl4pPr>
            <a:lvl5pPr marL="2193925" indent="0">
              <a:buNone/>
              <a:defRPr sz="1100"/>
            </a:lvl5pPr>
            <a:lvl6pPr marL="2742565" indent="0">
              <a:buNone/>
              <a:defRPr sz="1100"/>
            </a:lvl6pPr>
            <a:lvl7pPr marL="3291205" indent="0">
              <a:buNone/>
              <a:defRPr sz="1100"/>
            </a:lvl7pPr>
            <a:lvl8pPr marL="3839845" indent="0">
              <a:buNone/>
              <a:defRPr sz="1100"/>
            </a:lvl8pPr>
            <a:lvl9pPr marL="4388485" indent="0">
              <a:buNone/>
              <a:defRPr sz="11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4F96C7-C576-411C-83D9-DFE8C5A0B30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10/24/2022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04FAAD-C787-4ADF-A95B-DCDC55B4FAD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4F96C7-C576-411C-83D9-DFE8C5A0B30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10/24/2022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04FAAD-C787-4ADF-A95B-DCDC55B4FAD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204100" y="313267"/>
            <a:ext cx="3477418" cy="6656493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1850" y="313267"/>
            <a:ext cx="10234137" cy="665649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4F96C7-C576-411C-83D9-DFE8C5A0B30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10/24/2022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04FAAD-C787-4ADF-A95B-DCDC55B4FAD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91540" y="2272459"/>
            <a:ext cx="10104120" cy="156802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83080" y="4145280"/>
            <a:ext cx="8321040" cy="186944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486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972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452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939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425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912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398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884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4F96C7-C576-411C-83D9-DFE8C5A0B30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10/24/2022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04FAAD-C787-4ADF-A95B-DCDC55B4FAD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4F96C7-C576-411C-83D9-DFE8C5A0B30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10/24/2022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04FAAD-C787-4ADF-A95B-DCDC55B4FAD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9007" y="4700697"/>
            <a:ext cx="10104120" cy="1452880"/>
          </a:xfrm>
        </p:spPr>
        <p:txBody>
          <a:bodyPr anchor="t"/>
          <a:lstStyle>
            <a:lvl1pPr algn="l">
              <a:defRPr sz="48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39007" y="3100500"/>
            <a:ext cx="10104120" cy="1600199"/>
          </a:xfrm>
        </p:spPr>
        <p:txBody>
          <a:bodyPr anchor="b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54864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2pPr>
            <a:lvl3pPr marL="109728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3pPr>
            <a:lvl4pPr marL="1645285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4pPr>
            <a:lvl5pPr marL="2193925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5pPr>
            <a:lvl6pPr marL="2742565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6pPr>
            <a:lvl7pPr marL="3291205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7pPr>
            <a:lvl8pPr marL="3839845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8pPr>
            <a:lvl9pPr marL="4388485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4F96C7-C576-411C-83D9-DFE8C5A0B30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10/24/2022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04FAAD-C787-4ADF-A95B-DCDC55B4FAD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71844" y="1820334"/>
            <a:ext cx="6855778" cy="5149426"/>
          </a:xfrm>
        </p:spPr>
        <p:txBody>
          <a:bodyPr/>
          <a:lstStyle>
            <a:lvl1pPr>
              <a:defRPr sz="3400"/>
            </a:lvl1pPr>
            <a:lvl2pPr>
              <a:defRPr sz="2900"/>
            </a:lvl2pPr>
            <a:lvl3pPr>
              <a:defRPr sz="24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825740" y="1820334"/>
            <a:ext cx="6855778" cy="5149426"/>
          </a:xfrm>
        </p:spPr>
        <p:txBody>
          <a:bodyPr/>
          <a:lstStyle>
            <a:lvl1pPr>
              <a:defRPr sz="3400"/>
            </a:lvl1pPr>
            <a:lvl2pPr>
              <a:defRPr sz="2900"/>
            </a:lvl2pPr>
            <a:lvl3pPr>
              <a:defRPr sz="24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4F96C7-C576-411C-83D9-DFE8C5A0B30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10/24/2022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04FAAD-C787-4ADF-A95B-DCDC55B4FAD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360" y="292947"/>
            <a:ext cx="10698480" cy="12192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94360" y="1637458"/>
            <a:ext cx="5252244" cy="682413"/>
          </a:xfrm>
        </p:spPr>
        <p:txBody>
          <a:bodyPr anchor="b"/>
          <a:lstStyle>
            <a:lvl1pPr marL="0" indent="0">
              <a:buNone/>
              <a:defRPr sz="2900" b="1"/>
            </a:lvl1pPr>
            <a:lvl2pPr marL="548640" indent="0">
              <a:buNone/>
              <a:defRPr sz="2400" b="1"/>
            </a:lvl2pPr>
            <a:lvl3pPr marL="1097280" indent="0">
              <a:buNone/>
              <a:defRPr sz="2200" b="1"/>
            </a:lvl3pPr>
            <a:lvl4pPr marL="1645285" indent="0">
              <a:buNone/>
              <a:defRPr sz="1900" b="1"/>
            </a:lvl4pPr>
            <a:lvl5pPr marL="2193925" indent="0">
              <a:buNone/>
              <a:defRPr sz="1900" b="1"/>
            </a:lvl5pPr>
            <a:lvl6pPr marL="2742565" indent="0">
              <a:buNone/>
              <a:defRPr sz="1900" b="1"/>
            </a:lvl6pPr>
            <a:lvl7pPr marL="3291205" indent="0">
              <a:buNone/>
              <a:defRPr sz="1900" b="1"/>
            </a:lvl7pPr>
            <a:lvl8pPr marL="3839845" indent="0">
              <a:buNone/>
              <a:defRPr sz="1900" b="1"/>
            </a:lvl8pPr>
            <a:lvl9pPr marL="4388485" indent="0">
              <a:buNone/>
              <a:defRPr sz="19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4360" y="2319871"/>
            <a:ext cx="5252244" cy="4214707"/>
          </a:xfrm>
        </p:spPr>
        <p:txBody>
          <a:bodyPr/>
          <a:lstStyle>
            <a:lvl1pPr>
              <a:defRPr sz="2900"/>
            </a:lvl1pPr>
            <a:lvl2pPr>
              <a:defRPr sz="2400"/>
            </a:lvl2pPr>
            <a:lvl3pPr>
              <a:defRPr sz="22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38534" y="1637458"/>
            <a:ext cx="5254308" cy="682413"/>
          </a:xfrm>
        </p:spPr>
        <p:txBody>
          <a:bodyPr anchor="b"/>
          <a:lstStyle>
            <a:lvl1pPr marL="0" indent="0">
              <a:buNone/>
              <a:defRPr sz="2900" b="1"/>
            </a:lvl1pPr>
            <a:lvl2pPr marL="548640" indent="0">
              <a:buNone/>
              <a:defRPr sz="2400" b="1"/>
            </a:lvl2pPr>
            <a:lvl3pPr marL="1097280" indent="0">
              <a:buNone/>
              <a:defRPr sz="2200" b="1"/>
            </a:lvl3pPr>
            <a:lvl4pPr marL="1645285" indent="0">
              <a:buNone/>
              <a:defRPr sz="1900" b="1"/>
            </a:lvl4pPr>
            <a:lvl5pPr marL="2193925" indent="0">
              <a:buNone/>
              <a:defRPr sz="1900" b="1"/>
            </a:lvl5pPr>
            <a:lvl6pPr marL="2742565" indent="0">
              <a:buNone/>
              <a:defRPr sz="1900" b="1"/>
            </a:lvl6pPr>
            <a:lvl7pPr marL="3291205" indent="0">
              <a:buNone/>
              <a:defRPr sz="1900" b="1"/>
            </a:lvl7pPr>
            <a:lvl8pPr marL="3839845" indent="0">
              <a:buNone/>
              <a:defRPr sz="1900" b="1"/>
            </a:lvl8pPr>
            <a:lvl9pPr marL="4388485" indent="0">
              <a:buNone/>
              <a:defRPr sz="19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038534" y="2319871"/>
            <a:ext cx="5254308" cy="4214707"/>
          </a:xfrm>
        </p:spPr>
        <p:txBody>
          <a:bodyPr/>
          <a:lstStyle>
            <a:lvl1pPr>
              <a:defRPr sz="2900"/>
            </a:lvl1pPr>
            <a:lvl2pPr>
              <a:defRPr sz="2400"/>
            </a:lvl2pPr>
            <a:lvl3pPr>
              <a:defRPr sz="22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4F96C7-C576-411C-83D9-DFE8C5A0B30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10/24/2022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04FAAD-C787-4ADF-A95B-DCDC55B4FAD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4F96C7-C576-411C-83D9-DFE8C5A0B30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10/24/2022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04FAAD-C787-4ADF-A95B-DCDC55B4FAD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4F96C7-C576-411C-83D9-DFE8C5A0B30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10/24/2022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04FAAD-C787-4ADF-A95B-DCDC55B4FAD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367" y="291253"/>
            <a:ext cx="3910807" cy="1239520"/>
          </a:xfrm>
        </p:spPr>
        <p:txBody>
          <a:bodyPr anchor="b"/>
          <a:lstStyle>
            <a:lvl1pPr algn="l">
              <a:defRPr sz="24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7565" y="291259"/>
            <a:ext cx="6645275" cy="6243321"/>
          </a:xfrm>
        </p:spPr>
        <p:txBody>
          <a:bodyPr/>
          <a:lstStyle>
            <a:lvl1pPr>
              <a:defRPr sz="3800"/>
            </a:lvl1pPr>
            <a:lvl2pPr>
              <a:defRPr sz="3400"/>
            </a:lvl2pPr>
            <a:lvl3pPr>
              <a:defRPr sz="29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4367" y="1530779"/>
            <a:ext cx="3910807" cy="5003801"/>
          </a:xfrm>
        </p:spPr>
        <p:txBody>
          <a:bodyPr/>
          <a:lstStyle>
            <a:lvl1pPr marL="0" indent="0">
              <a:buNone/>
              <a:defRPr sz="1700"/>
            </a:lvl1pPr>
            <a:lvl2pPr marL="548640" indent="0">
              <a:buNone/>
              <a:defRPr sz="1400"/>
            </a:lvl2pPr>
            <a:lvl3pPr marL="1097280" indent="0">
              <a:buNone/>
              <a:defRPr sz="1200"/>
            </a:lvl3pPr>
            <a:lvl4pPr marL="1645285" indent="0">
              <a:buNone/>
              <a:defRPr sz="1100"/>
            </a:lvl4pPr>
            <a:lvl5pPr marL="2193925" indent="0">
              <a:buNone/>
              <a:defRPr sz="1100"/>
            </a:lvl5pPr>
            <a:lvl6pPr marL="2742565" indent="0">
              <a:buNone/>
              <a:defRPr sz="1100"/>
            </a:lvl6pPr>
            <a:lvl7pPr marL="3291205" indent="0">
              <a:buNone/>
              <a:defRPr sz="1100"/>
            </a:lvl7pPr>
            <a:lvl8pPr marL="3839845" indent="0">
              <a:buNone/>
              <a:defRPr sz="1100"/>
            </a:lvl8pPr>
            <a:lvl9pPr marL="4388485" indent="0">
              <a:buNone/>
              <a:defRPr sz="11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4F96C7-C576-411C-83D9-DFE8C5A0B30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10/24/2022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04FAAD-C787-4ADF-A95B-DCDC55B4FAD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29974" y="5120644"/>
            <a:ext cx="7132320" cy="604521"/>
          </a:xfrm>
        </p:spPr>
        <p:txBody>
          <a:bodyPr anchor="b"/>
          <a:lstStyle>
            <a:lvl1pPr algn="l">
              <a:defRPr sz="24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29974" y="653627"/>
            <a:ext cx="7132320" cy="4389120"/>
          </a:xfrm>
        </p:spPr>
        <p:txBody>
          <a:bodyPr/>
          <a:lstStyle>
            <a:lvl1pPr marL="0" indent="0">
              <a:buNone/>
              <a:defRPr sz="3800"/>
            </a:lvl1pPr>
            <a:lvl2pPr marL="548640" indent="0">
              <a:buNone/>
              <a:defRPr sz="3400"/>
            </a:lvl2pPr>
            <a:lvl3pPr marL="1097280" indent="0">
              <a:buNone/>
              <a:defRPr sz="2900"/>
            </a:lvl3pPr>
            <a:lvl4pPr marL="1645285" indent="0">
              <a:buNone/>
              <a:defRPr sz="2400"/>
            </a:lvl4pPr>
            <a:lvl5pPr marL="2193925" indent="0">
              <a:buNone/>
              <a:defRPr sz="2400"/>
            </a:lvl5pPr>
            <a:lvl6pPr marL="2742565" indent="0">
              <a:buNone/>
              <a:defRPr sz="2400"/>
            </a:lvl6pPr>
            <a:lvl7pPr marL="3291205" indent="0">
              <a:buNone/>
              <a:defRPr sz="2400"/>
            </a:lvl7pPr>
            <a:lvl8pPr marL="3839845" indent="0">
              <a:buNone/>
              <a:defRPr sz="2400"/>
            </a:lvl8pPr>
            <a:lvl9pPr marL="4388485" indent="0">
              <a:buNone/>
              <a:defRPr sz="24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29974" y="5725165"/>
            <a:ext cx="7132320" cy="858519"/>
          </a:xfrm>
        </p:spPr>
        <p:txBody>
          <a:bodyPr/>
          <a:lstStyle>
            <a:lvl1pPr marL="0" indent="0">
              <a:buNone/>
              <a:defRPr sz="1700"/>
            </a:lvl1pPr>
            <a:lvl2pPr marL="548640" indent="0">
              <a:buNone/>
              <a:defRPr sz="1400"/>
            </a:lvl2pPr>
            <a:lvl3pPr marL="1097280" indent="0">
              <a:buNone/>
              <a:defRPr sz="1200"/>
            </a:lvl3pPr>
            <a:lvl4pPr marL="1645285" indent="0">
              <a:buNone/>
              <a:defRPr sz="1100"/>
            </a:lvl4pPr>
            <a:lvl5pPr marL="2193925" indent="0">
              <a:buNone/>
              <a:defRPr sz="1100"/>
            </a:lvl5pPr>
            <a:lvl6pPr marL="2742565" indent="0">
              <a:buNone/>
              <a:defRPr sz="1100"/>
            </a:lvl6pPr>
            <a:lvl7pPr marL="3291205" indent="0">
              <a:buNone/>
              <a:defRPr sz="1100"/>
            </a:lvl7pPr>
            <a:lvl8pPr marL="3839845" indent="0">
              <a:buNone/>
              <a:defRPr sz="1100"/>
            </a:lvl8pPr>
            <a:lvl9pPr marL="4388485" indent="0">
              <a:buNone/>
              <a:defRPr sz="11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4F96C7-C576-411C-83D9-DFE8C5A0B30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10/24/2022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04FAAD-C787-4ADF-A95B-DCDC55B4FAD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4F96C7-C576-411C-83D9-DFE8C5A0B30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10/24/2022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04FAAD-C787-4ADF-A95B-DCDC55B4FAD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204100" y="313267"/>
            <a:ext cx="3477418" cy="6656493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1850" y="313267"/>
            <a:ext cx="10234137" cy="665649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4F96C7-C576-411C-83D9-DFE8C5A0B30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10/24/2022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04FAAD-C787-4ADF-A95B-DCDC55B4FAD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2.jpe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5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44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94360" y="292947"/>
            <a:ext cx="10698480" cy="1219200"/>
          </a:xfrm>
          <a:prstGeom prst="rect">
            <a:avLst/>
          </a:prstGeom>
        </p:spPr>
        <p:txBody>
          <a:bodyPr vert="horz" lIns="109696" tIns="54850" rIns="109696" bIns="5485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94360" y="1706880"/>
            <a:ext cx="10698480" cy="4827694"/>
          </a:xfrm>
          <a:prstGeom prst="rect">
            <a:avLst/>
          </a:prstGeom>
        </p:spPr>
        <p:txBody>
          <a:bodyPr vert="horz" lIns="109696" tIns="54850" rIns="109696" bIns="5485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4360" y="6780115"/>
            <a:ext cx="2773680" cy="389467"/>
          </a:xfrm>
          <a:prstGeom prst="rect">
            <a:avLst/>
          </a:prstGeom>
        </p:spPr>
        <p:txBody>
          <a:bodyPr vert="horz" lIns="109696" tIns="54850" rIns="109696" bIns="54850" rtlCol="0" anchor="ctr"/>
          <a:lstStyle>
            <a:lvl1pPr algn="l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4F96C7-C576-411C-83D9-DFE8C5A0B30F}" type="datetimeFigureOut">
              <a:rPr lang="en-US" smtClean="0"/>
              <a:pPr/>
              <a:t>10/24/2022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61460" y="6780115"/>
            <a:ext cx="3764280" cy="389467"/>
          </a:xfrm>
          <a:prstGeom prst="rect">
            <a:avLst/>
          </a:prstGeom>
        </p:spPr>
        <p:txBody>
          <a:bodyPr vert="horz" lIns="109696" tIns="54850" rIns="109696" bIns="54850" rtlCol="0" anchor="ctr"/>
          <a:lstStyle>
            <a:lvl1pPr algn="ct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19160" y="6780115"/>
            <a:ext cx="2773680" cy="389467"/>
          </a:xfrm>
          <a:prstGeom prst="rect">
            <a:avLst/>
          </a:prstGeom>
        </p:spPr>
        <p:txBody>
          <a:bodyPr vert="horz" lIns="109696" tIns="54850" rIns="109696" bIns="54850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04FAAD-C787-4ADF-A95B-DCDC55B4FAD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ctr" defTabSz="1096645" rtl="0" eaLnBrk="1" latinLnBrk="0" hangingPunct="1">
        <a:spcBef>
          <a:spcPct val="0"/>
        </a:spcBef>
        <a:buNone/>
        <a:defRPr sz="5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11480" indent="-411480" algn="l" defTabSz="1096645" rtl="0" eaLnBrk="1" latinLnBrk="0" hangingPunct="1">
        <a:spcBef>
          <a:spcPct val="20000"/>
        </a:spcBef>
        <a:buFont typeface="Arial" panose="020B0604020202020204" pitchFamily="34" charset="0"/>
        <a:buChar char="•"/>
        <a:defRPr sz="3800" kern="1200">
          <a:solidFill>
            <a:schemeClr val="tx1"/>
          </a:solidFill>
          <a:latin typeface="+mn-lt"/>
          <a:ea typeface="+mn-ea"/>
          <a:cs typeface="+mn-cs"/>
        </a:defRPr>
      </a:lvl1pPr>
      <a:lvl2pPr marL="891540" indent="-342900" algn="l" defTabSz="1096645" rtl="0" eaLnBrk="1" latinLnBrk="0" hangingPunct="1">
        <a:spcBef>
          <a:spcPct val="20000"/>
        </a:spcBef>
        <a:buFont typeface="Arial" panose="020B0604020202020204" pitchFamily="34" charset="0"/>
        <a:buChar char="–"/>
        <a:defRPr sz="3400" kern="1200">
          <a:solidFill>
            <a:schemeClr val="tx1"/>
          </a:solidFill>
          <a:latin typeface="+mn-lt"/>
          <a:ea typeface="+mn-ea"/>
          <a:cs typeface="+mn-cs"/>
        </a:defRPr>
      </a:lvl2pPr>
      <a:lvl3pPr marL="1370965" indent="-274320" algn="l" defTabSz="1096645" rtl="0" eaLnBrk="1" latinLnBrk="0" hangingPunct="1">
        <a:spcBef>
          <a:spcPct val="20000"/>
        </a:spcBef>
        <a:buFont typeface="Arial" panose="020B0604020202020204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1919605" indent="-274320" algn="l" defTabSz="1096645" rtl="0" eaLnBrk="1" latinLnBrk="0" hangingPunct="1">
        <a:spcBef>
          <a:spcPct val="20000"/>
        </a:spcBef>
        <a:buFont typeface="Arial" panose="020B0604020202020204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68245" indent="-274320" algn="l" defTabSz="1096645" rtl="0" eaLnBrk="1" latinLnBrk="0" hangingPunct="1">
        <a:spcBef>
          <a:spcPct val="20000"/>
        </a:spcBef>
        <a:buFont typeface="Arial" panose="020B0604020202020204" pitchFamily="34" charset="0"/>
        <a:buChar char="»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16885" indent="-274320" algn="l" defTabSz="1096645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564890" indent="-274320" algn="l" defTabSz="1096645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113530" indent="-274320" algn="l" defTabSz="1096645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662170" indent="-274320" algn="l" defTabSz="1096645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96645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algn="l" defTabSz="1096645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1097280" algn="l" defTabSz="1096645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645285" algn="l" defTabSz="1096645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2193925" algn="l" defTabSz="1096645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2742565" algn="l" defTabSz="1096645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6pPr>
      <a:lvl7pPr marL="3291205" algn="l" defTabSz="1096645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7pPr>
      <a:lvl8pPr marL="3839210" algn="l" defTabSz="1096645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8pPr>
      <a:lvl9pPr marL="4387850" algn="l" defTabSz="1096645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 cstate="print">
            <a:alphaModFix amt="43000"/>
            <a:lum/>
          </a:blip>
          <a:srcRect/>
          <a:stretch>
            <a:fillRect t="-11000" b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-15085" y="6919126"/>
            <a:ext cx="11892244" cy="407894"/>
            <a:chOff x="2946" y="6450106"/>
            <a:chExt cx="9172810" cy="407894"/>
          </a:xfrm>
        </p:grpSpPr>
        <p:sp>
          <p:nvSpPr>
            <p:cNvPr id="10" name="Freeform 25"/>
            <p:cNvSpPr/>
            <p:nvPr userDrawn="1"/>
          </p:nvSpPr>
          <p:spPr bwMode="gray">
            <a:xfrm>
              <a:off x="10684" y="6450106"/>
              <a:ext cx="9160210" cy="314325"/>
            </a:xfrm>
            <a:custGeom>
              <a:avLst/>
              <a:gdLst>
                <a:gd name="T0" fmla="*/ 4 w 5651"/>
                <a:gd name="T1" fmla="*/ 198 h 198"/>
                <a:gd name="T2" fmla="*/ 5651 w 5651"/>
                <a:gd name="T3" fmla="*/ 198 h 198"/>
                <a:gd name="T4" fmla="*/ 5646 w 5651"/>
                <a:gd name="T5" fmla="*/ 94 h 198"/>
                <a:gd name="T6" fmla="*/ 1491 w 5651"/>
                <a:gd name="T7" fmla="*/ 94 h 198"/>
                <a:gd name="T8" fmla="*/ 1343 w 5651"/>
                <a:gd name="T9" fmla="*/ 2 h 198"/>
                <a:gd name="T10" fmla="*/ 0 w 5651"/>
                <a:gd name="T11" fmla="*/ 0 h 198"/>
                <a:gd name="T12" fmla="*/ 4 w 5651"/>
                <a:gd name="T13" fmla="*/ 198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51" h="198">
                  <a:moveTo>
                    <a:pt x="4" y="198"/>
                  </a:moveTo>
                  <a:lnTo>
                    <a:pt x="5651" y="198"/>
                  </a:lnTo>
                  <a:lnTo>
                    <a:pt x="5646" y="94"/>
                  </a:lnTo>
                  <a:lnTo>
                    <a:pt x="1491" y="94"/>
                  </a:lnTo>
                  <a:lnTo>
                    <a:pt x="1343" y="2"/>
                  </a:lnTo>
                  <a:lnTo>
                    <a:pt x="0" y="0"/>
                  </a:lnTo>
                  <a:lnTo>
                    <a:pt x="4" y="198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  <a:effectLst/>
          </p:spPr>
          <p:txBody>
            <a:bodyPr/>
            <a:lstStyle/>
            <a:p>
              <a:endParaRPr lang="en-US" dirty="0">
                <a:solidFill>
                  <a:srgbClr val="292934"/>
                </a:solidFill>
              </a:endParaRPr>
            </a:p>
          </p:txBody>
        </p:sp>
        <p:sp>
          <p:nvSpPr>
            <p:cNvPr id="11" name="Freeform 26"/>
            <p:cNvSpPr/>
            <p:nvPr userDrawn="1"/>
          </p:nvSpPr>
          <p:spPr bwMode="gray">
            <a:xfrm>
              <a:off x="10684" y="6523038"/>
              <a:ext cx="9165072" cy="279400"/>
            </a:xfrm>
            <a:custGeom>
              <a:avLst/>
              <a:gdLst>
                <a:gd name="T0" fmla="*/ 0 w 5650"/>
                <a:gd name="T1" fmla="*/ 176 h 176"/>
                <a:gd name="T2" fmla="*/ 5650 w 5650"/>
                <a:gd name="T3" fmla="*/ 169 h 176"/>
                <a:gd name="T4" fmla="*/ 5646 w 5650"/>
                <a:gd name="T5" fmla="*/ 95 h 176"/>
                <a:gd name="T6" fmla="*/ 1478 w 5650"/>
                <a:gd name="T7" fmla="*/ 95 h 176"/>
                <a:gd name="T8" fmla="*/ 1317 w 5650"/>
                <a:gd name="T9" fmla="*/ 3 h 176"/>
                <a:gd name="T10" fmla="*/ 0 w 5650"/>
                <a:gd name="T11" fmla="*/ 0 h 176"/>
                <a:gd name="T12" fmla="*/ 0 w 5650"/>
                <a:gd name="T13" fmla="*/ 176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50" h="176">
                  <a:moveTo>
                    <a:pt x="0" y="176"/>
                  </a:moveTo>
                  <a:lnTo>
                    <a:pt x="5650" y="169"/>
                  </a:lnTo>
                  <a:lnTo>
                    <a:pt x="5646" y="95"/>
                  </a:lnTo>
                  <a:lnTo>
                    <a:pt x="1478" y="95"/>
                  </a:lnTo>
                  <a:lnTo>
                    <a:pt x="1317" y="3"/>
                  </a:lnTo>
                  <a:lnTo>
                    <a:pt x="0" y="0"/>
                  </a:lnTo>
                  <a:lnTo>
                    <a:pt x="0" y="176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0070C0">
                    <a:shade val="30000"/>
                    <a:satMod val="115000"/>
                  </a:srgbClr>
                </a:gs>
                <a:gs pos="50000">
                  <a:srgbClr val="0070C0">
                    <a:shade val="67500"/>
                    <a:satMod val="115000"/>
                  </a:srgbClr>
                </a:gs>
                <a:gs pos="100000">
                  <a:srgbClr val="0070C0">
                    <a:shade val="100000"/>
                    <a:satMod val="115000"/>
                  </a:srgbClr>
                </a:gs>
              </a:gsLst>
              <a:lin ang="10800000" scaled="1"/>
              <a:tileRect/>
            </a:gradFill>
            <a:ln>
              <a:noFill/>
            </a:ln>
            <a:effectLst/>
          </p:spPr>
          <p:txBody>
            <a:bodyPr/>
            <a:lstStyle/>
            <a:p>
              <a:endParaRPr lang="en-US" dirty="0">
                <a:solidFill>
                  <a:srgbClr val="292934"/>
                </a:solidFill>
              </a:endParaRPr>
            </a:p>
          </p:txBody>
        </p:sp>
        <p:sp>
          <p:nvSpPr>
            <p:cNvPr id="12" name="Rectangle 32"/>
            <p:cNvSpPr>
              <a:spLocks noChangeArrowheads="1"/>
            </p:cNvSpPr>
            <p:nvPr userDrawn="1"/>
          </p:nvSpPr>
          <p:spPr bwMode="gray">
            <a:xfrm flipV="1">
              <a:off x="2946" y="6802438"/>
              <a:ext cx="9166694" cy="55562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dirty="0">
                <a:solidFill>
                  <a:srgbClr val="292934"/>
                </a:solidFill>
              </a:endParaRPr>
            </a:p>
          </p:txBody>
        </p:sp>
      </p:grpSp>
      <p:grpSp>
        <p:nvGrpSpPr>
          <p:cNvPr id="13" name="Group 12"/>
          <p:cNvGrpSpPr/>
          <p:nvPr/>
        </p:nvGrpSpPr>
        <p:grpSpPr>
          <a:xfrm flipH="1" flipV="1">
            <a:off x="-15084" y="-37295"/>
            <a:ext cx="11902287" cy="460262"/>
            <a:chOff x="2946" y="6482977"/>
            <a:chExt cx="9172810" cy="375023"/>
          </a:xfrm>
        </p:grpSpPr>
        <p:sp>
          <p:nvSpPr>
            <p:cNvPr id="14" name="Freeform 25"/>
            <p:cNvSpPr/>
            <p:nvPr userDrawn="1"/>
          </p:nvSpPr>
          <p:spPr bwMode="gray">
            <a:xfrm>
              <a:off x="10684" y="6482977"/>
              <a:ext cx="9160210" cy="314325"/>
            </a:xfrm>
            <a:custGeom>
              <a:avLst/>
              <a:gdLst>
                <a:gd name="T0" fmla="*/ 4 w 5651"/>
                <a:gd name="T1" fmla="*/ 198 h 198"/>
                <a:gd name="T2" fmla="*/ 5651 w 5651"/>
                <a:gd name="T3" fmla="*/ 198 h 198"/>
                <a:gd name="T4" fmla="*/ 5646 w 5651"/>
                <a:gd name="T5" fmla="*/ 94 h 198"/>
                <a:gd name="T6" fmla="*/ 1491 w 5651"/>
                <a:gd name="T7" fmla="*/ 94 h 198"/>
                <a:gd name="T8" fmla="*/ 1343 w 5651"/>
                <a:gd name="T9" fmla="*/ 2 h 198"/>
                <a:gd name="T10" fmla="*/ 0 w 5651"/>
                <a:gd name="T11" fmla="*/ 0 h 198"/>
                <a:gd name="T12" fmla="*/ 4 w 5651"/>
                <a:gd name="T13" fmla="*/ 198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51" h="198">
                  <a:moveTo>
                    <a:pt x="4" y="198"/>
                  </a:moveTo>
                  <a:lnTo>
                    <a:pt x="5651" y="198"/>
                  </a:lnTo>
                  <a:lnTo>
                    <a:pt x="5646" y="94"/>
                  </a:lnTo>
                  <a:lnTo>
                    <a:pt x="1491" y="94"/>
                  </a:lnTo>
                  <a:lnTo>
                    <a:pt x="1343" y="2"/>
                  </a:lnTo>
                  <a:lnTo>
                    <a:pt x="0" y="0"/>
                  </a:lnTo>
                  <a:lnTo>
                    <a:pt x="4" y="198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  <a:effectLst/>
          </p:spPr>
          <p:txBody>
            <a:bodyPr/>
            <a:lstStyle/>
            <a:p>
              <a:endParaRPr lang="en-US" dirty="0">
                <a:solidFill>
                  <a:srgbClr val="292934"/>
                </a:solidFill>
              </a:endParaRPr>
            </a:p>
          </p:txBody>
        </p:sp>
        <p:sp>
          <p:nvSpPr>
            <p:cNvPr id="15" name="Freeform 26"/>
            <p:cNvSpPr/>
            <p:nvPr userDrawn="1"/>
          </p:nvSpPr>
          <p:spPr bwMode="gray">
            <a:xfrm>
              <a:off x="10684" y="6523038"/>
              <a:ext cx="9165072" cy="307181"/>
            </a:xfrm>
            <a:custGeom>
              <a:avLst/>
              <a:gdLst>
                <a:gd name="T0" fmla="*/ 0 w 5650"/>
                <a:gd name="T1" fmla="*/ 176 h 176"/>
                <a:gd name="T2" fmla="*/ 5650 w 5650"/>
                <a:gd name="T3" fmla="*/ 169 h 176"/>
                <a:gd name="T4" fmla="*/ 5646 w 5650"/>
                <a:gd name="T5" fmla="*/ 95 h 176"/>
                <a:gd name="T6" fmla="*/ 1478 w 5650"/>
                <a:gd name="T7" fmla="*/ 95 h 176"/>
                <a:gd name="T8" fmla="*/ 1317 w 5650"/>
                <a:gd name="T9" fmla="*/ 3 h 176"/>
                <a:gd name="T10" fmla="*/ 0 w 5650"/>
                <a:gd name="T11" fmla="*/ 0 h 176"/>
                <a:gd name="T12" fmla="*/ 0 w 5650"/>
                <a:gd name="T13" fmla="*/ 176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50" h="176">
                  <a:moveTo>
                    <a:pt x="0" y="176"/>
                  </a:moveTo>
                  <a:lnTo>
                    <a:pt x="5650" y="169"/>
                  </a:lnTo>
                  <a:lnTo>
                    <a:pt x="5646" y="95"/>
                  </a:lnTo>
                  <a:lnTo>
                    <a:pt x="1478" y="95"/>
                  </a:lnTo>
                  <a:lnTo>
                    <a:pt x="1317" y="3"/>
                  </a:lnTo>
                  <a:lnTo>
                    <a:pt x="0" y="0"/>
                  </a:lnTo>
                  <a:lnTo>
                    <a:pt x="0" y="176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0070C0">
                    <a:shade val="30000"/>
                    <a:satMod val="115000"/>
                  </a:srgbClr>
                </a:gs>
                <a:gs pos="50000">
                  <a:srgbClr val="0070C0">
                    <a:shade val="67500"/>
                    <a:satMod val="115000"/>
                  </a:srgbClr>
                </a:gs>
                <a:gs pos="100000">
                  <a:srgbClr val="0070C0">
                    <a:shade val="100000"/>
                    <a:satMod val="115000"/>
                  </a:srgbClr>
                </a:gs>
              </a:gsLst>
              <a:lin ang="10800000" scaled="1"/>
              <a:tileRect/>
            </a:gradFill>
            <a:ln>
              <a:noFill/>
            </a:ln>
            <a:effectLst/>
          </p:spPr>
          <p:txBody>
            <a:bodyPr/>
            <a:lstStyle/>
            <a:p>
              <a:endParaRPr lang="en-US" dirty="0">
                <a:solidFill>
                  <a:srgbClr val="292934"/>
                </a:solidFill>
              </a:endParaRPr>
            </a:p>
          </p:txBody>
        </p:sp>
        <p:sp>
          <p:nvSpPr>
            <p:cNvPr id="16" name="Rectangle 32"/>
            <p:cNvSpPr>
              <a:spLocks noChangeArrowheads="1"/>
            </p:cNvSpPr>
            <p:nvPr userDrawn="1"/>
          </p:nvSpPr>
          <p:spPr bwMode="gray">
            <a:xfrm flipV="1">
              <a:off x="2946" y="6802438"/>
              <a:ext cx="9166694" cy="55562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dirty="0">
                <a:solidFill>
                  <a:srgbClr val="292934"/>
                </a:solidFill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  <p:txStyles>
    <p:titleStyle>
      <a:lvl1pPr algn="l" defTabSz="1096645" rtl="0" eaLnBrk="1" latinLnBrk="0" hangingPunct="1">
        <a:spcBef>
          <a:spcPct val="0"/>
        </a:spcBef>
        <a:buNone/>
        <a:defRPr sz="4800" kern="1200" spc="-12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19710" indent="-219710" algn="l" defTabSz="1096645" rtl="0" eaLnBrk="1" latinLnBrk="0" hangingPunct="1">
        <a:spcBef>
          <a:spcPct val="20000"/>
        </a:spcBef>
        <a:buClr>
          <a:schemeClr val="accent1"/>
        </a:buClr>
        <a:buSzPct val="85000"/>
        <a:buFont typeface="Arial" panose="020B0604020202020204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19710" algn="l" defTabSz="1096645" rtl="0" eaLnBrk="1" latinLnBrk="0" hangingPunct="1">
        <a:spcBef>
          <a:spcPct val="20000"/>
        </a:spcBef>
        <a:buClr>
          <a:schemeClr val="accent1"/>
        </a:buClr>
        <a:buSzPct val="8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77570" indent="-219710" algn="l" defTabSz="1096645" rtl="0" eaLnBrk="1" latinLnBrk="0" hangingPunct="1">
        <a:spcBef>
          <a:spcPct val="20000"/>
        </a:spcBef>
        <a:buClr>
          <a:schemeClr val="accent1"/>
        </a:buClr>
        <a:buSzPct val="90000"/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207135" indent="-219710" algn="l" defTabSz="1096645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210" indent="-164465" algn="l" defTabSz="1096645" rtl="0" eaLnBrk="1" latinLnBrk="0" hangingPunct="1">
        <a:spcBef>
          <a:spcPct val="20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7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19710" algn="l" defTabSz="1096645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864995" indent="-219710" algn="l" defTabSz="1096645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84705" indent="-219710" algn="l" defTabSz="1096645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03780" indent="-219710" algn="l" defTabSz="1096645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96645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algn="l" defTabSz="1096645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1097280" algn="l" defTabSz="1096645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645920" algn="l" defTabSz="1096645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2194560" algn="l" defTabSz="1096645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2742565" algn="l" defTabSz="1096645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6pPr>
      <a:lvl7pPr marL="3291205" algn="l" defTabSz="1096645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7pPr>
      <a:lvl8pPr marL="3839845" algn="l" defTabSz="1096645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8pPr>
      <a:lvl9pPr marL="4388485" algn="l" defTabSz="1096645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94360" y="292947"/>
            <a:ext cx="10698480" cy="1219200"/>
          </a:xfrm>
          <a:prstGeom prst="rect">
            <a:avLst/>
          </a:prstGeom>
        </p:spPr>
        <p:txBody>
          <a:bodyPr vert="horz" lIns="109710" tIns="54856" rIns="109710" bIns="54856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94360" y="1706880"/>
            <a:ext cx="10698480" cy="4827694"/>
          </a:xfrm>
          <a:prstGeom prst="rect">
            <a:avLst/>
          </a:prstGeom>
        </p:spPr>
        <p:txBody>
          <a:bodyPr vert="horz" lIns="109710" tIns="54856" rIns="109710" bIns="54856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4360" y="6780111"/>
            <a:ext cx="2773680" cy="389467"/>
          </a:xfrm>
          <a:prstGeom prst="rect">
            <a:avLst/>
          </a:prstGeom>
        </p:spPr>
        <p:txBody>
          <a:bodyPr vert="horz" lIns="109710" tIns="54856" rIns="109710" bIns="54856" rtlCol="0" anchor="ctr"/>
          <a:lstStyle>
            <a:lvl1pPr algn="l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096645"/>
            <a:fld id="{174F96C7-C576-411C-83D9-DFE8C5A0B30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1096645"/>
              <a:t>10/24/2022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61460" y="6780111"/>
            <a:ext cx="3764280" cy="389467"/>
          </a:xfrm>
          <a:prstGeom prst="rect">
            <a:avLst/>
          </a:prstGeom>
        </p:spPr>
        <p:txBody>
          <a:bodyPr vert="horz" lIns="109710" tIns="54856" rIns="109710" bIns="54856" rtlCol="0" anchor="ctr"/>
          <a:lstStyle>
            <a:lvl1pPr algn="ct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096645"/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19160" y="6780111"/>
            <a:ext cx="2773680" cy="389467"/>
          </a:xfrm>
          <a:prstGeom prst="rect">
            <a:avLst/>
          </a:prstGeom>
        </p:spPr>
        <p:txBody>
          <a:bodyPr vert="horz" lIns="109710" tIns="54856" rIns="109710" bIns="54856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096645"/>
            <a:fld id="{C704FAAD-C787-4ADF-A95B-DCDC55B4FAD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1096645"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</p:sldLayoutIdLst>
  <p:txStyles>
    <p:titleStyle>
      <a:lvl1pPr algn="ctr" defTabSz="1096645" rtl="0" eaLnBrk="1" latinLnBrk="0" hangingPunct="1">
        <a:spcBef>
          <a:spcPct val="0"/>
        </a:spcBef>
        <a:buNone/>
        <a:defRPr sz="5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11480" indent="-411480" algn="l" defTabSz="1096645" rtl="0" eaLnBrk="1" latinLnBrk="0" hangingPunct="1">
        <a:spcBef>
          <a:spcPct val="20000"/>
        </a:spcBef>
        <a:buFont typeface="Arial" panose="020B0604020202020204" pitchFamily="34" charset="0"/>
        <a:buChar char="•"/>
        <a:defRPr sz="3800" kern="1200">
          <a:solidFill>
            <a:schemeClr val="tx1"/>
          </a:solidFill>
          <a:latin typeface="+mn-lt"/>
          <a:ea typeface="+mn-ea"/>
          <a:cs typeface="+mn-cs"/>
        </a:defRPr>
      </a:lvl1pPr>
      <a:lvl2pPr marL="891540" indent="-342900" algn="l" defTabSz="1096645" rtl="0" eaLnBrk="1" latinLnBrk="0" hangingPunct="1">
        <a:spcBef>
          <a:spcPct val="20000"/>
        </a:spcBef>
        <a:buFont typeface="Arial" panose="020B0604020202020204" pitchFamily="34" charset="0"/>
        <a:buChar char="–"/>
        <a:defRPr sz="34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indent="-274320" algn="l" defTabSz="1096645" rtl="0" eaLnBrk="1" latinLnBrk="0" hangingPunct="1">
        <a:spcBef>
          <a:spcPct val="20000"/>
        </a:spcBef>
        <a:buFont typeface="Arial" panose="020B0604020202020204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indent="-274320" algn="l" defTabSz="1096645" rtl="0" eaLnBrk="1" latinLnBrk="0" hangingPunct="1">
        <a:spcBef>
          <a:spcPct val="20000"/>
        </a:spcBef>
        <a:buFont typeface="Arial" panose="020B0604020202020204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68245" indent="-274320" algn="l" defTabSz="1096645" rtl="0" eaLnBrk="1" latinLnBrk="0" hangingPunct="1">
        <a:spcBef>
          <a:spcPct val="20000"/>
        </a:spcBef>
        <a:buFont typeface="Arial" panose="020B0604020202020204" pitchFamily="34" charset="0"/>
        <a:buChar char="»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16885" indent="-274320" algn="l" defTabSz="1096645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565525" indent="-274320" algn="l" defTabSz="1096645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114165" indent="-274320" algn="l" defTabSz="1096645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662805" indent="-274320" algn="l" defTabSz="1096645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96645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algn="l" defTabSz="1096645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1097280" algn="l" defTabSz="1096645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645920" algn="l" defTabSz="1096645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2193925" algn="l" defTabSz="1096645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2742565" algn="l" defTabSz="1096645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6pPr>
      <a:lvl7pPr marL="3291205" algn="l" defTabSz="1096645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7pPr>
      <a:lvl8pPr marL="3839845" algn="l" defTabSz="1096645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8pPr>
      <a:lvl9pPr marL="4388485" algn="l" defTabSz="1096645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94360" y="292947"/>
            <a:ext cx="10698480" cy="1219200"/>
          </a:xfrm>
          <a:prstGeom prst="rect">
            <a:avLst/>
          </a:prstGeom>
        </p:spPr>
        <p:txBody>
          <a:bodyPr vert="horz" lIns="109710" tIns="54856" rIns="109710" bIns="54856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94360" y="1706880"/>
            <a:ext cx="10698480" cy="4827694"/>
          </a:xfrm>
          <a:prstGeom prst="rect">
            <a:avLst/>
          </a:prstGeom>
        </p:spPr>
        <p:txBody>
          <a:bodyPr vert="horz" lIns="109710" tIns="54856" rIns="109710" bIns="54856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4360" y="6780111"/>
            <a:ext cx="2773680" cy="389467"/>
          </a:xfrm>
          <a:prstGeom prst="rect">
            <a:avLst/>
          </a:prstGeom>
        </p:spPr>
        <p:txBody>
          <a:bodyPr vert="horz" lIns="109710" tIns="54856" rIns="109710" bIns="54856" rtlCol="0" anchor="ctr"/>
          <a:lstStyle>
            <a:lvl1pPr algn="l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096645"/>
            <a:fld id="{174F96C7-C576-411C-83D9-DFE8C5A0B30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1096645"/>
              <a:t>10/24/2022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61460" y="6780111"/>
            <a:ext cx="3764280" cy="389467"/>
          </a:xfrm>
          <a:prstGeom prst="rect">
            <a:avLst/>
          </a:prstGeom>
        </p:spPr>
        <p:txBody>
          <a:bodyPr vert="horz" lIns="109710" tIns="54856" rIns="109710" bIns="54856" rtlCol="0" anchor="ctr"/>
          <a:lstStyle>
            <a:lvl1pPr algn="ct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096645"/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19160" y="6780111"/>
            <a:ext cx="2773680" cy="389467"/>
          </a:xfrm>
          <a:prstGeom prst="rect">
            <a:avLst/>
          </a:prstGeom>
        </p:spPr>
        <p:txBody>
          <a:bodyPr vert="horz" lIns="109710" tIns="54856" rIns="109710" bIns="54856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096645"/>
            <a:fld id="{C704FAAD-C787-4ADF-A95B-DCDC55B4FAD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1096645"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</p:sldLayoutIdLst>
  <p:txStyles>
    <p:titleStyle>
      <a:lvl1pPr algn="ctr" defTabSz="1096645" rtl="0" eaLnBrk="1" latinLnBrk="0" hangingPunct="1">
        <a:spcBef>
          <a:spcPct val="0"/>
        </a:spcBef>
        <a:buNone/>
        <a:defRPr sz="5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11480" indent="-411480" algn="l" defTabSz="1096645" rtl="0" eaLnBrk="1" latinLnBrk="0" hangingPunct="1">
        <a:spcBef>
          <a:spcPct val="20000"/>
        </a:spcBef>
        <a:buFont typeface="Arial" panose="020B0604020202020204" pitchFamily="34" charset="0"/>
        <a:buChar char="•"/>
        <a:defRPr sz="3800" kern="1200">
          <a:solidFill>
            <a:schemeClr val="tx1"/>
          </a:solidFill>
          <a:latin typeface="+mn-lt"/>
          <a:ea typeface="+mn-ea"/>
          <a:cs typeface="+mn-cs"/>
        </a:defRPr>
      </a:lvl1pPr>
      <a:lvl2pPr marL="891540" indent="-342900" algn="l" defTabSz="1096645" rtl="0" eaLnBrk="1" latinLnBrk="0" hangingPunct="1">
        <a:spcBef>
          <a:spcPct val="20000"/>
        </a:spcBef>
        <a:buFont typeface="Arial" panose="020B0604020202020204" pitchFamily="34" charset="0"/>
        <a:buChar char="–"/>
        <a:defRPr sz="34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indent="-274320" algn="l" defTabSz="1096645" rtl="0" eaLnBrk="1" latinLnBrk="0" hangingPunct="1">
        <a:spcBef>
          <a:spcPct val="20000"/>
        </a:spcBef>
        <a:buFont typeface="Arial" panose="020B0604020202020204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indent="-274320" algn="l" defTabSz="1096645" rtl="0" eaLnBrk="1" latinLnBrk="0" hangingPunct="1">
        <a:spcBef>
          <a:spcPct val="20000"/>
        </a:spcBef>
        <a:buFont typeface="Arial" panose="020B0604020202020204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68245" indent="-274320" algn="l" defTabSz="1096645" rtl="0" eaLnBrk="1" latinLnBrk="0" hangingPunct="1">
        <a:spcBef>
          <a:spcPct val="20000"/>
        </a:spcBef>
        <a:buFont typeface="Arial" panose="020B0604020202020204" pitchFamily="34" charset="0"/>
        <a:buChar char="»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16885" indent="-274320" algn="l" defTabSz="1096645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565525" indent="-274320" algn="l" defTabSz="1096645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114165" indent="-274320" algn="l" defTabSz="1096645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662805" indent="-274320" algn="l" defTabSz="1096645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96645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algn="l" defTabSz="1096645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1097280" algn="l" defTabSz="1096645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645920" algn="l" defTabSz="1096645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2193925" algn="l" defTabSz="1096645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2742565" algn="l" defTabSz="1096645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6pPr>
      <a:lvl7pPr marL="3291205" algn="l" defTabSz="1096645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7pPr>
      <a:lvl8pPr marL="3839845" algn="l" defTabSz="1096645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8pPr>
      <a:lvl9pPr marL="4388485" algn="l" defTabSz="1096645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6.png"/><Relationship Id="rId5" Type="http://schemas.openxmlformats.org/officeDocument/2006/relationships/image" Target="../media/image5.GIF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7.png"/><Relationship Id="rId4" Type="http://schemas.openxmlformats.org/officeDocument/2006/relationships/slide" Target="slid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7.png"/><Relationship Id="rId4" Type="http://schemas.openxmlformats.org/officeDocument/2006/relationships/slide" Target="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H:\ \as.pn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0115" y="198223"/>
            <a:ext cx="11880284" cy="6710927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Rectangle 9"/>
          <p:cNvSpPr>
            <a:spLocks noChangeArrowheads="1"/>
          </p:cNvSpPr>
          <p:nvPr/>
        </p:nvSpPr>
        <p:spPr bwMode="auto">
          <a:xfrm>
            <a:off x="711010" y="2113303"/>
            <a:ext cx="10824098" cy="2880768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/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 lIns="109705" tIns="54854" rIns="109705" bIns="54854" anchor="ctr">
            <a:spAutoFit/>
          </a:bodyPr>
          <a:lstStyle/>
          <a:p>
            <a:pPr marL="0" marR="0" lvl="0" indent="0" algn="ctr" defTabSz="10966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822325" algn="l"/>
              </a:tabLst>
              <a:defRPr/>
            </a:pPr>
            <a:r>
              <a:rPr kumimoji="0" lang="en-PH" altLang="en-US" sz="4000" b="0" i="0" u="none" strike="noStrike" kern="1200" cap="none" spc="0" normalizeH="0" baseline="0" noProof="0" dirty="0">
                <a:ln w="28575" cmpd="sng">
                  <a:solidFill>
                    <a:srgbClr val="FF0000"/>
                  </a:solidFill>
                  <a:prstDash val="solid"/>
                </a:ln>
                <a:solidFill>
                  <a:srgbClr val="FFFFFF"/>
                </a:solidFill>
                <a:effectLst/>
                <a:uLnTx/>
                <a:uFillTx/>
                <a:latin typeface="Franklin Gothic Heavy" panose="020B0903020102020204" pitchFamily="34" charset="0"/>
                <a:ea typeface="+mn-ea"/>
                <a:cs typeface="Arial" panose="020B0604020202020204" pitchFamily="34" charset="0"/>
              </a:rPr>
              <a:t>Aurora Hill Police Station (PS6)</a:t>
            </a:r>
            <a:endParaRPr kumimoji="0" lang="id-ID" altLang="en-US" sz="4000" b="0" i="0" u="none" strike="noStrike" kern="1200" cap="none" spc="0" normalizeH="0" baseline="0" noProof="0" dirty="0">
              <a:ln w="28575" cmpd="sng">
                <a:solidFill>
                  <a:srgbClr val="FF0000"/>
                </a:solidFill>
                <a:prstDash val="solid"/>
              </a:ln>
              <a:solidFill>
                <a:srgbClr val="FFFFFF"/>
              </a:solidFill>
              <a:effectLst/>
              <a:uLnTx/>
              <a:uFillTx/>
              <a:latin typeface="Franklin Gothic Heavy" panose="020B09030201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10966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822325" algn="l"/>
              </a:tabLst>
              <a:defRPr/>
            </a:pPr>
            <a:r>
              <a:rPr kumimoji="0" lang="id-ID" altLang="en-US" sz="4000" b="0" i="0" u="none" strike="noStrike" kern="1200" cap="none" spc="0" normalizeH="0" baseline="0" noProof="0" dirty="0">
                <a:ln w="28575" cmpd="sng">
                  <a:solidFill>
                    <a:srgbClr val="FF0000"/>
                  </a:solidFill>
                  <a:prstDash val="solid"/>
                </a:ln>
                <a:solidFill>
                  <a:srgbClr val="FFFFFF"/>
                </a:solidFill>
                <a:effectLst/>
                <a:uLnTx/>
                <a:uFillTx/>
                <a:latin typeface="Franklin Gothic Heavy" panose="020B0903020102020204" pitchFamily="34" charset="0"/>
                <a:ea typeface="+mn-ea"/>
                <a:cs typeface="Arial" panose="020B0604020202020204" pitchFamily="34" charset="0"/>
              </a:rPr>
              <a:t>Crime Statistic</a:t>
            </a:r>
            <a:r>
              <a:rPr kumimoji="0" lang="en-PH" altLang="en-US" sz="4000" b="0" i="0" u="none" strike="noStrike" kern="1200" cap="none" spc="0" normalizeH="0" baseline="0" noProof="0" dirty="0">
                <a:ln w="28575" cmpd="sng">
                  <a:solidFill>
                    <a:srgbClr val="FF0000"/>
                  </a:solidFill>
                  <a:prstDash val="solid"/>
                </a:ln>
                <a:solidFill>
                  <a:srgbClr val="FFFFFF"/>
                </a:solidFill>
                <a:effectLst/>
                <a:uLnTx/>
                <a:uFillTx/>
                <a:latin typeface="Franklin Gothic Heavy" panose="020B0903020102020204" pitchFamily="34" charset="0"/>
                <a:ea typeface="+mn-ea"/>
                <a:cs typeface="Arial" panose="020B0604020202020204" pitchFamily="34" charset="0"/>
              </a:rPr>
              <a:t> For Barangay East </a:t>
            </a:r>
            <a:r>
              <a:rPr kumimoji="0" lang="en-PH" altLang="en-US" sz="4000" b="0" i="0" u="none" strike="noStrike" kern="1200" cap="none" spc="0" normalizeH="0" baseline="0" noProof="0" dirty="0" err="1">
                <a:ln w="28575" cmpd="sng">
                  <a:solidFill>
                    <a:srgbClr val="FF0000"/>
                  </a:solidFill>
                  <a:prstDash val="solid"/>
                </a:ln>
                <a:solidFill>
                  <a:srgbClr val="FFFFFF"/>
                </a:solidFill>
                <a:effectLst/>
                <a:uLnTx/>
                <a:uFillTx/>
                <a:latin typeface="Franklin Gothic Heavy" panose="020B0903020102020204" pitchFamily="34" charset="0"/>
                <a:ea typeface="+mn-ea"/>
                <a:cs typeface="Arial" panose="020B0604020202020204" pitchFamily="34" charset="0"/>
              </a:rPr>
              <a:t>Modernsite</a:t>
            </a:r>
            <a:r>
              <a:rPr kumimoji="0" lang="en-PH" altLang="en-US" sz="4000" b="0" i="0" u="none" strike="noStrike" kern="1200" cap="none" spc="0" normalizeH="0" baseline="0" noProof="0" dirty="0">
                <a:ln w="28575" cmpd="sng">
                  <a:solidFill>
                    <a:srgbClr val="FF0000"/>
                  </a:solidFill>
                  <a:prstDash val="solid"/>
                </a:ln>
                <a:solidFill>
                  <a:srgbClr val="FFFFFF"/>
                </a:solidFill>
                <a:effectLst/>
                <a:uLnTx/>
                <a:uFillTx/>
                <a:latin typeface="Franklin Gothic Heavy" panose="020B0903020102020204" pitchFamily="34" charset="0"/>
                <a:ea typeface="+mn-ea"/>
                <a:cs typeface="Arial" panose="020B0604020202020204" pitchFamily="34" charset="0"/>
              </a:rPr>
              <a:t> covering the period from January to September 2022</a:t>
            </a:r>
            <a:endParaRPr kumimoji="0" lang="en-US" sz="5000" b="0" i="0" u="none" strike="noStrike" kern="1200" cap="none" spc="0" normalizeH="0" baseline="0" noProof="0" dirty="0">
              <a:ln w="28575" cmpd="sng">
                <a:solidFill>
                  <a:srgbClr val="FF0000"/>
                </a:solidFill>
                <a:prstDash val="solid"/>
              </a:ln>
              <a:solidFill>
                <a:srgbClr val="FFFFFF"/>
              </a:solidFill>
              <a:effectLst/>
              <a:uLnTx/>
              <a:uFillTx/>
              <a:latin typeface="Franklin Gothic Heavy" panose="020B09030201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10966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822325" algn="l"/>
              </a:tabLst>
              <a:defRPr/>
            </a:pPr>
            <a:endParaRPr kumimoji="0" lang="en-US" sz="2000" b="0" i="0" u="none" strike="noStrike" kern="1200" cap="none" spc="0" normalizeH="0" baseline="0" noProof="0" dirty="0">
              <a:ln w="28575" cmpd="sng">
                <a:solidFill>
                  <a:srgbClr val="FF0000"/>
                </a:solidFill>
                <a:prstDash val="solid"/>
              </a:ln>
              <a:solidFill>
                <a:srgbClr val="FFFFFF"/>
              </a:solidFill>
              <a:effectLst/>
              <a:uLnTx/>
              <a:uFillTx/>
              <a:latin typeface="Franklin Gothic Heavy" panose="020B090302010202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-7140" y="475064"/>
            <a:ext cx="1313125" cy="6519083"/>
            <a:chOff x="11941" y="2762291"/>
            <a:chExt cx="1606861" cy="4277435"/>
          </a:xfrm>
        </p:grpSpPr>
        <p:pic>
          <p:nvPicPr>
            <p:cNvPr id="4" name="Picture 4" descr="C:\Users\PNP ROPD-RO1\Desktop\imgs\slide 1 imgs\torch.png"/>
            <p:cNvPicPr>
              <a:picLocks noChangeAspect="1" noChangeArrowheads="1"/>
            </p:cNvPicPr>
            <p:nvPr/>
          </p:nvPicPr>
          <p:blipFill rotWithShape="1">
            <a:blip r:embed="rId4" cstate="print"/>
            <a:srcRect l="41138" t="6139" r="43417" b="8951"/>
            <a:stretch>
              <a:fillRect/>
            </a:stretch>
          </p:blipFill>
          <p:spPr bwMode="auto">
            <a:xfrm>
              <a:off x="11941" y="2762291"/>
              <a:ext cx="1528153" cy="42774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" name="Picture 6" descr="http://pointriderrepublican.typepad.com/animated-flame.gif"/>
            <p:cNvPicPr>
              <a:picLocks noChangeAspect="1" noChangeArrowheads="1" noCrop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62669" y="2762291"/>
              <a:ext cx="1456133" cy="12719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0" name="Slide Number Placeholder 1"/>
          <p:cNvSpPr>
            <a:spLocks noGrp="1"/>
          </p:cNvSpPr>
          <p:nvPr>
            <p:ph type="sldNum" sz="quarter" idx="4294967295"/>
          </p:nvPr>
        </p:nvSpPr>
        <p:spPr>
          <a:xfrm>
            <a:off x="9113838" y="6926263"/>
            <a:ext cx="2773362" cy="388937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10966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F39C65A-7A1B-4006-B3F3-3BA25240DB2C}" type="slidenum">
              <a:rPr kumimoji="0" lang="en-PH" sz="1100" b="0" i="0" u="none" strike="noStrike" kern="1200" cap="none" spc="0" normalizeH="0" baseline="0" noProof="0" smtClean="0">
                <a:ln>
                  <a:noFill/>
                </a:ln>
                <a:solidFill>
                  <a:srgbClr val="29293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109664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PH" sz="1100" b="0" i="0" u="none" strike="noStrike" kern="1200" cap="none" spc="0" normalizeH="0" baseline="0" noProof="0" dirty="0">
              <a:ln>
                <a:noFill/>
              </a:ln>
              <a:solidFill>
                <a:srgbClr val="29293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12" name="Group 11"/>
          <p:cNvGrpSpPr/>
          <p:nvPr/>
        </p:nvGrpSpPr>
        <p:grpSpPr>
          <a:xfrm>
            <a:off x="10234101" y="479981"/>
            <a:ext cx="1502682" cy="1314635"/>
            <a:chOff x="1381166" y="34166"/>
            <a:chExt cx="1383438" cy="1206500"/>
          </a:xfrm>
        </p:grpSpPr>
        <p:sp>
          <p:nvSpPr>
            <p:cNvPr id="13" name="TextBox 12"/>
            <p:cNvSpPr txBox="1"/>
            <p:nvPr/>
          </p:nvSpPr>
          <p:spPr>
            <a:xfrm>
              <a:off x="1850204" y="34421"/>
              <a:ext cx="914400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marL="0" marR="0" lvl="0" indent="0" algn="l" defTabSz="109664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292934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pic>
          <p:nvPicPr>
            <p:cNvPr id="15" name="Picture 14"/>
            <p:cNvPicPr/>
            <p:nvPr/>
          </p:nvPicPr>
          <p:blipFill>
            <a:blip r:embed="rId6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81166" y="34166"/>
              <a:ext cx="977900" cy="12065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3347415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-18415" y="-18415"/>
            <a:ext cx="11887200" cy="1046480"/>
          </a:xfrm>
          <a:prstGeom prst="rect">
            <a:avLst/>
          </a:prstGeom>
          <a:solidFill>
            <a:srgbClr val="00206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0972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PH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EAST MODERN SITE AURORA HILL</a:t>
            </a:r>
          </a:p>
        </p:txBody>
      </p:sp>
      <p:graphicFrame>
        <p:nvGraphicFramePr>
          <p:cNvPr id="6" name="Chart 5"/>
          <p:cNvGraphicFramePr/>
          <p:nvPr>
            <p:extLst>
              <p:ext uri="{D42A27DB-BD31-4B8C-83A1-F6EECF244321}">
                <p14:modId xmlns:p14="http://schemas.microsoft.com/office/powerpoint/2010/main" val="1606786840"/>
              </p:ext>
            </p:extLst>
          </p:nvPr>
        </p:nvGraphicFramePr>
        <p:xfrm>
          <a:off x="533400" y="1524000"/>
          <a:ext cx="11066928" cy="55459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5" name="Picture 4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1128176" y="6532138"/>
            <a:ext cx="694643" cy="69464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-18661" y="-18661"/>
            <a:ext cx="11887200" cy="475862"/>
          </a:xfrm>
          <a:prstGeom prst="rect">
            <a:avLst/>
          </a:prstGeom>
          <a:solidFill>
            <a:srgbClr val="00206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0972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PH" altLang="id-ID" sz="24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EAST MODERN SITE AURORA HILL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graphicFrame>
        <p:nvGraphicFramePr>
          <p:cNvPr id="6" name="Chart 5"/>
          <p:cNvGraphicFramePr/>
          <p:nvPr>
            <p:extLst>
              <p:ext uri="{D42A27DB-BD31-4B8C-83A1-F6EECF244321}">
                <p14:modId xmlns:p14="http://schemas.microsoft.com/office/powerpoint/2010/main" val="1010625397"/>
              </p:ext>
            </p:extLst>
          </p:nvPr>
        </p:nvGraphicFramePr>
        <p:xfrm>
          <a:off x="543000" y="993304"/>
          <a:ext cx="11089232" cy="60766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5" name="Picture 4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1128176" y="6532138"/>
            <a:ext cx="694643" cy="69464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Clarity">
  <a:themeElements>
    <a:clrScheme name="Clarity">
      <a:dk1>
        <a:srgbClr val="292934"/>
      </a:dk1>
      <a:lt1>
        <a:srgbClr val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10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733</TotalTime>
  <Words>64</Words>
  <Application>Microsoft Office PowerPoint</Application>
  <PresentationFormat>Custom</PresentationFormat>
  <Paragraphs>11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Franklin Gothic Heavy</vt:lpstr>
      <vt:lpstr>Office Theme</vt:lpstr>
      <vt:lpstr>1_Clarity</vt:lpstr>
      <vt:lpstr>2_Office Theme</vt:lpstr>
      <vt:lpstr>10_Office Theme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IT-PC</dc:creator>
  <cp:lastModifiedBy>user</cp:lastModifiedBy>
  <cp:revision>7703</cp:revision>
  <cp:lastPrinted>2019-04-12T06:16:00Z</cp:lastPrinted>
  <dcterms:created xsi:type="dcterms:W3CDTF">2013-08-08T04:18:00Z</dcterms:created>
  <dcterms:modified xsi:type="dcterms:W3CDTF">2022-10-24T08:35:14Z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1033-11.2.0.8339</vt:lpwstr>
  </property>
</Properties>
</file>