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7559675" cy="10439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88">
          <p15:clr>
            <a:srgbClr val="747775"/>
          </p15:clr>
        </p15:guide>
        <p15:guide id="2" pos="238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79" d="100"/>
          <a:sy n="79" d="100"/>
        </p:scale>
        <p:origin x="3536" y="232"/>
      </p:cViewPr>
      <p:guideLst>
        <p:guide orient="horz" pos="328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82904b314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82904b314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a0374076d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a0374076d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fab00907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fab00907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4b03b8ca6ba1480f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4b03b8ca6ba1480f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a2623911e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a2623911e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bb3fda3a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2bb3fda3a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bb2ba21ab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87788" y="685800"/>
            <a:ext cx="24831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bb2ba21ab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6225" y="157600"/>
            <a:ext cx="5695076" cy="352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4"/>
          <p:cNvCxnSpPr/>
          <p:nvPr/>
        </p:nvCxnSpPr>
        <p:spPr>
          <a:xfrm>
            <a:off x="63595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62;p14"/>
          <p:cNvCxnSpPr/>
          <p:nvPr/>
        </p:nvCxnSpPr>
        <p:spPr>
          <a:xfrm rot="10800000" flipH="1">
            <a:off x="-18325" y="86765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Google Shape;67;p15"/>
          <p:cNvCxnSpPr/>
          <p:nvPr/>
        </p:nvCxnSpPr>
        <p:spPr>
          <a:xfrm>
            <a:off x="63595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68;p15"/>
          <p:cNvCxnSpPr/>
          <p:nvPr/>
        </p:nvCxnSpPr>
        <p:spPr>
          <a:xfrm rot="10800000" flipH="1">
            <a:off x="-18325" y="86765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9" name="Google Shape;69;p15"/>
          <p:cNvPicPr preferRelativeResize="0"/>
          <p:nvPr/>
        </p:nvPicPr>
        <p:blipFill rotWithShape="1">
          <a:blip r:embed="rId3">
            <a:alphaModFix/>
          </a:blip>
          <a:srcRect b="22690"/>
          <a:stretch/>
        </p:blipFill>
        <p:spPr>
          <a:xfrm>
            <a:off x="470768" y="271068"/>
            <a:ext cx="5871000" cy="281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Google Shape;74;p16"/>
          <p:cNvCxnSpPr/>
          <p:nvPr/>
        </p:nvCxnSpPr>
        <p:spPr>
          <a:xfrm rot="10800000" flipH="1">
            <a:off x="-18325" y="85241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Google Shape;75;p16"/>
          <p:cNvCxnSpPr/>
          <p:nvPr/>
        </p:nvCxnSpPr>
        <p:spPr>
          <a:xfrm>
            <a:off x="64357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2104"/>
            <a:ext cx="6130941" cy="3048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oogle Shape;81;p17"/>
          <p:cNvCxnSpPr/>
          <p:nvPr/>
        </p:nvCxnSpPr>
        <p:spPr>
          <a:xfrm>
            <a:off x="64357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" name="Google Shape;82;p17"/>
          <p:cNvCxnSpPr/>
          <p:nvPr/>
        </p:nvCxnSpPr>
        <p:spPr>
          <a:xfrm rot="10800000" flipH="1">
            <a:off x="-18325" y="85241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626" y="126156"/>
            <a:ext cx="6130941" cy="3048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Google Shape;88;p18"/>
          <p:cNvCxnSpPr/>
          <p:nvPr/>
        </p:nvCxnSpPr>
        <p:spPr>
          <a:xfrm>
            <a:off x="64357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18"/>
          <p:cNvCxnSpPr/>
          <p:nvPr/>
        </p:nvCxnSpPr>
        <p:spPr>
          <a:xfrm rot="10800000" flipH="1">
            <a:off x="-18325" y="85241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0" name="Google Shape;90;p18" title="Screenshot 2025-11-11 alle 16.11.16.png"/>
          <p:cNvPicPr preferRelativeResize="0"/>
          <p:nvPr/>
        </p:nvPicPr>
        <p:blipFill rotWithShape="1">
          <a:blip r:embed="rId3">
            <a:alphaModFix/>
          </a:blip>
          <a:srcRect r="11847" b="14030"/>
          <a:stretch/>
        </p:blipFill>
        <p:spPr>
          <a:xfrm>
            <a:off x="169425" y="204501"/>
            <a:ext cx="6046751" cy="2942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19"/>
          <p:cNvCxnSpPr/>
          <p:nvPr/>
        </p:nvCxnSpPr>
        <p:spPr>
          <a:xfrm>
            <a:off x="6435740" y="12875"/>
            <a:ext cx="64500" cy="10464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19"/>
          <p:cNvCxnSpPr/>
          <p:nvPr/>
        </p:nvCxnSpPr>
        <p:spPr>
          <a:xfrm rot="10800000" flipH="1">
            <a:off x="-18325" y="8524175"/>
            <a:ext cx="7638300" cy="36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981" y="182466"/>
            <a:ext cx="6170600" cy="31374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9"/>
          <p:cNvSpPr/>
          <p:nvPr/>
        </p:nvSpPr>
        <p:spPr>
          <a:xfrm>
            <a:off x="1184775" y="-23400"/>
            <a:ext cx="108600" cy="66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0"/>
          <p:cNvPicPr preferRelativeResize="0"/>
          <p:nvPr/>
        </p:nvPicPr>
        <p:blipFill rotWithShape="1">
          <a:blip r:embed="rId3">
            <a:alphaModFix/>
          </a:blip>
          <a:srcRect l="199" r="199"/>
          <a:stretch/>
        </p:blipFill>
        <p:spPr>
          <a:xfrm rot="5400000">
            <a:off x="1570488" y="2991350"/>
            <a:ext cx="4419026" cy="4457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1554912" y="3006912"/>
            <a:ext cx="4416375" cy="442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1554950" y="3006882"/>
            <a:ext cx="4461349" cy="446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55013" y="3006812"/>
            <a:ext cx="4542624" cy="454995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0"/>
          <p:cNvSpPr/>
          <p:nvPr/>
        </p:nvSpPr>
        <p:spPr>
          <a:xfrm>
            <a:off x="5171875" y="6933250"/>
            <a:ext cx="887700" cy="313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Personalizzato</PresentationFormat>
  <Paragraphs>0</Paragraphs>
  <Slides>7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9" baseType="lpstr">
      <vt:lpstr>Arial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Alessio Pagliai</cp:lastModifiedBy>
  <cp:revision>1</cp:revision>
  <dcterms:modified xsi:type="dcterms:W3CDTF">2026-02-17T10:21:58Z</dcterms:modified>
</cp:coreProperties>
</file>