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56" r:id="rId4"/>
    <p:sldId id="259" r:id="rId5"/>
    <p:sldId id="261" r:id="rId6"/>
    <p:sldId id="266" r:id="rId7"/>
    <p:sldId id="269" r:id="rId8"/>
    <p:sldId id="271" r:id="rId9"/>
    <p:sldId id="270" r:id="rId10"/>
    <p:sldId id="273" r:id="rId11"/>
    <p:sldId id="274" r:id="rId12"/>
    <p:sldId id="275" r:id="rId13"/>
    <p:sldId id="277" r:id="rId14"/>
    <p:sldId id="278" r:id="rId15"/>
    <p:sldId id="283" r:id="rId16"/>
    <p:sldId id="281" r:id="rId17"/>
    <p:sldId id="282" r:id="rId18"/>
  </p:sldIdLst>
  <p:sldSz cx="10080625" cy="5040313"/>
  <p:notesSz cx="6858000" cy="9144000"/>
  <p:embeddedFontLst>
    <p:embeddedFont>
      <p:font typeface="Helvetica Neue" panose="02000503000000020004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587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37CD656-C828-4BF4-ADDF-AC77A4B59603}">
  <a:tblStyle styleId="{837CD656-C828-4BF4-ADDF-AC77A4B59603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/>
      <a:tcStyle>
        <a:tcBdr/>
        <a:fill>
          <a:solidFill>
            <a:srgbClr val="CACAC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CAC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000000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00000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000000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000000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>
        <p:scale>
          <a:sx n="71" d="100"/>
          <a:sy n="71" d="100"/>
        </p:scale>
        <p:origin x="3136" y="1664"/>
      </p:cViewPr>
      <p:guideLst>
        <p:guide orient="horz" pos="1587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95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3c5bc56be6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g23c5bc56be6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88" y="685800"/>
            <a:ext cx="6856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2bb248f4ac6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1" name="Google Shape;681;g2bb248f4ac6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88" y="685800"/>
            <a:ext cx="6856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2bb3149052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5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2bb3149052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g2ba9325b029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g2ba9325b029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7443398313aff27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Google Shape;754;g7443398313aff27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1891d6219d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1891d6219d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g1a7d05759d6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1" name="Google Shape;831;g1a7d05759d6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18021ee4ae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18021ee4ae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2115b52b8e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" name="Google Shape;792;g2115b52b8e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82cd96f6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g282cd96f6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88" y="685800"/>
            <a:ext cx="6856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9dc674f40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g19dc674f40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88" y="685800"/>
            <a:ext cx="6856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c26d6f816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5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c26d6f816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9dc674f406_0_4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19dc674f406_0_4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30d06a2ca75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30d06a2ca75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2bb248f4ac6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5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2bb248f4ac6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3a261cb3db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4" name="Google Shape;654;g3a261cb3db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88" y="685800"/>
            <a:ext cx="6856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g673dc8d21569776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0" name="Google Shape;640;g673dc8d21569776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588" y="685800"/>
            <a:ext cx="6856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43616" y="729592"/>
            <a:ext cx="9392700" cy="201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43606" y="2777095"/>
            <a:ext cx="9392700" cy="77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43606" y="1083867"/>
            <a:ext cx="9392700" cy="19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43606" y="3088794"/>
            <a:ext cx="9392700" cy="127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93002" y="268335"/>
            <a:ext cx="86940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525" tIns="54250" rIns="108525" bIns="5425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93002" y="1341670"/>
            <a:ext cx="8694000" cy="319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525" tIns="54250" rIns="108525" bIns="54250" anchor="t" anchorCtr="0">
            <a:normAutofit/>
          </a:bodyPr>
          <a:lstStyle>
            <a:lvl1pPr marL="457200" lvl="0" indent="-3619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  <a:defRPr/>
            </a:lvl1pPr>
            <a:lvl2pPr marL="914400" lvl="1" indent="-3619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Char char="○"/>
              <a:defRPr/>
            </a:lvl2pPr>
            <a:lvl3pPr marL="1371600" lvl="2" indent="-3619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Char char="■"/>
              <a:defRPr/>
            </a:lvl3pPr>
            <a:lvl4pPr marL="1828800" lvl="3" indent="-3619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  <a:defRPr/>
            </a:lvl4pPr>
            <a:lvl5pPr marL="2286000" lvl="4" indent="-3619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Char char="○"/>
              <a:defRPr/>
            </a:lvl5pPr>
            <a:lvl6pPr marL="2743200" lvl="5" indent="-3619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Char char="■"/>
              <a:defRPr/>
            </a:lvl6pPr>
            <a:lvl7pPr marL="3200400" lvl="6" indent="-3619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  <a:defRPr/>
            </a:lvl7pPr>
            <a:lvl8pPr marL="3657600" lvl="7" indent="-36195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00"/>
              <a:buChar char="○"/>
              <a:defRPr/>
            </a:lvl8pPr>
            <a:lvl9pPr marL="4114800" lvl="8" indent="-361950" algn="l" rtl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1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93002" y="4671347"/>
            <a:ext cx="2267700" cy="2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525" tIns="54250" rIns="108525" bIns="542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339007" y="4671347"/>
            <a:ext cx="3402000" cy="2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525" tIns="54250" rIns="108525" bIns="542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7119013" y="4671347"/>
            <a:ext cx="2267700" cy="2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525" tIns="54250" rIns="108525" bIns="54250" anchor="ctr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43606" y="2107570"/>
            <a:ext cx="9392700" cy="8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43606" y="436070"/>
            <a:ext cx="9392700" cy="5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43606" y="1129284"/>
            <a:ext cx="9392700" cy="334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43606" y="436070"/>
            <a:ext cx="9392700" cy="5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43606" y="1129284"/>
            <a:ext cx="4409400" cy="334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327055" y="1129284"/>
            <a:ext cx="4409400" cy="334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43606" y="436070"/>
            <a:ext cx="9392700" cy="56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43606" y="544420"/>
            <a:ext cx="3095400" cy="74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43606" y="1361638"/>
            <a:ext cx="3095400" cy="311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40433" y="441092"/>
            <a:ext cx="7019700" cy="400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40000" y="-122"/>
            <a:ext cx="5040000" cy="50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2677" y="1208360"/>
            <a:ext cx="4459200" cy="14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2677" y="2746670"/>
            <a:ext cx="4459200" cy="12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445118" y="709505"/>
            <a:ext cx="4229700" cy="362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43606" y="4145445"/>
            <a:ext cx="6612900" cy="5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43606" y="436070"/>
            <a:ext cx="9392700" cy="56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43606" y="1129284"/>
            <a:ext cx="9392700" cy="33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339717" y="4569381"/>
            <a:ext cx="6048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jp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jpg"/><Relationship Id="rId18" Type="http://schemas.openxmlformats.org/officeDocument/2006/relationships/image" Target="../media/image18.jpg"/><Relationship Id="rId26" Type="http://schemas.openxmlformats.org/officeDocument/2006/relationships/image" Target="../media/image26.jpg"/><Relationship Id="rId39" Type="http://schemas.openxmlformats.org/officeDocument/2006/relationships/image" Target="../media/image39.jpg"/><Relationship Id="rId21" Type="http://schemas.openxmlformats.org/officeDocument/2006/relationships/image" Target="../media/image21.jpg"/><Relationship Id="rId34" Type="http://schemas.openxmlformats.org/officeDocument/2006/relationships/image" Target="../media/image34.jpg"/><Relationship Id="rId42" Type="http://schemas.openxmlformats.org/officeDocument/2006/relationships/image" Target="../media/image42.jpg"/><Relationship Id="rId47" Type="http://schemas.openxmlformats.org/officeDocument/2006/relationships/image" Target="../media/image47.jpg"/><Relationship Id="rId50" Type="http://schemas.openxmlformats.org/officeDocument/2006/relationships/image" Target="../media/image50.jp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6.jpg"/><Relationship Id="rId29" Type="http://schemas.openxmlformats.org/officeDocument/2006/relationships/image" Target="../media/image29.jpg"/><Relationship Id="rId11" Type="http://schemas.openxmlformats.org/officeDocument/2006/relationships/image" Target="../media/image11.jpg"/><Relationship Id="rId24" Type="http://schemas.openxmlformats.org/officeDocument/2006/relationships/image" Target="../media/image24.jpg"/><Relationship Id="rId32" Type="http://schemas.openxmlformats.org/officeDocument/2006/relationships/image" Target="../media/image32.jpg"/><Relationship Id="rId37" Type="http://schemas.openxmlformats.org/officeDocument/2006/relationships/image" Target="../media/image37.jpg"/><Relationship Id="rId40" Type="http://schemas.openxmlformats.org/officeDocument/2006/relationships/image" Target="../media/image40.jpg"/><Relationship Id="rId45" Type="http://schemas.openxmlformats.org/officeDocument/2006/relationships/image" Target="../media/image45.jpg"/><Relationship Id="rId53" Type="http://schemas.openxmlformats.org/officeDocument/2006/relationships/image" Target="../media/image53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19" Type="http://schemas.openxmlformats.org/officeDocument/2006/relationships/image" Target="../media/image19.jpg"/><Relationship Id="rId31" Type="http://schemas.openxmlformats.org/officeDocument/2006/relationships/image" Target="../media/image31.jpg"/><Relationship Id="rId44" Type="http://schemas.openxmlformats.org/officeDocument/2006/relationships/image" Target="../media/image44.jpg"/><Relationship Id="rId52" Type="http://schemas.openxmlformats.org/officeDocument/2006/relationships/image" Target="../media/image52.jpg"/><Relationship Id="rId4" Type="http://schemas.openxmlformats.org/officeDocument/2006/relationships/image" Target="../media/image4.jpg"/><Relationship Id="rId9" Type="http://schemas.openxmlformats.org/officeDocument/2006/relationships/image" Target="../media/image9.jpg"/><Relationship Id="rId14" Type="http://schemas.openxmlformats.org/officeDocument/2006/relationships/image" Target="../media/image14.jpg"/><Relationship Id="rId22" Type="http://schemas.openxmlformats.org/officeDocument/2006/relationships/image" Target="../media/image22.jpg"/><Relationship Id="rId27" Type="http://schemas.openxmlformats.org/officeDocument/2006/relationships/image" Target="../media/image27.jpg"/><Relationship Id="rId30" Type="http://schemas.openxmlformats.org/officeDocument/2006/relationships/image" Target="../media/image30.jpg"/><Relationship Id="rId35" Type="http://schemas.openxmlformats.org/officeDocument/2006/relationships/image" Target="../media/image35.jpg"/><Relationship Id="rId43" Type="http://schemas.openxmlformats.org/officeDocument/2006/relationships/image" Target="../media/image43.jpg"/><Relationship Id="rId48" Type="http://schemas.openxmlformats.org/officeDocument/2006/relationships/image" Target="../media/image48.jpg"/><Relationship Id="rId8" Type="http://schemas.openxmlformats.org/officeDocument/2006/relationships/image" Target="../media/image8.jpg"/><Relationship Id="rId51" Type="http://schemas.openxmlformats.org/officeDocument/2006/relationships/image" Target="../media/image51.jpg"/><Relationship Id="rId3" Type="http://schemas.openxmlformats.org/officeDocument/2006/relationships/image" Target="../media/image3.jpg"/><Relationship Id="rId12" Type="http://schemas.openxmlformats.org/officeDocument/2006/relationships/image" Target="../media/image12.jpg"/><Relationship Id="rId17" Type="http://schemas.openxmlformats.org/officeDocument/2006/relationships/image" Target="../media/image17.jpg"/><Relationship Id="rId25" Type="http://schemas.openxmlformats.org/officeDocument/2006/relationships/image" Target="../media/image25.jpg"/><Relationship Id="rId33" Type="http://schemas.openxmlformats.org/officeDocument/2006/relationships/image" Target="../media/image33.jpg"/><Relationship Id="rId38" Type="http://schemas.openxmlformats.org/officeDocument/2006/relationships/image" Target="../media/image38.jpg"/><Relationship Id="rId46" Type="http://schemas.openxmlformats.org/officeDocument/2006/relationships/image" Target="../media/image46.jpg"/><Relationship Id="rId20" Type="http://schemas.openxmlformats.org/officeDocument/2006/relationships/image" Target="../media/image20.jpg"/><Relationship Id="rId41" Type="http://schemas.openxmlformats.org/officeDocument/2006/relationships/image" Target="../media/image4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15" Type="http://schemas.openxmlformats.org/officeDocument/2006/relationships/image" Target="../media/image15.jpg"/><Relationship Id="rId23" Type="http://schemas.openxmlformats.org/officeDocument/2006/relationships/image" Target="../media/image23.jpg"/><Relationship Id="rId28" Type="http://schemas.openxmlformats.org/officeDocument/2006/relationships/image" Target="../media/image28.jpg"/><Relationship Id="rId36" Type="http://schemas.openxmlformats.org/officeDocument/2006/relationships/image" Target="../media/image36.jpg"/><Relationship Id="rId49" Type="http://schemas.openxmlformats.org/officeDocument/2006/relationships/image" Target="../media/image4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p15"/>
          <p:cNvGrpSpPr/>
          <p:nvPr/>
        </p:nvGrpSpPr>
        <p:grpSpPr>
          <a:xfrm>
            <a:off x="304458" y="403426"/>
            <a:ext cx="7200000" cy="4214092"/>
            <a:chOff x="2496005" y="1241425"/>
            <a:chExt cx="7200000" cy="4214092"/>
          </a:xfrm>
        </p:grpSpPr>
        <p:sp>
          <p:nvSpPr>
            <p:cNvPr id="74" name="Google Shape;74;p15"/>
            <p:cNvSpPr/>
            <p:nvPr/>
          </p:nvSpPr>
          <p:spPr>
            <a:xfrm rot="5400000">
              <a:off x="4710005" y="469517"/>
              <a:ext cx="2772000" cy="7200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994150" y="1241425"/>
              <a:ext cx="209700" cy="2241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76" name="Google Shape;76;p15"/>
          <p:cNvGraphicFramePr/>
          <p:nvPr/>
        </p:nvGraphicFramePr>
        <p:xfrm>
          <a:off x="517955" y="226272"/>
          <a:ext cx="6832950" cy="2636050"/>
        </p:xfrm>
        <a:graphic>
          <a:graphicData uri="http://schemas.openxmlformats.org/drawingml/2006/table">
            <a:tbl>
              <a:tblPr>
                <a:noFill/>
                <a:tableStyleId>{837CD656-C828-4BF4-ADDF-AC77A4B59603}</a:tableStyleId>
              </a:tblPr>
              <a:tblGrid>
                <a:gridCol w="3416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6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Nutritional values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Bar </a:t>
                      </a:r>
                      <a:r>
                        <a:rPr lang="it" sz="170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100 g 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Energy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1984 Kj  474.3 Kcal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Fat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39.3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of which saturated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25.6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Carbohydrates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25.7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of which sugars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23.8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Proteins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1.3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Salt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0.1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7" name="Google Shape;77;p15"/>
          <p:cNvSpPr/>
          <p:nvPr/>
        </p:nvSpPr>
        <p:spPr>
          <a:xfrm>
            <a:off x="403655" y="3014965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Ingredients: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cacao 62%, coconut milk 38%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400377" y="3586440"/>
            <a:ext cx="45117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Producer Alessio Pagliai 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Via di Mantignano 166 50142 Florence Italy     cacaostop@gmail.com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5091159" y="3015416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Best before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80" name="Google Shape;80;p15"/>
          <p:cNvSpPr/>
          <p:nvPr/>
        </p:nvSpPr>
        <p:spPr>
          <a:xfrm rot="5400000">
            <a:off x="1672457" y="-1209126"/>
            <a:ext cx="4464000" cy="7200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3" name="Google Shape;683;p31"/>
          <p:cNvGrpSpPr/>
          <p:nvPr/>
        </p:nvGrpSpPr>
        <p:grpSpPr>
          <a:xfrm>
            <a:off x="304458" y="403426"/>
            <a:ext cx="7200000" cy="4214092"/>
            <a:chOff x="2496005" y="1241425"/>
            <a:chExt cx="7200000" cy="4214092"/>
          </a:xfrm>
        </p:grpSpPr>
        <p:sp>
          <p:nvSpPr>
            <p:cNvPr id="684" name="Google Shape;684;p31"/>
            <p:cNvSpPr/>
            <p:nvPr/>
          </p:nvSpPr>
          <p:spPr>
            <a:xfrm rot="5400000">
              <a:off x="4710005" y="469517"/>
              <a:ext cx="2772000" cy="7200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Google Shape;685;p31"/>
            <p:cNvSpPr/>
            <p:nvPr/>
          </p:nvSpPr>
          <p:spPr>
            <a:xfrm>
              <a:off x="3994150" y="1241425"/>
              <a:ext cx="209700" cy="2241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6" name="Google Shape;686;p31"/>
          <p:cNvSpPr/>
          <p:nvPr/>
        </p:nvSpPr>
        <p:spPr>
          <a:xfrm rot="5400000">
            <a:off x="2098300" y="-1634975"/>
            <a:ext cx="3612300" cy="7200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87" name="Google Shape;687;p31"/>
          <p:cNvGraphicFramePr/>
          <p:nvPr/>
        </p:nvGraphicFramePr>
        <p:xfrm>
          <a:off x="517955" y="226272"/>
          <a:ext cx="6832950" cy="2636050"/>
        </p:xfrm>
        <a:graphic>
          <a:graphicData uri="http://schemas.openxmlformats.org/drawingml/2006/table">
            <a:tbl>
              <a:tblPr>
                <a:noFill/>
                <a:tableStyleId>{837CD656-C828-4BF4-ADDF-AC77A4B59603}</a:tableStyleId>
              </a:tblPr>
              <a:tblGrid>
                <a:gridCol w="3416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6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Valori Nutrizionali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Barretta </a:t>
                      </a:r>
                      <a:r>
                        <a:rPr lang="it" sz="170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100 g 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Energ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ia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Kj  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618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Kcal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Grassi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44,7 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saturi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30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Carboidrati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23,8 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zuccheri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23,8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Protein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21,7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Sal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0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,3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88" name="Google Shape;688;p31"/>
          <p:cNvSpPr/>
          <p:nvPr/>
        </p:nvSpPr>
        <p:spPr>
          <a:xfrm>
            <a:off x="419530" y="2759580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Ingredienti: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58% latte, 24% burro di cacao, 18% cacao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89" name="Google Shape;689;p31"/>
          <p:cNvSpPr/>
          <p:nvPr/>
        </p:nvSpPr>
        <p:spPr>
          <a:xfrm>
            <a:off x="417075" y="3364200"/>
            <a:ext cx="73086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A. Pagliai </a:t>
            </a:r>
            <a:r>
              <a:rPr lang="it">
                <a:solidFill>
                  <a:schemeClr val="dk1"/>
                </a:solidFill>
              </a:rPr>
              <a:t>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 556 km 15.1, 50060 Londa, FI, Italia, tato@river.family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90" name="Google Shape;690;p31"/>
          <p:cNvSpPr/>
          <p:nvPr/>
        </p:nvSpPr>
        <p:spPr>
          <a:xfrm>
            <a:off x="6234159" y="2664184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Scadenza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91" name="Google Shape;691;p31"/>
          <p:cNvSpPr/>
          <p:nvPr/>
        </p:nvSpPr>
        <p:spPr>
          <a:xfrm>
            <a:off x="6359784" y="2964218"/>
            <a:ext cx="863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5/2025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92" name="Google Shape;692;p31"/>
          <p:cNvSpPr/>
          <p:nvPr/>
        </p:nvSpPr>
        <p:spPr>
          <a:xfrm>
            <a:off x="411164" y="2995161"/>
            <a:ext cx="55125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può contenere tracce di</a:t>
            </a: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glutine e frutta a guscio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32"/>
          <p:cNvSpPr/>
          <p:nvPr/>
        </p:nvSpPr>
        <p:spPr>
          <a:xfrm rot="5400000">
            <a:off x="10110468" y="-2079750"/>
            <a:ext cx="3612300" cy="7200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98" name="Google Shape;698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524975" y="938538"/>
            <a:ext cx="7200000" cy="4747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32"/>
          <p:cNvPicPr preferRelativeResize="0"/>
          <p:nvPr/>
        </p:nvPicPr>
        <p:blipFill rotWithShape="1">
          <a:blip r:embed="rId4">
            <a:alphaModFix/>
          </a:blip>
          <a:srcRect l="69817"/>
          <a:stretch/>
        </p:blipFill>
        <p:spPr>
          <a:xfrm>
            <a:off x="13585825" y="-436276"/>
            <a:ext cx="1497668" cy="25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" name="Google Shape;700;p32"/>
          <p:cNvPicPr preferRelativeResize="0"/>
          <p:nvPr/>
        </p:nvPicPr>
        <p:blipFill rotWithShape="1">
          <a:blip r:embed="rId4">
            <a:alphaModFix/>
          </a:blip>
          <a:srcRect l="18839" t="38578" r="55692" b="50146"/>
          <a:stretch/>
        </p:blipFill>
        <p:spPr>
          <a:xfrm>
            <a:off x="7394550" y="4754875"/>
            <a:ext cx="1263775" cy="28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1" name="Google Shape;701;p32"/>
          <p:cNvPicPr preferRelativeResize="0"/>
          <p:nvPr/>
        </p:nvPicPr>
        <p:blipFill rotWithShape="1">
          <a:blip r:embed="rId4">
            <a:alphaModFix/>
          </a:blip>
          <a:srcRect l="3063" t="28749" r="82755" b="59974"/>
          <a:stretch/>
        </p:blipFill>
        <p:spPr>
          <a:xfrm>
            <a:off x="10949800" y="5040000"/>
            <a:ext cx="703674" cy="28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2" name="Google Shape;702;p32"/>
          <p:cNvPicPr preferRelativeResize="0"/>
          <p:nvPr/>
        </p:nvPicPr>
        <p:blipFill rotWithShape="1">
          <a:blip r:embed="rId4">
            <a:alphaModFix/>
          </a:blip>
          <a:srcRect l="3063" t="76166" r="78322" b="12558"/>
          <a:stretch/>
        </p:blipFill>
        <p:spPr>
          <a:xfrm>
            <a:off x="9390825" y="2377438"/>
            <a:ext cx="923650" cy="28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3" name="Google Shape;703;p32"/>
          <p:cNvPicPr preferRelativeResize="0"/>
          <p:nvPr/>
        </p:nvPicPr>
        <p:blipFill rotWithShape="1">
          <a:blip r:embed="rId4">
            <a:alphaModFix/>
          </a:blip>
          <a:srcRect l="3063" t="14251" r="79438" b="71202"/>
          <a:stretch/>
        </p:blipFill>
        <p:spPr>
          <a:xfrm>
            <a:off x="8607925" y="3128400"/>
            <a:ext cx="868274" cy="36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4" name="Google Shape;704;p32"/>
          <p:cNvPicPr preferRelativeResize="0"/>
          <p:nvPr/>
        </p:nvPicPr>
        <p:blipFill rotWithShape="1">
          <a:blip r:embed="rId4">
            <a:alphaModFix/>
          </a:blip>
          <a:srcRect l="3065" t="51815" r="54772" b="25134"/>
          <a:stretch/>
        </p:blipFill>
        <p:spPr>
          <a:xfrm>
            <a:off x="11143050" y="3404000"/>
            <a:ext cx="2092126" cy="58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32"/>
          <p:cNvPicPr preferRelativeResize="0"/>
          <p:nvPr/>
        </p:nvPicPr>
        <p:blipFill rotWithShape="1">
          <a:blip r:embed="rId4">
            <a:alphaModFix/>
          </a:blip>
          <a:srcRect l="88380" t="76305" r="8642" b="9147"/>
          <a:stretch/>
        </p:blipFill>
        <p:spPr>
          <a:xfrm>
            <a:off x="4074400" y="2168595"/>
            <a:ext cx="147674" cy="3678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6" name="Google Shape;706;p32"/>
          <p:cNvGrpSpPr/>
          <p:nvPr/>
        </p:nvGrpSpPr>
        <p:grpSpPr>
          <a:xfrm>
            <a:off x="366637" y="230484"/>
            <a:ext cx="4458091" cy="2693522"/>
            <a:chOff x="366650" y="230475"/>
            <a:chExt cx="4286625" cy="2589925"/>
          </a:xfrm>
        </p:grpSpPr>
        <p:pic>
          <p:nvPicPr>
            <p:cNvPr id="707" name="Google Shape;707;p32"/>
            <p:cNvPicPr preferRelativeResize="0"/>
            <p:nvPr/>
          </p:nvPicPr>
          <p:blipFill rotWithShape="1">
            <a:blip r:embed="rId4">
              <a:alphaModFix/>
            </a:blip>
            <a:srcRect l="3063" t="88686" r="83827" b="869"/>
            <a:stretch/>
          </p:blipFill>
          <p:spPr>
            <a:xfrm>
              <a:off x="624700" y="2504400"/>
              <a:ext cx="650474" cy="264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8" name="Google Shape;708;p32"/>
            <p:cNvPicPr preferRelativeResize="0"/>
            <p:nvPr/>
          </p:nvPicPr>
          <p:blipFill rotWithShape="1">
            <a:blip r:embed="rId4">
              <a:alphaModFix/>
            </a:blip>
            <a:srcRect l="69817" b="12418"/>
            <a:stretch/>
          </p:blipFill>
          <p:spPr>
            <a:xfrm>
              <a:off x="3155625" y="230475"/>
              <a:ext cx="1497650" cy="221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9" name="Google Shape;709;p32"/>
            <p:cNvPicPr preferRelativeResize="0"/>
            <p:nvPr/>
          </p:nvPicPr>
          <p:blipFill rotWithShape="1">
            <a:blip r:embed="rId4">
              <a:alphaModFix/>
            </a:blip>
            <a:srcRect r="49044" b="12126"/>
            <a:stretch/>
          </p:blipFill>
          <p:spPr>
            <a:xfrm>
              <a:off x="366650" y="230475"/>
              <a:ext cx="2528351" cy="2222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0" name="Google Shape;710;p32"/>
            <p:cNvPicPr preferRelativeResize="0"/>
            <p:nvPr/>
          </p:nvPicPr>
          <p:blipFill rotWithShape="1">
            <a:blip r:embed="rId4">
              <a:alphaModFix/>
            </a:blip>
            <a:srcRect l="78720" t="85453" r="10835"/>
            <a:stretch/>
          </p:blipFill>
          <p:spPr>
            <a:xfrm>
              <a:off x="3645350" y="2452550"/>
              <a:ext cx="518199" cy="367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1" name="Google Shape;711;p32"/>
            <p:cNvPicPr preferRelativeResize="0"/>
            <p:nvPr/>
          </p:nvPicPr>
          <p:blipFill rotWithShape="1">
            <a:blip r:embed="rId4">
              <a:alphaModFix/>
            </a:blip>
            <a:srcRect l="52041" t="14508" r="34849" b="70944"/>
            <a:stretch/>
          </p:blipFill>
          <p:spPr>
            <a:xfrm>
              <a:off x="2581350" y="580495"/>
              <a:ext cx="650474" cy="3678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2" name="Google Shape;712;p32"/>
          <p:cNvGrpSpPr/>
          <p:nvPr/>
        </p:nvGrpSpPr>
        <p:grpSpPr>
          <a:xfrm>
            <a:off x="900024" y="2960541"/>
            <a:ext cx="6245505" cy="454444"/>
            <a:chOff x="366650" y="2827875"/>
            <a:chExt cx="7069849" cy="514426"/>
          </a:xfrm>
        </p:grpSpPr>
        <p:pic>
          <p:nvPicPr>
            <p:cNvPr id="713" name="Google Shape;713;p32"/>
            <p:cNvPicPr preferRelativeResize="0"/>
            <p:nvPr/>
          </p:nvPicPr>
          <p:blipFill rotWithShape="1">
            <a:blip r:embed="rId3">
              <a:alphaModFix/>
            </a:blip>
            <a:srcRect l="25082" r="14766" b="89354"/>
            <a:stretch/>
          </p:blipFill>
          <p:spPr>
            <a:xfrm>
              <a:off x="2041625" y="2827875"/>
              <a:ext cx="4016899" cy="4688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4" name="Google Shape;714;p32"/>
            <p:cNvPicPr preferRelativeResize="0"/>
            <p:nvPr/>
          </p:nvPicPr>
          <p:blipFill rotWithShape="1">
            <a:blip r:embed="rId3">
              <a:alphaModFix/>
            </a:blip>
            <a:srcRect l="26065" t="9028" r="54092" b="82832"/>
            <a:stretch/>
          </p:blipFill>
          <p:spPr>
            <a:xfrm>
              <a:off x="6111450" y="2869271"/>
              <a:ext cx="1325049" cy="358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5" name="Google Shape;715;p32"/>
            <p:cNvPicPr preferRelativeResize="0"/>
            <p:nvPr/>
          </p:nvPicPr>
          <p:blipFill rotWithShape="1">
            <a:blip r:embed="rId3">
              <a:alphaModFix/>
            </a:blip>
            <a:srcRect t="1206" r="75711" b="88147"/>
            <a:stretch/>
          </p:blipFill>
          <p:spPr>
            <a:xfrm>
              <a:off x="366650" y="2873500"/>
              <a:ext cx="1622048" cy="46880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16" name="Google Shape;716;p32"/>
          <p:cNvPicPr preferRelativeResize="0"/>
          <p:nvPr/>
        </p:nvPicPr>
        <p:blipFill rotWithShape="1">
          <a:blip r:embed="rId3">
            <a:alphaModFix/>
          </a:blip>
          <a:srcRect t="16638" b="69743"/>
          <a:stretch/>
        </p:blipFill>
        <p:spPr>
          <a:xfrm>
            <a:off x="814025" y="3326404"/>
            <a:ext cx="6102900" cy="547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2"/>
          <p:cNvPicPr preferRelativeResize="0"/>
          <p:nvPr/>
        </p:nvPicPr>
        <p:blipFill rotWithShape="1">
          <a:blip r:embed="rId3">
            <a:alphaModFix/>
          </a:blip>
          <a:srcRect l="74886" t="35893" r="2274" b="43265"/>
          <a:stretch/>
        </p:blipFill>
        <p:spPr>
          <a:xfrm>
            <a:off x="5592525" y="1845756"/>
            <a:ext cx="1263775" cy="760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" name="Google Shape;718;p32"/>
          <p:cNvPicPr preferRelativeResize="0"/>
          <p:nvPr/>
        </p:nvPicPr>
        <p:blipFill rotWithShape="1">
          <a:blip r:embed="rId3">
            <a:alphaModFix/>
          </a:blip>
          <a:srcRect t="58509"/>
          <a:stretch/>
        </p:blipFill>
        <p:spPr>
          <a:xfrm>
            <a:off x="-9930825" y="1957418"/>
            <a:ext cx="7200000" cy="196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p32"/>
          <p:cNvPicPr preferRelativeResize="0"/>
          <p:nvPr/>
        </p:nvPicPr>
        <p:blipFill rotWithShape="1">
          <a:blip r:embed="rId3">
            <a:alphaModFix/>
          </a:blip>
          <a:srcRect t="58509" b="25474"/>
          <a:stretch/>
        </p:blipFill>
        <p:spPr>
          <a:xfrm>
            <a:off x="-8079225" y="3227346"/>
            <a:ext cx="7200000" cy="76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0" name="Google Shape;720;p32"/>
          <p:cNvPicPr preferRelativeResize="0"/>
          <p:nvPr/>
        </p:nvPicPr>
        <p:blipFill rotWithShape="1">
          <a:blip r:embed="rId3">
            <a:alphaModFix/>
          </a:blip>
          <a:srcRect l="40263" t="58509" r="54161" b="25474"/>
          <a:stretch/>
        </p:blipFill>
        <p:spPr>
          <a:xfrm>
            <a:off x="7187653" y="145765"/>
            <a:ext cx="307711" cy="58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1" name="Google Shape;721;p32"/>
          <p:cNvPicPr preferRelativeResize="0"/>
          <p:nvPr/>
        </p:nvPicPr>
        <p:blipFill rotWithShape="1">
          <a:blip r:embed="rId3">
            <a:alphaModFix/>
          </a:blip>
          <a:srcRect l="59583" t="58509" r="9807" b="25474"/>
          <a:stretch/>
        </p:blipFill>
        <p:spPr>
          <a:xfrm>
            <a:off x="5747700" y="547350"/>
            <a:ext cx="1689450" cy="58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2" name="Google Shape;722;p32"/>
          <p:cNvPicPr preferRelativeResize="0"/>
          <p:nvPr/>
        </p:nvPicPr>
        <p:blipFill rotWithShape="1">
          <a:blip r:embed="rId3">
            <a:alphaModFix/>
          </a:blip>
          <a:srcRect t="58509" r="78940" b="25474"/>
          <a:stretch/>
        </p:blipFill>
        <p:spPr>
          <a:xfrm>
            <a:off x="5119100" y="154275"/>
            <a:ext cx="1162349" cy="58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3" name="Google Shape;723;p32"/>
          <p:cNvPicPr preferRelativeResize="0"/>
          <p:nvPr/>
        </p:nvPicPr>
        <p:blipFill rotWithShape="1">
          <a:blip r:embed="rId3">
            <a:alphaModFix/>
          </a:blip>
          <a:srcRect l="23242" t="58509" r="60023" b="25474"/>
          <a:stretch/>
        </p:blipFill>
        <p:spPr>
          <a:xfrm>
            <a:off x="6230611" y="154275"/>
            <a:ext cx="923648" cy="58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Google Shape;724;p32"/>
          <p:cNvPicPr preferRelativeResize="0"/>
          <p:nvPr/>
        </p:nvPicPr>
        <p:blipFill rotWithShape="1">
          <a:blip r:embed="rId3">
            <a:alphaModFix/>
          </a:blip>
          <a:srcRect l="47417" t="58509" r="43002" b="25474"/>
          <a:stretch/>
        </p:blipFill>
        <p:spPr>
          <a:xfrm>
            <a:off x="5195289" y="536638"/>
            <a:ext cx="528776" cy="58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5" name="Google Shape;725;p32"/>
          <p:cNvPicPr preferRelativeResize="0"/>
          <p:nvPr/>
        </p:nvPicPr>
        <p:blipFill rotWithShape="1">
          <a:blip r:embed="rId3">
            <a:alphaModFix/>
          </a:blip>
          <a:srcRect l="30566" t="87722" r="67549"/>
          <a:stretch/>
        </p:blipFill>
        <p:spPr>
          <a:xfrm>
            <a:off x="7427470" y="1110085"/>
            <a:ext cx="105798" cy="454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6" name="Google Shape;726;p32"/>
          <p:cNvPicPr preferRelativeResize="0"/>
          <p:nvPr/>
        </p:nvPicPr>
        <p:blipFill rotWithShape="1">
          <a:blip r:embed="rId4">
            <a:alphaModFix/>
          </a:blip>
          <a:srcRect l="14159" r="49045" b="89158"/>
          <a:stretch/>
        </p:blipFill>
        <p:spPr>
          <a:xfrm>
            <a:off x="852041" y="236140"/>
            <a:ext cx="2092126" cy="314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7" name="Google Shape;727;p32"/>
          <p:cNvPicPr preferRelativeResize="0"/>
          <p:nvPr/>
        </p:nvPicPr>
        <p:blipFill rotWithShape="1">
          <a:blip r:embed="rId3">
            <a:alphaModFix/>
          </a:blip>
          <a:srcRect l="6280" t="87722" r="67439"/>
          <a:stretch/>
        </p:blipFill>
        <p:spPr>
          <a:xfrm>
            <a:off x="5003695" y="1127760"/>
            <a:ext cx="1475249" cy="454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p32"/>
          <p:cNvPicPr preferRelativeResize="0"/>
          <p:nvPr/>
        </p:nvPicPr>
        <p:blipFill rotWithShape="1">
          <a:blip r:embed="rId3">
            <a:alphaModFix/>
          </a:blip>
          <a:srcRect l="34060" t="87722" r="52134"/>
          <a:stretch/>
        </p:blipFill>
        <p:spPr>
          <a:xfrm>
            <a:off x="6470481" y="1093885"/>
            <a:ext cx="774951" cy="454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9" name="Google Shape;729;p32"/>
          <p:cNvPicPr preferRelativeResize="0"/>
          <p:nvPr/>
        </p:nvPicPr>
        <p:blipFill rotWithShape="1">
          <a:blip r:embed="rId3">
            <a:alphaModFix/>
          </a:blip>
          <a:srcRect l="32397" t="87722" r="66642"/>
          <a:stretch/>
        </p:blipFill>
        <p:spPr>
          <a:xfrm>
            <a:off x="7212714" y="1112230"/>
            <a:ext cx="53876" cy="454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30" name="Google Shape;730;p32"/>
          <p:cNvPicPr preferRelativeResize="0"/>
          <p:nvPr/>
        </p:nvPicPr>
        <p:blipFill rotWithShape="1">
          <a:blip r:embed="rId3">
            <a:alphaModFix/>
          </a:blip>
          <a:srcRect l="10281" t="87722" r="86777"/>
          <a:stretch/>
        </p:blipFill>
        <p:spPr>
          <a:xfrm>
            <a:off x="7262364" y="1093885"/>
            <a:ext cx="165099" cy="454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31" name="Google Shape;731;p32"/>
          <p:cNvPicPr preferRelativeResize="0"/>
          <p:nvPr/>
        </p:nvPicPr>
        <p:blipFill rotWithShape="1">
          <a:blip r:embed="rId3">
            <a:alphaModFix/>
          </a:blip>
          <a:srcRect l="13322" t="87722" r="84792"/>
          <a:stretch/>
        </p:blipFill>
        <p:spPr>
          <a:xfrm>
            <a:off x="7529665" y="1116487"/>
            <a:ext cx="105798" cy="454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33"/>
          <p:cNvSpPr/>
          <p:nvPr/>
        </p:nvSpPr>
        <p:spPr>
          <a:xfrm>
            <a:off x="1445164" y="-564887"/>
            <a:ext cx="5589300" cy="5620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737" name="Google Shape;737;p33"/>
          <p:cNvGraphicFramePr/>
          <p:nvPr/>
        </p:nvGraphicFramePr>
        <p:xfrm>
          <a:off x="1807130" y="-345228"/>
          <a:ext cx="5170200" cy="3239950"/>
        </p:xfrm>
        <a:graphic>
          <a:graphicData uri="http://schemas.openxmlformats.org/drawingml/2006/table">
            <a:tbl>
              <a:tblPr>
                <a:noFill/>
                <a:tableStyleId>{837CD656-C828-4BF4-ADDF-AC77A4B59603}</a:tableStyleId>
              </a:tblPr>
              <a:tblGrid>
                <a:gridCol w="2585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5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7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Valori Nutrizionali</a:t>
                      </a:r>
                      <a:endParaRPr b="1"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Barretta </a:t>
                      </a:r>
                      <a:r>
                        <a:rPr lang="it" sz="170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100 g 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Energ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ia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2565 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Kj  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613 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Kcal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Grassi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47.7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saturi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29,1 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Carboidrati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20.7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zuccheri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20.7 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6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Protein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16.5 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6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Sal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0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.2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38" name="Google Shape;738;p33"/>
          <p:cNvSpPr/>
          <p:nvPr/>
        </p:nvSpPr>
        <p:spPr>
          <a:xfrm>
            <a:off x="1688075" y="2863500"/>
            <a:ext cx="37875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Ingredienti: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50% latte, 33%</a:t>
            </a: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cacao, </a:t>
            </a:r>
            <a:endParaRPr sz="17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17% burro di cacao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39" name="Google Shape;739;p33"/>
          <p:cNvSpPr/>
          <p:nvPr/>
        </p:nvSpPr>
        <p:spPr>
          <a:xfrm>
            <a:off x="1688077" y="4005540"/>
            <a:ext cx="45117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Produttore Alessio Pagliai 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Via di Mantignano 166 50142 Firenze Italia    fragile@river.family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40" name="Google Shape;740;p33"/>
          <p:cNvSpPr/>
          <p:nvPr/>
        </p:nvSpPr>
        <p:spPr>
          <a:xfrm>
            <a:off x="1688084" y="3548816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Scadenza 5/2025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41" name="Google Shape;741;p33"/>
          <p:cNvSpPr/>
          <p:nvPr/>
        </p:nvSpPr>
        <p:spPr>
          <a:xfrm>
            <a:off x="7703080" y="1289890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fragile</a:t>
            </a:r>
            <a:endParaRPr sz="1700" b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35"/>
          <p:cNvSpPr/>
          <p:nvPr/>
        </p:nvSpPr>
        <p:spPr>
          <a:xfrm>
            <a:off x="1835688" y="-803012"/>
            <a:ext cx="5589300" cy="5620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757" name="Google Shape;757;p35"/>
          <p:cNvSpPr/>
          <p:nvPr/>
        </p:nvSpPr>
        <p:spPr>
          <a:xfrm>
            <a:off x="3645436" y="-377341"/>
            <a:ext cx="7579200" cy="44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4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solo</a:t>
            </a:r>
            <a:endParaRPr sz="145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36"/>
          <p:cNvSpPr/>
          <p:nvPr/>
        </p:nvSpPr>
        <p:spPr>
          <a:xfrm>
            <a:off x="1445164" y="-564887"/>
            <a:ext cx="5589300" cy="5620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763" name="Google Shape;763;p36"/>
          <p:cNvGraphicFramePr/>
          <p:nvPr/>
        </p:nvGraphicFramePr>
        <p:xfrm>
          <a:off x="1807130" y="-345228"/>
          <a:ext cx="5170200" cy="3239950"/>
        </p:xfrm>
        <a:graphic>
          <a:graphicData uri="http://schemas.openxmlformats.org/drawingml/2006/table">
            <a:tbl>
              <a:tblPr>
                <a:noFill/>
                <a:tableStyleId>{837CD656-C828-4BF4-ADDF-AC77A4B59603}</a:tableStyleId>
              </a:tblPr>
              <a:tblGrid>
                <a:gridCol w="2585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5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7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Valori Nutrizionali</a:t>
                      </a:r>
                      <a:endParaRPr b="1"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Barretta </a:t>
                      </a:r>
                      <a:r>
                        <a:rPr lang="it" sz="170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100 g 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Energ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ia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2437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Kj  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591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Kcal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Grassi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51.6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saturi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30.3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Carboidrati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5.8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zuccheri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1.5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6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Protein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14.2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6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Sal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0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.2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64" name="Google Shape;764;p36"/>
          <p:cNvSpPr/>
          <p:nvPr/>
        </p:nvSpPr>
        <p:spPr>
          <a:xfrm>
            <a:off x="1688080" y="2939690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Ingredienti: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cacao crudo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65" name="Google Shape;765;p36"/>
          <p:cNvSpPr/>
          <p:nvPr/>
        </p:nvSpPr>
        <p:spPr>
          <a:xfrm>
            <a:off x="1688077" y="4005540"/>
            <a:ext cx="45117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Produttore Alessio Pagliai 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Via di Mantignano 166 50142 Firenze Italia    alessiopagliai.d@gmail.com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66" name="Google Shape;766;p36"/>
          <p:cNvSpPr/>
          <p:nvPr/>
        </p:nvSpPr>
        <p:spPr>
          <a:xfrm>
            <a:off x="1688084" y="3472616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Scadenza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/>
          <p:nvPr/>
        </p:nvSpPr>
        <p:spPr>
          <a:xfrm>
            <a:off x="1835688" y="-803012"/>
            <a:ext cx="5589300" cy="5620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834" name="Google Shape;834;p41"/>
          <p:cNvSpPr/>
          <p:nvPr/>
        </p:nvSpPr>
        <p:spPr>
          <a:xfrm>
            <a:off x="3645436" y="-377341"/>
            <a:ext cx="7579200" cy="44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4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solo</a:t>
            </a:r>
            <a:endParaRPr sz="14500">
              <a:solidFill>
                <a:schemeClr val="dk1"/>
              </a:solidFill>
            </a:endParaRPr>
          </a:p>
        </p:txBody>
      </p:sp>
      <p:sp>
        <p:nvSpPr>
          <p:cNvPr id="835" name="Google Shape;835;p41"/>
          <p:cNvSpPr/>
          <p:nvPr/>
        </p:nvSpPr>
        <p:spPr>
          <a:xfrm>
            <a:off x="2083336" y="1010934"/>
            <a:ext cx="7579200" cy="44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4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cacao</a:t>
            </a:r>
            <a:endParaRPr sz="14500">
              <a:solidFill>
                <a:schemeClr val="dk1"/>
              </a:solidFill>
            </a:endParaRPr>
          </a:p>
        </p:txBody>
      </p:sp>
      <p:sp>
        <p:nvSpPr>
          <p:cNvPr id="836" name="Google Shape;836;p41"/>
          <p:cNvSpPr/>
          <p:nvPr/>
        </p:nvSpPr>
        <p:spPr>
          <a:xfrm>
            <a:off x="1835711" y="2664034"/>
            <a:ext cx="7579200" cy="44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4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crud</a:t>
            </a:r>
            <a:endParaRPr sz="14500">
              <a:solidFill>
                <a:schemeClr val="dk1"/>
              </a:solidFill>
            </a:endParaRPr>
          </a:p>
        </p:txBody>
      </p:sp>
      <p:sp>
        <p:nvSpPr>
          <p:cNvPr id="837" name="Google Shape;837;p41"/>
          <p:cNvSpPr txBox="1"/>
          <p:nvPr/>
        </p:nvSpPr>
        <p:spPr>
          <a:xfrm rot="5400000">
            <a:off x="5195484" y="-759313"/>
            <a:ext cx="2596500" cy="24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4500">
                <a:solidFill>
                  <a:schemeClr val="dk1"/>
                </a:solidFill>
              </a:rPr>
              <a:t>1</a:t>
            </a:r>
            <a:endParaRPr sz="14500">
              <a:solidFill>
                <a:schemeClr val="dk1"/>
              </a:solidFill>
            </a:endParaRPr>
          </a:p>
        </p:txBody>
      </p:sp>
      <p:sp>
        <p:nvSpPr>
          <p:cNvPr id="838" name="Google Shape;838;p41"/>
          <p:cNvSpPr txBox="1"/>
          <p:nvPr/>
        </p:nvSpPr>
        <p:spPr>
          <a:xfrm rot="5400000">
            <a:off x="4993712" y="3082638"/>
            <a:ext cx="3000000" cy="24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4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%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9" name="Google Shape;78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1829" y="1902945"/>
            <a:ext cx="4286249" cy="296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4" name="Google Shape;794;p40"/>
          <p:cNvPicPr preferRelativeResize="0"/>
          <p:nvPr/>
        </p:nvPicPr>
        <p:blipFill rotWithShape="1">
          <a:blip r:embed="rId3">
            <a:alphaModFix/>
          </a:blip>
          <a:srcRect l="9398" t="16558" r="11286" b="33051"/>
          <a:stretch/>
        </p:blipFill>
        <p:spPr>
          <a:xfrm>
            <a:off x="8972311" y="851615"/>
            <a:ext cx="1031489" cy="285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40"/>
          <p:cNvPicPr preferRelativeResize="0"/>
          <p:nvPr/>
        </p:nvPicPr>
        <p:blipFill rotWithShape="1">
          <a:blip r:embed="rId4">
            <a:alphaModFix/>
          </a:blip>
          <a:srcRect l="12607" t="4597" r="30295" b="82626"/>
          <a:stretch/>
        </p:blipFill>
        <p:spPr>
          <a:xfrm>
            <a:off x="5379403" y="1810055"/>
            <a:ext cx="1790622" cy="300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6" name="Google Shape;796;p40"/>
          <p:cNvPicPr preferRelativeResize="0"/>
          <p:nvPr/>
        </p:nvPicPr>
        <p:blipFill rotWithShape="1">
          <a:blip r:embed="rId4">
            <a:alphaModFix/>
          </a:blip>
          <a:srcRect l="45886" t="26290" r="45264" b="64010"/>
          <a:stretch/>
        </p:blipFill>
        <p:spPr>
          <a:xfrm>
            <a:off x="8577831" y="3090370"/>
            <a:ext cx="347309" cy="285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7" name="Google Shape;797;p40"/>
          <p:cNvPicPr preferRelativeResize="0"/>
          <p:nvPr/>
        </p:nvPicPr>
        <p:blipFill rotWithShape="1">
          <a:blip r:embed="rId4">
            <a:alphaModFix/>
          </a:blip>
          <a:srcRect l="48564" t="42840" r="36386" b="46571"/>
          <a:stretch/>
        </p:blipFill>
        <p:spPr>
          <a:xfrm>
            <a:off x="8483756" y="3565191"/>
            <a:ext cx="541056" cy="285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8" name="Google Shape;798;p40"/>
          <p:cNvPicPr preferRelativeResize="0"/>
          <p:nvPr/>
        </p:nvPicPr>
        <p:blipFill rotWithShape="1">
          <a:blip r:embed="rId4">
            <a:alphaModFix/>
          </a:blip>
          <a:srcRect l="13465" t="61784" r="42617" b="17923"/>
          <a:stretch/>
        </p:blipFill>
        <p:spPr>
          <a:xfrm>
            <a:off x="260317" y="181701"/>
            <a:ext cx="1693824" cy="593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99" name="Google Shape;799;p40"/>
          <p:cNvPicPr preferRelativeResize="0"/>
          <p:nvPr/>
        </p:nvPicPr>
        <p:blipFill rotWithShape="1">
          <a:blip r:embed="rId4">
            <a:alphaModFix/>
          </a:blip>
          <a:srcRect l="12048" t="84460" r="52534"/>
          <a:stretch/>
        </p:blipFill>
        <p:spPr>
          <a:xfrm>
            <a:off x="7863575" y="4430149"/>
            <a:ext cx="1031499" cy="339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0" name="Google Shape;800;p40"/>
          <p:cNvPicPr preferRelativeResize="0"/>
          <p:nvPr/>
        </p:nvPicPr>
        <p:blipFill rotWithShape="1">
          <a:blip r:embed="rId5">
            <a:alphaModFix/>
          </a:blip>
          <a:srcRect l="11894" t="71456" r="36345" b="19679"/>
          <a:stretch/>
        </p:blipFill>
        <p:spPr>
          <a:xfrm>
            <a:off x="5430191" y="2568918"/>
            <a:ext cx="1790623" cy="339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1" name="Google Shape;801;p40"/>
          <p:cNvPicPr preferRelativeResize="0"/>
          <p:nvPr/>
        </p:nvPicPr>
        <p:blipFill rotWithShape="1">
          <a:blip r:embed="rId5">
            <a:alphaModFix/>
          </a:blip>
          <a:srcRect l="44915" t="58056" r="31665" b="33080"/>
          <a:stretch/>
        </p:blipFill>
        <p:spPr>
          <a:xfrm>
            <a:off x="8490261" y="2204642"/>
            <a:ext cx="717266" cy="300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2" name="Google Shape;802;p40"/>
          <p:cNvPicPr preferRelativeResize="0"/>
          <p:nvPr/>
        </p:nvPicPr>
        <p:blipFill rotWithShape="1">
          <a:blip r:embed="rId5">
            <a:alphaModFix/>
          </a:blip>
          <a:srcRect l="10602" t="44714" r="59582" b="43455"/>
          <a:stretch/>
        </p:blipFill>
        <p:spPr>
          <a:xfrm>
            <a:off x="4897141" y="846841"/>
            <a:ext cx="1031486" cy="452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3" name="Google Shape;803;p40"/>
          <p:cNvPicPr preferRelativeResize="0"/>
          <p:nvPr/>
        </p:nvPicPr>
        <p:blipFill rotWithShape="1">
          <a:blip r:embed="rId5">
            <a:alphaModFix/>
          </a:blip>
          <a:srcRect l="9962" t="24795" r="32079" b="59664"/>
          <a:stretch/>
        </p:blipFill>
        <p:spPr>
          <a:xfrm>
            <a:off x="7910005" y="166222"/>
            <a:ext cx="1941394" cy="575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04" name="Google Shape;804;p40"/>
          <p:cNvPicPr preferRelativeResize="0"/>
          <p:nvPr/>
        </p:nvPicPr>
        <p:blipFill rotWithShape="1">
          <a:blip r:embed="rId5">
            <a:alphaModFix/>
          </a:blip>
          <a:srcRect l="3906" r="6695" b="81857"/>
          <a:stretch/>
        </p:blipFill>
        <p:spPr>
          <a:xfrm>
            <a:off x="4872875" y="76200"/>
            <a:ext cx="2604014" cy="584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p40"/>
          <p:cNvPicPr preferRelativeResize="0"/>
          <p:nvPr/>
        </p:nvPicPr>
        <p:blipFill rotWithShape="1">
          <a:blip r:embed="rId6">
            <a:alphaModFix/>
          </a:blip>
          <a:srcRect l="38699" t="51931" b="12260"/>
          <a:stretch/>
        </p:blipFill>
        <p:spPr>
          <a:xfrm>
            <a:off x="302103" y="1733854"/>
            <a:ext cx="1730074" cy="498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6" name="Google Shape;806;p40"/>
          <p:cNvPicPr preferRelativeResize="0"/>
          <p:nvPr/>
        </p:nvPicPr>
        <p:blipFill rotWithShape="1">
          <a:blip r:embed="rId6">
            <a:alphaModFix/>
          </a:blip>
          <a:srcRect l="1340" t="57807" r="72935" b="6384"/>
          <a:stretch/>
        </p:blipFill>
        <p:spPr>
          <a:xfrm>
            <a:off x="2086241" y="1741537"/>
            <a:ext cx="738529" cy="507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7" name="Google Shape;807;p40"/>
          <p:cNvPicPr preferRelativeResize="0"/>
          <p:nvPr/>
        </p:nvPicPr>
        <p:blipFill rotWithShape="1">
          <a:blip r:embed="rId6">
            <a:alphaModFix/>
          </a:blip>
          <a:srcRect l="44443" t="7136" r="23947" b="57055"/>
          <a:stretch/>
        </p:blipFill>
        <p:spPr>
          <a:xfrm>
            <a:off x="260318" y="1097149"/>
            <a:ext cx="808330" cy="452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8" name="Google Shape;808;p40"/>
          <p:cNvPicPr preferRelativeResize="0"/>
          <p:nvPr/>
        </p:nvPicPr>
        <p:blipFill rotWithShape="1">
          <a:blip r:embed="rId6">
            <a:alphaModFix/>
          </a:blip>
          <a:srcRect l="1980" t="6632" r="69603" b="51172"/>
          <a:stretch/>
        </p:blipFill>
        <p:spPr>
          <a:xfrm>
            <a:off x="1159274" y="1057576"/>
            <a:ext cx="808330" cy="59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9" name="Google Shape;809;p40"/>
          <p:cNvPicPr preferRelativeResize="0"/>
          <p:nvPr/>
        </p:nvPicPr>
        <p:blipFill rotWithShape="1">
          <a:blip r:embed="rId5">
            <a:alphaModFix/>
          </a:blip>
          <a:srcRect l="50706" t="42082" r="8311" b="47803"/>
          <a:stretch/>
        </p:blipFill>
        <p:spPr>
          <a:xfrm>
            <a:off x="7907541" y="846824"/>
            <a:ext cx="1031486" cy="281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0" name="Google Shape;810;p40"/>
          <p:cNvPicPr preferRelativeResize="0"/>
          <p:nvPr/>
        </p:nvPicPr>
        <p:blipFill rotWithShape="1">
          <a:blip r:embed="rId5">
            <a:alphaModFix/>
          </a:blip>
          <a:srcRect l="10122" t="85156" r="47472" b="3900"/>
          <a:stretch/>
        </p:blipFill>
        <p:spPr>
          <a:xfrm>
            <a:off x="4897141" y="1305780"/>
            <a:ext cx="1467045" cy="418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811" name="Google Shape;811;p40"/>
          <p:cNvPicPr preferRelativeResize="0"/>
          <p:nvPr/>
        </p:nvPicPr>
        <p:blipFill rotWithShape="1">
          <a:blip r:embed="rId5">
            <a:alphaModFix/>
          </a:blip>
          <a:srcRect l="64025" t="85156" r="20357" b="7387"/>
          <a:stretch/>
        </p:blipFill>
        <p:spPr>
          <a:xfrm>
            <a:off x="8433130" y="1299363"/>
            <a:ext cx="642316" cy="339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2" name="Google Shape;812;p40"/>
          <p:cNvPicPr preferRelativeResize="0"/>
          <p:nvPr/>
        </p:nvPicPr>
        <p:blipFill rotWithShape="1">
          <a:blip r:embed="rId4">
            <a:alphaModFix/>
          </a:blip>
          <a:srcRect l="71626" t="7266" r="14479" b="84029"/>
          <a:stretch/>
        </p:blipFill>
        <p:spPr>
          <a:xfrm>
            <a:off x="8505533" y="1800991"/>
            <a:ext cx="607626" cy="285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40"/>
          <p:cNvPicPr preferRelativeResize="0"/>
          <p:nvPr/>
        </p:nvPicPr>
        <p:blipFill rotWithShape="1">
          <a:blip r:embed="rId5">
            <a:alphaModFix/>
          </a:blip>
          <a:srcRect l="11671" t="59986" r="64909" b="28182"/>
          <a:stretch/>
        </p:blipFill>
        <p:spPr>
          <a:xfrm>
            <a:off x="4897141" y="2195834"/>
            <a:ext cx="810168" cy="452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4" name="Google Shape;814;p40"/>
          <p:cNvPicPr preferRelativeResize="0"/>
          <p:nvPr/>
        </p:nvPicPr>
        <p:blipFill rotWithShape="1">
          <a:blip r:embed="rId5">
            <a:alphaModFix/>
          </a:blip>
          <a:srcRect l="71525" t="71456" r="12834" b="19679"/>
          <a:stretch/>
        </p:blipFill>
        <p:spPr>
          <a:xfrm>
            <a:off x="8541634" y="2660012"/>
            <a:ext cx="541059" cy="339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p40"/>
          <p:cNvPicPr preferRelativeResize="0"/>
          <p:nvPr/>
        </p:nvPicPr>
        <p:blipFill rotWithShape="1">
          <a:blip r:embed="rId4">
            <a:alphaModFix/>
          </a:blip>
          <a:srcRect l="12609" t="26760" r="62963" b="59005"/>
          <a:stretch/>
        </p:blipFill>
        <p:spPr>
          <a:xfrm>
            <a:off x="4817761" y="2966048"/>
            <a:ext cx="958764" cy="418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6" name="Google Shape;816;p40"/>
          <p:cNvPicPr preferRelativeResize="0"/>
          <p:nvPr/>
        </p:nvPicPr>
        <p:blipFill rotWithShape="1">
          <a:blip r:embed="rId4">
            <a:alphaModFix/>
          </a:blip>
          <a:srcRect l="14027" t="42840" r="69072" b="41620"/>
          <a:stretch/>
        </p:blipFill>
        <p:spPr>
          <a:xfrm>
            <a:off x="4859624" y="3434546"/>
            <a:ext cx="607626" cy="418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7" name="Google Shape;817;p40"/>
          <p:cNvGrpSpPr/>
          <p:nvPr/>
        </p:nvGrpSpPr>
        <p:grpSpPr>
          <a:xfrm>
            <a:off x="304788" y="3391600"/>
            <a:ext cx="2642024" cy="456117"/>
            <a:chOff x="-12" y="4077400"/>
            <a:chExt cx="2642024" cy="456117"/>
          </a:xfrm>
        </p:grpSpPr>
        <p:pic>
          <p:nvPicPr>
            <p:cNvPr id="818" name="Google Shape;818;p40"/>
            <p:cNvPicPr preferRelativeResize="0"/>
            <p:nvPr/>
          </p:nvPicPr>
          <p:blipFill rotWithShape="1">
            <a:blip r:embed="rId7">
              <a:alphaModFix/>
            </a:blip>
            <a:srcRect l="29124" t="17288" r="48570" b="68326"/>
            <a:stretch/>
          </p:blipFill>
          <p:spPr>
            <a:xfrm>
              <a:off x="1963059" y="4133760"/>
              <a:ext cx="678953" cy="3997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9" name="Google Shape;819;p40"/>
            <p:cNvPicPr preferRelativeResize="0"/>
            <p:nvPr/>
          </p:nvPicPr>
          <p:blipFill rotWithShape="1">
            <a:blip r:embed="rId7">
              <a:alphaModFix/>
            </a:blip>
            <a:srcRect t="20235" r="76204" b="67721"/>
            <a:stretch/>
          </p:blipFill>
          <p:spPr>
            <a:xfrm>
              <a:off x="1084077" y="4120460"/>
              <a:ext cx="724357" cy="3346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0" name="Google Shape;820;p40"/>
            <p:cNvPicPr preferRelativeResize="0"/>
            <p:nvPr/>
          </p:nvPicPr>
          <p:blipFill rotWithShape="1">
            <a:blip r:embed="rId7">
              <a:alphaModFix/>
            </a:blip>
            <a:srcRect r="66961" b="84858"/>
            <a:stretch/>
          </p:blipFill>
          <p:spPr>
            <a:xfrm>
              <a:off x="-12" y="4077400"/>
              <a:ext cx="1005648" cy="42076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21" name="Google Shape;821;p40"/>
          <p:cNvGrpSpPr/>
          <p:nvPr/>
        </p:nvGrpSpPr>
        <p:grpSpPr>
          <a:xfrm>
            <a:off x="228606" y="4405852"/>
            <a:ext cx="4901719" cy="540250"/>
            <a:chOff x="2876131" y="4550102"/>
            <a:chExt cx="4901719" cy="540250"/>
          </a:xfrm>
        </p:grpSpPr>
        <p:pic>
          <p:nvPicPr>
            <p:cNvPr id="822" name="Google Shape;822;p40"/>
            <p:cNvPicPr preferRelativeResize="0"/>
            <p:nvPr/>
          </p:nvPicPr>
          <p:blipFill rotWithShape="1">
            <a:blip r:embed="rId7">
              <a:alphaModFix/>
            </a:blip>
            <a:srcRect l="32481" t="33904" r="3929" b="50953"/>
            <a:stretch/>
          </p:blipFill>
          <p:spPr>
            <a:xfrm rot="169739">
              <a:off x="3860644" y="4622077"/>
              <a:ext cx="1935629" cy="4207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3" name="Google Shape;823;p40"/>
            <p:cNvPicPr preferRelativeResize="0"/>
            <p:nvPr/>
          </p:nvPicPr>
          <p:blipFill rotWithShape="1">
            <a:blip r:embed="rId7">
              <a:alphaModFix/>
            </a:blip>
            <a:srcRect t="38097" r="72035" b="49860"/>
            <a:stretch/>
          </p:blipFill>
          <p:spPr>
            <a:xfrm rot="266525">
              <a:off x="2887813" y="4616306"/>
              <a:ext cx="851226" cy="3346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4" name="Google Shape;824;p40"/>
            <p:cNvPicPr preferRelativeResize="0"/>
            <p:nvPr/>
          </p:nvPicPr>
          <p:blipFill rotWithShape="1">
            <a:blip r:embed="rId7">
              <a:alphaModFix/>
            </a:blip>
            <a:srcRect l="40972" t="51344" r="25988" b="35666"/>
            <a:stretch/>
          </p:blipFill>
          <p:spPr>
            <a:xfrm>
              <a:off x="6772202" y="4550102"/>
              <a:ext cx="1005648" cy="360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5" name="Google Shape;825;p40"/>
            <p:cNvPicPr preferRelativeResize="0"/>
            <p:nvPr/>
          </p:nvPicPr>
          <p:blipFill rotWithShape="1">
            <a:blip r:embed="rId7">
              <a:alphaModFix/>
            </a:blip>
            <a:srcRect l="1853" t="55456" r="68584" b="31554"/>
            <a:stretch/>
          </p:blipFill>
          <p:spPr>
            <a:xfrm>
              <a:off x="5881679" y="4550102"/>
              <a:ext cx="899816" cy="3609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26" name="Google Shape;826;p40"/>
          <p:cNvGrpSpPr/>
          <p:nvPr/>
        </p:nvGrpSpPr>
        <p:grpSpPr>
          <a:xfrm rot="143981">
            <a:off x="315535" y="3824691"/>
            <a:ext cx="2657846" cy="568375"/>
            <a:chOff x="-4397350" y="2525159"/>
            <a:chExt cx="3125974" cy="668484"/>
          </a:xfrm>
        </p:grpSpPr>
        <p:pic>
          <p:nvPicPr>
            <p:cNvPr id="827" name="Google Shape;827;p40"/>
            <p:cNvPicPr preferRelativeResize="0"/>
            <p:nvPr/>
          </p:nvPicPr>
          <p:blipFill rotWithShape="1">
            <a:blip r:embed="rId7">
              <a:alphaModFix/>
            </a:blip>
            <a:srcRect l="1854" t="68043" b="12265"/>
            <a:stretch/>
          </p:blipFill>
          <p:spPr>
            <a:xfrm rot="189759">
              <a:off x="-4385300" y="2602226"/>
              <a:ext cx="2807951" cy="514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8" name="Google Shape;828;p40"/>
            <p:cNvPicPr preferRelativeResize="0"/>
            <p:nvPr/>
          </p:nvPicPr>
          <p:blipFill rotWithShape="1">
            <a:blip r:embed="rId7">
              <a:alphaModFix/>
            </a:blip>
            <a:srcRect l="42964" t="91929" r="41050" b="960"/>
            <a:stretch/>
          </p:blipFill>
          <p:spPr>
            <a:xfrm>
              <a:off x="-1728700" y="2690725"/>
              <a:ext cx="457324" cy="1857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16"/>
          <p:cNvGrpSpPr/>
          <p:nvPr/>
        </p:nvGrpSpPr>
        <p:grpSpPr>
          <a:xfrm>
            <a:off x="304458" y="403426"/>
            <a:ext cx="7200000" cy="4214092"/>
            <a:chOff x="2496005" y="1241425"/>
            <a:chExt cx="7200000" cy="4214092"/>
          </a:xfrm>
        </p:grpSpPr>
        <p:sp>
          <p:nvSpPr>
            <p:cNvPr id="86" name="Google Shape;86;p16"/>
            <p:cNvSpPr/>
            <p:nvPr/>
          </p:nvSpPr>
          <p:spPr>
            <a:xfrm rot="5400000">
              <a:off x="4710005" y="469517"/>
              <a:ext cx="2772000" cy="7200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16"/>
            <p:cNvSpPr/>
            <p:nvPr/>
          </p:nvSpPr>
          <p:spPr>
            <a:xfrm>
              <a:off x="3994150" y="1241425"/>
              <a:ext cx="209700" cy="2241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88" name="Google Shape;88;p16"/>
          <p:cNvGraphicFramePr/>
          <p:nvPr/>
        </p:nvGraphicFramePr>
        <p:xfrm>
          <a:off x="517955" y="226272"/>
          <a:ext cx="6832950" cy="2636050"/>
        </p:xfrm>
        <a:graphic>
          <a:graphicData uri="http://schemas.openxmlformats.org/drawingml/2006/table">
            <a:tbl>
              <a:tblPr>
                <a:noFill/>
                <a:tableStyleId>{837CD656-C828-4BF4-ADDF-AC77A4B59603}</a:tableStyleId>
              </a:tblPr>
              <a:tblGrid>
                <a:gridCol w="3416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6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Valori Nutrizionali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Barretta </a:t>
                      </a:r>
                      <a:r>
                        <a:rPr lang="it" sz="170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100 g 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Energ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ia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1984 Kj  474.3 Kcal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Grassi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39.3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saturi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25.6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Carboidrati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25.7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zuccheri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23.8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Protein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1.3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Sal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0.1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9" name="Google Shape;89;p16"/>
          <p:cNvSpPr/>
          <p:nvPr/>
        </p:nvSpPr>
        <p:spPr>
          <a:xfrm>
            <a:off x="403655" y="2835780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Ingredienti: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cacao 62%, latte di cocco 38%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400377" y="3586440"/>
            <a:ext cx="45117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Produttore A. Pagliai 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 556 km 15.1, 50060 Londa, FI, Italia     cacaostop@river.family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5472159" y="3759559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Scadenza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2" name="Google Shape;92;p16"/>
          <p:cNvSpPr/>
          <p:nvPr/>
        </p:nvSpPr>
        <p:spPr>
          <a:xfrm>
            <a:off x="5597784" y="4059593"/>
            <a:ext cx="863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2/2024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3" name="Google Shape;93;p16"/>
          <p:cNvSpPr/>
          <p:nvPr/>
        </p:nvSpPr>
        <p:spPr>
          <a:xfrm>
            <a:off x="404275" y="3046500"/>
            <a:ext cx="55125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può contenere tracce di</a:t>
            </a: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latte, glutine,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frutta a guscio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4" name="Google Shape;94;p16"/>
          <p:cNvSpPr/>
          <p:nvPr/>
        </p:nvSpPr>
        <p:spPr>
          <a:xfrm rot="5400000">
            <a:off x="1672457" y="-1209126"/>
            <a:ext cx="4464000" cy="7200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4"/>
          <p:cNvGrpSpPr/>
          <p:nvPr/>
        </p:nvGrpSpPr>
        <p:grpSpPr>
          <a:xfrm>
            <a:off x="-342" y="327226"/>
            <a:ext cx="7200000" cy="4214092"/>
            <a:chOff x="2496005" y="1241425"/>
            <a:chExt cx="7200000" cy="4214092"/>
          </a:xfrm>
        </p:grpSpPr>
        <p:sp>
          <p:nvSpPr>
            <p:cNvPr id="61" name="Google Shape;61;p14"/>
            <p:cNvSpPr/>
            <p:nvPr/>
          </p:nvSpPr>
          <p:spPr>
            <a:xfrm rot="5400000">
              <a:off x="4710005" y="469517"/>
              <a:ext cx="2772000" cy="7200000"/>
            </a:xfrm>
            <a:prstGeom prst="rect">
              <a:avLst/>
            </a:prstGeom>
            <a:solidFill>
              <a:srgbClr val="2C1A0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14"/>
            <p:cNvSpPr/>
            <p:nvPr/>
          </p:nvSpPr>
          <p:spPr>
            <a:xfrm>
              <a:off x="3994150" y="1241425"/>
              <a:ext cx="209700" cy="2241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" name="Google Shape;63;p14"/>
          <p:cNvSpPr/>
          <p:nvPr/>
        </p:nvSpPr>
        <p:spPr>
          <a:xfrm rot="5400000">
            <a:off x="1367657" y="-1285326"/>
            <a:ext cx="4464000" cy="7200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4" name="Google Shape;64;p14"/>
          <p:cNvGraphicFramePr/>
          <p:nvPr/>
        </p:nvGraphicFramePr>
        <p:xfrm>
          <a:off x="213155" y="150072"/>
          <a:ext cx="6832950" cy="2636050"/>
        </p:xfrm>
        <a:graphic>
          <a:graphicData uri="http://schemas.openxmlformats.org/drawingml/2006/table">
            <a:tbl>
              <a:tblPr>
                <a:noFill/>
                <a:tableStyleId>{837CD656-C828-4BF4-ADDF-AC77A4B59603}</a:tableStyleId>
              </a:tblPr>
              <a:tblGrid>
                <a:gridCol w="3416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6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Nutritional values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Bar </a:t>
                      </a:r>
                      <a:r>
                        <a:rPr lang="it" sz="1700" b="1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100 g 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Energy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1984 Kj  474.3 Kcal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Fat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39.3 g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of which saturated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25.6 g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Carbohydrates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2C1A0B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25.7 g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of which sugars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C1A0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23.8 g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C1A0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Proteins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C1A0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1.3 g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C1A0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Salt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C1A0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rgbClr val="FFFFFF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0.1 g</a:t>
                      </a:r>
                      <a:endParaRPr/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C1A0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5" name="Google Shape;65;p14" descr="Immagine che contiene testo, clipart&#10;&#10;Descrizione generat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69319" y="3611559"/>
            <a:ext cx="2438697" cy="67838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/>
          <p:nvPr/>
        </p:nvSpPr>
        <p:spPr>
          <a:xfrm>
            <a:off x="98855" y="2938765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Ingredients: </a:t>
            </a:r>
            <a:r>
              <a:rPr lang="it" sz="1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cacao 62%, coconut milk 38%</a:t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95577" y="3510240"/>
            <a:ext cx="45117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Producer Alessio Pagliai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Via di Mantignano 166 50142 Florence Italy     cacaostop@gmail.com</a:t>
            </a:r>
            <a:endParaRPr/>
          </a:p>
        </p:txBody>
      </p:sp>
      <p:sp>
        <p:nvSpPr>
          <p:cNvPr id="68" name="Google Shape;68;p14"/>
          <p:cNvSpPr/>
          <p:nvPr/>
        </p:nvSpPr>
        <p:spPr>
          <a:xfrm>
            <a:off x="4786359" y="2939216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Best before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17"/>
          <p:cNvGrpSpPr/>
          <p:nvPr/>
        </p:nvGrpSpPr>
        <p:grpSpPr>
          <a:xfrm>
            <a:off x="-525336" y="-40822"/>
            <a:ext cx="8255093" cy="5082145"/>
            <a:chOff x="1971007" y="868022"/>
            <a:chExt cx="8255093" cy="5082145"/>
          </a:xfrm>
        </p:grpSpPr>
        <p:grpSp>
          <p:nvGrpSpPr>
            <p:cNvPr id="100" name="Google Shape;100;p17"/>
            <p:cNvGrpSpPr/>
            <p:nvPr/>
          </p:nvGrpSpPr>
          <p:grpSpPr>
            <a:xfrm>
              <a:off x="1971007" y="868022"/>
              <a:ext cx="8250000" cy="5082145"/>
              <a:chOff x="1971007" y="868022"/>
              <a:chExt cx="8250000" cy="5082145"/>
            </a:xfrm>
          </p:grpSpPr>
          <p:grpSp>
            <p:nvGrpSpPr>
              <p:cNvPr id="101" name="Google Shape;101;p17"/>
              <p:cNvGrpSpPr/>
              <p:nvPr/>
            </p:nvGrpSpPr>
            <p:grpSpPr>
              <a:xfrm rot="5400000">
                <a:off x="3801919" y="-962890"/>
                <a:ext cx="4588178" cy="8250000"/>
                <a:chOff x="8342476" y="-506951"/>
                <a:chExt cx="4973635" cy="8250000"/>
              </a:xfrm>
            </p:grpSpPr>
            <p:sp>
              <p:nvSpPr>
                <p:cNvPr id="102" name="Google Shape;102;p17"/>
                <p:cNvSpPr/>
                <p:nvPr/>
              </p:nvSpPr>
              <p:spPr>
                <a:xfrm>
                  <a:off x="10311010" y="18052"/>
                  <a:ext cx="3005100" cy="7200000"/>
                </a:xfrm>
                <a:prstGeom prst="rect">
                  <a:avLst/>
                </a:prstGeom>
                <a:solidFill>
                  <a:srgbClr val="2C1A0B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6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3" name="Google Shape;103;p17"/>
                <p:cNvSpPr/>
                <p:nvPr/>
              </p:nvSpPr>
              <p:spPr>
                <a:xfrm rot="-5400000">
                  <a:off x="5201776" y="2633749"/>
                  <a:ext cx="8250000" cy="1968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t" sz="11200">
                      <a:solidFill>
                        <a:srgbClr val="2C1A0B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rPr>
                    <a:t>milk cacao</a:t>
                  </a:r>
                  <a:endParaRPr/>
                </a:p>
              </p:txBody>
            </p:sp>
          </p:grpSp>
          <p:sp>
            <p:nvSpPr>
              <p:cNvPr id="104" name="Google Shape;104;p17"/>
              <p:cNvSpPr/>
              <p:nvPr/>
            </p:nvSpPr>
            <p:spPr>
              <a:xfrm>
                <a:off x="2427416" y="1456767"/>
                <a:ext cx="7579200" cy="4493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t" sz="28600">
                    <a:solidFill>
                      <a:srgbClr val="FFFFFF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stop</a:t>
                </a:r>
                <a:endParaRPr/>
              </a:p>
            </p:txBody>
          </p:sp>
        </p:grpSp>
        <p:sp>
          <p:nvSpPr>
            <p:cNvPr id="105" name="Google Shape;105;p17"/>
            <p:cNvSpPr/>
            <p:nvPr/>
          </p:nvSpPr>
          <p:spPr>
            <a:xfrm>
              <a:off x="3994150" y="1241425"/>
              <a:ext cx="209700" cy="224100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17"/>
            <p:cNvSpPr/>
            <p:nvPr/>
          </p:nvSpPr>
          <p:spPr>
            <a:xfrm>
              <a:off x="2646900" y="1076421"/>
              <a:ext cx="75792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" sz="2900" b="1">
                  <a:solidFill>
                    <a:srgbClr val="2C1A0B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coconut  </a:t>
              </a:r>
              <a:endParaRPr/>
            </a:p>
          </p:txBody>
        </p:sp>
      </p:grpSp>
      <p:sp>
        <p:nvSpPr>
          <p:cNvPr id="107" name="Google Shape;107;p17"/>
          <p:cNvSpPr/>
          <p:nvPr/>
        </p:nvSpPr>
        <p:spPr>
          <a:xfrm rot="5400000">
            <a:off x="1370207" y="-1278501"/>
            <a:ext cx="4464000" cy="7200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50" y="0"/>
            <a:ext cx="9982500" cy="50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Google Shape;420;p24"/>
          <p:cNvPicPr preferRelativeResize="0"/>
          <p:nvPr/>
        </p:nvPicPr>
        <p:blipFill rotWithShape="1">
          <a:blip r:embed="rId3">
            <a:alphaModFix/>
          </a:blip>
          <a:srcRect l="2525" t="12472" r="1440" b="62182"/>
          <a:stretch/>
        </p:blipFill>
        <p:spPr>
          <a:xfrm>
            <a:off x="5235610" y="95374"/>
            <a:ext cx="1378074" cy="247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24"/>
          <p:cNvPicPr preferRelativeResize="0"/>
          <p:nvPr/>
        </p:nvPicPr>
        <p:blipFill rotWithShape="1">
          <a:blip r:embed="rId4">
            <a:alphaModFix/>
          </a:blip>
          <a:srcRect l="2606" t="4588" r="2615" b="61068"/>
          <a:stretch/>
        </p:blipFill>
        <p:spPr>
          <a:xfrm>
            <a:off x="4305338" y="59922"/>
            <a:ext cx="834276" cy="302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24"/>
          <p:cNvPicPr preferRelativeResize="0"/>
          <p:nvPr/>
        </p:nvPicPr>
        <p:blipFill rotWithShape="1">
          <a:blip r:embed="rId5">
            <a:alphaModFix/>
          </a:blip>
          <a:srcRect l="2296" t="17575" r="3965" b="55103"/>
          <a:stretch/>
        </p:blipFill>
        <p:spPr>
          <a:xfrm>
            <a:off x="7924800" y="88288"/>
            <a:ext cx="879375" cy="256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24"/>
          <p:cNvPicPr preferRelativeResize="0"/>
          <p:nvPr/>
        </p:nvPicPr>
        <p:blipFill rotWithShape="1">
          <a:blip r:embed="rId6">
            <a:alphaModFix/>
          </a:blip>
          <a:srcRect l="5013" t="18250" r="55479" b="53780"/>
          <a:stretch/>
        </p:blipFill>
        <p:spPr>
          <a:xfrm>
            <a:off x="8804175" y="91662"/>
            <a:ext cx="362028" cy="25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24"/>
          <p:cNvPicPr preferRelativeResize="0"/>
          <p:nvPr/>
        </p:nvPicPr>
        <p:blipFill rotWithShape="1">
          <a:blip r:embed="rId7">
            <a:alphaModFix/>
          </a:blip>
          <a:srcRect l="19382" t="29022" r="20518" b="48676"/>
          <a:stretch/>
        </p:blipFill>
        <p:spPr>
          <a:xfrm>
            <a:off x="6626038" y="101150"/>
            <a:ext cx="958976" cy="242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24"/>
          <p:cNvPicPr preferRelativeResize="0"/>
          <p:nvPr/>
        </p:nvPicPr>
        <p:blipFill rotWithShape="1">
          <a:blip r:embed="rId8">
            <a:alphaModFix/>
          </a:blip>
          <a:srcRect l="3052" t="17611" r="969" b="45404"/>
          <a:stretch/>
        </p:blipFill>
        <p:spPr>
          <a:xfrm>
            <a:off x="5775025" y="414181"/>
            <a:ext cx="874276" cy="336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24"/>
          <p:cNvPicPr preferRelativeResize="0"/>
          <p:nvPr/>
        </p:nvPicPr>
        <p:blipFill rotWithShape="1">
          <a:blip r:embed="rId9">
            <a:alphaModFix/>
          </a:blip>
          <a:srcRect l="2478" t="28453" r="32817" b="48488"/>
          <a:stretch/>
        </p:blipFill>
        <p:spPr>
          <a:xfrm>
            <a:off x="7587557" y="3088256"/>
            <a:ext cx="573852" cy="204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24"/>
          <p:cNvPicPr preferRelativeResize="0"/>
          <p:nvPr/>
        </p:nvPicPr>
        <p:blipFill rotWithShape="1">
          <a:blip r:embed="rId10">
            <a:alphaModFix/>
          </a:blip>
          <a:srcRect l="2715" t="26794" r="4304" b="46917"/>
          <a:stretch/>
        </p:blipFill>
        <p:spPr>
          <a:xfrm>
            <a:off x="6711942" y="3066675"/>
            <a:ext cx="875960" cy="247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24"/>
          <p:cNvPicPr preferRelativeResize="0"/>
          <p:nvPr/>
        </p:nvPicPr>
        <p:blipFill rotWithShape="1">
          <a:blip r:embed="rId11">
            <a:alphaModFix/>
          </a:blip>
          <a:srcRect l="5114" t="30346" r="86849" b="50755"/>
          <a:stretch/>
        </p:blipFill>
        <p:spPr>
          <a:xfrm>
            <a:off x="3811875" y="44113"/>
            <a:ext cx="254026" cy="597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24"/>
          <p:cNvPicPr preferRelativeResize="0"/>
          <p:nvPr/>
        </p:nvPicPr>
        <p:blipFill rotWithShape="1">
          <a:blip r:embed="rId12">
            <a:alphaModFix/>
          </a:blip>
          <a:srcRect l="3383" t="29209" r="2877" b="40363"/>
          <a:stretch/>
        </p:blipFill>
        <p:spPr>
          <a:xfrm>
            <a:off x="1817000" y="63625"/>
            <a:ext cx="1910001" cy="61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24"/>
          <p:cNvPicPr preferRelativeResize="0"/>
          <p:nvPr/>
        </p:nvPicPr>
        <p:blipFill rotWithShape="1">
          <a:blip r:embed="rId13">
            <a:alphaModFix/>
          </a:blip>
          <a:srcRect l="2185" t="28268" r="11444" b="42288"/>
          <a:stretch/>
        </p:blipFill>
        <p:spPr>
          <a:xfrm>
            <a:off x="57161" y="42850"/>
            <a:ext cx="1759839" cy="599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24"/>
          <p:cNvPicPr preferRelativeResize="0"/>
          <p:nvPr/>
        </p:nvPicPr>
        <p:blipFill rotWithShape="1">
          <a:blip r:embed="rId14">
            <a:alphaModFix/>
          </a:blip>
          <a:srcRect l="2565" t="33179" r="23726" b="39227"/>
          <a:stretch/>
        </p:blipFill>
        <p:spPr>
          <a:xfrm>
            <a:off x="5771040" y="2555225"/>
            <a:ext cx="755553" cy="28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24"/>
          <p:cNvPicPr preferRelativeResize="0"/>
          <p:nvPr/>
        </p:nvPicPr>
        <p:blipFill rotWithShape="1">
          <a:blip r:embed="rId15">
            <a:alphaModFix/>
          </a:blip>
          <a:srcRect l="3378" t="28804" r="53695" b="46405"/>
          <a:stretch/>
        </p:blipFill>
        <p:spPr>
          <a:xfrm>
            <a:off x="6802800" y="2237600"/>
            <a:ext cx="489756" cy="28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24"/>
          <p:cNvPicPr preferRelativeResize="0"/>
          <p:nvPr/>
        </p:nvPicPr>
        <p:blipFill rotWithShape="1">
          <a:blip r:embed="rId16">
            <a:alphaModFix/>
          </a:blip>
          <a:srcRect l="2540" t="28916" r="10153" b="41224"/>
          <a:stretch/>
        </p:blipFill>
        <p:spPr>
          <a:xfrm>
            <a:off x="5775025" y="2183550"/>
            <a:ext cx="1027776" cy="351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24"/>
          <p:cNvPicPr preferRelativeResize="0"/>
          <p:nvPr/>
        </p:nvPicPr>
        <p:blipFill rotWithShape="1">
          <a:blip r:embed="rId17">
            <a:alphaModFix/>
          </a:blip>
          <a:srcRect l="3699" t="30640" r="68899" b="38850"/>
          <a:stretch/>
        </p:blipFill>
        <p:spPr>
          <a:xfrm>
            <a:off x="8227425" y="1854950"/>
            <a:ext cx="254031" cy="28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24"/>
          <p:cNvPicPr preferRelativeResize="0"/>
          <p:nvPr/>
        </p:nvPicPr>
        <p:blipFill rotWithShape="1">
          <a:blip r:embed="rId18">
            <a:alphaModFix/>
          </a:blip>
          <a:srcRect l="2749" t="30642" r="1437" b="45463"/>
          <a:stretch/>
        </p:blipFill>
        <p:spPr>
          <a:xfrm>
            <a:off x="7158550" y="1868225"/>
            <a:ext cx="1027784" cy="25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24"/>
          <p:cNvPicPr preferRelativeResize="0"/>
          <p:nvPr/>
        </p:nvPicPr>
        <p:blipFill rotWithShape="1">
          <a:blip r:embed="rId19">
            <a:alphaModFix/>
          </a:blip>
          <a:srcRect l="3882" t="27616" r="15224" b="41875"/>
          <a:stretch/>
        </p:blipFill>
        <p:spPr>
          <a:xfrm>
            <a:off x="6269572" y="1865219"/>
            <a:ext cx="755574" cy="284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24"/>
          <p:cNvPicPr preferRelativeResize="0"/>
          <p:nvPr/>
        </p:nvPicPr>
        <p:blipFill rotWithShape="1">
          <a:blip r:embed="rId20">
            <a:alphaModFix/>
          </a:blip>
          <a:srcRect l="6261" t="22407" r="14278" b="50000"/>
          <a:stretch/>
        </p:blipFill>
        <p:spPr>
          <a:xfrm>
            <a:off x="6930075" y="1492601"/>
            <a:ext cx="814490" cy="28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24"/>
          <p:cNvPicPr preferRelativeResize="0"/>
          <p:nvPr/>
        </p:nvPicPr>
        <p:blipFill rotWithShape="1">
          <a:blip r:embed="rId21">
            <a:alphaModFix/>
          </a:blip>
          <a:srcRect l="2941" t="30154" r="4268" b="45844"/>
          <a:stretch/>
        </p:blipFill>
        <p:spPr>
          <a:xfrm>
            <a:off x="5763249" y="1492598"/>
            <a:ext cx="1093517" cy="28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24"/>
          <p:cNvPicPr preferRelativeResize="0"/>
          <p:nvPr/>
        </p:nvPicPr>
        <p:blipFill rotWithShape="1">
          <a:blip r:embed="rId22">
            <a:alphaModFix/>
          </a:blip>
          <a:srcRect l="4454" t="23542" r="3886" b="46975"/>
          <a:stretch/>
        </p:blipFill>
        <p:spPr>
          <a:xfrm>
            <a:off x="7140301" y="1108699"/>
            <a:ext cx="958966" cy="308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24"/>
          <p:cNvPicPr preferRelativeResize="0"/>
          <p:nvPr/>
        </p:nvPicPr>
        <p:blipFill rotWithShape="1">
          <a:blip r:embed="rId23">
            <a:alphaModFix/>
          </a:blip>
          <a:srcRect l="3316" t="27684" r="15607" b="42194"/>
          <a:stretch/>
        </p:blipFill>
        <p:spPr>
          <a:xfrm>
            <a:off x="6152938" y="1124374"/>
            <a:ext cx="851594" cy="316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24"/>
          <p:cNvPicPr preferRelativeResize="0"/>
          <p:nvPr/>
        </p:nvPicPr>
        <p:blipFill rotWithShape="1">
          <a:blip r:embed="rId24">
            <a:alphaModFix/>
          </a:blip>
          <a:srcRect l="2559" t="28833" r="3702" b="43951"/>
          <a:stretch/>
        </p:blipFill>
        <p:spPr>
          <a:xfrm>
            <a:off x="5752837" y="786750"/>
            <a:ext cx="1108989" cy="32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24"/>
          <p:cNvPicPr preferRelativeResize="0"/>
          <p:nvPr/>
        </p:nvPicPr>
        <p:blipFill rotWithShape="1">
          <a:blip r:embed="rId25">
            <a:alphaModFix/>
          </a:blip>
          <a:srcRect l="5003" t="28225" r="772" b="47728"/>
          <a:stretch/>
        </p:blipFill>
        <p:spPr>
          <a:xfrm>
            <a:off x="7580880" y="3786392"/>
            <a:ext cx="909942" cy="232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24"/>
          <p:cNvPicPr preferRelativeResize="0"/>
          <p:nvPr/>
        </p:nvPicPr>
        <p:blipFill rotWithShape="1">
          <a:blip r:embed="rId26">
            <a:alphaModFix/>
          </a:blip>
          <a:srcRect l="5622" t="32424" r="26062" b="42845"/>
          <a:stretch/>
        </p:blipFill>
        <p:spPr>
          <a:xfrm>
            <a:off x="8746575" y="1488663"/>
            <a:ext cx="874276" cy="31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24"/>
          <p:cNvPicPr preferRelativeResize="0"/>
          <p:nvPr/>
        </p:nvPicPr>
        <p:blipFill rotWithShape="1">
          <a:blip r:embed="rId27">
            <a:alphaModFix/>
          </a:blip>
          <a:srcRect l="5499" t="28057" r="14907" b="42810"/>
          <a:stretch/>
        </p:blipFill>
        <p:spPr>
          <a:xfrm>
            <a:off x="8744050" y="1123136"/>
            <a:ext cx="879375" cy="321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24"/>
          <p:cNvPicPr preferRelativeResize="0"/>
          <p:nvPr/>
        </p:nvPicPr>
        <p:blipFill rotWithShape="1">
          <a:blip r:embed="rId28">
            <a:alphaModFix/>
          </a:blip>
          <a:srcRect l="4307" t="27773" r="39386" b="44422"/>
          <a:stretch/>
        </p:blipFill>
        <p:spPr>
          <a:xfrm>
            <a:off x="8851125" y="779500"/>
            <a:ext cx="665175" cy="328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24"/>
          <p:cNvPicPr preferRelativeResize="0"/>
          <p:nvPr/>
        </p:nvPicPr>
        <p:blipFill rotWithShape="1">
          <a:blip r:embed="rId29">
            <a:alphaModFix/>
          </a:blip>
          <a:srcRect l="5114" t="27573" r="32742" b="46632"/>
          <a:stretch/>
        </p:blipFill>
        <p:spPr>
          <a:xfrm>
            <a:off x="8744038" y="1824010"/>
            <a:ext cx="879375" cy="365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24"/>
          <p:cNvPicPr preferRelativeResize="0"/>
          <p:nvPr/>
        </p:nvPicPr>
        <p:blipFill rotWithShape="1">
          <a:blip r:embed="rId30">
            <a:alphaModFix/>
          </a:blip>
          <a:srcRect l="7525" t="20763" r="46049" b="49574"/>
          <a:stretch/>
        </p:blipFill>
        <p:spPr>
          <a:xfrm>
            <a:off x="8799283" y="2214275"/>
            <a:ext cx="514826" cy="32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24"/>
          <p:cNvPicPr preferRelativeResize="0"/>
          <p:nvPr/>
        </p:nvPicPr>
        <p:blipFill rotWithShape="1">
          <a:blip r:embed="rId31">
            <a:alphaModFix/>
          </a:blip>
          <a:srcRect l="8925" t="36180" r="36714" b="39532"/>
          <a:stretch/>
        </p:blipFill>
        <p:spPr>
          <a:xfrm>
            <a:off x="8772800" y="2568475"/>
            <a:ext cx="820101" cy="366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24"/>
          <p:cNvPicPr preferRelativeResize="0"/>
          <p:nvPr/>
        </p:nvPicPr>
        <p:blipFill rotWithShape="1">
          <a:blip r:embed="rId30">
            <a:alphaModFix/>
          </a:blip>
          <a:srcRect l="55486" t="31422" r="21606" b="49573"/>
          <a:stretch/>
        </p:blipFill>
        <p:spPr>
          <a:xfrm>
            <a:off x="9314113" y="2332475"/>
            <a:ext cx="254026" cy="21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24"/>
          <p:cNvPicPr preferRelativeResize="0"/>
          <p:nvPr/>
        </p:nvPicPr>
        <p:blipFill rotWithShape="1">
          <a:blip r:embed="rId32">
            <a:alphaModFix/>
          </a:blip>
          <a:srcRect l="1826" t="25114" r="4514" b="46228"/>
          <a:stretch/>
        </p:blipFill>
        <p:spPr>
          <a:xfrm>
            <a:off x="9165308" y="3068722"/>
            <a:ext cx="741868" cy="22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24"/>
          <p:cNvPicPr preferRelativeResize="0"/>
          <p:nvPr/>
        </p:nvPicPr>
        <p:blipFill rotWithShape="1">
          <a:blip r:embed="rId33">
            <a:alphaModFix/>
          </a:blip>
          <a:srcRect l="1064" t="26292" r="384" b="48774"/>
          <a:stretch/>
        </p:blipFill>
        <p:spPr>
          <a:xfrm>
            <a:off x="8256426" y="3079270"/>
            <a:ext cx="813855" cy="205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24"/>
          <p:cNvPicPr preferRelativeResize="0"/>
          <p:nvPr/>
        </p:nvPicPr>
        <p:blipFill rotWithShape="1">
          <a:blip r:embed="rId34">
            <a:alphaModFix/>
          </a:blip>
          <a:srcRect l="3772" t="6527" b="34022"/>
          <a:stretch/>
        </p:blipFill>
        <p:spPr>
          <a:xfrm>
            <a:off x="135300" y="693938"/>
            <a:ext cx="5339074" cy="202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24"/>
          <p:cNvPicPr preferRelativeResize="0"/>
          <p:nvPr/>
        </p:nvPicPr>
        <p:blipFill rotWithShape="1">
          <a:blip r:embed="rId35">
            <a:alphaModFix/>
          </a:blip>
          <a:srcRect l="5452" t="25135" r="33963" b="44438"/>
          <a:stretch/>
        </p:blipFill>
        <p:spPr>
          <a:xfrm>
            <a:off x="9290025" y="91675"/>
            <a:ext cx="665175" cy="334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24"/>
          <p:cNvPicPr preferRelativeResize="0"/>
          <p:nvPr/>
        </p:nvPicPr>
        <p:blipFill rotWithShape="1">
          <a:blip r:embed="rId36">
            <a:alphaModFix/>
          </a:blip>
          <a:srcRect l="70651" t="27225" r="5966" b="48865"/>
          <a:stretch/>
        </p:blipFill>
        <p:spPr>
          <a:xfrm>
            <a:off x="9754450" y="458525"/>
            <a:ext cx="254026" cy="25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24"/>
          <p:cNvPicPr preferRelativeResize="0"/>
          <p:nvPr/>
        </p:nvPicPr>
        <p:blipFill>
          <a:blip r:embed="rId37">
            <a:alphaModFix/>
          </a:blip>
          <a:stretch>
            <a:fillRect/>
          </a:stretch>
        </p:blipFill>
        <p:spPr>
          <a:xfrm>
            <a:off x="2045300" y="2858219"/>
            <a:ext cx="4336176" cy="1792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24"/>
          <p:cNvPicPr preferRelativeResize="0"/>
          <p:nvPr/>
        </p:nvPicPr>
        <p:blipFill>
          <a:blip r:embed="rId38">
            <a:alphaModFix/>
          </a:blip>
          <a:stretch>
            <a:fillRect/>
          </a:stretch>
        </p:blipFill>
        <p:spPr>
          <a:xfrm>
            <a:off x="135299" y="2715699"/>
            <a:ext cx="1910000" cy="1972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24"/>
          <p:cNvPicPr preferRelativeResize="0"/>
          <p:nvPr/>
        </p:nvPicPr>
        <p:blipFill rotWithShape="1">
          <a:blip r:embed="rId39">
            <a:alphaModFix/>
          </a:blip>
          <a:srcRect t="26954" b="44121"/>
          <a:stretch/>
        </p:blipFill>
        <p:spPr>
          <a:xfrm>
            <a:off x="739647" y="4732123"/>
            <a:ext cx="834280" cy="231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24"/>
          <p:cNvPicPr preferRelativeResize="0"/>
          <p:nvPr/>
        </p:nvPicPr>
        <p:blipFill rotWithShape="1">
          <a:blip r:embed="rId40">
            <a:alphaModFix/>
          </a:blip>
          <a:srcRect l="2186" t="29983" r="38410" b="41712"/>
          <a:stretch/>
        </p:blipFill>
        <p:spPr>
          <a:xfrm>
            <a:off x="209550" y="4740002"/>
            <a:ext cx="472012" cy="215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24"/>
          <p:cNvPicPr preferRelativeResize="0"/>
          <p:nvPr/>
        </p:nvPicPr>
        <p:blipFill rotWithShape="1">
          <a:blip r:embed="rId41">
            <a:alphaModFix/>
          </a:blip>
          <a:srcRect l="3043" t="24389" r="10971" b="49351"/>
          <a:stretch/>
        </p:blipFill>
        <p:spPr>
          <a:xfrm>
            <a:off x="4138489" y="4744014"/>
            <a:ext cx="726936" cy="207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24"/>
          <p:cNvPicPr preferRelativeResize="0"/>
          <p:nvPr/>
        </p:nvPicPr>
        <p:blipFill rotWithShape="1">
          <a:blip r:embed="rId42">
            <a:alphaModFix/>
          </a:blip>
          <a:srcRect l="3048" t="20167" r="6223" b="50381"/>
          <a:stretch/>
        </p:blipFill>
        <p:spPr>
          <a:xfrm>
            <a:off x="3304862" y="4733143"/>
            <a:ext cx="755552" cy="229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24"/>
          <p:cNvPicPr preferRelativeResize="0"/>
          <p:nvPr/>
        </p:nvPicPr>
        <p:blipFill rotWithShape="1">
          <a:blip r:embed="rId43">
            <a:alphaModFix/>
          </a:blip>
          <a:srcRect l="9263" t="23359" r="64868" b="50382"/>
          <a:stretch/>
        </p:blipFill>
        <p:spPr>
          <a:xfrm>
            <a:off x="2929816" y="4731700"/>
            <a:ext cx="244626" cy="23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24"/>
          <p:cNvPicPr preferRelativeResize="0"/>
          <p:nvPr/>
        </p:nvPicPr>
        <p:blipFill rotWithShape="1">
          <a:blip r:embed="rId44">
            <a:alphaModFix/>
          </a:blip>
          <a:srcRect l="5615" t="27090" b="44411"/>
          <a:stretch/>
        </p:blipFill>
        <p:spPr>
          <a:xfrm>
            <a:off x="2138008" y="4745507"/>
            <a:ext cx="706793" cy="204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24"/>
          <p:cNvPicPr preferRelativeResize="0"/>
          <p:nvPr/>
        </p:nvPicPr>
        <p:blipFill rotWithShape="1">
          <a:blip r:embed="rId45">
            <a:alphaModFix/>
          </a:blip>
          <a:srcRect l="5613" t="28640" r="35172" b="41908"/>
          <a:stretch/>
        </p:blipFill>
        <p:spPr>
          <a:xfrm>
            <a:off x="1580958" y="4742396"/>
            <a:ext cx="472012" cy="225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24"/>
          <p:cNvPicPr preferRelativeResize="0"/>
          <p:nvPr/>
        </p:nvPicPr>
        <p:blipFill rotWithShape="1">
          <a:blip r:embed="rId46">
            <a:alphaModFix/>
          </a:blip>
          <a:srcRect l="5414" t="26766" r="-66" b="47192"/>
          <a:stretch/>
        </p:blipFill>
        <p:spPr>
          <a:xfrm>
            <a:off x="4957800" y="4735762"/>
            <a:ext cx="814500" cy="224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24"/>
          <p:cNvPicPr preferRelativeResize="0"/>
          <p:nvPr/>
        </p:nvPicPr>
        <p:blipFill rotWithShape="1">
          <a:blip r:embed="rId29">
            <a:alphaModFix/>
          </a:blip>
          <a:srcRect l="29704" t="42719" r="64455" b="51896"/>
          <a:stretch/>
        </p:blipFill>
        <p:spPr>
          <a:xfrm>
            <a:off x="4055850" y="4904963"/>
            <a:ext cx="82650" cy="76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24"/>
          <p:cNvPicPr preferRelativeResize="0"/>
          <p:nvPr/>
        </p:nvPicPr>
        <p:blipFill rotWithShape="1">
          <a:blip r:embed="rId47">
            <a:alphaModFix/>
          </a:blip>
          <a:srcRect l="2761" t="30635" r="68478" b="49244"/>
          <a:stretch/>
        </p:blipFill>
        <p:spPr>
          <a:xfrm>
            <a:off x="7780840" y="4586058"/>
            <a:ext cx="321915" cy="225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24"/>
          <p:cNvPicPr preferRelativeResize="0"/>
          <p:nvPr/>
        </p:nvPicPr>
        <p:blipFill rotWithShape="1">
          <a:blip r:embed="rId48">
            <a:alphaModFix/>
          </a:blip>
          <a:srcRect l="2764" t="33747" r="9746" b="43006"/>
          <a:stretch/>
        </p:blipFill>
        <p:spPr>
          <a:xfrm>
            <a:off x="6776451" y="4568562"/>
            <a:ext cx="979308" cy="2602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8" name="Google Shape;468;p24"/>
          <p:cNvGrpSpPr/>
          <p:nvPr/>
        </p:nvGrpSpPr>
        <p:grpSpPr>
          <a:xfrm>
            <a:off x="7924800" y="456075"/>
            <a:ext cx="484226" cy="328451"/>
            <a:chOff x="7124550" y="702000"/>
            <a:chExt cx="484226" cy="328451"/>
          </a:xfrm>
        </p:grpSpPr>
        <p:pic>
          <p:nvPicPr>
            <p:cNvPr id="469" name="Google Shape;469;p24"/>
            <p:cNvPicPr preferRelativeResize="0"/>
            <p:nvPr/>
          </p:nvPicPr>
          <p:blipFill rotWithShape="1">
            <a:blip r:embed="rId27">
              <a:alphaModFix/>
            </a:blip>
            <a:srcRect l="24888" t="28056" r="61358" b="42809"/>
            <a:stretch/>
          </p:blipFill>
          <p:spPr>
            <a:xfrm>
              <a:off x="7284225" y="708500"/>
              <a:ext cx="151949" cy="3219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0" name="Google Shape;470;p24"/>
            <p:cNvPicPr preferRelativeResize="0"/>
            <p:nvPr/>
          </p:nvPicPr>
          <p:blipFill rotWithShape="1">
            <a:blip r:embed="rId28">
              <a:alphaModFix/>
            </a:blip>
            <a:srcRect l="22557" t="27773" r="64579" b="44422"/>
            <a:stretch/>
          </p:blipFill>
          <p:spPr>
            <a:xfrm>
              <a:off x="7124550" y="702000"/>
              <a:ext cx="151949" cy="3284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1" name="Google Shape;471;p24"/>
            <p:cNvPicPr preferRelativeResize="0"/>
            <p:nvPr/>
          </p:nvPicPr>
          <p:blipFill rotWithShape="1">
            <a:blip r:embed="rId29">
              <a:alphaModFix/>
            </a:blip>
            <a:srcRect l="12780" t="27574" r="73218" b="52437"/>
            <a:stretch/>
          </p:blipFill>
          <p:spPr>
            <a:xfrm>
              <a:off x="7410650" y="702000"/>
              <a:ext cx="198126" cy="2828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72" name="Google Shape;472;p24"/>
          <p:cNvPicPr preferRelativeResize="0"/>
          <p:nvPr/>
        </p:nvPicPr>
        <p:blipFill rotWithShape="1">
          <a:blip r:embed="rId49">
            <a:alphaModFix/>
          </a:blip>
          <a:srcRect l="58966" t="28799" r="1233" b="39534"/>
          <a:stretch/>
        </p:blipFill>
        <p:spPr>
          <a:xfrm>
            <a:off x="8472813" y="456151"/>
            <a:ext cx="362025" cy="288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24"/>
          <p:cNvPicPr preferRelativeResize="0"/>
          <p:nvPr/>
        </p:nvPicPr>
        <p:blipFill rotWithShape="1">
          <a:blip r:embed="rId36">
            <a:alphaModFix/>
          </a:blip>
          <a:srcRect l="3580" t="27227" r="82343" b="48863"/>
          <a:stretch/>
        </p:blipFill>
        <p:spPr>
          <a:xfrm>
            <a:off x="9027802" y="433850"/>
            <a:ext cx="152924" cy="25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24"/>
          <p:cNvPicPr preferRelativeResize="0"/>
          <p:nvPr/>
        </p:nvPicPr>
        <p:blipFill rotWithShape="1">
          <a:blip r:embed="rId26">
            <a:alphaModFix/>
          </a:blip>
          <a:srcRect l="5622" t="32424" r="78841" b="42847"/>
          <a:stretch/>
        </p:blipFill>
        <p:spPr>
          <a:xfrm>
            <a:off x="9180719" y="437275"/>
            <a:ext cx="180982" cy="288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24"/>
          <p:cNvPicPr preferRelativeResize="0"/>
          <p:nvPr/>
        </p:nvPicPr>
        <p:blipFill rotWithShape="1">
          <a:blip r:embed="rId30">
            <a:alphaModFix/>
          </a:blip>
          <a:srcRect l="14484" t="20763" r="71725" b="49574"/>
          <a:stretch/>
        </p:blipFill>
        <p:spPr>
          <a:xfrm>
            <a:off x="9373701" y="438150"/>
            <a:ext cx="152924" cy="32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24"/>
          <p:cNvPicPr preferRelativeResize="0"/>
          <p:nvPr/>
        </p:nvPicPr>
        <p:blipFill rotWithShape="1">
          <a:blip r:embed="rId26">
            <a:alphaModFix/>
          </a:blip>
          <a:srcRect l="23799" t="32424" r="62059" b="42847"/>
          <a:stretch/>
        </p:blipFill>
        <p:spPr>
          <a:xfrm>
            <a:off x="9532125" y="448800"/>
            <a:ext cx="180974" cy="316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24"/>
          <p:cNvPicPr preferRelativeResize="0"/>
          <p:nvPr/>
        </p:nvPicPr>
        <p:blipFill rotWithShape="1">
          <a:blip r:embed="rId32">
            <a:alphaModFix/>
          </a:blip>
          <a:srcRect l="2844" t="25116" r="85209" b="46229"/>
          <a:stretch/>
        </p:blipFill>
        <p:spPr>
          <a:xfrm>
            <a:off x="6906036" y="3426238"/>
            <a:ext cx="95350" cy="228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24"/>
          <p:cNvPicPr preferRelativeResize="0"/>
          <p:nvPr/>
        </p:nvPicPr>
        <p:blipFill rotWithShape="1">
          <a:blip r:embed="rId33">
            <a:alphaModFix/>
          </a:blip>
          <a:srcRect l="48434" t="25206" r="35811" b="48774"/>
          <a:stretch/>
        </p:blipFill>
        <p:spPr>
          <a:xfrm>
            <a:off x="6756125" y="3409780"/>
            <a:ext cx="131100" cy="21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24"/>
          <p:cNvPicPr preferRelativeResize="0"/>
          <p:nvPr/>
        </p:nvPicPr>
        <p:blipFill rotWithShape="1">
          <a:blip r:embed="rId50">
            <a:alphaModFix/>
          </a:blip>
          <a:srcRect l="4208" t="30229" r="78169" b="46850"/>
          <a:stretch/>
        </p:blipFill>
        <p:spPr>
          <a:xfrm>
            <a:off x="7063495" y="3422926"/>
            <a:ext cx="180974" cy="23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24"/>
          <p:cNvPicPr preferRelativeResize="0"/>
          <p:nvPr/>
        </p:nvPicPr>
        <p:blipFill rotWithShape="1">
          <a:blip r:embed="rId28">
            <a:alphaModFix/>
          </a:blip>
          <a:srcRect l="22311" t="27773" r="64743" b="44422"/>
          <a:stretch/>
        </p:blipFill>
        <p:spPr>
          <a:xfrm>
            <a:off x="7250660" y="3408552"/>
            <a:ext cx="131100" cy="281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24"/>
          <p:cNvPicPr preferRelativeResize="0"/>
          <p:nvPr/>
        </p:nvPicPr>
        <p:blipFill rotWithShape="1">
          <a:blip r:embed="rId27">
            <a:alphaModFix/>
          </a:blip>
          <a:srcRect l="22753" t="28055" r="60866" b="49364"/>
          <a:stretch/>
        </p:blipFill>
        <p:spPr>
          <a:xfrm>
            <a:off x="7386269" y="3429556"/>
            <a:ext cx="152924" cy="210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24"/>
          <p:cNvPicPr preferRelativeResize="0"/>
          <p:nvPr/>
        </p:nvPicPr>
        <p:blipFill rotWithShape="1">
          <a:blip r:embed="rId49">
            <a:alphaModFix/>
          </a:blip>
          <a:srcRect l="59812" t="28799" r="25775" b="39534"/>
          <a:stretch/>
        </p:blipFill>
        <p:spPr>
          <a:xfrm>
            <a:off x="7742274" y="3426388"/>
            <a:ext cx="131100" cy="288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24"/>
          <p:cNvPicPr preferRelativeResize="0"/>
          <p:nvPr/>
        </p:nvPicPr>
        <p:blipFill rotWithShape="1">
          <a:blip r:embed="rId51">
            <a:alphaModFix/>
          </a:blip>
          <a:srcRect l="2721" t="32404" r="79901" b="48157"/>
          <a:stretch/>
        </p:blipFill>
        <p:spPr>
          <a:xfrm>
            <a:off x="7873377" y="3484903"/>
            <a:ext cx="152924" cy="17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24"/>
          <p:cNvPicPr preferRelativeResize="0"/>
          <p:nvPr/>
        </p:nvPicPr>
        <p:blipFill rotWithShape="1">
          <a:blip r:embed="rId50">
            <a:alphaModFix/>
          </a:blip>
          <a:srcRect l="4208" t="30229" r="78169" b="46850"/>
          <a:stretch/>
        </p:blipFill>
        <p:spPr>
          <a:xfrm>
            <a:off x="8189808" y="3445188"/>
            <a:ext cx="180974" cy="235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p24"/>
          <p:cNvPicPr preferRelativeResize="0"/>
          <p:nvPr/>
        </p:nvPicPr>
        <p:blipFill rotWithShape="1">
          <a:blip r:embed="rId30">
            <a:alphaModFix/>
          </a:blip>
          <a:srcRect l="7525" t="20764" r="87986" b="49575"/>
          <a:stretch/>
        </p:blipFill>
        <p:spPr>
          <a:xfrm>
            <a:off x="8144644" y="3435239"/>
            <a:ext cx="49774" cy="328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p24"/>
          <p:cNvPicPr preferRelativeResize="0"/>
          <p:nvPr/>
        </p:nvPicPr>
        <p:blipFill rotWithShape="1">
          <a:blip r:embed="rId27">
            <a:alphaModFix/>
          </a:blip>
          <a:srcRect l="40764" t="28056" r="51754" b="42809"/>
          <a:stretch/>
        </p:blipFill>
        <p:spPr>
          <a:xfrm>
            <a:off x="8343286" y="3408001"/>
            <a:ext cx="82650" cy="32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p24"/>
          <p:cNvPicPr preferRelativeResize="0"/>
          <p:nvPr/>
        </p:nvPicPr>
        <p:blipFill rotWithShape="1">
          <a:blip r:embed="rId29">
            <a:alphaModFix/>
          </a:blip>
          <a:srcRect l="5114" t="27574" r="88147" b="46631"/>
          <a:stretch/>
        </p:blipFill>
        <p:spPr>
          <a:xfrm>
            <a:off x="8423936" y="3436669"/>
            <a:ext cx="82650" cy="316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p24"/>
          <p:cNvPicPr preferRelativeResize="0"/>
          <p:nvPr/>
        </p:nvPicPr>
        <p:blipFill rotWithShape="1">
          <a:blip r:embed="rId29">
            <a:alphaModFix/>
          </a:blip>
          <a:srcRect l="33902" t="27574" r="53309" b="46631"/>
          <a:stretch/>
        </p:blipFill>
        <p:spPr>
          <a:xfrm>
            <a:off x="8486223" y="3420014"/>
            <a:ext cx="152924" cy="308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p24"/>
          <p:cNvPicPr preferRelativeResize="0"/>
          <p:nvPr/>
        </p:nvPicPr>
        <p:blipFill rotWithShape="1">
          <a:blip r:embed="rId31">
            <a:alphaModFix/>
          </a:blip>
          <a:srcRect l="8925" t="36181" r="76986" b="39530"/>
          <a:stretch/>
        </p:blipFill>
        <p:spPr>
          <a:xfrm>
            <a:off x="8649610" y="3433609"/>
            <a:ext cx="180974" cy="311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24"/>
          <p:cNvPicPr preferRelativeResize="0"/>
          <p:nvPr/>
        </p:nvPicPr>
        <p:blipFill rotWithShape="1">
          <a:blip r:embed="rId33">
            <a:alphaModFix/>
          </a:blip>
          <a:srcRect l="21349" t="26292" r="66461" b="48773"/>
          <a:stretch/>
        </p:blipFill>
        <p:spPr>
          <a:xfrm>
            <a:off x="6786400" y="3826230"/>
            <a:ext cx="95350" cy="195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24"/>
          <p:cNvPicPr preferRelativeResize="0"/>
          <p:nvPr/>
        </p:nvPicPr>
        <p:blipFill rotWithShape="1">
          <a:blip r:embed="rId33">
            <a:alphaModFix/>
          </a:blip>
          <a:srcRect l="88157" t="26290" r="383" b="48774"/>
          <a:stretch/>
        </p:blipFill>
        <p:spPr>
          <a:xfrm>
            <a:off x="6881743" y="3804200"/>
            <a:ext cx="95350" cy="207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p24"/>
          <p:cNvPicPr preferRelativeResize="0"/>
          <p:nvPr/>
        </p:nvPicPr>
        <p:blipFill rotWithShape="1">
          <a:blip r:embed="rId51">
            <a:alphaModFix/>
          </a:blip>
          <a:srcRect l="34570" t="32403" r="48052" b="44823"/>
          <a:stretch/>
        </p:blipFill>
        <p:spPr>
          <a:xfrm>
            <a:off x="6992552" y="3823555"/>
            <a:ext cx="152924" cy="20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3" name="Google Shape;493;p24"/>
          <p:cNvPicPr preferRelativeResize="0"/>
          <p:nvPr/>
        </p:nvPicPr>
        <p:blipFill rotWithShape="1">
          <a:blip r:embed="rId52">
            <a:alphaModFix/>
          </a:blip>
          <a:srcRect l="53188" t="35580" r="31438" b="44771"/>
          <a:stretch/>
        </p:blipFill>
        <p:spPr>
          <a:xfrm>
            <a:off x="7134364" y="3826042"/>
            <a:ext cx="152924" cy="19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p24"/>
          <p:cNvPicPr preferRelativeResize="0"/>
          <p:nvPr/>
        </p:nvPicPr>
        <p:blipFill rotWithShape="1">
          <a:blip r:embed="rId52">
            <a:alphaModFix/>
          </a:blip>
          <a:srcRect l="30717" t="35580" r="56103" b="44771"/>
          <a:stretch/>
        </p:blipFill>
        <p:spPr>
          <a:xfrm>
            <a:off x="7287299" y="3826055"/>
            <a:ext cx="131100" cy="19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Google Shape;495;p24"/>
          <p:cNvPicPr preferRelativeResize="0"/>
          <p:nvPr/>
        </p:nvPicPr>
        <p:blipFill rotWithShape="1">
          <a:blip r:embed="rId25">
            <a:alphaModFix/>
          </a:blip>
          <a:srcRect l="44203" t="28224" r="39961" b="47730"/>
          <a:stretch/>
        </p:blipFill>
        <p:spPr>
          <a:xfrm>
            <a:off x="7942989" y="4193306"/>
            <a:ext cx="131100" cy="199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Google Shape;496;p24"/>
          <p:cNvPicPr preferRelativeResize="0"/>
          <p:nvPr/>
        </p:nvPicPr>
        <p:blipFill rotWithShape="1">
          <a:blip r:embed="rId27">
            <a:alphaModFix/>
          </a:blip>
          <a:srcRect l="40764" t="28056" r="51754" b="42809"/>
          <a:stretch/>
        </p:blipFill>
        <p:spPr>
          <a:xfrm>
            <a:off x="7401369" y="3808920"/>
            <a:ext cx="82650" cy="32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Google Shape;497;p24"/>
          <p:cNvPicPr preferRelativeResize="0"/>
          <p:nvPr/>
        </p:nvPicPr>
        <p:blipFill rotWithShape="1">
          <a:blip r:embed="rId13">
            <a:alphaModFix/>
          </a:blip>
          <a:srcRect l="2184" t="28269" r="88933" b="42287"/>
          <a:stretch/>
        </p:blipFill>
        <p:spPr>
          <a:xfrm rot="638363">
            <a:off x="8846955" y="4498176"/>
            <a:ext cx="131101" cy="434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24"/>
          <p:cNvPicPr preferRelativeResize="0"/>
          <p:nvPr/>
        </p:nvPicPr>
        <p:blipFill rotWithShape="1">
          <a:blip r:embed="rId31">
            <a:alphaModFix/>
          </a:blip>
          <a:srcRect l="8925" t="36181" r="77214" b="39530"/>
          <a:stretch/>
        </p:blipFill>
        <p:spPr>
          <a:xfrm>
            <a:off x="9121238" y="4557275"/>
            <a:ext cx="209101" cy="36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24"/>
          <p:cNvPicPr preferRelativeResize="0"/>
          <p:nvPr/>
        </p:nvPicPr>
        <p:blipFill rotWithShape="1">
          <a:blip r:embed="rId31">
            <a:alphaModFix/>
          </a:blip>
          <a:srcRect l="30822" t="36181" r="57181" b="39530"/>
          <a:stretch/>
        </p:blipFill>
        <p:spPr>
          <a:xfrm>
            <a:off x="8952100" y="4557275"/>
            <a:ext cx="180974" cy="36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24"/>
          <p:cNvPicPr preferRelativeResize="0"/>
          <p:nvPr/>
        </p:nvPicPr>
        <p:blipFill rotWithShape="1">
          <a:blip r:embed="rId27">
            <a:alphaModFix/>
          </a:blip>
          <a:srcRect l="5500" t="28056" r="78119" b="42811"/>
          <a:stretch/>
        </p:blipFill>
        <p:spPr>
          <a:xfrm>
            <a:off x="9320963" y="4557275"/>
            <a:ext cx="180974" cy="32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24"/>
          <p:cNvPicPr preferRelativeResize="0"/>
          <p:nvPr/>
        </p:nvPicPr>
        <p:blipFill rotWithShape="1">
          <a:blip r:embed="rId32">
            <a:alphaModFix/>
          </a:blip>
          <a:srcRect l="14979" t="25114" r="68549" b="46228"/>
          <a:stretch/>
        </p:blipFill>
        <p:spPr>
          <a:xfrm>
            <a:off x="7003053" y="4200465"/>
            <a:ext cx="123574" cy="21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24"/>
          <p:cNvPicPr preferRelativeResize="0"/>
          <p:nvPr/>
        </p:nvPicPr>
        <p:blipFill rotWithShape="1">
          <a:blip r:embed="rId32">
            <a:alphaModFix/>
          </a:blip>
          <a:srcRect l="70663" t="25115" r="10177" b="46227"/>
          <a:stretch/>
        </p:blipFill>
        <p:spPr>
          <a:xfrm>
            <a:off x="7266158" y="4185399"/>
            <a:ext cx="152924" cy="22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24"/>
          <p:cNvPicPr preferRelativeResize="0"/>
          <p:nvPr/>
        </p:nvPicPr>
        <p:blipFill rotWithShape="1">
          <a:blip r:embed="rId9">
            <a:alphaModFix/>
          </a:blip>
          <a:srcRect l="39811" t="28453" r="45519" b="48487"/>
          <a:stretch/>
        </p:blipFill>
        <p:spPr>
          <a:xfrm>
            <a:off x="7139377" y="4189821"/>
            <a:ext cx="131100" cy="20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24"/>
          <p:cNvPicPr preferRelativeResize="0"/>
          <p:nvPr/>
        </p:nvPicPr>
        <p:blipFill rotWithShape="1">
          <a:blip r:embed="rId33">
            <a:alphaModFix/>
          </a:blip>
          <a:srcRect l="1064" t="26290" r="80559" b="48774"/>
          <a:stretch/>
        </p:blipFill>
        <p:spPr>
          <a:xfrm>
            <a:off x="6671686" y="4199188"/>
            <a:ext cx="152924" cy="207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24"/>
          <p:cNvPicPr preferRelativeResize="0"/>
          <p:nvPr/>
        </p:nvPicPr>
        <p:blipFill rotWithShape="1">
          <a:blip r:embed="rId51">
            <a:alphaModFix/>
          </a:blip>
          <a:srcRect l="2721" t="32404" r="79901" b="48157"/>
          <a:stretch/>
        </p:blipFill>
        <p:spPr>
          <a:xfrm>
            <a:off x="6830792" y="4212388"/>
            <a:ext cx="152924" cy="17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24"/>
          <p:cNvPicPr preferRelativeResize="0"/>
          <p:nvPr/>
        </p:nvPicPr>
        <p:blipFill rotWithShape="1">
          <a:blip r:embed="rId53">
            <a:alphaModFix/>
          </a:blip>
          <a:srcRect l="24438" t="35524" r="58497" b="42375"/>
          <a:stretch/>
        </p:blipFill>
        <p:spPr>
          <a:xfrm>
            <a:off x="7445204" y="4226802"/>
            <a:ext cx="166049" cy="21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24"/>
          <p:cNvPicPr preferRelativeResize="0"/>
          <p:nvPr/>
        </p:nvPicPr>
        <p:blipFill rotWithShape="1">
          <a:blip r:embed="rId53">
            <a:alphaModFix/>
          </a:blip>
          <a:srcRect l="1596" t="35524" r="93288" b="42375"/>
          <a:stretch/>
        </p:blipFill>
        <p:spPr>
          <a:xfrm>
            <a:off x="8892770" y="4205953"/>
            <a:ext cx="49774" cy="21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24"/>
          <p:cNvPicPr preferRelativeResize="0"/>
          <p:nvPr/>
        </p:nvPicPr>
        <p:blipFill rotWithShape="1">
          <a:blip r:embed="rId25">
            <a:alphaModFix/>
          </a:blip>
          <a:srcRect l="29230" t="28224" r="54934" b="47730"/>
          <a:stretch/>
        </p:blipFill>
        <p:spPr>
          <a:xfrm>
            <a:off x="7629768" y="4166679"/>
            <a:ext cx="152924" cy="23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24"/>
          <p:cNvPicPr preferRelativeResize="0"/>
          <p:nvPr/>
        </p:nvPicPr>
        <p:blipFill rotWithShape="1">
          <a:blip r:embed="rId25">
            <a:alphaModFix/>
          </a:blip>
          <a:srcRect l="19397" t="28226" r="72043" b="47727"/>
          <a:stretch/>
        </p:blipFill>
        <p:spPr>
          <a:xfrm>
            <a:off x="7750243" y="4166666"/>
            <a:ext cx="82650" cy="23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24"/>
          <p:cNvPicPr preferRelativeResize="0"/>
          <p:nvPr/>
        </p:nvPicPr>
        <p:blipFill rotWithShape="1">
          <a:blip r:embed="rId9">
            <a:alphaModFix/>
          </a:blip>
          <a:srcRect l="39810" t="28453" r="46362" b="48487"/>
          <a:stretch/>
        </p:blipFill>
        <p:spPr>
          <a:xfrm>
            <a:off x="8074565" y="4189846"/>
            <a:ext cx="123574" cy="20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24"/>
          <p:cNvPicPr preferRelativeResize="0"/>
          <p:nvPr/>
        </p:nvPicPr>
        <p:blipFill rotWithShape="1">
          <a:blip r:embed="rId25">
            <a:alphaModFix/>
          </a:blip>
          <a:srcRect l="5003" t="28224" r="79160" b="47730"/>
          <a:stretch/>
        </p:blipFill>
        <p:spPr>
          <a:xfrm>
            <a:off x="8205695" y="4171722"/>
            <a:ext cx="152924" cy="23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24"/>
          <p:cNvPicPr preferRelativeResize="0"/>
          <p:nvPr/>
        </p:nvPicPr>
        <p:blipFill rotWithShape="1">
          <a:blip r:embed="rId14">
            <a:alphaModFix/>
          </a:blip>
          <a:srcRect l="20227" t="33179" r="62120" b="39227"/>
          <a:stretch/>
        </p:blipFill>
        <p:spPr>
          <a:xfrm>
            <a:off x="8328467" y="4205522"/>
            <a:ext cx="131100" cy="204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24"/>
          <p:cNvPicPr preferRelativeResize="0"/>
          <p:nvPr/>
        </p:nvPicPr>
        <p:blipFill rotWithShape="1">
          <a:blip r:embed="rId53">
            <a:alphaModFix/>
          </a:blip>
          <a:srcRect l="85349" t="35524" r="1177" b="42375"/>
          <a:stretch/>
        </p:blipFill>
        <p:spPr>
          <a:xfrm>
            <a:off x="8624705" y="4205498"/>
            <a:ext cx="143424" cy="235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24"/>
          <p:cNvPicPr preferRelativeResize="0"/>
          <p:nvPr/>
        </p:nvPicPr>
        <p:blipFill rotWithShape="1">
          <a:blip r:embed="rId53">
            <a:alphaModFix/>
          </a:blip>
          <a:srcRect l="58348" t="35524" r="28952" b="42375"/>
          <a:stretch/>
        </p:blipFill>
        <p:spPr>
          <a:xfrm>
            <a:off x="8473121" y="4198700"/>
            <a:ext cx="143434" cy="249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24"/>
          <p:cNvPicPr preferRelativeResize="0"/>
          <p:nvPr/>
        </p:nvPicPr>
        <p:blipFill rotWithShape="1">
          <a:blip r:embed="rId13">
            <a:alphaModFix/>
          </a:blip>
          <a:srcRect l="2184" t="28269" r="88933" b="42287"/>
          <a:stretch/>
        </p:blipFill>
        <p:spPr>
          <a:xfrm rot="1444646" flipH="1">
            <a:off x="8796266" y="4185669"/>
            <a:ext cx="67500" cy="223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24"/>
          <p:cNvPicPr preferRelativeResize="0"/>
          <p:nvPr/>
        </p:nvPicPr>
        <p:blipFill rotWithShape="1">
          <a:blip r:embed="rId25">
            <a:alphaModFix/>
          </a:blip>
          <a:srcRect l="22639" t="32937" r="75726" b="49351"/>
          <a:stretch/>
        </p:blipFill>
        <p:spPr>
          <a:xfrm rot="-3114900">
            <a:off x="8793675" y="4204231"/>
            <a:ext cx="17336" cy="79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24"/>
          <p:cNvPicPr preferRelativeResize="0"/>
          <p:nvPr/>
        </p:nvPicPr>
        <p:blipFill rotWithShape="1">
          <a:blip r:embed="rId25">
            <a:alphaModFix/>
          </a:blip>
          <a:srcRect l="22639" t="32937" r="75726" b="49351"/>
          <a:stretch/>
        </p:blipFill>
        <p:spPr>
          <a:xfrm rot="1132788">
            <a:off x="7910956" y="4217830"/>
            <a:ext cx="16266" cy="169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24"/>
          <p:cNvPicPr preferRelativeResize="0"/>
          <p:nvPr/>
        </p:nvPicPr>
        <p:blipFill rotWithShape="1">
          <a:blip r:embed="rId25">
            <a:alphaModFix/>
          </a:blip>
          <a:srcRect l="22639" t="32937" r="75726" b="49351"/>
          <a:stretch/>
        </p:blipFill>
        <p:spPr>
          <a:xfrm rot="-1326974">
            <a:off x="7850344" y="4217054"/>
            <a:ext cx="16265" cy="169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24"/>
          <p:cNvPicPr preferRelativeResize="0"/>
          <p:nvPr/>
        </p:nvPicPr>
        <p:blipFill rotWithShape="1">
          <a:blip r:embed="rId29">
            <a:alphaModFix/>
          </a:blip>
          <a:srcRect l="33902" t="27574" r="48146" b="46631"/>
          <a:stretch/>
        </p:blipFill>
        <p:spPr>
          <a:xfrm>
            <a:off x="8579675" y="4519875"/>
            <a:ext cx="254026" cy="36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24"/>
          <p:cNvPicPr preferRelativeResize="0"/>
          <p:nvPr/>
        </p:nvPicPr>
        <p:blipFill rotWithShape="1">
          <a:blip r:embed="rId28">
            <a:alphaModFix/>
          </a:blip>
          <a:srcRect l="19156" t="29165" r="59340" b="46450"/>
          <a:stretch/>
        </p:blipFill>
        <p:spPr>
          <a:xfrm>
            <a:off x="9474405" y="4550295"/>
            <a:ext cx="254026" cy="288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24"/>
          <p:cNvPicPr preferRelativeResize="0"/>
          <p:nvPr/>
        </p:nvPicPr>
        <p:blipFill rotWithShape="1">
          <a:blip r:embed="rId32">
            <a:alphaModFix/>
          </a:blip>
          <a:srcRect l="70663" t="25115" r="10177" b="46227"/>
          <a:stretch/>
        </p:blipFill>
        <p:spPr>
          <a:xfrm>
            <a:off x="8933258" y="4175399"/>
            <a:ext cx="152924" cy="228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24"/>
          <p:cNvPicPr preferRelativeResize="0"/>
          <p:nvPr/>
        </p:nvPicPr>
        <p:blipFill rotWithShape="1">
          <a:blip r:embed="rId25">
            <a:alphaModFix/>
          </a:blip>
          <a:srcRect l="28346" t="28226" r="54459" b="47727"/>
          <a:stretch/>
        </p:blipFill>
        <p:spPr>
          <a:xfrm>
            <a:off x="9071449" y="4173284"/>
            <a:ext cx="166049" cy="232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24"/>
          <p:cNvPicPr preferRelativeResize="0"/>
          <p:nvPr/>
        </p:nvPicPr>
        <p:blipFill rotWithShape="1">
          <a:blip r:embed="rId9">
            <a:alphaModFix/>
          </a:blip>
          <a:srcRect l="2477" t="28454" r="78800" b="48487"/>
          <a:stretch/>
        </p:blipFill>
        <p:spPr>
          <a:xfrm>
            <a:off x="9180505" y="4183904"/>
            <a:ext cx="166049" cy="20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27"/>
          <p:cNvSpPr/>
          <p:nvPr/>
        </p:nvSpPr>
        <p:spPr>
          <a:xfrm>
            <a:off x="4543063" y="61304"/>
            <a:ext cx="4931400" cy="49593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563" name="Google Shape;563;p27"/>
          <p:cNvPicPr preferRelativeResize="0"/>
          <p:nvPr/>
        </p:nvPicPr>
        <p:blipFill rotWithShape="1">
          <a:blip r:embed="rId3">
            <a:alphaModFix/>
          </a:blip>
          <a:srcRect l="1613" t="26802" r="39909" b="62133"/>
          <a:stretch/>
        </p:blipFill>
        <p:spPr>
          <a:xfrm>
            <a:off x="4554404" y="73438"/>
            <a:ext cx="2603500" cy="33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27"/>
          <p:cNvPicPr preferRelativeResize="0"/>
          <p:nvPr/>
        </p:nvPicPr>
        <p:blipFill rotWithShape="1">
          <a:blip r:embed="rId3">
            <a:alphaModFix/>
          </a:blip>
          <a:srcRect l="69810" r="7838" b="90363"/>
          <a:stretch/>
        </p:blipFill>
        <p:spPr>
          <a:xfrm>
            <a:off x="8376259" y="3369676"/>
            <a:ext cx="633067" cy="185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27"/>
          <p:cNvPicPr preferRelativeResize="0"/>
          <p:nvPr/>
        </p:nvPicPr>
        <p:blipFill rotWithShape="1">
          <a:blip r:embed="rId3">
            <a:alphaModFix/>
          </a:blip>
          <a:srcRect r="50690" b="90363"/>
          <a:stretch/>
        </p:blipFill>
        <p:spPr>
          <a:xfrm>
            <a:off x="4627830" y="3359379"/>
            <a:ext cx="1565047" cy="20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27"/>
          <p:cNvPicPr preferRelativeResize="0"/>
          <p:nvPr/>
        </p:nvPicPr>
        <p:blipFill rotWithShape="1">
          <a:blip r:embed="rId3">
            <a:alphaModFix/>
          </a:blip>
          <a:srcRect l="4352" t="42223" r="74632" b="50000"/>
          <a:stretch/>
        </p:blipFill>
        <p:spPr>
          <a:xfrm>
            <a:off x="4677025" y="913833"/>
            <a:ext cx="1056348" cy="266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27"/>
          <p:cNvPicPr preferRelativeResize="0"/>
          <p:nvPr/>
        </p:nvPicPr>
        <p:blipFill rotWithShape="1">
          <a:blip r:embed="rId3">
            <a:alphaModFix/>
          </a:blip>
          <a:srcRect l="3605" t="87140" r="56691" b="3223"/>
          <a:stretch/>
        </p:blipFill>
        <p:spPr>
          <a:xfrm rot="-12">
            <a:off x="4566888" y="4753242"/>
            <a:ext cx="1167818" cy="193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27"/>
          <p:cNvPicPr preferRelativeResize="0"/>
          <p:nvPr/>
        </p:nvPicPr>
        <p:blipFill rotWithShape="1">
          <a:blip r:embed="rId3">
            <a:alphaModFix/>
          </a:blip>
          <a:srcRect l="5750" t="60394" r="47878" b="31829"/>
          <a:stretch/>
        </p:blipFill>
        <p:spPr>
          <a:xfrm>
            <a:off x="5809575" y="2158750"/>
            <a:ext cx="1833150" cy="209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27"/>
          <p:cNvPicPr preferRelativeResize="0"/>
          <p:nvPr/>
        </p:nvPicPr>
        <p:blipFill rotWithShape="1">
          <a:blip r:embed="rId3">
            <a:alphaModFix/>
          </a:blip>
          <a:srcRect l="3790" t="50680" r="58748" b="41543"/>
          <a:stretch/>
        </p:blipFill>
        <p:spPr>
          <a:xfrm>
            <a:off x="4607925" y="1735912"/>
            <a:ext cx="1883179" cy="26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27"/>
          <p:cNvPicPr preferRelativeResize="0"/>
          <p:nvPr/>
        </p:nvPicPr>
        <p:blipFill rotWithShape="1">
          <a:blip r:embed="rId3">
            <a:alphaModFix/>
          </a:blip>
          <a:srcRect l="30604" t="41431" r="33534" b="48931"/>
          <a:stretch/>
        </p:blipFill>
        <p:spPr>
          <a:xfrm>
            <a:off x="5706787" y="1243750"/>
            <a:ext cx="1833130" cy="33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27"/>
          <p:cNvPicPr preferRelativeResize="0"/>
          <p:nvPr/>
        </p:nvPicPr>
        <p:blipFill rotWithShape="1">
          <a:blip r:embed="rId4">
            <a:alphaModFix/>
          </a:blip>
          <a:srcRect l="7028" t="69835"/>
          <a:stretch/>
        </p:blipFill>
        <p:spPr>
          <a:xfrm>
            <a:off x="8505230" y="4392400"/>
            <a:ext cx="822202" cy="213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Google Shape;572;p27"/>
          <p:cNvPicPr preferRelativeResize="0"/>
          <p:nvPr/>
        </p:nvPicPr>
        <p:blipFill rotWithShape="1">
          <a:blip r:embed="rId4">
            <a:alphaModFix/>
          </a:blip>
          <a:srcRect t="34904" r="29103" b="39115"/>
          <a:stretch/>
        </p:blipFill>
        <p:spPr>
          <a:xfrm>
            <a:off x="6266245" y="4421817"/>
            <a:ext cx="553050" cy="162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27"/>
          <p:cNvPicPr preferRelativeResize="0"/>
          <p:nvPr/>
        </p:nvPicPr>
        <p:blipFill rotWithShape="1">
          <a:blip r:embed="rId4">
            <a:alphaModFix/>
          </a:blip>
          <a:srcRect r="35641" b="70634"/>
          <a:stretch/>
        </p:blipFill>
        <p:spPr>
          <a:xfrm>
            <a:off x="5689999" y="4417125"/>
            <a:ext cx="586299" cy="2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p27"/>
          <p:cNvPicPr preferRelativeResize="0"/>
          <p:nvPr/>
        </p:nvPicPr>
        <p:blipFill rotWithShape="1">
          <a:blip r:embed="rId5">
            <a:alphaModFix/>
          </a:blip>
          <a:srcRect t="46247" b="38409"/>
          <a:stretch/>
        </p:blipFill>
        <p:spPr>
          <a:xfrm>
            <a:off x="7423719" y="4763769"/>
            <a:ext cx="989571" cy="209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27"/>
          <p:cNvPicPr preferRelativeResize="0"/>
          <p:nvPr/>
        </p:nvPicPr>
        <p:blipFill rotWithShape="1">
          <a:blip r:embed="rId5">
            <a:alphaModFix/>
          </a:blip>
          <a:srcRect l="11940" t="31171" b="53484"/>
          <a:stretch/>
        </p:blipFill>
        <p:spPr>
          <a:xfrm>
            <a:off x="6460124" y="4746955"/>
            <a:ext cx="955521" cy="229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p27"/>
          <p:cNvPicPr preferRelativeResize="0"/>
          <p:nvPr/>
        </p:nvPicPr>
        <p:blipFill rotWithShape="1">
          <a:blip r:embed="rId5">
            <a:alphaModFix/>
          </a:blip>
          <a:srcRect l="49857" t="87425" r="33416"/>
          <a:stretch/>
        </p:blipFill>
        <p:spPr>
          <a:xfrm>
            <a:off x="5482864" y="4410497"/>
            <a:ext cx="207133" cy="214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p27"/>
          <p:cNvPicPr preferRelativeResize="0"/>
          <p:nvPr/>
        </p:nvPicPr>
        <p:blipFill rotWithShape="1">
          <a:blip r:embed="rId5">
            <a:alphaModFix/>
          </a:blip>
          <a:srcRect t="75315" r="82035" b="11020"/>
          <a:stretch/>
        </p:blipFill>
        <p:spPr>
          <a:xfrm>
            <a:off x="9161788" y="4757303"/>
            <a:ext cx="176600" cy="184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27"/>
          <p:cNvPicPr preferRelativeResize="0"/>
          <p:nvPr/>
        </p:nvPicPr>
        <p:blipFill rotWithShape="1">
          <a:blip r:embed="rId5">
            <a:alphaModFix/>
          </a:blip>
          <a:srcRect t="59975" r="9649" b="24680"/>
          <a:stretch/>
        </p:blipFill>
        <p:spPr>
          <a:xfrm>
            <a:off x="8362475" y="4759836"/>
            <a:ext cx="799322" cy="186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p27"/>
          <p:cNvPicPr preferRelativeResize="0"/>
          <p:nvPr/>
        </p:nvPicPr>
        <p:blipFill rotWithShape="1">
          <a:blip r:embed="rId5">
            <a:alphaModFix/>
          </a:blip>
          <a:srcRect l="5366" t="15817" r="21720" b="68838"/>
          <a:stretch/>
        </p:blipFill>
        <p:spPr>
          <a:xfrm>
            <a:off x="5907067" y="4771486"/>
            <a:ext cx="553058" cy="160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27"/>
          <p:cNvPicPr preferRelativeResize="0"/>
          <p:nvPr/>
        </p:nvPicPr>
        <p:blipFill rotWithShape="1">
          <a:blip r:embed="rId5">
            <a:alphaModFix/>
          </a:blip>
          <a:srcRect l="7104" r="76701" b="83475"/>
          <a:stretch/>
        </p:blipFill>
        <p:spPr>
          <a:xfrm>
            <a:off x="5755294" y="4781457"/>
            <a:ext cx="114049" cy="160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27"/>
          <p:cNvPicPr preferRelativeResize="0"/>
          <p:nvPr/>
        </p:nvPicPr>
        <p:blipFill rotWithShape="1">
          <a:blip r:embed="rId6">
            <a:alphaModFix/>
          </a:blip>
          <a:srcRect t="43006" r="59285" b="40468"/>
          <a:stretch/>
        </p:blipFill>
        <p:spPr>
          <a:xfrm>
            <a:off x="8186050" y="2079761"/>
            <a:ext cx="494250" cy="281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p27"/>
          <p:cNvPicPr preferRelativeResize="0"/>
          <p:nvPr/>
        </p:nvPicPr>
        <p:blipFill rotWithShape="1">
          <a:blip r:embed="rId6">
            <a:alphaModFix/>
          </a:blip>
          <a:srcRect t="64256" r="58185" b="19218"/>
          <a:stretch/>
        </p:blipFill>
        <p:spPr>
          <a:xfrm>
            <a:off x="8222153" y="2530458"/>
            <a:ext cx="526225" cy="292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27"/>
          <p:cNvPicPr preferRelativeResize="0"/>
          <p:nvPr/>
        </p:nvPicPr>
        <p:blipFill rotWithShape="1">
          <a:blip r:embed="rId6">
            <a:alphaModFix/>
          </a:blip>
          <a:srcRect t="82532" r="58185" b="3606"/>
          <a:stretch/>
        </p:blipFill>
        <p:spPr>
          <a:xfrm>
            <a:off x="8204400" y="2985858"/>
            <a:ext cx="494250" cy="230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27"/>
          <p:cNvPicPr preferRelativeResize="0"/>
          <p:nvPr/>
        </p:nvPicPr>
        <p:blipFill rotWithShape="1">
          <a:blip r:embed="rId7">
            <a:alphaModFix/>
          </a:blip>
          <a:srcRect t="22197" b="61277"/>
          <a:stretch/>
        </p:blipFill>
        <p:spPr>
          <a:xfrm>
            <a:off x="4735675" y="508801"/>
            <a:ext cx="1400476" cy="24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27"/>
          <p:cNvPicPr preferRelativeResize="0"/>
          <p:nvPr/>
        </p:nvPicPr>
        <p:blipFill rotWithShape="1">
          <a:blip r:embed="rId7">
            <a:alphaModFix/>
          </a:blip>
          <a:srcRect t="78695"/>
          <a:stretch/>
        </p:blipFill>
        <p:spPr>
          <a:xfrm>
            <a:off x="7449803" y="4392395"/>
            <a:ext cx="931472" cy="213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27"/>
          <p:cNvPicPr preferRelativeResize="0"/>
          <p:nvPr/>
        </p:nvPicPr>
        <p:blipFill rotWithShape="1">
          <a:blip r:embed="rId7">
            <a:alphaModFix/>
          </a:blip>
          <a:srcRect t="63135" r="37946" b="21521"/>
          <a:stretch/>
        </p:blipFill>
        <p:spPr>
          <a:xfrm>
            <a:off x="4719215" y="2995219"/>
            <a:ext cx="712974" cy="189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27"/>
          <p:cNvPicPr preferRelativeResize="0"/>
          <p:nvPr/>
        </p:nvPicPr>
        <p:blipFill rotWithShape="1">
          <a:blip r:embed="rId7">
            <a:alphaModFix/>
          </a:blip>
          <a:srcRect t="40076" b="38619"/>
          <a:stretch/>
        </p:blipFill>
        <p:spPr>
          <a:xfrm>
            <a:off x="4708100" y="2563650"/>
            <a:ext cx="1160039" cy="266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27"/>
          <p:cNvPicPr preferRelativeResize="0"/>
          <p:nvPr/>
        </p:nvPicPr>
        <p:blipFill rotWithShape="1">
          <a:blip r:embed="rId6">
            <a:alphaModFix/>
          </a:blip>
          <a:srcRect t="28041" r="60958" b="60729"/>
          <a:stretch/>
        </p:blipFill>
        <p:spPr>
          <a:xfrm>
            <a:off x="8280608" y="1243738"/>
            <a:ext cx="494231" cy="19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27"/>
          <p:cNvPicPr preferRelativeResize="0"/>
          <p:nvPr/>
        </p:nvPicPr>
        <p:blipFill rotWithShape="1">
          <a:blip r:embed="rId8">
            <a:alphaModFix/>
          </a:blip>
          <a:srcRect l="4416" t="62933" r="80856" b="21329"/>
          <a:stretch/>
        </p:blipFill>
        <p:spPr>
          <a:xfrm>
            <a:off x="8747838" y="2150809"/>
            <a:ext cx="135175" cy="180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27"/>
          <p:cNvPicPr preferRelativeResize="0"/>
          <p:nvPr/>
        </p:nvPicPr>
        <p:blipFill rotWithShape="1">
          <a:blip r:embed="rId8">
            <a:alphaModFix/>
          </a:blip>
          <a:srcRect t="36644" b="44664"/>
          <a:stretch/>
        </p:blipFill>
        <p:spPr>
          <a:xfrm>
            <a:off x="5794105" y="3649895"/>
            <a:ext cx="931475" cy="218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27"/>
          <p:cNvPicPr preferRelativeResize="0"/>
          <p:nvPr/>
        </p:nvPicPr>
        <p:blipFill rotWithShape="1">
          <a:blip r:embed="rId8">
            <a:alphaModFix/>
          </a:blip>
          <a:srcRect l="52961" t="81309"/>
          <a:stretch/>
        </p:blipFill>
        <p:spPr>
          <a:xfrm>
            <a:off x="7915370" y="3345210"/>
            <a:ext cx="438853" cy="218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27"/>
          <p:cNvPicPr preferRelativeResize="0"/>
          <p:nvPr/>
        </p:nvPicPr>
        <p:blipFill rotWithShape="1">
          <a:blip r:embed="rId8">
            <a:alphaModFix/>
          </a:blip>
          <a:srcRect l="57966" t="63829" r="24316" b="20434"/>
          <a:stretch/>
        </p:blipFill>
        <p:spPr>
          <a:xfrm>
            <a:off x="8819391" y="2609891"/>
            <a:ext cx="135175" cy="150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27"/>
          <p:cNvPicPr preferRelativeResize="0"/>
          <p:nvPr/>
        </p:nvPicPr>
        <p:blipFill rotWithShape="1">
          <a:blip r:embed="rId8">
            <a:alphaModFix/>
          </a:blip>
          <a:srcRect t="81308" r="58355"/>
          <a:stretch/>
        </p:blipFill>
        <p:spPr>
          <a:xfrm>
            <a:off x="4676870" y="3692638"/>
            <a:ext cx="370705" cy="208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27"/>
          <p:cNvPicPr preferRelativeResize="0"/>
          <p:nvPr/>
        </p:nvPicPr>
        <p:blipFill rotWithShape="1">
          <a:blip r:embed="rId8">
            <a:alphaModFix/>
          </a:blip>
          <a:srcRect l="32573" t="63879" r="52699" b="23546"/>
          <a:stretch/>
        </p:blipFill>
        <p:spPr>
          <a:xfrm>
            <a:off x="8702882" y="3006059"/>
            <a:ext cx="124500" cy="13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27"/>
          <p:cNvPicPr preferRelativeResize="0"/>
          <p:nvPr/>
        </p:nvPicPr>
        <p:blipFill rotWithShape="1">
          <a:blip r:embed="rId3">
            <a:alphaModFix/>
          </a:blip>
          <a:srcRect l="54969" r="29731" b="90363"/>
          <a:stretch/>
        </p:blipFill>
        <p:spPr>
          <a:xfrm>
            <a:off x="6405826" y="3345425"/>
            <a:ext cx="526227" cy="225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27"/>
          <p:cNvPicPr preferRelativeResize="0"/>
          <p:nvPr/>
        </p:nvPicPr>
        <p:blipFill rotWithShape="1">
          <a:blip r:embed="rId8">
            <a:alphaModFix/>
          </a:blip>
          <a:srcRect t="17685" r="19897" b="63622"/>
          <a:stretch/>
        </p:blipFill>
        <p:spPr>
          <a:xfrm>
            <a:off x="5097621" y="3682687"/>
            <a:ext cx="633075" cy="184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27"/>
          <p:cNvPicPr preferRelativeResize="0"/>
          <p:nvPr/>
        </p:nvPicPr>
        <p:blipFill rotWithShape="1">
          <a:blip r:embed="rId8">
            <a:alphaModFix/>
          </a:blip>
          <a:srcRect r="25395" b="84263"/>
          <a:stretch/>
        </p:blipFill>
        <p:spPr>
          <a:xfrm>
            <a:off x="6891643" y="3362150"/>
            <a:ext cx="827074" cy="2184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8" name="Google Shape;598;p27"/>
          <p:cNvGrpSpPr/>
          <p:nvPr/>
        </p:nvGrpSpPr>
        <p:grpSpPr>
          <a:xfrm>
            <a:off x="8238198" y="1640675"/>
            <a:ext cx="570291" cy="337951"/>
            <a:chOff x="7933398" y="1640675"/>
            <a:chExt cx="570291" cy="337951"/>
          </a:xfrm>
        </p:grpSpPr>
        <p:pic>
          <p:nvPicPr>
            <p:cNvPr id="599" name="Google Shape;599;p27"/>
            <p:cNvPicPr preferRelativeResize="0"/>
            <p:nvPr/>
          </p:nvPicPr>
          <p:blipFill rotWithShape="1">
            <a:blip r:embed="rId6">
              <a:alphaModFix/>
            </a:blip>
            <a:srcRect l="12942" t="43006" r="71009" b="40468"/>
            <a:stretch/>
          </p:blipFill>
          <p:spPr>
            <a:xfrm>
              <a:off x="8145875" y="1640675"/>
              <a:ext cx="233600" cy="3379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0" name="Google Shape;600;p27"/>
            <p:cNvPicPr preferRelativeResize="0"/>
            <p:nvPr/>
          </p:nvPicPr>
          <p:blipFill rotWithShape="1">
            <a:blip r:embed="rId6">
              <a:alphaModFix/>
            </a:blip>
            <a:srcRect l="20631" t="82532" r="61236" b="3605"/>
            <a:stretch/>
          </p:blipFill>
          <p:spPr>
            <a:xfrm>
              <a:off x="7933398" y="1717525"/>
              <a:ext cx="214325" cy="2302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1" name="Google Shape;601;p27"/>
            <p:cNvPicPr preferRelativeResize="0"/>
            <p:nvPr/>
          </p:nvPicPr>
          <p:blipFill rotWithShape="1">
            <a:blip r:embed="rId6">
              <a:alphaModFix/>
            </a:blip>
            <a:srcRect l="30627" t="43006" r="56909" b="40468"/>
            <a:stretch/>
          </p:blipFill>
          <p:spPr>
            <a:xfrm>
              <a:off x="8352382" y="1663246"/>
              <a:ext cx="151307" cy="28184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02" name="Google Shape;602;p27"/>
          <p:cNvGrpSpPr/>
          <p:nvPr/>
        </p:nvGrpSpPr>
        <p:grpSpPr>
          <a:xfrm>
            <a:off x="7165723" y="471947"/>
            <a:ext cx="2239680" cy="328128"/>
            <a:chOff x="7165723" y="548147"/>
            <a:chExt cx="2239680" cy="328128"/>
          </a:xfrm>
        </p:grpSpPr>
        <p:pic>
          <p:nvPicPr>
            <p:cNvPr id="603" name="Google Shape;603;p27"/>
            <p:cNvPicPr preferRelativeResize="0"/>
            <p:nvPr/>
          </p:nvPicPr>
          <p:blipFill rotWithShape="1">
            <a:blip r:embed="rId6">
              <a:alphaModFix/>
            </a:blip>
            <a:srcRect r="10160" b="84656"/>
            <a:stretch/>
          </p:blipFill>
          <p:spPr>
            <a:xfrm>
              <a:off x="7165723" y="585000"/>
              <a:ext cx="1056350" cy="2534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4" name="Google Shape;604;p27"/>
            <p:cNvPicPr preferRelativeResize="0"/>
            <p:nvPr/>
          </p:nvPicPr>
          <p:blipFill rotWithShape="1">
            <a:blip r:embed="rId6">
              <a:alphaModFix/>
            </a:blip>
            <a:srcRect l="47226" t="14515" r="26195" b="72910"/>
            <a:stretch/>
          </p:blipFill>
          <p:spPr>
            <a:xfrm>
              <a:off x="9070828" y="560007"/>
              <a:ext cx="334574" cy="2223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5" name="Google Shape;605;p27"/>
            <p:cNvPicPr preferRelativeResize="0"/>
            <p:nvPr/>
          </p:nvPicPr>
          <p:blipFill rotWithShape="1">
            <a:blip r:embed="rId4">
              <a:alphaModFix/>
            </a:blip>
            <a:srcRect l="24138" t="69835" r="49976"/>
            <a:stretch/>
          </p:blipFill>
          <p:spPr>
            <a:xfrm>
              <a:off x="8204400" y="563425"/>
              <a:ext cx="273257" cy="255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6" name="Google Shape;606;p27"/>
            <p:cNvPicPr preferRelativeResize="0"/>
            <p:nvPr/>
          </p:nvPicPr>
          <p:blipFill rotWithShape="1">
            <a:blip r:embed="rId6">
              <a:alphaModFix/>
            </a:blip>
            <a:srcRect l="27847" t="64257" r="58184" b="19218"/>
            <a:stretch/>
          </p:blipFill>
          <p:spPr>
            <a:xfrm>
              <a:off x="8497232" y="579750"/>
              <a:ext cx="178393" cy="29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7" name="Google Shape;607;p27"/>
            <p:cNvPicPr preferRelativeResize="0"/>
            <p:nvPr/>
          </p:nvPicPr>
          <p:blipFill rotWithShape="1">
            <a:blip r:embed="rId6">
              <a:alphaModFix/>
            </a:blip>
            <a:srcRect l="10852" t="64257" r="79609" b="19218"/>
            <a:stretch/>
          </p:blipFill>
          <p:spPr>
            <a:xfrm>
              <a:off x="8702881" y="570269"/>
              <a:ext cx="124484" cy="303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8" name="Google Shape;608;p27"/>
            <p:cNvPicPr preferRelativeResize="0"/>
            <p:nvPr/>
          </p:nvPicPr>
          <p:blipFill rotWithShape="1">
            <a:blip r:embed="rId4">
              <a:alphaModFix/>
            </a:blip>
            <a:srcRect l="7028" t="69832" r="74836" b="3"/>
            <a:stretch/>
          </p:blipFill>
          <p:spPr>
            <a:xfrm>
              <a:off x="8884300" y="548147"/>
              <a:ext cx="178400" cy="23787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09" name="Google Shape;609;p27"/>
          <p:cNvPicPr preferRelativeResize="0"/>
          <p:nvPr/>
        </p:nvPicPr>
        <p:blipFill rotWithShape="1">
          <a:blip r:embed="rId8">
            <a:alphaModFix/>
          </a:blip>
          <a:srcRect l="32573" t="63879" r="52699" b="23546"/>
          <a:stretch/>
        </p:blipFill>
        <p:spPr>
          <a:xfrm>
            <a:off x="8831840" y="1774064"/>
            <a:ext cx="124500" cy="13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" name="Google Shape;610;p27"/>
          <p:cNvPicPr preferRelativeResize="0"/>
          <p:nvPr/>
        </p:nvPicPr>
        <p:blipFill rotWithShape="1">
          <a:blip r:embed="rId8">
            <a:alphaModFix/>
          </a:blip>
          <a:srcRect l="4416" t="62933" r="80856" b="21329"/>
          <a:stretch/>
        </p:blipFill>
        <p:spPr>
          <a:xfrm>
            <a:off x="8819388" y="1302934"/>
            <a:ext cx="135175" cy="1808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1" name="Google Shape;611;p27"/>
          <p:cNvGrpSpPr/>
          <p:nvPr/>
        </p:nvGrpSpPr>
        <p:grpSpPr>
          <a:xfrm>
            <a:off x="7606510" y="66969"/>
            <a:ext cx="1761280" cy="299698"/>
            <a:chOff x="7606510" y="98199"/>
            <a:chExt cx="1761280" cy="299698"/>
          </a:xfrm>
        </p:grpSpPr>
        <p:pic>
          <p:nvPicPr>
            <p:cNvPr id="612" name="Google Shape;612;p27"/>
            <p:cNvPicPr preferRelativeResize="0"/>
            <p:nvPr/>
          </p:nvPicPr>
          <p:blipFill rotWithShape="1">
            <a:blip r:embed="rId7">
              <a:alphaModFix/>
            </a:blip>
            <a:srcRect r="14566" b="78695"/>
            <a:stretch/>
          </p:blipFill>
          <p:spPr>
            <a:xfrm>
              <a:off x="7606510" y="115458"/>
              <a:ext cx="1016499" cy="2731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3" name="Google Shape;613;p27"/>
            <p:cNvPicPr preferRelativeResize="0"/>
            <p:nvPr/>
          </p:nvPicPr>
          <p:blipFill rotWithShape="1">
            <a:blip r:embed="rId7">
              <a:alphaModFix/>
            </a:blip>
            <a:srcRect l="22719" t="78695" r="64607"/>
            <a:stretch/>
          </p:blipFill>
          <p:spPr>
            <a:xfrm>
              <a:off x="8603884" y="98199"/>
              <a:ext cx="165423" cy="2996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4" name="Google Shape;614;p27"/>
            <p:cNvPicPr preferRelativeResize="0"/>
            <p:nvPr/>
          </p:nvPicPr>
          <p:blipFill rotWithShape="1">
            <a:blip r:embed="rId6">
              <a:alphaModFix/>
            </a:blip>
            <a:srcRect l="32291" t="28042" r="60958" b="60729"/>
            <a:stretch/>
          </p:blipFill>
          <p:spPr>
            <a:xfrm>
              <a:off x="8830041" y="134599"/>
              <a:ext cx="85449" cy="199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5" name="Google Shape;615;p27"/>
            <p:cNvPicPr preferRelativeResize="0"/>
            <p:nvPr/>
          </p:nvPicPr>
          <p:blipFill rotWithShape="1">
            <a:blip r:embed="rId6">
              <a:alphaModFix/>
            </a:blip>
            <a:srcRect l="12501" t="43006" r="76362" b="40468"/>
            <a:stretch/>
          </p:blipFill>
          <p:spPr>
            <a:xfrm>
              <a:off x="8908392" y="98520"/>
              <a:ext cx="135175" cy="2818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6" name="Google Shape;616;p27"/>
            <p:cNvPicPr preferRelativeResize="0"/>
            <p:nvPr/>
          </p:nvPicPr>
          <p:blipFill rotWithShape="1">
            <a:blip r:embed="rId3">
              <a:alphaModFix/>
            </a:blip>
            <a:srcRect l="59491" r="35814" b="90362"/>
            <a:stretch/>
          </p:blipFill>
          <p:spPr>
            <a:xfrm>
              <a:off x="9062711" y="128029"/>
              <a:ext cx="161475" cy="2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7" name="Google Shape;617;p27"/>
            <p:cNvPicPr preferRelativeResize="0"/>
            <p:nvPr/>
          </p:nvPicPr>
          <p:blipFill rotWithShape="1">
            <a:blip r:embed="rId8">
              <a:alphaModFix/>
            </a:blip>
            <a:srcRect l="32573" t="63879" r="52699" b="23546"/>
            <a:stretch/>
          </p:blipFill>
          <p:spPr>
            <a:xfrm>
              <a:off x="9243290" y="181476"/>
              <a:ext cx="124500" cy="13313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18" name="Google Shape;618;p27"/>
          <p:cNvPicPr preferRelativeResize="0"/>
          <p:nvPr/>
        </p:nvPicPr>
        <p:blipFill rotWithShape="1">
          <a:blip r:embed="rId3">
            <a:alphaModFix/>
          </a:blip>
          <a:srcRect l="72759" t="42971" r="8581" b="47391"/>
          <a:stretch/>
        </p:blipFill>
        <p:spPr>
          <a:xfrm>
            <a:off x="4665773" y="4403718"/>
            <a:ext cx="800862" cy="281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p2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264600" y="866729"/>
            <a:ext cx="526226" cy="222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Google Shape;620;p27"/>
          <p:cNvPicPr preferRelativeResize="0"/>
          <p:nvPr/>
        </p:nvPicPr>
        <p:blipFill rotWithShape="1">
          <a:blip r:embed="rId8">
            <a:alphaModFix/>
          </a:blip>
          <a:srcRect l="57966" t="63829" r="24316" b="20434"/>
          <a:stretch/>
        </p:blipFill>
        <p:spPr>
          <a:xfrm>
            <a:off x="8819391" y="920991"/>
            <a:ext cx="135175" cy="150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27"/>
          <p:cNvPicPr preferRelativeResize="0"/>
          <p:nvPr/>
        </p:nvPicPr>
        <p:blipFill rotWithShape="1">
          <a:blip r:embed="rId6">
            <a:alphaModFix/>
          </a:blip>
          <a:srcRect l="20777" t="64256" r="75394" b="19217"/>
          <a:stretch/>
        </p:blipFill>
        <p:spPr>
          <a:xfrm>
            <a:off x="8474679" y="2070476"/>
            <a:ext cx="48176" cy="29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27"/>
          <p:cNvPicPr preferRelativeResize="0"/>
          <p:nvPr/>
        </p:nvPicPr>
        <p:blipFill rotWithShape="1">
          <a:blip r:embed="rId6">
            <a:alphaModFix/>
          </a:blip>
          <a:srcRect l="20777" t="64256" r="75394" b="19217"/>
          <a:stretch/>
        </p:blipFill>
        <p:spPr>
          <a:xfrm>
            <a:off x="8598575" y="1681040"/>
            <a:ext cx="48176" cy="29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27"/>
          <p:cNvPicPr preferRelativeResize="0"/>
          <p:nvPr/>
        </p:nvPicPr>
        <p:blipFill rotWithShape="1">
          <a:blip r:embed="rId6">
            <a:alphaModFix/>
          </a:blip>
          <a:srcRect l="20777" t="64256" r="75394" b="19217"/>
          <a:stretch/>
        </p:blipFill>
        <p:spPr>
          <a:xfrm>
            <a:off x="8642879" y="1227872"/>
            <a:ext cx="48176" cy="29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p27"/>
          <p:cNvPicPr preferRelativeResize="0"/>
          <p:nvPr/>
        </p:nvPicPr>
        <p:blipFill rotWithShape="1">
          <a:blip r:embed="rId6">
            <a:alphaModFix/>
          </a:blip>
          <a:srcRect l="20777" t="64256" r="75394" b="19217"/>
          <a:stretch/>
        </p:blipFill>
        <p:spPr>
          <a:xfrm>
            <a:off x="8569304" y="831647"/>
            <a:ext cx="48176" cy="29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" name="Google Shape;625;p27"/>
          <p:cNvPicPr preferRelativeResize="0"/>
          <p:nvPr/>
        </p:nvPicPr>
        <p:blipFill rotWithShape="1">
          <a:blip r:embed="rId10">
            <a:alphaModFix/>
          </a:blip>
          <a:srcRect l="34493" t="63491" r="63215" b="19316"/>
          <a:stretch/>
        </p:blipFill>
        <p:spPr>
          <a:xfrm>
            <a:off x="8246536" y="3866069"/>
            <a:ext cx="33375" cy="1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27"/>
          <p:cNvPicPr preferRelativeResize="0"/>
          <p:nvPr/>
        </p:nvPicPr>
        <p:blipFill rotWithShape="1">
          <a:blip r:embed="rId10">
            <a:alphaModFix/>
          </a:blip>
          <a:srcRect l="38994" t="57685" r="2182" b="22399"/>
          <a:stretch/>
        </p:blipFill>
        <p:spPr>
          <a:xfrm>
            <a:off x="7039226" y="3972245"/>
            <a:ext cx="732504" cy="170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27"/>
          <p:cNvPicPr preferRelativeResize="0"/>
          <p:nvPr/>
        </p:nvPicPr>
        <p:blipFill rotWithShape="1">
          <a:blip r:embed="rId10">
            <a:alphaModFix/>
          </a:blip>
          <a:srcRect t="39726" r="43214" b="40357"/>
          <a:stretch/>
        </p:blipFill>
        <p:spPr>
          <a:xfrm>
            <a:off x="6127602" y="4008626"/>
            <a:ext cx="707152" cy="170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27"/>
          <p:cNvPicPr preferRelativeResize="0"/>
          <p:nvPr/>
        </p:nvPicPr>
        <p:blipFill rotWithShape="1">
          <a:blip r:embed="rId10">
            <a:alphaModFix/>
          </a:blip>
          <a:srcRect t="19400" r="19296" b="58892"/>
          <a:stretch/>
        </p:blipFill>
        <p:spPr>
          <a:xfrm rot="150265">
            <a:off x="5090093" y="4034131"/>
            <a:ext cx="1005024" cy="185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27"/>
          <p:cNvPicPr preferRelativeResize="0"/>
          <p:nvPr/>
        </p:nvPicPr>
        <p:blipFill rotWithShape="1">
          <a:blip r:embed="rId10">
            <a:alphaModFix/>
          </a:blip>
          <a:srcRect l="4947" r="64589" b="82809"/>
          <a:stretch/>
        </p:blipFill>
        <p:spPr>
          <a:xfrm>
            <a:off x="4678248" y="4047693"/>
            <a:ext cx="379351" cy="146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27"/>
          <p:cNvPicPr preferRelativeResize="0"/>
          <p:nvPr/>
        </p:nvPicPr>
        <p:blipFill rotWithShape="1">
          <a:blip r:embed="rId10">
            <a:alphaModFix/>
          </a:blip>
          <a:srcRect l="63428" t="39726" r="22203" b="40356"/>
          <a:stretch/>
        </p:blipFill>
        <p:spPr>
          <a:xfrm>
            <a:off x="6832934" y="4006369"/>
            <a:ext cx="178923" cy="170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" name="Google Shape;631;p27"/>
          <p:cNvPicPr preferRelativeResize="0"/>
          <p:nvPr/>
        </p:nvPicPr>
        <p:blipFill rotWithShape="1">
          <a:blip r:embed="rId10">
            <a:alphaModFix/>
          </a:blip>
          <a:srcRect t="80083" r="32921"/>
          <a:stretch/>
        </p:blipFill>
        <p:spPr>
          <a:xfrm>
            <a:off x="7814504" y="3969330"/>
            <a:ext cx="835272" cy="170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" name="Google Shape;632;p27"/>
          <p:cNvPicPr preferRelativeResize="0"/>
          <p:nvPr/>
        </p:nvPicPr>
        <p:blipFill rotWithShape="1">
          <a:blip r:embed="rId10">
            <a:alphaModFix/>
          </a:blip>
          <a:srcRect l="69535" t="75913"/>
          <a:stretch/>
        </p:blipFill>
        <p:spPr>
          <a:xfrm>
            <a:off x="8666168" y="3941613"/>
            <a:ext cx="379351" cy="205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27"/>
          <p:cNvPicPr preferRelativeResize="0"/>
          <p:nvPr/>
        </p:nvPicPr>
        <p:blipFill rotWithShape="1">
          <a:blip r:embed="rId10">
            <a:alphaModFix/>
          </a:blip>
          <a:srcRect l="34370" t="73267" r="62812" b="17918"/>
          <a:stretch/>
        </p:blipFill>
        <p:spPr>
          <a:xfrm>
            <a:off x="7756100" y="4067774"/>
            <a:ext cx="33375" cy="71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27"/>
          <p:cNvPicPr preferRelativeResize="0"/>
          <p:nvPr/>
        </p:nvPicPr>
        <p:blipFill rotWithShape="1">
          <a:blip r:embed="rId4">
            <a:alphaModFix/>
          </a:blip>
          <a:srcRect l="65035" r="29676" b="70634"/>
          <a:stretch/>
        </p:blipFill>
        <p:spPr>
          <a:xfrm>
            <a:off x="6809310" y="4398496"/>
            <a:ext cx="48174" cy="2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27"/>
          <p:cNvPicPr preferRelativeResize="0"/>
          <p:nvPr/>
        </p:nvPicPr>
        <p:blipFill rotWithShape="1">
          <a:blip r:embed="rId3">
            <a:alphaModFix/>
          </a:blip>
          <a:srcRect l="79158" t="44187" r="17692" b="49998"/>
          <a:stretch/>
        </p:blipFill>
        <p:spPr>
          <a:xfrm>
            <a:off x="6848834" y="4419982"/>
            <a:ext cx="135175" cy="17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6" name="Google Shape;636;p27"/>
          <p:cNvPicPr preferRelativeResize="0"/>
          <p:nvPr/>
        </p:nvPicPr>
        <p:blipFill rotWithShape="1">
          <a:blip r:embed="rId10">
            <a:alphaModFix/>
          </a:blip>
          <a:srcRect l="11357" t="39725" r="77788" b="40357"/>
          <a:stretch/>
        </p:blipFill>
        <p:spPr>
          <a:xfrm>
            <a:off x="6969034" y="4419994"/>
            <a:ext cx="124501" cy="156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" name="Google Shape;637;p27"/>
          <p:cNvPicPr preferRelativeResize="0"/>
          <p:nvPr/>
        </p:nvPicPr>
        <p:blipFill rotWithShape="1">
          <a:blip r:embed="rId10">
            <a:alphaModFix/>
          </a:blip>
          <a:srcRect l="38870" t="80083" r="53965"/>
          <a:stretch/>
        </p:blipFill>
        <p:spPr>
          <a:xfrm>
            <a:off x="7087245" y="4430070"/>
            <a:ext cx="89200" cy="170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6" name="Google Shape;656;p29"/>
          <p:cNvGrpSpPr/>
          <p:nvPr/>
        </p:nvGrpSpPr>
        <p:grpSpPr>
          <a:xfrm>
            <a:off x="304458" y="403426"/>
            <a:ext cx="7200000" cy="4214092"/>
            <a:chOff x="2496005" y="1241425"/>
            <a:chExt cx="7200000" cy="4214092"/>
          </a:xfrm>
        </p:grpSpPr>
        <p:sp>
          <p:nvSpPr>
            <p:cNvPr id="657" name="Google Shape;657;p29"/>
            <p:cNvSpPr/>
            <p:nvPr/>
          </p:nvSpPr>
          <p:spPr>
            <a:xfrm rot="5400000">
              <a:off x="4710005" y="469517"/>
              <a:ext cx="2772000" cy="7200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29"/>
            <p:cNvSpPr/>
            <p:nvPr/>
          </p:nvSpPr>
          <p:spPr>
            <a:xfrm>
              <a:off x="3994150" y="1241425"/>
              <a:ext cx="209700" cy="2241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9" name="Google Shape;659;p29"/>
          <p:cNvSpPr/>
          <p:nvPr/>
        </p:nvSpPr>
        <p:spPr>
          <a:xfrm rot="5400000">
            <a:off x="2098300" y="-1634975"/>
            <a:ext cx="3612300" cy="7200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60" name="Google Shape;660;p29"/>
          <p:cNvGraphicFramePr/>
          <p:nvPr/>
        </p:nvGraphicFramePr>
        <p:xfrm>
          <a:off x="517955" y="226272"/>
          <a:ext cx="6832950" cy="2636050"/>
        </p:xfrm>
        <a:graphic>
          <a:graphicData uri="http://schemas.openxmlformats.org/drawingml/2006/table">
            <a:tbl>
              <a:tblPr>
                <a:noFill/>
                <a:tableStyleId>{837CD656-C828-4BF4-ADDF-AC77A4B59603}</a:tableStyleId>
              </a:tblPr>
              <a:tblGrid>
                <a:gridCol w="3416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6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Nutritional Values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Bar </a:t>
                      </a:r>
                      <a:r>
                        <a:rPr lang="it" sz="170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100 g 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Energy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2590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Kj  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624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Kcal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Fat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41,7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of which saturated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31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Carbohydrates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26,8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of which sugars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26,8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Protein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16,8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Salt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0.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61" name="Google Shape;661;p29"/>
          <p:cNvSpPr/>
          <p:nvPr/>
        </p:nvSpPr>
        <p:spPr>
          <a:xfrm>
            <a:off x="419530" y="2759580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Ingredients: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milk 67%, cocoa butter 33%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62" name="Google Shape;662;p29"/>
          <p:cNvSpPr/>
          <p:nvPr/>
        </p:nvSpPr>
        <p:spPr>
          <a:xfrm>
            <a:off x="417075" y="3364200"/>
            <a:ext cx="73086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63" name="Google Shape;663;p29"/>
          <p:cNvSpPr/>
          <p:nvPr/>
        </p:nvSpPr>
        <p:spPr>
          <a:xfrm>
            <a:off x="5040862" y="2759584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best before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64" name="Google Shape;664;p29"/>
          <p:cNvSpPr/>
          <p:nvPr/>
        </p:nvSpPr>
        <p:spPr>
          <a:xfrm>
            <a:off x="411164" y="2995161"/>
            <a:ext cx="55125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2" name="Google Shape;642;p28"/>
          <p:cNvGrpSpPr/>
          <p:nvPr/>
        </p:nvGrpSpPr>
        <p:grpSpPr>
          <a:xfrm>
            <a:off x="304458" y="403426"/>
            <a:ext cx="7200000" cy="4214092"/>
            <a:chOff x="2496005" y="1241425"/>
            <a:chExt cx="7200000" cy="4214092"/>
          </a:xfrm>
        </p:grpSpPr>
        <p:sp>
          <p:nvSpPr>
            <p:cNvPr id="643" name="Google Shape;643;p28"/>
            <p:cNvSpPr/>
            <p:nvPr/>
          </p:nvSpPr>
          <p:spPr>
            <a:xfrm rot="5400000">
              <a:off x="4710005" y="469517"/>
              <a:ext cx="2772000" cy="7200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28"/>
            <p:cNvSpPr/>
            <p:nvPr/>
          </p:nvSpPr>
          <p:spPr>
            <a:xfrm>
              <a:off x="3994150" y="1241425"/>
              <a:ext cx="209700" cy="224100"/>
            </a:xfrm>
            <a:prstGeom prst="rect">
              <a:avLst/>
            </a:prstGeom>
            <a:solidFill>
              <a:schemeClr val="lt1"/>
            </a:solidFill>
            <a:ln w="127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5" name="Google Shape;645;p28"/>
          <p:cNvSpPr/>
          <p:nvPr/>
        </p:nvSpPr>
        <p:spPr>
          <a:xfrm rot="5400000">
            <a:off x="2098300" y="-1634975"/>
            <a:ext cx="3612300" cy="7200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46" name="Google Shape;646;p28"/>
          <p:cNvGraphicFramePr/>
          <p:nvPr/>
        </p:nvGraphicFramePr>
        <p:xfrm>
          <a:off x="517955" y="226272"/>
          <a:ext cx="6832950" cy="2636050"/>
        </p:xfrm>
        <a:graphic>
          <a:graphicData uri="http://schemas.openxmlformats.org/drawingml/2006/table">
            <a:tbl>
              <a:tblPr>
                <a:noFill/>
                <a:tableStyleId>{837CD656-C828-4BF4-ADDF-AC77A4B59603}</a:tableStyleId>
              </a:tblPr>
              <a:tblGrid>
                <a:gridCol w="3416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6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Valori Nutrizionali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1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Barretta </a:t>
                      </a:r>
                      <a:r>
                        <a:rPr lang="it" sz="1700" b="1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100 g 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Energ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ia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2590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Kj  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624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Kcal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Grassi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41,7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saturi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31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Carboidrati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26,8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 cui zuccheri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26,8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Protein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16,8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700"/>
                        <a:buFont typeface="Helvetica Neue"/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Sal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0.</a:t>
                      </a:r>
                      <a:r>
                        <a:rPr lang="it" sz="1700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3</a:t>
                      </a:r>
                      <a:r>
                        <a:rPr lang="it" sz="1700" b="0" u="none" strike="noStrike" cap="none">
                          <a:solidFill>
                            <a:schemeClr val="dk1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 g</a:t>
                      </a:r>
                      <a:endParaRPr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47" name="Google Shape;647;p28"/>
          <p:cNvSpPr/>
          <p:nvPr/>
        </p:nvSpPr>
        <p:spPr>
          <a:xfrm>
            <a:off x="419530" y="2759580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Ingredienti: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latte 67%, burro di cacao 33%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48" name="Google Shape;648;p28"/>
          <p:cNvSpPr/>
          <p:nvPr/>
        </p:nvSpPr>
        <p:spPr>
          <a:xfrm>
            <a:off x="417075" y="3364200"/>
            <a:ext cx="73086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A. Pagliai </a:t>
            </a:r>
            <a:r>
              <a:rPr lang="it">
                <a:solidFill>
                  <a:schemeClr val="dk1"/>
                </a:solidFill>
              </a:rPr>
              <a:t> </a:t>
            </a: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 556 km 15.1, 50060 Londa, FI, Italia, shiro@riverfamily.art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49" name="Google Shape;649;p28"/>
          <p:cNvSpPr/>
          <p:nvPr/>
        </p:nvSpPr>
        <p:spPr>
          <a:xfrm>
            <a:off x="6234159" y="2664184"/>
            <a:ext cx="7579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Scadenza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50" name="Google Shape;650;p28"/>
          <p:cNvSpPr/>
          <p:nvPr/>
        </p:nvSpPr>
        <p:spPr>
          <a:xfrm>
            <a:off x="6359784" y="2964218"/>
            <a:ext cx="863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5/2025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51" name="Google Shape;651;p28"/>
          <p:cNvSpPr/>
          <p:nvPr/>
        </p:nvSpPr>
        <p:spPr>
          <a:xfrm>
            <a:off x="411164" y="2995161"/>
            <a:ext cx="55125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1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può contenere tracce di</a:t>
            </a:r>
            <a:r>
              <a:rPr lang="it" sz="17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glutine e frutta a guscio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</Words>
  <Application>Microsoft Macintosh PowerPoint</Application>
  <PresentationFormat>Personalizzato</PresentationFormat>
  <Paragraphs>173</Paragraphs>
  <Slides>17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21" baseType="lpstr">
      <vt:lpstr>Arial</vt:lpstr>
      <vt:lpstr>Calibri</vt:lpstr>
      <vt:lpstr>Helvetica Neue</vt:lpstr>
      <vt:lpstr>Simple Light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Alessio Pagliai</cp:lastModifiedBy>
  <cp:revision>1</cp:revision>
  <dcterms:modified xsi:type="dcterms:W3CDTF">2026-02-17T10:21:48Z</dcterms:modified>
</cp:coreProperties>
</file>